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5.xml" ContentType="application/vnd.openxmlformats-officedocument.drawingml.chart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086" r:id="rId2"/>
    <p:sldId id="3131" r:id="rId3"/>
    <p:sldId id="3132" r:id="rId4"/>
    <p:sldId id="3115" r:id="rId5"/>
    <p:sldId id="3117" r:id="rId6"/>
    <p:sldId id="3116" r:id="rId7"/>
    <p:sldId id="3111" r:id="rId8"/>
    <p:sldId id="3133" r:id="rId9"/>
    <p:sldId id="3103" r:id="rId10"/>
    <p:sldId id="3112" r:id="rId11"/>
    <p:sldId id="3114" r:id="rId12"/>
    <p:sldId id="3104" r:id="rId13"/>
    <p:sldId id="3134" r:id="rId14"/>
    <p:sldId id="3113" r:id="rId15"/>
    <p:sldId id="3107" r:id="rId16"/>
    <p:sldId id="3106" r:id="rId17"/>
    <p:sldId id="3108" r:id="rId18"/>
    <p:sldId id="3135" r:id="rId19"/>
    <p:sldId id="3110" r:id="rId20"/>
    <p:sldId id="3105" r:id="rId21"/>
    <p:sldId id="3109" r:id="rId22"/>
    <p:sldId id="3136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67BEC"/>
    <a:srgbClr val="F3C5BE"/>
    <a:srgbClr val="60AEA9"/>
    <a:srgbClr val="00B369"/>
    <a:srgbClr val="1A8CE1"/>
    <a:srgbClr val="FFFFFF"/>
    <a:srgbClr val="A78357"/>
    <a:srgbClr val="28C7D4"/>
    <a:srgbClr val="F94D4D"/>
    <a:srgbClr val="FEFE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41" autoAdjust="0"/>
    <p:restoredTop sz="92986" autoAdjust="0"/>
  </p:normalViewPr>
  <p:slideViewPr>
    <p:cSldViewPr>
      <p:cViewPr varScale="1">
        <p:scale>
          <a:sx n="87" d="100"/>
          <a:sy n="87" d="100"/>
        </p:scale>
        <p:origin x="648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A3B-40C6-9199-3A9F2774D146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A3B-40C6-9199-3A9F2774D146}"/>
              </c:ext>
            </c:extLst>
          </c:dPt>
          <c:dPt>
            <c:idx val="2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8A3B-40C6-9199-3A9F2774D146}"/>
              </c:ext>
            </c:extLst>
          </c:dPt>
          <c:dPt>
            <c:idx val="3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8A3B-40C6-9199-3A9F2774D146}"/>
              </c:ext>
            </c:extLst>
          </c:dPt>
          <c:dPt>
            <c:idx val="4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8A3B-40C6-9199-3A9F2774D146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8A3B-40C6-9199-3A9F2774D14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126-4BD7-8AC2-F911BD9DF0E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126-4BD7-8AC2-F911BD9DF0E9}"/>
              </c:ext>
            </c:extLst>
          </c:dPt>
          <c:dPt>
            <c:idx val="2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126-4BD7-8AC2-F911BD9DF0E9}"/>
              </c:ext>
            </c:extLst>
          </c:dPt>
          <c:dPt>
            <c:idx val="3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126-4BD7-8AC2-F911BD9DF0E9}"/>
              </c:ext>
            </c:extLst>
          </c:dPt>
          <c:dPt>
            <c:idx val="4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9126-4BD7-8AC2-F911BD9DF0E9}"/>
              </c:ext>
            </c:extLst>
          </c:dPt>
          <c:dPt>
            <c:idx val="5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9126-4BD7-8AC2-F911BD9DF0E9}"/>
              </c:ext>
            </c:extLst>
          </c:dPt>
          <c:dPt>
            <c:idx val="6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9126-4BD7-8AC2-F911BD9DF0E9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E-9126-4BD7-8AC2-F911BD9DF0E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9F6-4E67-A36B-67C3D55481A1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9F6-4E67-A36B-67C3D55481A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89F6-4E67-A36B-67C3D55481A1}"/>
              </c:ext>
            </c:extLst>
          </c:dPt>
          <c:dPt>
            <c:idx val="3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89F6-4E67-A36B-67C3D55481A1}"/>
              </c:ext>
            </c:extLst>
          </c:dPt>
          <c:dPt>
            <c:idx val="4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89F6-4E67-A36B-67C3D55481A1}"/>
              </c:ext>
            </c:extLst>
          </c:dPt>
          <c:dPt>
            <c:idx val="5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89F6-4E67-A36B-67C3D55481A1}"/>
              </c:ext>
            </c:extLst>
          </c:dPt>
          <c:dPt>
            <c:idx val="6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89F6-4E67-A36B-67C3D55481A1}"/>
              </c:ext>
            </c:extLst>
          </c:dPt>
          <c:dPt>
            <c:idx val="7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89F6-4E67-A36B-67C3D55481A1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0-89F6-4E67-A36B-67C3D55481A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1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1B7-498B-BBA6-FD70623FB02C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1B7-498B-BBA6-FD70623FB02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1B7-498B-BBA6-FD70623FB02C}"/>
              </c:ext>
            </c:extLst>
          </c:dPt>
          <c:dPt>
            <c:idx val="4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1B7-498B-BBA6-FD70623FB02C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1B7-498B-BBA6-FD70623FB02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ndard"/>
        <c:varyColors val="0"/>
        <c:ser>
          <c:idx val="0"/>
          <c:order val="0"/>
          <c:spPr>
            <a:solidFill>
              <a:schemeClr val="accent1"/>
            </a:solidFill>
          </c:spPr>
          <c:val>
            <c:numRef>
              <c:f>Sheet1!$B$2:$B$6</c:f>
              <c:numCache>
                <c:formatCode>General</c:formatCode>
                <c:ptCount val="5"/>
                <c:pt idx="0">
                  <c:v>28</c:v>
                </c:pt>
                <c:pt idx="1">
                  <c:v>30</c:v>
                </c:pt>
                <c:pt idx="2">
                  <c:v>25</c:v>
                </c:pt>
                <c:pt idx="3">
                  <c:v>30</c:v>
                </c:pt>
                <c:pt idx="4">
                  <c:v>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E53-4F46-8255-DC6DD142659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</c:spPr>
          <c:val>
            <c:numRef>
              <c:f>Sheet1!$C$2:$C$6</c:f>
              <c:numCache>
                <c:formatCode>General</c:formatCode>
                <c:ptCount val="5"/>
                <c:pt idx="0">
                  <c:v>22</c:v>
                </c:pt>
                <c:pt idx="1">
                  <c:v>18</c:v>
                </c:pt>
                <c:pt idx="2">
                  <c:v>20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E53-4F46-8255-DC6DD142659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 w="25400">
              <a:noFill/>
            </a:ln>
          </c:spPr>
          <c:val>
            <c:numRef>
              <c:f>Sheet1!$D$2:$D$6</c:f>
              <c:numCache>
                <c:formatCode>General</c:formatCode>
                <c:ptCount val="5"/>
                <c:pt idx="0">
                  <c:v>15</c:v>
                </c:pt>
                <c:pt idx="1">
                  <c:v>15</c:v>
                </c:pt>
                <c:pt idx="2">
                  <c:v>15</c:v>
                </c:pt>
                <c:pt idx="3">
                  <c:v>19</c:v>
                </c:pt>
                <c:pt idx="4">
                  <c:v>18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DE53-4F46-8255-DC6DD142659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12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4"/>
            </a:solidFill>
            <a:ln w="25400">
              <a:noFill/>
            </a:ln>
          </c:spPr>
          <c:val>
            <c:numRef>
              <c:f>Sheet1!$E$2:$E$6</c:f>
              <c:numCache>
                <c:formatCode>General</c:formatCode>
                <c:ptCount val="5"/>
                <c:pt idx="0">
                  <c:v>20</c:v>
                </c:pt>
                <c:pt idx="1">
                  <c:v>12</c:v>
                </c:pt>
                <c:pt idx="2">
                  <c:v>12</c:v>
                </c:pt>
                <c:pt idx="3">
                  <c:v>9</c:v>
                </c:pt>
                <c:pt idx="4">
                  <c:v>11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DE53-4F46-8255-DC6DD142659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23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127261776"/>
        <c:axId val="-1127264496"/>
      </c:areaChart>
      <c:catAx>
        <c:axId val="-1127261776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one"/>
        <c:crossAx val="-1127264496"/>
        <c:crosses val="autoZero"/>
        <c:auto val="1"/>
        <c:lblAlgn val="ctr"/>
        <c:lblOffset val="100"/>
        <c:noMultiLvlLbl val="1"/>
      </c:catAx>
      <c:valAx>
        <c:axId val="-112726449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-1127261776"/>
        <c:crosses val="autoZero"/>
        <c:crossBetween val="midCat"/>
      </c:valAx>
    </c:plotArea>
    <c:plotVisOnly val="1"/>
    <c:dispBlanksAs val="zero"/>
    <c:showDLblsOverMax val="0"/>
  </c:chart>
  <c:txPr>
    <a:bodyPr/>
    <a:lstStyle/>
    <a:p>
      <a:pPr>
        <a:defRPr sz="18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2019/10/9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2019/10/9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8823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BC856-894C-42F2-AA57-31DAB5377AE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11734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58411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52229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94759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03830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92566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86775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7680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buFont typeface="Arial" charset="0"/>
              <a:buNone/>
            </a:pPr>
            <a:fld id="{CEDA688F-47F3-434D-A3A7-906655BCDF8A}" type="slidenum">
              <a:rPr lang="zh-CN" altLang="en-US" sz="1200">
                <a:latin typeface="Calibri" pitchFamily="34" charset="0"/>
              </a:rPr>
              <a:pPr algn="r">
                <a:buFont typeface="Arial" charset="0"/>
                <a:buNone/>
              </a:pPr>
              <a:t>9</a:t>
            </a:fld>
            <a:endParaRPr lang="en-US" altLang="zh-CN" sz="120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8304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0587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64981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58DE2-74AF-4D07-BDC1-29FF74FBF8F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14383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97670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91067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68228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49917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29972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40977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05982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98340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3152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83519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 userDrawn="1"/>
        </p:nvCxnSpPr>
        <p:spPr>
          <a:xfrm>
            <a:off x="0" y="643766"/>
            <a:ext cx="12858750" cy="1"/>
          </a:xfrm>
          <a:prstGeom prst="line">
            <a:avLst/>
          </a:prstGeom>
          <a:ln w="5715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 userDrawn="1"/>
        </p:nvGrpSpPr>
        <p:grpSpPr>
          <a:xfrm>
            <a:off x="516714" y="187358"/>
            <a:ext cx="303705" cy="303705"/>
            <a:chOff x="624979" y="908720"/>
            <a:chExt cx="288032" cy="288032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624979" y="1196752"/>
              <a:ext cx="288032" cy="0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V="1">
              <a:off x="911622" y="908720"/>
              <a:ext cx="0" cy="288032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 flipV="1">
              <a:off x="696987" y="980728"/>
              <a:ext cx="216024" cy="216024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860592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85432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354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789" y="6704023"/>
            <a:ext cx="433917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627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8C92ADDF-ABC6-4EEC-846D-A1AE2D4106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207833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2019/10/9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8" r:id="rId1"/>
    <p:sldLayoutId id="2147483973" r:id="rId2"/>
    <p:sldLayoutId id="2147483974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259"/>
          <p:cNvSpPr>
            <a:spLocks noChangeArrowheads="1"/>
          </p:cNvSpPr>
          <p:nvPr/>
        </p:nvSpPr>
        <p:spPr bwMode="auto">
          <a:xfrm>
            <a:off x="4832363" y="4028193"/>
            <a:ext cx="7056784" cy="568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 Fan beautiful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bouquetHan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Fan beautiful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bouquetHan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Fan beautiful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bouquetHan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Fan beautiful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bouquetHan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Fan beautiful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bouquetHan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Fan beautiful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bouquetHan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Fan beautiful bouquet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4197127" y="3112269"/>
            <a:ext cx="8471272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600" cap="all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数学阅读讲座</a:t>
            </a:r>
            <a:r>
              <a:rPr lang="en-US" altLang="zh-CN" sz="6600" cap="all" dirty="0" err="1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6600" cap="all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  <a:endParaRPr lang="zh-CN" altLang="en-US" sz="6600" cap="all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76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15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6" grpId="0"/>
      <p:bldP spid="6" grpId="1"/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794" y="448"/>
            <a:ext cx="12856810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4560697" y="5127181"/>
            <a:ext cx="910074" cy="910074"/>
          </a:xfrm>
          <a:prstGeom prst="ellipse">
            <a:avLst/>
          </a:prstGeom>
          <a:solidFill>
            <a:srgbClr val="4CBEDF"/>
          </a:solidFill>
          <a:ln w="3175" cmpd="sng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87" b="1">
              <a:solidFill>
                <a:srgbClr val="6BC3F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4689490" y="5255974"/>
            <a:ext cx="652494" cy="652494"/>
          </a:xfrm>
          <a:prstGeom prst="ellipse">
            <a:avLst/>
          </a:prstGeom>
          <a:solidFill>
            <a:schemeClr val="bg1"/>
          </a:solidFill>
          <a:ln w="12700" cmpd="sng">
            <a:noFill/>
          </a:ln>
          <a:effectLst>
            <a:innerShdw blurRad="63500" dist="50800" dir="19200000">
              <a:schemeClr val="tx1">
                <a:alpha val="2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109" b="1" dirty="0">
                <a:solidFill>
                  <a:srgbClr val="4CBED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2109" b="1" dirty="0">
              <a:solidFill>
                <a:srgbClr val="4CBED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5515006" y="4172873"/>
            <a:ext cx="910074" cy="910074"/>
          </a:xfrm>
          <a:prstGeom prst="ellipse">
            <a:avLst/>
          </a:prstGeom>
          <a:solidFill>
            <a:srgbClr val="C3D52B"/>
          </a:solidFill>
          <a:ln w="3175" cmpd="sng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87" b="1">
              <a:solidFill>
                <a:srgbClr val="6BC3F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643799" y="4301666"/>
            <a:ext cx="652494" cy="652494"/>
          </a:xfrm>
          <a:prstGeom prst="ellipse">
            <a:avLst/>
          </a:prstGeom>
          <a:solidFill>
            <a:schemeClr val="bg1"/>
          </a:solidFill>
          <a:ln w="12700" cmpd="sng">
            <a:noFill/>
          </a:ln>
          <a:effectLst>
            <a:innerShdw blurRad="63500" dist="50800" dir="19200000">
              <a:schemeClr val="tx1">
                <a:alpha val="2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109" b="1" dirty="0">
                <a:solidFill>
                  <a:srgbClr val="C3D52B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2109" b="1" dirty="0">
              <a:solidFill>
                <a:srgbClr val="C3D52B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6469314" y="3218564"/>
            <a:ext cx="910074" cy="910074"/>
          </a:xfrm>
          <a:prstGeom prst="ellipse">
            <a:avLst/>
          </a:prstGeom>
          <a:solidFill>
            <a:srgbClr val="57D68D"/>
          </a:solidFill>
          <a:ln w="3175" cmpd="sng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87" b="1">
              <a:solidFill>
                <a:srgbClr val="6BC3F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6598107" y="3347357"/>
            <a:ext cx="652494" cy="652494"/>
          </a:xfrm>
          <a:prstGeom prst="ellipse">
            <a:avLst/>
          </a:prstGeom>
          <a:solidFill>
            <a:schemeClr val="bg1"/>
          </a:solidFill>
          <a:ln w="12700" cmpd="sng">
            <a:noFill/>
          </a:ln>
          <a:effectLst>
            <a:innerShdw blurRad="63500" dist="50800" dir="19200000">
              <a:schemeClr val="tx1">
                <a:alpha val="2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109" b="1" dirty="0">
                <a:solidFill>
                  <a:srgbClr val="57D68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2109" b="1" dirty="0">
              <a:solidFill>
                <a:srgbClr val="57D68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7423622" y="2264257"/>
            <a:ext cx="910074" cy="910074"/>
          </a:xfrm>
          <a:prstGeom prst="ellipse">
            <a:avLst/>
          </a:prstGeom>
          <a:solidFill>
            <a:srgbClr val="1ABC9C"/>
          </a:solidFill>
          <a:ln w="3175" cmpd="sng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687" b="1">
              <a:solidFill>
                <a:srgbClr val="6BC3F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7552414" y="2393049"/>
            <a:ext cx="652494" cy="652494"/>
          </a:xfrm>
          <a:prstGeom prst="ellipse">
            <a:avLst/>
          </a:prstGeom>
          <a:solidFill>
            <a:schemeClr val="bg1"/>
          </a:solidFill>
          <a:ln w="12700" cmpd="sng">
            <a:noFill/>
          </a:ln>
          <a:effectLst>
            <a:innerShdw blurRad="63500" dist="50800" dir="19200000">
              <a:schemeClr val="tx1">
                <a:alpha val="2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109" b="1" dirty="0">
                <a:solidFill>
                  <a:srgbClr val="1ABC9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2109" b="1" dirty="0">
              <a:solidFill>
                <a:srgbClr val="1ABC9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23" name="直接连接符 22"/>
          <p:cNvCxnSpPr/>
          <p:nvPr/>
        </p:nvCxnSpPr>
        <p:spPr>
          <a:xfrm flipH="1">
            <a:off x="3469346" y="2881874"/>
            <a:ext cx="379666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469351" y="2152896"/>
            <a:ext cx="3631274" cy="728982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68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H="1">
            <a:off x="2517370" y="3915633"/>
            <a:ext cx="379666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H="1">
            <a:off x="5525224" y="5983153"/>
            <a:ext cx="379666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H="1">
            <a:off x="6522182" y="4949393"/>
            <a:ext cx="379666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4"/>
          <p:cNvSpPr txBox="1"/>
          <p:nvPr/>
        </p:nvSpPr>
        <p:spPr>
          <a:xfrm>
            <a:off x="2517375" y="3186655"/>
            <a:ext cx="3631274" cy="728982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68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687580" y="4220287"/>
            <a:ext cx="3631274" cy="728982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68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5645178" y="5255975"/>
            <a:ext cx="3804428" cy="728982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68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078162" y="1543390"/>
            <a:ext cx="1313018" cy="76934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4400" dirty="0">
                <a:solidFill>
                  <a:schemeClr val="accent1"/>
                </a:solidFill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25" name="矩形 24"/>
          <p:cNvSpPr/>
          <p:nvPr/>
        </p:nvSpPr>
        <p:spPr>
          <a:xfrm>
            <a:off x="669447" y="923736"/>
            <a:ext cx="2130450" cy="76934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4400" dirty="0">
                <a:solidFill>
                  <a:schemeClr val="accent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DIRECTORY</a:t>
            </a:r>
            <a:endParaRPr lang="zh-CN" altLang="en-US" sz="4400" dirty="0">
              <a:solidFill>
                <a:schemeClr val="accent1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8858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00"/>
                            </p:stCondLst>
                            <p:childTnLst>
                              <p:par>
                                <p:cTn id="19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2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Oval 5"/>
          <p:cNvSpPr>
            <a:spLocks noChangeArrowheads="1"/>
          </p:cNvSpPr>
          <p:nvPr/>
        </p:nvSpPr>
        <p:spPr bwMode="auto">
          <a:xfrm>
            <a:off x="2205633" y="2490069"/>
            <a:ext cx="2250281" cy="2250281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4100" name="Picture 4" descr="1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6152" y="4289401"/>
            <a:ext cx="2509242" cy="544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2582913" y="3099519"/>
            <a:ext cx="1419820" cy="1038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67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pic>
        <p:nvPicPr>
          <p:cNvPr id="4107" name="Picture 11" descr="未标题-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03588" y="2445421"/>
            <a:ext cx="669727" cy="745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8" name="Freeform 12"/>
          <p:cNvSpPr>
            <a:spLocks/>
          </p:cNvSpPr>
          <p:nvPr/>
        </p:nvSpPr>
        <p:spPr bwMode="auto">
          <a:xfrm>
            <a:off x="4074170" y="3255789"/>
            <a:ext cx="580430" cy="223242"/>
          </a:xfrm>
          <a:custGeom>
            <a:avLst/>
            <a:gdLst>
              <a:gd name="T0" fmla="*/ 488 w 496"/>
              <a:gd name="T1" fmla="*/ 189 h 189"/>
              <a:gd name="T2" fmla="*/ 493 w 496"/>
              <a:gd name="T3" fmla="*/ 165 h 189"/>
              <a:gd name="T4" fmla="*/ 419 w 496"/>
              <a:gd name="T5" fmla="*/ 79 h 189"/>
              <a:gd name="T6" fmla="*/ 370 w 496"/>
              <a:gd name="T7" fmla="*/ 92 h 189"/>
              <a:gd name="T8" fmla="*/ 370 w 496"/>
              <a:gd name="T9" fmla="*/ 87 h 189"/>
              <a:gd name="T10" fmla="*/ 370 w 496"/>
              <a:gd name="T11" fmla="*/ 83 h 189"/>
              <a:gd name="T12" fmla="*/ 369 w 496"/>
              <a:gd name="T13" fmla="*/ 67 h 189"/>
              <a:gd name="T14" fmla="*/ 363 w 496"/>
              <a:gd name="T15" fmla="*/ 49 h 189"/>
              <a:gd name="T16" fmla="*/ 362 w 496"/>
              <a:gd name="T17" fmla="*/ 46 h 189"/>
              <a:gd name="T18" fmla="*/ 362 w 496"/>
              <a:gd name="T19" fmla="*/ 46 h 189"/>
              <a:gd name="T20" fmla="*/ 362 w 496"/>
              <a:gd name="T21" fmla="*/ 46 h 189"/>
              <a:gd name="T22" fmla="*/ 350 w 496"/>
              <a:gd name="T23" fmla="*/ 28 h 189"/>
              <a:gd name="T24" fmla="*/ 335 w 496"/>
              <a:gd name="T25" fmla="*/ 14 h 189"/>
              <a:gd name="T26" fmla="*/ 296 w 496"/>
              <a:gd name="T27" fmla="*/ 1 h 189"/>
              <a:gd name="T28" fmla="*/ 255 w 496"/>
              <a:gd name="T29" fmla="*/ 9 h 189"/>
              <a:gd name="T30" fmla="*/ 223 w 496"/>
              <a:gd name="T31" fmla="*/ 36 h 189"/>
              <a:gd name="T32" fmla="*/ 214 w 496"/>
              <a:gd name="T33" fmla="*/ 55 h 189"/>
              <a:gd name="T34" fmla="*/ 210 w 496"/>
              <a:gd name="T35" fmla="*/ 73 h 189"/>
              <a:gd name="T36" fmla="*/ 178 w 496"/>
              <a:gd name="T37" fmla="*/ 63 h 189"/>
              <a:gd name="T38" fmla="*/ 159 w 496"/>
              <a:gd name="T39" fmla="*/ 64 h 189"/>
              <a:gd name="T40" fmla="*/ 123 w 496"/>
              <a:gd name="T41" fmla="*/ 81 h 189"/>
              <a:gd name="T42" fmla="*/ 99 w 496"/>
              <a:gd name="T43" fmla="*/ 131 h 189"/>
              <a:gd name="T44" fmla="*/ 98 w 496"/>
              <a:gd name="T45" fmla="*/ 132 h 189"/>
              <a:gd name="T46" fmla="*/ 97 w 496"/>
              <a:gd name="T47" fmla="*/ 133 h 189"/>
              <a:gd name="T48" fmla="*/ 97 w 496"/>
              <a:gd name="T49" fmla="*/ 133 h 189"/>
              <a:gd name="T50" fmla="*/ 2 w 496"/>
              <a:gd name="T51" fmla="*/ 180 h 189"/>
              <a:gd name="T52" fmla="*/ 0 w 496"/>
              <a:gd name="T53" fmla="*/ 189 h 189"/>
              <a:gd name="T54" fmla="*/ 488 w 496"/>
              <a:gd name="T55" fmla="*/ 189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96" h="189">
                <a:moveTo>
                  <a:pt x="488" y="189"/>
                </a:moveTo>
                <a:cubicBezTo>
                  <a:pt x="491" y="182"/>
                  <a:pt x="493" y="174"/>
                  <a:pt x="493" y="165"/>
                </a:cubicBezTo>
                <a:cubicBezTo>
                  <a:pt x="496" y="124"/>
                  <a:pt x="463" y="79"/>
                  <a:pt x="419" y="79"/>
                </a:cubicBezTo>
                <a:cubicBezTo>
                  <a:pt x="401" y="79"/>
                  <a:pt x="384" y="84"/>
                  <a:pt x="370" y="92"/>
                </a:cubicBezTo>
                <a:cubicBezTo>
                  <a:pt x="370" y="91"/>
                  <a:pt x="370" y="89"/>
                  <a:pt x="370" y="87"/>
                </a:cubicBezTo>
                <a:cubicBezTo>
                  <a:pt x="370" y="86"/>
                  <a:pt x="370" y="84"/>
                  <a:pt x="370" y="83"/>
                </a:cubicBezTo>
                <a:cubicBezTo>
                  <a:pt x="371" y="78"/>
                  <a:pt x="370" y="72"/>
                  <a:pt x="369" y="67"/>
                </a:cubicBezTo>
                <a:cubicBezTo>
                  <a:pt x="368" y="61"/>
                  <a:pt x="366" y="55"/>
                  <a:pt x="363" y="49"/>
                </a:cubicBezTo>
                <a:cubicBezTo>
                  <a:pt x="363" y="48"/>
                  <a:pt x="363" y="47"/>
                  <a:pt x="362" y="46"/>
                </a:cubicBezTo>
                <a:cubicBezTo>
                  <a:pt x="362" y="46"/>
                  <a:pt x="362" y="46"/>
                  <a:pt x="362" y="46"/>
                </a:cubicBezTo>
                <a:cubicBezTo>
                  <a:pt x="362" y="46"/>
                  <a:pt x="362" y="46"/>
                  <a:pt x="362" y="46"/>
                </a:cubicBezTo>
                <a:cubicBezTo>
                  <a:pt x="360" y="41"/>
                  <a:pt x="357" y="37"/>
                  <a:pt x="350" y="28"/>
                </a:cubicBezTo>
                <a:cubicBezTo>
                  <a:pt x="346" y="22"/>
                  <a:pt x="340" y="18"/>
                  <a:pt x="335" y="14"/>
                </a:cubicBezTo>
                <a:cubicBezTo>
                  <a:pt x="323" y="6"/>
                  <a:pt x="310" y="2"/>
                  <a:pt x="296" y="1"/>
                </a:cubicBezTo>
                <a:cubicBezTo>
                  <a:pt x="281" y="0"/>
                  <a:pt x="268" y="2"/>
                  <a:pt x="255" y="9"/>
                </a:cubicBezTo>
                <a:cubicBezTo>
                  <a:pt x="242" y="15"/>
                  <a:pt x="231" y="24"/>
                  <a:pt x="223" y="36"/>
                </a:cubicBezTo>
                <a:cubicBezTo>
                  <a:pt x="220" y="43"/>
                  <a:pt x="217" y="49"/>
                  <a:pt x="214" y="55"/>
                </a:cubicBezTo>
                <a:cubicBezTo>
                  <a:pt x="212" y="61"/>
                  <a:pt x="211" y="67"/>
                  <a:pt x="210" y="73"/>
                </a:cubicBezTo>
                <a:cubicBezTo>
                  <a:pt x="200" y="67"/>
                  <a:pt x="189" y="64"/>
                  <a:pt x="178" y="63"/>
                </a:cubicBezTo>
                <a:cubicBezTo>
                  <a:pt x="171" y="63"/>
                  <a:pt x="165" y="64"/>
                  <a:pt x="159" y="64"/>
                </a:cubicBezTo>
                <a:cubicBezTo>
                  <a:pt x="145" y="67"/>
                  <a:pt x="133" y="72"/>
                  <a:pt x="123" y="81"/>
                </a:cubicBezTo>
                <a:cubicBezTo>
                  <a:pt x="109" y="94"/>
                  <a:pt x="100" y="112"/>
                  <a:pt x="99" y="131"/>
                </a:cubicBezTo>
                <a:cubicBezTo>
                  <a:pt x="98" y="131"/>
                  <a:pt x="98" y="132"/>
                  <a:pt x="98" y="132"/>
                </a:cubicBezTo>
                <a:cubicBezTo>
                  <a:pt x="92" y="131"/>
                  <a:pt x="86" y="130"/>
                  <a:pt x="97" y="133"/>
                </a:cubicBezTo>
                <a:cubicBezTo>
                  <a:pt x="97" y="133"/>
                  <a:pt x="97" y="133"/>
                  <a:pt x="97" y="133"/>
                </a:cubicBezTo>
                <a:cubicBezTo>
                  <a:pt x="59" y="125"/>
                  <a:pt x="17" y="137"/>
                  <a:pt x="2" y="180"/>
                </a:cubicBezTo>
                <a:cubicBezTo>
                  <a:pt x="1" y="183"/>
                  <a:pt x="0" y="186"/>
                  <a:pt x="0" y="189"/>
                </a:cubicBezTo>
                <a:lnTo>
                  <a:pt x="488" y="18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109" name="Group 13"/>
          <p:cNvGrpSpPr>
            <a:grpSpLocks/>
          </p:cNvGrpSpPr>
          <p:nvPr/>
        </p:nvGrpSpPr>
        <p:grpSpPr bwMode="auto">
          <a:xfrm>
            <a:off x="1977926" y="2632945"/>
            <a:ext cx="250031" cy="245566"/>
            <a:chOff x="223" y="203"/>
            <a:chExt cx="213" cy="211"/>
          </a:xfrm>
        </p:grpSpPr>
        <p:sp>
          <p:nvSpPr>
            <p:cNvPr id="4110" name="Freeform 14"/>
            <p:cNvSpPr>
              <a:spLocks/>
            </p:cNvSpPr>
            <p:nvPr/>
          </p:nvSpPr>
          <p:spPr bwMode="auto">
            <a:xfrm>
              <a:off x="223" y="203"/>
              <a:ext cx="213" cy="211"/>
            </a:xfrm>
            <a:custGeom>
              <a:avLst/>
              <a:gdLst>
                <a:gd name="T0" fmla="*/ 133 w 213"/>
                <a:gd name="T1" fmla="*/ 0 h 211"/>
                <a:gd name="T2" fmla="*/ 130 w 213"/>
                <a:gd name="T3" fmla="*/ 90 h 211"/>
                <a:gd name="T4" fmla="*/ 213 w 213"/>
                <a:gd name="T5" fmla="*/ 130 h 211"/>
                <a:gd name="T6" fmla="*/ 121 w 213"/>
                <a:gd name="T7" fmla="*/ 130 h 211"/>
                <a:gd name="T8" fmla="*/ 83 w 213"/>
                <a:gd name="T9" fmla="*/ 211 h 211"/>
                <a:gd name="T10" fmla="*/ 83 w 213"/>
                <a:gd name="T11" fmla="*/ 121 h 211"/>
                <a:gd name="T12" fmla="*/ 0 w 213"/>
                <a:gd name="T13" fmla="*/ 81 h 211"/>
                <a:gd name="T14" fmla="*/ 93 w 213"/>
                <a:gd name="T15" fmla="*/ 81 h 211"/>
                <a:gd name="T16" fmla="*/ 133 w 213"/>
                <a:gd name="T17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3" h="211">
                  <a:moveTo>
                    <a:pt x="133" y="0"/>
                  </a:moveTo>
                  <a:lnTo>
                    <a:pt x="130" y="90"/>
                  </a:lnTo>
                  <a:lnTo>
                    <a:pt x="213" y="130"/>
                  </a:lnTo>
                  <a:lnTo>
                    <a:pt x="121" y="130"/>
                  </a:lnTo>
                  <a:lnTo>
                    <a:pt x="83" y="211"/>
                  </a:lnTo>
                  <a:lnTo>
                    <a:pt x="83" y="121"/>
                  </a:lnTo>
                  <a:lnTo>
                    <a:pt x="0" y="81"/>
                  </a:lnTo>
                  <a:lnTo>
                    <a:pt x="93" y="81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11" name="Oval 15"/>
            <p:cNvSpPr>
              <a:spLocks noChangeArrowheads="1"/>
            </p:cNvSpPr>
            <p:nvPr/>
          </p:nvSpPr>
          <p:spPr bwMode="auto">
            <a:xfrm>
              <a:off x="259" y="239"/>
              <a:ext cx="142" cy="139"/>
            </a:xfrm>
            <a:prstGeom prst="ellipse">
              <a:avLst/>
            </a:prstGeom>
            <a:solidFill>
              <a:srgbClr val="FFFFFF">
                <a:alpha val="17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12" name="Freeform 16"/>
          <p:cNvSpPr>
            <a:spLocks/>
          </p:cNvSpPr>
          <p:nvPr/>
        </p:nvSpPr>
        <p:spPr bwMode="auto">
          <a:xfrm>
            <a:off x="3024932" y="2824933"/>
            <a:ext cx="482203" cy="183059"/>
          </a:xfrm>
          <a:custGeom>
            <a:avLst/>
            <a:gdLst>
              <a:gd name="T0" fmla="*/ 488 w 496"/>
              <a:gd name="T1" fmla="*/ 189 h 189"/>
              <a:gd name="T2" fmla="*/ 493 w 496"/>
              <a:gd name="T3" fmla="*/ 165 h 189"/>
              <a:gd name="T4" fmla="*/ 419 w 496"/>
              <a:gd name="T5" fmla="*/ 79 h 189"/>
              <a:gd name="T6" fmla="*/ 370 w 496"/>
              <a:gd name="T7" fmla="*/ 92 h 189"/>
              <a:gd name="T8" fmla="*/ 370 w 496"/>
              <a:gd name="T9" fmla="*/ 87 h 189"/>
              <a:gd name="T10" fmla="*/ 370 w 496"/>
              <a:gd name="T11" fmla="*/ 83 h 189"/>
              <a:gd name="T12" fmla="*/ 369 w 496"/>
              <a:gd name="T13" fmla="*/ 67 h 189"/>
              <a:gd name="T14" fmla="*/ 363 w 496"/>
              <a:gd name="T15" fmla="*/ 49 h 189"/>
              <a:gd name="T16" fmla="*/ 362 w 496"/>
              <a:gd name="T17" fmla="*/ 46 h 189"/>
              <a:gd name="T18" fmla="*/ 362 w 496"/>
              <a:gd name="T19" fmla="*/ 46 h 189"/>
              <a:gd name="T20" fmla="*/ 362 w 496"/>
              <a:gd name="T21" fmla="*/ 46 h 189"/>
              <a:gd name="T22" fmla="*/ 350 w 496"/>
              <a:gd name="T23" fmla="*/ 28 h 189"/>
              <a:gd name="T24" fmla="*/ 335 w 496"/>
              <a:gd name="T25" fmla="*/ 14 h 189"/>
              <a:gd name="T26" fmla="*/ 296 w 496"/>
              <a:gd name="T27" fmla="*/ 1 h 189"/>
              <a:gd name="T28" fmla="*/ 255 w 496"/>
              <a:gd name="T29" fmla="*/ 9 h 189"/>
              <a:gd name="T30" fmla="*/ 223 w 496"/>
              <a:gd name="T31" fmla="*/ 36 h 189"/>
              <a:gd name="T32" fmla="*/ 214 w 496"/>
              <a:gd name="T33" fmla="*/ 55 h 189"/>
              <a:gd name="T34" fmla="*/ 210 w 496"/>
              <a:gd name="T35" fmla="*/ 73 h 189"/>
              <a:gd name="T36" fmla="*/ 178 w 496"/>
              <a:gd name="T37" fmla="*/ 63 h 189"/>
              <a:gd name="T38" fmla="*/ 159 w 496"/>
              <a:gd name="T39" fmla="*/ 64 h 189"/>
              <a:gd name="T40" fmla="*/ 123 w 496"/>
              <a:gd name="T41" fmla="*/ 81 h 189"/>
              <a:gd name="T42" fmla="*/ 99 w 496"/>
              <a:gd name="T43" fmla="*/ 131 h 189"/>
              <a:gd name="T44" fmla="*/ 98 w 496"/>
              <a:gd name="T45" fmla="*/ 132 h 189"/>
              <a:gd name="T46" fmla="*/ 97 w 496"/>
              <a:gd name="T47" fmla="*/ 133 h 189"/>
              <a:gd name="T48" fmla="*/ 97 w 496"/>
              <a:gd name="T49" fmla="*/ 133 h 189"/>
              <a:gd name="T50" fmla="*/ 2 w 496"/>
              <a:gd name="T51" fmla="*/ 180 h 189"/>
              <a:gd name="T52" fmla="*/ 0 w 496"/>
              <a:gd name="T53" fmla="*/ 189 h 189"/>
              <a:gd name="T54" fmla="*/ 488 w 496"/>
              <a:gd name="T55" fmla="*/ 189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96" h="189">
                <a:moveTo>
                  <a:pt x="488" y="189"/>
                </a:moveTo>
                <a:cubicBezTo>
                  <a:pt x="491" y="182"/>
                  <a:pt x="493" y="174"/>
                  <a:pt x="493" y="165"/>
                </a:cubicBezTo>
                <a:cubicBezTo>
                  <a:pt x="496" y="124"/>
                  <a:pt x="463" y="79"/>
                  <a:pt x="419" y="79"/>
                </a:cubicBezTo>
                <a:cubicBezTo>
                  <a:pt x="401" y="79"/>
                  <a:pt x="384" y="84"/>
                  <a:pt x="370" y="92"/>
                </a:cubicBezTo>
                <a:cubicBezTo>
                  <a:pt x="370" y="91"/>
                  <a:pt x="370" y="89"/>
                  <a:pt x="370" y="87"/>
                </a:cubicBezTo>
                <a:cubicBezTo>
                  <a:pt x="370" y="86"/>
                  <a:pt x="370" y="84"/>
                  <a:pt x="370" y="83"/>
                </a:cubicBezTo>
                <a:cubicBezTo>
                  <a:pt x="371" y="78"/>
                  <a:pt x="370" y="72"/>
                  <a:pt x="369" y="67"/>
                </a:cubicBezTo>
                <a:cubicBezTo>
                  <a:pt x="368" y="61"/>
                  <a:pt x="366" y="55"/>
                  <a:pt x="363" y="49"/>
                </a:cubicBezTo>
                <a:cubicBezTo>
                  <a:pt x="363" y="48"/>
                  <a:pt x="363" y="47"/>
                  <a:pt x="362" y="46"/>
                </a:cubicBezTo>
                <a:cubicBezTo>
                  <a:pt x="362" y="46"/>
                  <a:pt x="362" y="46"/>
                  <a:pt x="362" y="46"/>
                </a:cubicBezTo>
                <a:cubicBezTo>
                  <a:pt x="362" y="46"/>
                  <a:pt x="362" y="46"/>
                  <a:pt x="362" y="46"/>
                </a:cubicBezTo>
                <a:cubicBezTo>
                  <a:pt x="360" y="41"/>
                  <a:pt x="357" y="37"/>
                  <a:pt x="350" y="28"/>
                </a:cubicBezTo>
                <a:cubicBezTo>
                  <a:pt x="346" y="22"/>
                  <a:pt x="340" y="18"/>
                  <a:pt x="335" y="14"/>
                </a:cubicBezTo>
                <a:cubicBezTo>
                  <a:pt x="323" y="6"/>
                  <a:pt x="310" y="2"/>
                  <a:pt x="296" y="1"/>
                </a:cubicBezTo>
                <a:cubicBezTo>
                  <a:pt x="281" y="0"/>
                  <a:pt x="268" y="2"/>
                  <a:pt x="255" y="9"/>
                </a:cubicBezTo>
                <a:cubicBezTo>
                  <a:pt x="242" y="15"/>
                  <a:pt x="231" y="24"/>
                  <a:pt x="223" y="36"/>
                </a:cubicBezTo>
                <a:cubicBezTo>
                  <a:pt x="220" y="43"/>
                  <a:pt x="217" y="49"/>
                  <a:pt x="214" y="55"/>
                </a:cubicBezTo>
                <a:cubicBezTo>
                  <a:pt x="212" y="61"/>
                  <a:pt x="211" y="67"/>
                  <a:pt x="210" y="73"/>
                </a:cubicBezTo>
                <a:cubicBezTo>
                  <a:pt x="200" y="67"/>
                  <a:pt x="189" y="64"/>
                  <a:pt x="178" y="63"/>
                </a:cubicBezTo>
                <a:cubicBezTo>
                  <a:pt x="171" y="63"/>
                  <a:pt x="165" y="64"/>
                  <a:pt x="159" y="64"/>
                </a:cubicBezTo>
                <a:cubicBezTo>
                  <a:pt x="145" y="67"/>
                  <a:pt x="133" y="72"/>
                  <a:pt x="123" y="81"/>
                </a:cubicBezTo>
                <a:cubicBezTo>
                  <a:pt x="109" y="94"/>
                  <a:pt x="100" y="112"/>
                  <a:pt x="99" y="131"/>
                </a:cubicBezTo>
                <a:cubicBezTo>
                  <a:pt x="98" y="131"/>
                  <a:pt x="98" y="132"/>
                  <a:pt x="98" y="132"/>
                </a:cubicBezTo>
                <a:cubicBezTo>
                  <a:pt x="92" y="131"/>
                  <a:pt x="86" y="130"/>
                  <a:pt x="97" y="133"/>
                </a:cubicBezTo>
                <a:cubicBezTo>
                  <a:pt x="97" y="133"/>
                  <a:pt x="97" y="133"/>
                  <a:pt x="97" y="133"/>
                </a:cubicBezTo>
                <a:cubicBezTo>
                  <a:pt x="59" y="125"/>
                  <a:pt x="17" y="137"/>
                  <a:pt x="2" y="180"/>
                </a:cubicBezTo>
                <a:cubicBezTo>
                  <a:pt x="1" y="183"/>
                  <a:pt x="0" y="186"/>
                  <a:pt x="0" y="189"/>
                </a:cubicBezTo>
                <a:lnTo>
                  <a:pt x="488" y="18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113" name="Group 17"/>
          <p:cNvGrpSpPr>
            <a:grpSpLocks/>
          </p:cNvGrpSpPr>
          <p:nvPr/>
        </p:nvGrpSpPr>
        <p:grpSpPr bwMode="auto">
          <a:xfrm flipV="1">
            <a:off x="4007198" y="3840684"/>
            <a:ext cx="183059" cy="178594"/>
            <a:chOff x="223" y="203"/>
            <a:chExt cx="213" cy="211"/>
          </a:xfrm>
        </p:grpSpPr>
        <p:sp>
          <p:nvSpPr>
            <p:cNvPr id="4114" name="Freeform 18"/>
            <p:cNvSpPr>
              <a:spLocks/>
            </p:cNvSpPr>
            <p:nvPr/>
          </p:nvSpPr>
          <p:spPr bwMode="auto">
            <a:xfrm>
              <a:off x="223" y="203"/>
              <a:ext cx="213" cy="211"/>
            </a:xfrm>
            <a:custGeom>
              <a:avLst/>
              <a:gdLst>
                <a:gd name="T0" fmla="*/ 133 w 213"/>
                <a:gd name="T1" fmla="*/ 0 h 211"/>
                <a:gd name="T2" fmla="*/ 130 w 213"/>
                <a:gd name="T3" fmla="*/ 90 h 211"/>
                <a:gd name="T4" fmla="*/ 213 w 213"/>
                <a:gd name="T5" fmla="*/ 130 h 211"/>
                <a:gd name="T6" fmla="*/ 121 w 213"/>
                <a:gd name="T7" fmla="*/ 130 h 211"/>
                <a:gd name="T8" fmla="*/ 83 w 213"/>
                <a:gd name="T9" fmla="*/ 211 h 211"/>
                <a:gd name="T10" fmla="*/ 83 w 213"/>
                <a:gd name="T11" fmla="*/ 121 h 211"/>
                <a:gd name="T12" fmla="*/ 0 w 213"/>
                <a:gd name="T13" fmla="*/ 81 h 211"/>
                <a:gd name="T14" fmla="*/ 93 w 213"/>
                <a:gd name="T15" fmla="*/ 81 h 211"/>
                <a:gd name="T16" fmla="*/ 133 w 213"/>
                <a:gd name="T17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3" h="211">
                  <a:moveTo>
                    <a:pt x="133" y="0"/>
                  </a:moveTo>
                  <a:lnTo>
                    <a:pt x="130" y="90"/>
                  </a:lnTo>
                  <a:lnTo>
                    <a:pt x="213" y="130"/>
                  </a:lnTo>
                  <a:lnTo>
                    <a:pt x="121" y="130"/>
                  </a:lnTo>
                  <a:lnTo>
                    <a:pt x="83" y="211"/>
                  </a:lnTo>
                  <a:lnTo>
                    <a:pt x="83" y="121"/>
                  </a:lnTo>
                  <a:lnTo>
                    <a:pt x="0" y="81"/>
                  </a:lnTo>
                  <a:lnTo>
                    <a:pt x="93" y="81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15" name="Oval 19"/>
            <p:cNvSpPr>
              <a:spLocks noChangeArrowheads="1"/>
            </p:cNvSpPr>
            <p:nvPr/>
          </p:nvSpPr>
          <p:spPr bwMode="auto">
            <a:xfrm>
              <a:off x="259" y="239"/>
              <a:ext cx="142" cy="139"/>
            </a:xfrm>
            <a:prstGeom prst="ellipse">
              <a:avLst/>
            </a:prstGeom>
            <a:solidFill>
              <a:srgbClr val="FFFFFF">
                <a:alpha val="17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16" name="Rectangle 20"/>
          <p:cNvSpPr>
            <a:spLocks noChangeArrowheads="1"/>
          </p:cNvSpPr>
          <p:nvPr/>
        </p:nvSpPr>
        <p:spPr bwMode="auto">
          <a:xfrm>
            <a:off x="5619007" y="3079429"/>
            <a:ext cx="6380262" cy="1148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sz="1688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We </a:t>
            </a:r>
            <a:r>
              <a:rPr lang="en-US" sz="1688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have many PowerPoint templates that has been specifically designed to help anyone that is stepping into the world of PowerPoint for the very first time.</a:t>
            </a:r>
          </a:p>
        </p:txBody>
      </p:sp>
    </p:spTree>
    <p:extLst>
      <p:ext uri="{BB962C8B-B14F-4D97-AF65-F5344CB8AC3E}">
        <p14:creationId xmlns:p14="http://schemas.microsoft.com/office/powerpoint/2010/main" val="103705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7"/>
          <p:cNvCxnSpPr/>
          <p:nvPr/>
        </p:nvCxnSpPr>
        <p:spPr>
          <a:xfrm>
            <a:off x="6411087" y="1541333"/>
            <a:ext cx="0" cy="4954609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/>
          <p:cNvGrpSpPr/>
          <p:nvPr/>
        </p:nvGrpSpPr>
        <p:grpSpPr>
          <a:xfrm>
            <a:off x="6308677" y="1878528"/>
            <a:ext cx="980210" cy="204820"/>
            <a:chOff x="5964215" y="1531583"/>
            <a:chExt cx="1070244" cy="223633"/>
          </a:xfrm>
        </p:grpSpPr>
        <p:sp>
          <p:nvSpPr>
            <p:cNvPr id="5" name="椭圆 8"/>
            <p:cNvSpPr/>
            <p:nvPr/>
          </p:nvSpPr>
          <p:spPr>
            <a:xfrm>
              <a:off x="5964215" y="153158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" name="直接连接符 12"/>
            <p:cNvCxnSpPr>
              <a:stCxn id="5" idx="6"/>
            </p:cNvCxnSpPr>
            <p:nvPr/>
          </p:nvCxnSpPr>
          <p:spPr>
            <a:xfrm flipV="1">
              <a:off x="6187848" y="1643399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6308676" y="4863192"/>
            <a:ext cx="981941" cy="204820"/>
            <a:chOff x="5964215" y="4790393"/>
            <a:chExt cx="1072134" cy="223633"/>
          </a:xfrm>
        </p:grpSpPr>
        <p:sp>
          <p:nvSpPr>
            <p:cNvPr id="7" name="椭圆 10"/>
            <p:cNvSpPr/>
            <p:nvPr/>
          </p:nvSpPr>
          <p:spPr>
            <a:xfrm>
              <a:off x="5964215" y="479039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0" name="直接连接符 14"/>
            <p:cNvCxnSpPr/>
            <p:nvPr/>
          </p:nvCxnSpPr>
          <p:spPr>
            <a:xfrm flipV="1">
              <a:off x="6189738" y="4902208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6308676" y="3253894"/>
            <a:ext cx="981941" cy="204820"/>
            <a:chOff x="5964215" y="3033279"/>
            <a:chExt cx="1072134" cy="223633"/>
          </a:xfrm>
        </p:grpSpPr>
        <p:sp>
          <p:nvSpPr>
            <p:cNvPr id="6" name="椭圆 9"/>
            <p:cNvSpPr/>
            <p:nvPr/>
          </p:nvSpPr>
          <p:spPr>
            <a:xfrm>
              <a:off x="5964215" y="3033279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2" name="直接连接符 16"/>
            <p:cNvCxnSpPr/>
            <p:nvPr/>
          </p:nvCxnSpPr>
          <p:spPr>
            <a:xfrm flipV="1">
              <a:off x="6189738" y="3145093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/>
          <p:cNvSpPr txBox="1"/>
          <p:nvPr/>
        </p:nvSpPr>
        <p:spPr>
          <a:xfrm>
            <a:off x="7387993" y="1817792"/>
            <a:ext cx="639919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387992" y="3192811"/>
            <a:ext cx="639919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387992" y="4812879"/>
            <a:ext cx="639919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2364657" y="2138535"/>
            <a:ext cx="2561167" cy="831542"/>
            <a:chOff x="-158386" y="2124222"/>
            <a:chExt cx="4463257" cy="907922"/>
          </a:xfrm>
        </p:grpSpPr>
        <p:sp>
          <p:nvSpPr>
            <p:cNvPr id="33" name="TextBox 32"/>
            <p:cNvSpPr txBox="1"/>
            <p:nvPr/>
          </p:nvSpPr>
          <p:spPr>
            <a:xfrm>
              <a:off x="1792958" y="2124222"/>
              <a:ext cx="2511913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-158386" y="2447422"/>
              <a:ext cx="4451858" cy="584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2364657" y="5210834"/>
            <a:ext cx="2562925" cy="831542"/>
            <a:chOff x="-159167" y="2124222"/>
            <a:chExt cx="4466319" cy="907922"/>
          </a:xfrm>
        </p:grpSpPr>
        <p:sp>
          <p:nvSpPr>
            <p:cNvPr id="37" name="TextBox 36"/>
            <p:cNvSpPr txBox="1"/>
            <p:nvPr/>
          </p:nvSpPr>
          <p:spPr>
            <a:xfrm>
              <a:off x="1795240" y="2124222"/>
              <a:ext cx="2511912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-159167" y="2447422"/>
              <a:ext cx="4452636" cy="584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393769" y="3636455"/>
            <a:ext cx="2725120" cy="831540"/>
            <a:chOff x="257395" y="2124222"/>
            <a:chExt cx="4036076" cy="907921"/>
          </a:xfrm>
        </p:grpSpPr>
        <p:sp>
          <p:nvSpPr>
            <p:cNvPr id="40" name="TextBox 39"/>
            <p:cNvSpPr txBox="1"/>
            <p:nvPr/>
          </p:nvSpPr>
          <p:spPr>
            <a:xfrm>
              <a:off x="257395" y="2124222"/>
              <a:ext cx="2134835" cy="3830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76738" y="2447421"/>
              <a:ext cx="4016733" cy="584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745423" y="2317574"/>
            <a:ext cx="3913520" cy="614460"/>
            <a:chOff x="5349226" y="2010956"/>
            <a:chExt cx="4272984" cy="670899"/>
          </a:xfrm>
        </p:grpSpPr>
        <p:sp>
          <p:nvSpPr>
            <p:cNvPr id="14" name="燕尾形 18"/>
            <p:cNvSpPr/>
            <p:nvPr/>
          </p:nvSpPr>
          <p:spPr>
            <a:xfrm rot="10800000">
              <a:off x="5349226" y="2010956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986016" y="216257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3199806" y="3815499"/>
            <a:ext cx="3913520" cy="614460"/>
            <a:chOff x="2569789" y="3646467"/>
            <a:chExt cx="4272984" cy="670899"/>
          </a:xfrm>
        </p:grpSpPr>
        <p:sp>
          <p:nvSpPr>
            <p:cNvPr id="17" name="燕尾形 20"/>
            <p:cNvSpPr/>
            <p:nvPr/>
          </p:nvSpPr>
          <p:spPr>
            <a:xfrm>
              <a:off x="2569789" y="3646467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206579" y="3795078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745423" y="5389872"/>
            <a:ext cx="3913520" cy="614460"/>
            <a:chOff x="5349226" y="5365450"/>
            <a:chExt cx="4272984" cy="670899"/>
          </a:xfrm>
        </p:grpSpPr>
        <p:sp>
          <p:nvSpPr>
            <p:cNvPr id="19" name="燕尾形 23"/>
            <p:cNvSpPr/>
            <p:nvPr/>
          </p:nvSpPr>
          <p:spPr>
            <a:xfrm rot="10800000">
              <a:off x="5349226" y="5365450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991099" y="551623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5" name="文本框 44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7059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" name="Straight Connector 65"/>
          <p:cNvCxnSpPr/>
          <p:nvPr/>
        </p:nvCxnSpPr>
        <p:spPr>
          <a:xfrm>
            <a:off x="4330592" y="5609377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4962062" y="4491890"/>
            <a:ext cx="2163886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4430334" y="3394026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3807225" y="2196210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3627275" y="5153230"/>
            <a:ext cx="1194815" cy="1124575"/>
            <a:chOff x="6139503" y="4871969"/>
            <a:chExt cx="1192668" cy="1122553"/>
          </a:xfrm>
          <a:effectLst/>
        </p:grpSpPr>
        <p:sp>
          <p:nvSpPr>
            <p:cNvPr id="6" name="Rounded Rectangle 5"/>
            <p:cNvSpPr>
              <a:spLocks noChangeArrowheads="1"/>
            </p:cNvSpPr>
            <p:nvPr/>
          </p:nvSpPr>
          <p:spPr bwMode="auto">
            <a:xfrm>
              <a:off x="6139503" y="48719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21"/>
            <p:cNvSpPr txBox="1">
              <a:spLocks noChangeArrowheads="1"/>
            </p:cNvSpPr>
            <p:nvPr/>
          </p:nvSpPr>
          <p:spPr bwMode="auto">
            <a:xfrm>
              <a:off x="6356737" y="5179787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908406" y="4028662"/>
            <a:ext cx="1194815" cy="1124576"/>
            <a:chOff x="6420131" y="3749417"/>
            <a:chExt cx="1192668" cy="1122553"/>
          </a:xfrm>
          <a:effectLst/>
        </p:grpSpPr>
        <p:sp>
          <p:nvSpPr>
            <p:cNvPr id="9" name="Rounded Rectangle 8"/>
            <p:cNvSpPr>
              <a:spLocks noChangeArrowheads="1"/>
            </p:cNvSpPr>
            <p:nvPr/>
          </p:nvSpPr>
          <p:spPr bwMode="auto">
            <a:xfrm>
              <a:off x="6420131" y="3749417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22"/>
            <p:cNvSpPr txBox="1">
              <a:spLocks noChangeArrowheads="1"/>
            </p:cNvSpPr>
            <p:nvPr/>
          </p:nvSpPr>
          <p:spPr bwMode="auto">
            <a:xfrm>
              <a:off x="6672041" y="4034885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486708" y="2904099"/>
            <a:ext cx="1194815" cy="1124573"/>
            <a:chOff x="5999190" y="2626865"/>
            <a:chExt cx="1192668" cy="1122553"/>
          </a:xfrm>
          <a:effectLst/>
        </p:grpSpPr>
        <p:sp>
          <p:nvSpPr>
            <p:cNvPr id="12" name="Rounded Rectangle 11"/>
            <p:cNvSpPr>
              <a:spLocks noChangeArrowheads="1"/>
            </p:cNvSpPr>
            <p:nvPr/>
          </p:nvSpPr>
          <p:spPr bwMode="auto">
            <a:xfrm>
              <a:off x="5999190" y="2626865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23"/>
            <p:cNvSpPr txBox="1">
              <a:spLocks noChangeArrowheads="1"/>
            </p:cNvSpPr>
            <p:nvPr/>
          </p:nvSpPr>
          <p:spPr bwMode="auto">
            <a:xfrm>
              <a:off x="6231728" y="2895663"/>
              <a:ext cx="771727" cy="604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889307" y="1842193"/>
            <a:ext cx="1194815" cy="1124575"/>
            <a:chOff x="5402860" y="1566869"/>
            <a:chExt cx="1192668" cy="1122553"/>
          </a:xfrm>
          <a:effectLst/>
        </p:grpSpPr>
        <p:sp>
          <p:nvSpPr>
            <p:cNvPr id="15" name="Rounded Rectangle 14"/>
            <p:cNvSpPr>
              <a:spLocks noChangeArrowheads="1"/>
            </p:cNvSpPr>
            <p:nvPr/>
          </p:nvSpPr>
          <p:spPr bwMode="auto">
            <a:xfrm rot="20684149">
              <a:off x="5402860" y="15668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24"/>
            <p:cNvSpPr txBox="1">
              <a:spLocks noChangeArrowheads="1"/>
            </p:cNvSpPr>
            <p:nvPr/>
          </p:nvSpPr>
          <p:spPr bwMode="auto">
            <a:xfrm rot="20681241">
              <a:off x="5613324" y="1778750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</p:grpSp>
      <p:grpSp>
        <p:nvGrpSpPr>
          <p:cNvPr id="27" name="Group 26"/>
          <p:cNvGrpSpPr>
            <a:grpSpLocks noChangeAspect="1"/>
          </p:cNvGrpSpPr>
          <p:nvPr/>
        </p:nvGrpSpPr>
        <p:grpSpPr>
          <a:xfrm>
            <a:off x="5030321" y="1802601"/>
            <a:ext cx="901620" cy="901620"/>
            <a:chOff x="5385173" y="1917525"/>
            <a:chExt cx="1440000" cy="1440000"/>
          </a:xfrm>
        </p:grpSpPr>
        <p:sp>
          <p:nvSpPr>
            <p:cNvPr id="28" name="Oval 27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1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29"/>
          <p:cNvGrpSpPr>
            <a:grpSpLocks noChangeAspect="1"/>
          </p:cNvGrpSpPr>
          <p:nvPr/>
        </p:nvGrpSpPr>
        <p:grpSpPr>
          <a:xfrm>
            <a:off x="6011260" y="5140260"/>
            <a:ext cx="901619" cy="901620"/>
            <a:chOff x="5385173" y="1917525"/>
            <a:chExt cx="1440000" cy="1440000"/>
          </a:xfrm>
        </p:grpSpPr>
        <p:sp>
          <p:nvSpPr>
            <p:cNvPr id="31" name="Oval 30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5475175" y="2007525"/>
              <a:ext cx="1260001" cy="1260000"/>
            </a:xfrm>
            <a:prstGeom prst="ellipse">
              <a:avLst/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2"/>
          <p:cNvGrpSpPr>
            <a:grpSpLocks noChangeAspect="1"/>
          </p:cNvGrpSpPr>
          <p:nvPr/>
        </p:nvGrpSpPr>
        <p:grpSpPr>
          <a:xfrm>
            <a:off x="6912184" y="4039223"/>
            <a:ext cx="901620" cy="901620"/>
            <a:chOff x="5385173" y="1917525"/>
            <a:chExt cx="1440000" cy="1440000"/>
          </a:xfrm>
        </p:grpSpPr>
        <p:sp>
          <p:nvSpPr>
            <p:cNvPr id="34" name="Oval 33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3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>
            <a:grpSpLocks noChangeAspect="1"/>
          </p:cNvGrpSpPr>
          <p:nvPr/>
        </p:nvGrpSpPr>
        <p:grpSpPr>
          <a:xfrm>
            <a:off x="5826516" y="2873633"/>
            <a:ext cx="901620" cy="901620"/>
            <a:chOff x="5385173" y="1917525"/>
            <a:chExt cx="1440000" cy="1440000"/>
          </a:xfrm>
        </p:grpSpPr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>
            <a:grpSpLocks noChangeAspect="1"/>
          </p:cNvGrpSpPr>
          <p:nvPr/>
        </p:nvGrpSpPr>
        <p:grpSpPr>
          <a:xfrm>
            <a:off x="5232576" y="1999830"/>
            <a:ext cx="488379" cy="488379"/>
            <a:chOff x="-2771775" y="66675"/>
            <a:chExt cx="827087" cy="827088"/>
          </a:xfrm>
          <a:solidFill>
            <a:schemeClr val="bg1"/>
          </a:solidFill>
        </p:grpSpPr>
        <p:sp>
          <p:nvSpPr>
            <p:cNvPr id="40" name="Freeform 19"/>
            <p:cNvSpPr>
              <a:spLocks noEditPoints="1"/>
            </p:cNvSpPr>
            <p:nvPr/>
          </p:nvSpPr>
          <p:spPr bwMode="auto">
            <a:xfrm>
              <a:off x="-2771775" y="66675"/>
              <a:ext cx="827087" cy="827088"/>
            </a:xfrm>
            <a:custGeom>
              <a:avLst/>
              <a:gdLst>
                <a:gd name="T0" fmla="*/ 188 w 220"/>
                <a:gd name="T1" fmla="*/ 83 h 220"/>
                <a:gd name="T2" fmla="*/ 196 w 220"/>
                <a:gd name="T3" fmla="*/ 56 h 220"/>
                <a:gd name="T4" fmla="*/ 181 w 220"/>
                <a:gd name="T5" fmla="*/ 26 h 220"/>
                <a:gd name="T6" fmla="*/ 164 w 220"/>
                <a:gd name="T7" fmla="*/ 24 h 220"/>
                <a:gd name="T8" fmla="*/ 137 w 220"/>
                <a:gd name="T9" fmla="*/ 32 h 220"/>
                <a:gd name="T10" fmla="*/ 119 w 220"/>
                <a:gd name="T11" fmla="*/ 0 h 220"/>
                <a:gd name="T12" fmla="*/ 87 w 220"/>
                <a:gd name="T13" fmla="*/ 11 h 220"/>
                <a:gd name="T14" fmla="*/ 74 w 220"/>
                <a:gd name="T15" fmla="*/ 36 h 220"/>
                <a:gd name="T16" fmla="*/ 49 w 220"/>
                <a:gd name="T17" fmla="*/ 22 h 220"/>
                <a:gd name="T18" fmla="*/ 26 w 220"/>
                <a:gd name="T19" fmla="*/ 39 h 220"/>
                <a:gd name="T20" fmla="*/ 36 w 220"/>
                <a:gd name="T21" fmla="*/ 74 h 220"/>
                <a:gd name="T22" fmla="*/ 11 w 220"/>
                <a:gd name="T23" fmla="*/ 87 h 220"/>
                <a:gd name="T24" fmla="*/ 0 w 220"/>
                <a:gd name="T25" fmla="*/ 119 h 220"/>
                <a:gd name="T26" fmla="*/ 32 w 220"/>
                <a:gd name="T27" fmla="*/ 137 h 220"/>
                <a:gd name="T28" fmla="*/ 24 w 220"/>
                <a:gd name="T29" fmla="*/ 164 h 220"/>
                <a:gd name="T30" fmla="*/ 39 w 220"/>
                <a:gd name="T31" fmla="*/ 194 h 220"/>
                <a:gd name="T32" fmla="*/ 56 w 220"/>
                <a:gd name="T33" fmla="*/ 196 h 220"/>
                <a:gd name="T34" fmla="*/ 83 w 220"/>
                <a:gd name="T35" fmla="*/ 188 h 220"/>
                <a:gd name="T36" fmla="*/ 101 w 220"/>
                <a:gd name="T37" fmla="*/ 220 h 220"/>
                <a:gd name="T38" fmla="*/ 133 w 220"/>
                <a:gd name="T39" fmla="*/ 209 h 220"/>
                <a:gd name="T40" fmla="*/ 146 w 220"/>
                <a:gd name="T41" fmla="*/ 184 h 220"/>
                <a:gd name="T42" fmla="*/ 171 w 220"/>
                <a:gd name="T43" fmla="*/ 198 h 220"/>
                <a:gd name="T44" fmla="*/ 194 w 220"/>
                <a:gd name="T45" fmla="*/ 181 h 220"/>
                <a:gd name="T46" fmla="*/ 184 w 220"/>
                <a:gd name="T47" fmla="*/ 146 h 220"/>
                <a:gd name="T48" fmla="*/ 209 w 220"/>
                <a:gd name="T49" fmla="*/ 133 h 220"/>
                <a:gd name="T50" fmla="*/ 220 w 220"/>
                <a:gd name="T51" fmla="*/ 101 h 220"/>
                <a:gd name="T52" fmla="*/ 185 w 220"/>
                <a:gd name="T53" fmla="*/ 124 h 220"/>
                <a:gd name="T54" fmla="*/ 172 w 220"/>
                <a:gd name="T55" fmla="*/ 140 h 220"/>
                <a:gd name="T56" fmla="*/ 185 w 220"/>
                <a:gd name="T57" fmla="*/ 171 h 220"/>
                <a:gd name="T58" fmla="*/ 154 w 220"/>
                <a:gd name="T59" fmla="*/ 173 h 220"/>
                <a:gd name="T60" fmla="*/ 140 w 220"/>
                <a:gd name="T61" fmla="*/ 172 h 220"/>
                <a:gd name="T62" fmla="*/ 124 w 220"/>
                <a:gd name="T63" fmla="*/ 185 h 220"/>
                <a:gd name="T64" fmla="*/ 101 w 220"/>
                <a:gd name="T65" fmla="*/ 206 h 220"/>
                <a:gd name="T66" fmla="*/ 87 w 220"/>
                <a:gd name="T67" fmla="*/ 175 h 220"/>
                <a:gd name="T68" fmla="*/ 74 w 220"/>
                <a:gd name="T69" fmla="*/ 170 h 220"/>
                <a:gd name="T70" fmla="*/ 49 w 220"/>
                <a:gd name="T71" fmla="*/ 185 h 220"/>
                <a:gd name="T72" fmla="*/ 47 w 220"/>
                <a:gd name="T73" fmla="*/ 154 h 220"/>
                <a:gd name="T74" fmla="*/ 45 w 220"/>
                <a:gd name="T75" fmla="*/ 133 h 220"/>
                <a:gd name="T76" fmla="*/ 14 w 220"/>
                <a:gd name="T77" fmla="*/ 119 h 220"/>
                <a:gd name="T78" fmla="*/ 35 w 220"/>
                <a:gd name="T79" fmla="*/ 96 h 220"/>
                <a:gd name="T80" fmla="*/ 48 w 220"/>
                <a:gd name="T81" fmla="*/ 80 h 220"/>
                <a:gd name="T82" fmla="*/ 35 w 220"/>
                <a:gd name="T83" fmla="*/ 49 h 220"/>
                <a:gd name="T84" fmla="*/ 66 w 220"/>
                <a:gd name="T85" fmla="*/ 47 h 220"/>
                <a:gd name="T86" fmla="*/ 80 w 220"/>
                <a:gd name="T87" fmla="*/ 48 h 220"/>
                <a:gd name="T88" fmla="*/ 96 w 220"/>
                <a:gd name="T89" fmla="*/ 35 h 220"/>
                <a:gd name="T90" fmla="*/ 119 w 220"/>
                <a:gd name="T91" fmla="*/ 14 h 220"/>
                <a:gd name="T92" fmla="*/ 133 w 220"/>
                <a:gd name="T93" fmla="*/ 45 h 220"/>
                <a:gd name="T94" fmla="*/ 146 w 220"/>
                <a:gd name="T95" fmla="*/ 50 h 220"/>
                <a:gd name="T96" fmla="*/ 171 w 220"/>
                <a:gd name="T97" fmla="*/ 35 h 220"/>
                <a:gd name="T98" fmla="*/ 173 w 220"/>
                <a:gd name="T99" fmla="*/ 66 h 220"/>
                <a:gd name="T100" fmla="*/ 175 w 220"/>
                <a:gd name="T101" fmla="*/ 87 h 220"/>
                <a:gd name="T102" fmla="*/ 206 w 220"/>
                <a:gd name="T103" fmla="*/ 101 h 220"/>
                <a:gd name="T104" fmla="*/ 185 w 220"/>
                <a:gd name="T105" fmla="*/ 124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20" h="220">
                  <a:moveTo>
                    <a:pt x="209" y="87"/>
                  </a:moveTo>
                  <a:cubicBezTo>
                    <a:pt x="188" y="83"/>
                    <a:pt x="188" y="83"/>
                    <a:pt x="188" y="83"/>
                  </a:cubicBezTo>
                  <a:cubicBezTo>
                    <a:pt x="187" y="80"/>
                    <a:pt x="186" y="77"/>
                    <a:pt x="184" y="74"/>
                  </a:cubicBezTo>
                  <a:cubicBezTo>
                    <a:pt x="196" y="56"/>
                    <a:pt x="196" y="56"/>
                    <a:pt x="196" y="56"/>
                  </a:cubicBezTo>
                  <a:cubicBezTo>
                    <a:pt x="200" y="51"/>
                    <a:pt x="199" y="43"/>
                    <a:pt x="194" y="39"/>
                  </a:cubicBezTo>
                  <a:cubicBezTo>
                    <a:pt x="181" y="26"/>
                    <a:pt x="181" y="26"/>
                    <a:pt x="181" y="26"/>
                  </a:cubicBezTo>
                  <a:cubicBezTo>
                    <a:pt x="179" y="23"/>
                    <a:pt x="175" y="22"/>
                    <a:pt x="171" y="22"/>
                  </a:cubicBezTo>
                  <a:cubicBezTo>
                    <a:pt x="169" y="22"/>
                    <a:pt x="166" y="22"/>
                    <a:pt x="164" y="24"/>
                  </a:cubicBezTo>
                  <a:cubicBezTo>
                    <a:pt x="146" y="36"/>
                    <a:pt x="146" y="36"/>
                    <a:pt x="146" y="36"/>
                  </a:cubicBezTo>
                  <a:cubicBezTo>
                    <a:pt x="143" y="34"/>
                    <a:pt x="140" y="33"/>
                    <a:pt x="137" y="32"/>
                  </a:cubicBezTo>
                  <a:cubicBezTo>
                    <a:pt x="133" y="11"/>
                    <a:pt x="133" y="11"/>
                    <a:pt x="133" y="11"/>
                  </a:cubicBezTo>
                  <a:cubicBezTo>
                    <a:pt x="132" y="5"/>
                    <a:pt x="126" y="0"/>
                    <a:pt x="119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94" y="0"/>
                    <a:pt x="88" y="5"/>
                    <a:pt x="87" y="11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0" y="33"/>
                    <a:pt x="77" y="34"/>
                    <a:pt x="74" y="36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4" y="22"/>
                    <a:pt x="51" y="22"/>
                    <a:pt x="49" y="22"/>
                  </a:cubicBezTo>
                  <a:cubicBezTo>
                    <a:pt x="45" y="22"/>
                    <a:pt x="41" y="23"/>
                    <a:pt x="39" y="26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1" y="43"/>
                    <a:pt x="20" y="51"/>
                    <a:pt x="24" y="56"/>
                  </a:cubicBezTo>
                  <a:cubicBezTo>
                    <a:pt x="36" y="74"/>
                    <a:pt x="36" y="74"/>
                    <a:pt x="36" y="74"/>
                  </a:cubicBezTo>
                  <a:cubicBezTo>
                    <a:pt x="34" y="77"/>
                    <a:pt x="33" y="80"/>
                    <a:pt x="32" y="83"/>
                  </a:cubicBezTo>
                  <a:cubicBezTo>
                    <a:pt x="11" y="87"/>
                    <a:pt x="11" y="87"/>
                    <a:pt x="11" y="87"/>
                  </a:cubicBezTo>
                  <a:cubicBezTo>
                    <a:pt x="5" y="88"/>
                    <a:pt x="0" y="94"/>
                    <a:pt x="0" y="101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26"/>
                    <a:pt x="5" y="132"/>
                    <a:pt x="11" y="133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3" y="140"/>
                    <a:pt x="34" y="143"/>
                    <a:pt x="36" y="146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0" y="169"/>
                    <a:pt x="21" y="177"/>
                    <a:pt x="26" y="181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41" y="197"/>
                    <a:pt x="45" y="198"/>
                    <a:pt x="49" y="198"/>
                  </a:cubicBezTo>
                  <a:cubicBezTo>
                    <a:pt x="51" y="198"/>
                    <a:pt x="54" y="198"/>
                    <a:pt x="56" y="196"/>
                  </a:cubicBezTo>
                  <a:cubicBezTo>
                    <a:pt x="74" y="184"/>
                    <a:pt x="74" y="184"/>
                    <a:pt x="74" y="184"/>
                  </a:cubicBezTo>
                  <a:cubicBezTo>
                    <a:pt x="77" y="186"/>
                    <a:pt x="80" y="187"/>
                    <a:pt x="83" y="188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88" y="215"/>
                    <a:pt x="94" y="220"/>
                    <a:pt x="101" y="220"/>
                  </a:cubicBezTo>
                  <a:cubicBezTo>
                    <a:pt x="119" y="220"/>
                    <a:pt x="119" y="220"/>
                    <a:pt x="119" y="220"/>
                  </a:cubicBezTo>
                  <a:cubicBezTo>
                    <a:pt x="126" y="220"/>
                    <a:pt x="132" y="215"/>
                    <a:pt x="133" y="209"/>
                  </a:cubicBezTo>
                  <a:cubicBezTo>
                    <a:pt x="137" y="188"/>
                    <a:pt x="137" y="188"/>
                    <a:pt x="137" y="188"/>
                  </a:cubicBezTo>
                  <a:cubicBezTo>
                    <a:pt x="140" y="187"/>
                    <a:pt x="143" y="186"/>
                    <a:pt x="146" y="184"/>
                  </a:cubicBezTo>
                  <a:cubicBezTo>
                    <a:pt x="164" y="196"/>
                    <a:pt x="164" y="196"/>
                    <a:pt x="164" y="196"/>
                  </a:cubicBezTo>
                  <a:cubicBezTo>
                    <a:pt x="166" y="198"/>
                    <a:pt x="169" y="198"/>
                    <a:pt x="171" y="198"/>
                  </a:cubicBezTo>
                  <a:cubicBezTo>
                    <a:pt x="175" y="198"/>
                    <a:pt x="179" y="197"/>
                    <a:pt x="181" y="194"/>
                  </a:cubicBezTo>
                  <a:cubicBezTo>
                    <a:pt x="194" y="181"/>
                    <a:pt x="194" y="181"/>
                    <a:pt x="194" y="181"/>
                  </a:cubicBezTo>
                  <a:cubicBezTo>
                    <a:pt x="199" y="177"/>
                    <a:pt x="200" y="169"/>
                    <a:pt x="196" y="164"/>
                  </a:cubicBezTo>
                  <a:cubicBezTo>
                    <a:pt x="184" y="146"/>
                    <a:pt x="184" y="146"/>
                    <a:pt x="184" y="146"/>
                  </a:cubicBezTo>
                  <a:cubicBezTo>
                    <a:pt x="186" y="143"/>
                    <a:pt x="187" y="140"/>
                    <a:pt x="188" y="137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15" y="132"/>
                    <a:pt x="220" y="126"/>
                    <a:pt x="220" y="119"/>
                  </a:cubicBezTo>
                  <a:cubicBezTo>
                    <a:pt x="220" y="101"/>
                    <a:pt x="220" y="101"/>
                    <a:pt x="220" y="101"/>
                  </a:cubicBezTo>
                  <a:cubicBezTo>
                    <a:pt x="220" y="94"/>
                    <a:pt x="215" y="88"/>
                    <a:pt x="209" y="87"/>
                  </a:cubicBezTo>
                  <a:close/>
                  <a:moveTo>
                    <a:pt x="185" y="124"/>
                  </a:moveTo>
                  <a:cubicBezTo>
                    <a:pt x="180" y="125"/>
                    <a:pt x="176" y="128"/>
                    <a:pt x="175" y="133"/>
                  </a:cubicBezTo>
                  <a:cubicBezTo>
                    <a:pt x="174" y="135"/>
                    <a:pt x="173" y="138"/>
                    <a:pt x="172" y="140"/>
                  </a:cubicBezTo>
                  <a:cubicBezTo>
                    <a:pt x="170" y="144"/>
                    <a:pt x="170" y="149"/>
                    <a:pt x="173" y="154"/>
                  </a:cubicBezTo>
                  <a:cubicBezTo>
                    <a:pt x="185" y="171"/>
                    <a:pt x="185" y="171"/>
                    <a:pt x="185" y="171"/>
                  </a:cubicBezTo>
                  <a:cubicBezTo>
                    <a:pt x="171" y="185"/>
                    <a:pt x="171" y="185"/>
                    <a:pt x="171" y="185"/>
                  </a:cubicBezTo>
                  <a:cubicBezTo>
                    <a:pt x="154" y="173"/>
                    <a:pt x="154" y="173"/>
                    <a:pt x="154" y="173"/>
                  </a:cubicBezTo>
                  <a:cubicBezTo>
                    <a:pt x="151" y="171"/>
                    <a:pt x="149" y="170"/>
                    <a:pt x="146" y="170"/>
                  </a:cubicBezTo>
                  <a:cubicBezTo>
                    <a:pt x="144" y="170"/>
                    <a:pt x="142" y="171"/>
                    <a:pt x="140" y="172"/>
                  </a:cubicBezTo>
                  <a:cubicBezTo>
                    <a:pt x="138" y="173"/>
                    <a:pt x="135" y="174"/>
                    <a:pt x="133" y="175"/>
                  </a:cubicBezTo>
                  <a:cubicBezTo>
                    <a:pt x="128" y="176"/>
                    <a:pt x="125" y="180"/>
                    <a:pt x="124" y="185"/>
                  </a:cubicBezTo>
                  <a:cubicBezTo>
                    <a:pt x="119" y="206"/>
                    <a:pt x="119" y="206"/>
                    <a:pt x="119" y="206"/>
                  </a:cubicBezTo>
                  <a:cubicBezTo>
                    <a:pt x="101" y="206"/>
                    <a:pt x="101" y="206"/>
                    <a:pt x="101" y="206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5" y="180"/>
                    <a:pt x="92" y="176"/>
                    <a:pt x="87" y="175"/>
                  </a:cubicBezTo>
                  <a:cubicBezTo>
                    <a:pt x="85" y="174"/>
                    <a:pt x="82" y="173"/>
                    <a:pt x="80" y="172"/>
                  </a:cubicBezTo>
                  <a:cubicBezTo>
                    <a:pt x="78" y="171"/>
                    <a:pt x="76" y="170"/>
                    <a:pt x="74" y="170"/>
                  </a:cubicBezTo>
                  <a:cubicBezTo>
                    <a:pt x="71" y="170"/>
                    <a:pt x="69" y="171"/>
                    <a:pt x="66" y="173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5" y="171"/>
                    <a:pt x="35" y="171"/>
                    <a:pt x="35" y="171"/>
                  </a:cubicBezTo>
                  <a:cubicBezTo>
                    <a:pt x="47" y="154"/>
                    <a:pt x="47" y="154"/>
                    <a:pt x="47" y="154"/>
                  </a:cubicBezTo>
                  <a:cubicBezTo>
                    <a:pt x="50" y="149"/>
                    <a:pt x="50" y="144"/>
                    <a:pt x="48" y="140"/>
                  </a:cubicBezTo>
                  <a:cubicBezTo>
                    <a:pt x="47" y="138"/>
                    <a:pt x="46" y="135"/>
                    <a:pt x="45" y="133"/>
                  </a:cubicBezTo>
                  <a:cubicBezTo>
                    <a:pt x="44" y="128"/>
                    <a:pt x="40" y="125"/>
                    <a:pt x="35" y="124"/>
                  </a:cubicBezTo>
                  <a:cubicBezTo>
                    <a:pt x="14" y="119"/>
                    <a:pt x="14" y="119"/>
                    <a:pt x="14" y="119"/>
                  </a:cubicBezTo>
                  <a:cubicBezTo>
                    <a:pt x="14" y="101"/>
                    <a:pt x="14" y="101"/>
                    <a:pt x="14" y="101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40" y="95"/>
                    <a:pt x="44" y="92"/>
                    <a:pt x="45" y="87"/>
                  </a:cubicBezTo>
                  <a:cubicBezTo>
                    <a:pt x="46" y="85"/>
                    <a:pt x="47" y="82"/>
                    <a:pt x="48" y="80"/>
                  </a:cubicBezTo>
                  <a:cubicBezTo>
                    <a:pt x="50" y="76"/>
                    <a:pt x="50" y="71"/>
                    <a:pt x="47" y="66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9" y="49"/>
                    <a:pt x="71" y="50"/>
                    <a:pt x="74" y="50"/>
                  </a:cubicBezTo>
                  <a:cubicBezTo>
                    <a:pt x="76" y="50"/>
                    <a:pt x="78" y="49"/>
                    <a:pt x="80" y="48"/>
                  </a:cubicBezTo>
                  <a:cubicBezTo>
                    <a:pt x="82" y="47"/>
                    <a:pt x="85" y="46"/>
                    <a:pt x="87" y="45"/>
                  </a:cubicBezTo>
                  <a:cubicBezTo>
                    <a:pt x="92" y="44"/>
                    <a:pt x="95" y="40"/>
                    <a:pt x="96" y="3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24" y="35"/>
                    <a:pt x="124" y="35"/>
                    <a:pt x="124" y="35"/>
                  </a:cubicBezTo>
                  <a:cubicBezTo>
                    <a:pt x="125" y="40"/>
                    <a:pt x="128" y="44"/>
                    <a:pt x="133" y="45"/>
                  </a:cubicBezTo>
                  <a:cubicBezTo>
                    <a:pt x="135" y="46"/>
                    <a:pt x="138" y="47"/>
                    <a:pt x="140" y="48"/>
                  </a:cubicBezTo>
                  <a:cubicBezTo>
                    <a:pt x="142" y="49"/>
                    <a:pt x="144" y="50"/>
                    <a:pt x="146" y="50"/>
                  </a:cubicBezTo>
                  <a:cubicBezTo>
                    <a:pt x="149" y="50"/>
                    <a:pt x="151" y="49"/>
                    <a:pt x="154" y="47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85" y="49"/>
                    <a:pt x="185" y="49"/>
                    <a:pt x="185" y="49"/>
                  </a:cubicBezTo>
                  <a:cubicBezTo>
                    <a:pt x="173" y="66"/>
                    <a:pt x="173" y="66"/>
                    <a:pt x="173" y="66"/>
                  </a:cubicBezTo>
                  <a:cubicBezTo>
                    <a:pt x="170" y="71"/>
                    <a:pt x="170" y="76"/>
                    <a:pt x="172" y="80"/>
                  </a:cubicBezTo>
                  <a:cubicBezTo>
                    <a:pt x="173" y="82"/>
                    <a:pt x="174" y="85"/>
                    <a:pt x="175" y="87"/>
                  </a:cubicBezTo>
                  <a:cubicBezTo>
                    <a:pt x="176" y="92"/>
                    <a:pt x="180" y="95"/>
                    <a:pt x="185" y="96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6" y="119"/>
                    <a:pt x="206" y="119"/>
                    <a:pt x="206" y="119"/>
                  </a:cubicBezTo>
                  <a:lnTo>
                    <a:pt x="185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20"/>
            <p:cNvSpPr>
              <a:spLocks noEditPoints="1"/>
            </p:cNvSpPr>
            <p:nvPr/>
          </p:nvSpPr>
          <p:spPr bwMode="auto">
            <a:xfrm>
              <a:off x="-2538413" y="300038"/>
              <a:ext cx="360362" cy="360363"/>
            </a:xfrm>
            <a:custGeom>
              <a:avLst/>
              <a:gdLst>
                <a:gd name="T0" fmla="*/ 48 w 96"/>
                <a:gd name="T1" fmla="*/ 0 h 96"/>
                <a:gd name="T2" fmla="*/ 0 w 96"/>
                <a:gd name="T3" fmla="*/ 48 h 96"/>
                <a:gd name="T4" fmla="*/ 48 w 96"/>
                <a:gd name="T5" fmla="*/ 96 h 96"/>
                <a:gd name="T6" fmla="*/ 96 w 96"/>
                <a:gd name="T7" fmla="*/ 48 h 96"/>
                <a:gd name="T8" fmla="*/ 48 w 96"/>
                <a:gd name="T9" fmla="*/ 0 h 96"/>
                <a:gd name="T10" fmla="*/ 48 w 96"/>
                <a:gd name="T11" fmla="*/ 90 h 96"/>
                <a:gd name="T12" fmla="*/ 6 w 96"/>
                <a:gd name="T13" fmla="*/ 48 h 96"/>
                <a:gd name="T14" fmla="*/ 48 w 96"/>
                <a:gd name="T15" fmla="*/ 6 h 96"/>
                <a:gd name="T16" fmla="*/ 90 w 96"/>
                <a:gd name="T17" fmla="*/ 48 h 96"/>
                <a:gd name="T18" fmla="*/ 48 w 96"/>
                <a:gd name="T19" fmla="*/ 9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6">
                  <a:moveTo>
                    <a:pt x="48" y="0"/>
                  </a:moveTo>
                  <a:cubicBezTo>
                    <a:pt x="21" y="0"/>
                    <a:pt x="0" y="21"/>
                    <a:pt x="0" y="48"/>
                  </a:cubicBezTo>
                  <a:cubicBezTo>
                    <a:pt x="0" y="75"/>
                    <a:pt x="21" y="96"/>
                    <a:pt x="48" y="96"/>
                  </a:cubicBezTo>
                  <a:cubicBezTo>
                    <a:pt x="75" y="96"/>
                    <a:pt x="96" y="75"/>
                    <a:pt x="96" y="48"/>
                  </a:cubicBezTo>
                  <a:cubicBezTo>
                    <a:pt x="96" y="21"/>
                    <a:pt x="75" y="0"/>
                    <a:pt x="48" y="0"/>
                  </a:cubicBezTo>
                  <a:close/>
                  <a:moveTo>
                    <a:pt x="48" y="90"/>
                  </a:moveTo>
                  <a:cubicBezTo>
                    <a:pt x="25" y="90"/>
                    <a:pt x="6" y="71"/>
                    <a:pt x="6" y="48"/>
                  </a:cubicBezTo>
                  <a:cubicBezTo>
                    <a:pt x="6" y="25"/>
                    <a:pt x="25" y="6"/>
                    <a:pt x="48" y="6"/>
                  </a:cubicBezTo>
                  <a:cubicBezTo>
                    <a:pt x="71" y="6"/>
                    <a:pt x="90" y="25"/>
                    <a:pt x="90" y="48"/>
                  </a:cubicBezTo>
                  <a:cubicBezTo>
                    <a:pt x="90" y="71"/>
                    <a:pt x="71" y="90"/>
                    <a:pt x="48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21"/>
            <p:cNvSpPr>
              <a:spLocks noEditPoints="1"/>
            </p:cNvSpPr>
            <p:nvPr/>
          </p:nvSpPr>
          <p:spPr bwMode="auto">
            <a:xfrm>
              <a:off x="-2460625" y="374650"/>
              <a:ext cx="207962" cy="206375"/>
            </a:xfrm>
            <a:custGeom>
              <a:avLst/>
              <a:gdLst>
                <a:gd name="T0" fmla="*/ 27 w 55"/>
                <a:gd name="T1" fmla="*/ 0 h 55"/>
                <a:gd name="T2" fmla="*/ 0 w 55"/>
                <a:gd name="T3" fmla="*/ 28 h 55"/>
                <a:gd name="T4" fmla="*/ 27 w 55"/>
                <a:gd name="T5" fmla="*/ 55 h 55"/>
                <a:gd name="T6" fmla="*/ 55 w 55"/>
                <a:gd name="T7" fmla="*/ 28 h 55"/>
                <a:gd name="T8" fmla="*/ 27 w 55"/>
                <a:gd name="T9" fmla="*/ 0 h 55"/>
                <a:gd name="T10" fmla="*/ 27 w 55"/>
                <a:gd name="T11" fmla="*/ 49 h 55"/>
                <a:gd name="T12" fmla="*/ 6 w 55"/>
                <a:gd name="T13" fmla="*/ 28 h 55"/>
                <a:gd name="T14" fmla="*/ 27 w 55"/>
                <a:gd name="T15" fmla="*/ 7 h 55"/>
                <a:gd name="T16" fmla="*/ 48 w 55"/>
                <a:gd name="T17" fmla="*/ 28 h 55"/>
                <a:gd name="T18" fmla="*/ 27 w 55"/>
                <a:gd name="T19" fmla="*/ 4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55">
                  <a:moveTo>
                    <a:pt x="27" y="0"/>
                  </a:moveTo>
                  <a:cubicBezTo>
                    <a:pt x="12" y="0"/>
                    <a:pt x="0" y="13"/>
                    <a:pt x="0" y="28"/>
                  </a:cubicBezTo>
                  <a:cubicBezTo>
                    <a:pt x="0" y="43"/>
                    <a:pt x="12" y="55"/>
                    <a:pt x="27" y="55"/>
                  </a:cubicBezTo>
                  <a:cubicBezTo>
                    <a:pt x="42" y="55"/>
                    <a:pt x="55" y="43"/>
                    <a:pt x="55" y="28"/>
                  </a:cubicBezTo>
                  <a:cubicBezTo>
                    <a:pt x="55" y="13"/>
                    <a:pt x="42" y="0"/>
                    <a:pt x="27" y="0"/>
                  </a:cubicBezTo>
                  <a:close/>
                  <a:moveTo>
                    <a:pt x="27" y="49"/>
                  </a:moveTo>
                  <a:cubicBezTo>
                    <a:pt x="16" y="49"/>
                    <a:pt x="6" y="39"/>
                    <a:pt x="6" y="28"/>
                  </a:cubicBezTo>
                  <a:cubicBezTo>
                    <a:pt x="6" y="17"/>
                    <a:pt x="16" y="7"/>
                    <a:pt x="27" y="7"/>
                  </a:cubicBezTo>
                  <a:cubicBezTo>
                    <a:pt x="38" y="7"/>
                    <a:pt x="48" y="17"/>
                    <a:pt x="48" y="28"/>
                  </a:cubicBezTo>
                  <a:cubicBezTo>
                    <a:pt x="48" y="39"/>
                    <a:pt x="38" y="49"/>
                    <a:pt x="27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242020" y="5422854"/>
            <a:ext cx="433144" cy="331053"/>
            <a:chOff x="5516563" y="84138"/>
            <a:chExt cx="1414463" cy="1081087"/>
          </a:xfrm>
          <a:solidFill>
            <a:schemeClr val="bg1"/>
          </a:solidFill>
        </p:grpSpPr>
        <p:sp>
          <p:nvSpPr>
            <p:cNvPr id="44" name="Freeform 13"/>
            <p:cNvSpPr>
              <a:spLocks noEditPoints="1"/>
            </p:cNvSpPr>
            <p:nvPr/>
          </p:nvSpPr>
          <p:spPr bwMode="auto">
            <a:xfrm>
              <a:off x="5688013" y="249238"/>
              <a:ext cx="896938" cy="698500"/>
            </a:xfrm>
            <a:custGeom>
              <a:avLst/>
              <a:gdLst>
                <a:gd name="T0" fmla="*/ 214 w 239"/>
                <a:gd name="T1" fmla="*/ 9 h 186"/>
                <a:gd name="T2" fmla="*/ 120 w 239"/>
                <a:gd name="T3" fmla="*/ 0 h 186"/>
                <a:gd name="T4" fmla="*/ 26 w 239"/>
                <a:gd name="T5" fmla="*/ 9 h 186"/>
                <a:gd name="T6" fmla="*/ 17 w 239"/>
                <a:gd name="T7" fmla="*/ 17 h 186"/>
                <a:gd name="T8" fmla="*/ 17 w 239"/>
                <a:gd name="T9" fmla="*/ 169 h 186"/>
                <a:gd name="T10" fmla="*/ 26 w 239"/>
                <a:gd name="T11" fmla="*/ 177 h 186"/>
                <a:gd name="T12" fmla="*/ 120 w 239"/>
                <a:gd name="T13" fmla="*/ 186 h 186"/>
                <a:gd name="T14" fmla="*/ 214 w 239"/>
                <a:gd name="T15" fmla="*/ 177 h 186"/>
                <a:gd name="T16" fmla="*/ 222 w 239"/>
                <a:gd name="T17" fmla="*/ 169 h 186"/>
                <a:gd name="T18" fmla="*/ 222 w 239"/>
                <a:gd name="T19" fmla="*/ 17 h 186"/>
                <a:gd name="T20" fmla="*/ 214 w 239"/>
                <a:gd name="T21" fmla="*/ 9 h 186"/>
                <a:gd name="T22" fmla="*/ 211 w 239"/>
                <a:gd name="T23" fmla="*/ 165 h 186"/>
                <a:gd name="T24" fmla="*/ 28 w 239"/>
                <a:gd name="T25" fmla="*/ 165 h 186"/>
                <a:gd name="T26" fmla="*/ 28 w 239"/>
                <a:gd name="T27" fmla="*/ 21 h 186"/>
                <a:gd name="T28" fmla="*/ 211 w 239"/>
                <a:gd name="T29" fmla="*/ 21 h 186"/>
                <a:gd name="T30" fmla="*/ 211 w 239"/>
                <a:gd name="T31" fmla="*/ 165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9" h="186">
                  <a:moveTo>
                    <a:pt x="214" y="9"/>
                  </a:moveTo>
                  <a:cubicBezTo>
                    <a:pt x="182" y="3"/>
                    <a:pt x="151" y="0"/>
                    <a:pt x="120" y="0"/>
                  </a:cubicBezTo>
                  <a:cubicBezTo>
                    <a:pt x="88" y="0"/>
                    <a:pt x="57" y="3"/>
                    <a:pt x="26" y="9"/>
                  </a:cubicBezTo>
                  <a:cubicBezTo>
                    <a:pt x="22" y="10"/>
                    <a:pt x="18" y="13"/>
                    <a:pt x="17" y="17"/>
                  </a:cubicBezTo>
                  <a:cubicBezTo>
                    <a:pt x="0" y="67"/>
                    <a:pt x="0" y="118"/>
                    <a:pt x="17" y="169"/>
                  </a:cubicBezTo>
                  <a:cubicBezTo>
                    <a:pt x="18" y="173"/>
                    <a:pt x="22" y="176"/>
                    <a:pt x="26" y="177"/>
                  </a:cubicBezTo>
                  <a:cubicBezTo>
                    <a:pt x="57" y="183"/>
                    <a:pt x="88" y="186"/>
                    <a:pt x="120" y="186"/>
                  </a:cubicBezTo>
                  <a:cubicBezTo>
                    <a:pt x="151" y="186"/>
                    <a:pt x="182" y="183"/>
                    <a:pt x="214" y="177"/>
                  </a:cubicBezTo>
                  <a:cubicBezTo>
                    <a:pt x="218" y="176"/>
                    <a:pt x="221" y="173"/>
                    <a:pt x="222" y="169"/>
                  </a:cubicBezTo>
                  <a:cubicBezTo>
                    <a:pt x="239" y="118"/>
                    <a:pt x="239" y="67"/>
                    <a:pt x="222" y="17"/>
                  </a:cubicBezTo>
                  <a:cubicBezTo>
                    <a:pt x="221" y="13"/>
                    <a:pt x="218" y="10"/>
                    <a:pt x="214" y="9"/>
                  </a:cubicBezTo>
                  <a:close/>
                  <a:moveTo>
                    <a:pt x="211" y="165"/>
                  </a:moveTo>
                  <a:cubicBezTo>
                    <a:pt x="150" y="178"/>
                    <a:pt x="89" y="178"/>
                    <a:pt x="28" y="165"/>
                  </a:cubicBezTo>
                  <a:cubicBezTo>
                    <a:pt x="12" y="117"/>
                    <a:pt x="12" y="69"/>
                    <a:pt x="28" y="21"/>
                  </a:cubicBezTo>
                  <a:cubicBezTo>
                    <a:pt x="89" y="8"/>
                    <a:pt x="150" y="8"/>
                    <a:pt x="211" y="21"/>
                  </a:cubicBezTo>
                  <a:cubicBezTo>
                    <a:pt x="227" y="69"/>
                    <a:pt x="227" y="117"/>
                    <a:pt x="211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14"/>
            <p:cNvSpPr>
              <a:spLocks noEditPoints="1"/>
            </p:cNvSpPr>
            <p:nvPr/>
          </p:nvSpPr>
          <p:spPr bwMode="auto">
            <a:xfrm>
              <a:off x="5516563" y="84138"/>
              <a:ext cx="1414463" cy="1081087"/>
            </a:xfrm>
            <a:custGeom>
              <a:avLst/>
              <a:gdLst>
                <a:gd name="T0" fmla="*/ 359 w 377"/>
                <a:gd name="T1" fmla="*/ 27 h 288"/>
                <a:gd name="T2" fmla="*/ 340 w 377"/>
                <a:gd name="T3" fmla="*/ 9 h 288"/>
                <a:gd name="T4" fmla="*/ 189 w 377"/>
                <a:gd name="T5" fmla="*/ 0 h 288"/>
                <a:gd name="T6" fmla="*/ 37 w 377"/>
                <a:gd name="T7" fmla="*/ 9 h 288"/>
                <a:gd name="T8" fmla="*/ 18 w 377"/>
                <a:gd name="T9" fmla="*/ 27 h 288"/>
                <a:gd name="T10" fmla="*/ 18 w 377"/>
                <a:gd name="T11" fmla="*/ 250 h 288"/>
                <a:gd name="T12" fmla="*/ 37 w 377"/>
                <a:gd name="T13" fmla="*/ 267 h 288"/>
                <a:gd name="T14" fmla="*/ 110 w 377"/>
                <a:gd name="T15" fmla="*/ 274 h 288"/>
                <a:gd name="T16" fmla="*/ 108 w 377"/>
                <a:gd name="T17" fmla="*/ 276 h 288"/>
                <a:gd name="T18" fmla="*/ 189 w 377"/>
                <a:gd name="T19" fmla="*/ 288 h 288"/>
                <a:gd name="T20" fmla="*/ 269 w 377"/>
                <a:gd name="T21" fmla="*/ 276 h 288"/>
                <a:gd name="T22" fmla="*/ 267 w 377"/>
                <a:gd name="T23" fmla="*/ 274 h 288"/>
                <a:gd name="T24" fmla="*/ 340 w 377"/>
                <a:gd name="T25" fmla="*/ 267 h 288"/>
                <a:gd name="T26" fmla="*/ 359 w 377"/>
                <a:gd name="T27" fmla="*/ 250 h 288"/>
                <a:gd name="T28" fmla="*/ 359 w 377"/>
                <a:gd name="T29" fmla="*/ 27 h 288"/>
                <a:gd name="T30" fmla="*/ 337 w 377"/>
                <a:gd name="T31" fmla="*/ 244 h 288"/>
                <a:gd name="T32" fmla="*/ 40 w 377"/>
                <a:gd name="T33" fmla="*/ 244 h 288"/>
                <a:gd name="T34" fmla="*/ 40 w 377"/>
                <a:gd name="T35" fmla="*/ 32 h 288"/>
                <a:gd name="T36" fmla="*/ 337 w 377"/>
                <a:gd name="T37" fmla="*/ 32 h 288"/>
                <a:gd name="T38" fmla="*/ 337 w 377"/>
                <a:gd name="T39" fmla="*/ 2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77" h="288">
                  <a:moveTo>
                    <a:pt x="359" y="27"/>
                  </a:moveTo>
                  <a:cubicBezTo>
                    <a:pt x="357" y="17"/>
                    <a:pt x="349" y="10"/>
                    <a:pt x="340" y="9"/>
                  </a:cubicBezTo>
                  <a:cubicBezTo>
                    <a:pt x="290" y="3"/>
                    <a:pt x="239" y="0"/>
                    <a:pt x="189" y="0"/>
                  </a:cubicBezTo>
                  <a:cubicBezTo>
                    <a:pt x="138" y="0"/>
                    <a:pt x="87" y="3"/>
                    <a:pt x="37" y="9"/>
                  </a:cubicBezTo>
                  <a:cubicBezTo>
                    <a:pt x="28" y="10"/>
                    <a:pt x="20" y="17"/>
                    <a:pt x="18" y="27"/>
                  </a:cubicBezTo>
                  <a:cubicBezTo>
                    <a:pt x="0" y="101"/>
                    <a:pt x="0" y="176"/>
                    <a:pt x="18" y="250"/>
                  </a:cubicBezTo>
                  <a:cubicBezTo>
                    <a:pt x="20" y="259"/>
                    <a:pt x="28" y="266"/>
                    <a:pt x="37" y="267"/>
                  </a:cubicBezTo>
                  <a:cubicBezTo>
                    <a:pt x="61" y="270"/>
                    <a:pt x="86" y="272"/>
                    <a:pt x="110" y="274"/>
                  </a:cubicBezTo>
                  <a:cubicBezTo>
                    <a:pt x="109" y="275"/>
                    <a:pt x="108" y="275"/>
                    <a:pt x="108" y="276"/>
                  </a:cubicBezTo>
                  <a:cubicBezTo>
                    <a:pt x="108" y="283"/>
                    <a:pt x="144" y="288"/>
                    <a:pt x="189" y="288"/>
                  </a:cubicBezTo>
                  <a:cubicBezTo>
                    <a:pt x="233" y="288"/>
                    <a:pt x="269" y="283"/>
                    <a:pt x="269" y="276"/>
                  </a:cubicBezTo>
                  <a:cubicBezTo>
                    <a:pt x="269" y="275"/>
                    <a:pt x="268" y="275"/>
                    <a:pt x="267" y="274"/>
                  </a:cubicBezTo>
                  <a:cubicBezTo>
                    <a:pt x="291" y="272"/>
                    <a:pt x="316" y="270"/>
                    <a:pt x="340" y="267"/>
                  </a:cubicBezTo>
                  <a:cubicBezTo>
                    <a:pt x="349" y="266"/>
                    <a:pt x="357" y="259"/>
                    <a:pt x="359" y="250"/>
                  </a:cubicBezTo>
                  <a:cubicBezTo>
                    <a:pt x="377" y="176"/>
                    <a:pt x="377" y="101"/>
                    <a:pt x="359" y="27"/>
                  </a:cubicBezTo>
                  <a:close/>
                  <a:moveTo>
                    <a:pt x="337" y="244"/>
                  </a:moveTo>
                  <a:cubicBezTo>
                    <a:pt x="238" y="256"/>
                    <a:pt x="139" y="256"/>
                    <a:pt x="40" y="244"/>
                  </a:cubicBezTo>
                  <a:cubicBezTo>
                    <a:pt x="23" y="174"/>
                    <a:pt x="23" y="103"/>
                    <a:pt x="40" y="32"/>
                  </a:cubicBezTo>
                  <a:cubicBezTo>
                    <a:pt x="139" y="20"/>
                    <a:pt x="238" y="20"/>
                    <a:pt x="337" y="32"/>
                  </a:cubicBezTo>
                  <a:cubicBezTo>
                    <a:pt x="354" y="103"/>
                    <a:pt x="354" y="174"/>
                    <a:pt x="337" y="2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15"/>
            <p:cNvSpPr>
              <a:spLocks noEditPoints="1"/>
            </p:cNvSpPr>
            <p:nvPr/>
          </p:nvSpPr>
          <p:spPr bwMode="auto">
            <a:xfrm>
              <a:off x="6611938" y="301625"/>
              <a:ext cx="131763" cy="128587"/>
            </a:xfrm>
            <a:custGeom>
              <a:avLst/>
              <a:gdLst>
                <a:gd name="T0" fmla="*/ 17 w 35"/>
                <a:gd name="T1" fmla="*/ 34 h 34"/>
                <a:gd name="T2" fmla="*/ 35 w 35"/>
                <a:gd name="T3" fmla="*/ 17 h 34"/>
                <a:gd name="T4" fmla="*/ 17 w 35"/>
                <a:gd name="T5" fmla="*/ 0 h 34"/>
                <a:gd name="T6" fmla="*/ 0 w 35"/>
                <a:gd name="T7" fmla="*/ 17 h 34"/>
                <a:gd name="T8" fmla="*/ 17 w 35"/>
                <a:gd name="T9" fmla="*/ 34 h 34"/>
                <a:gd name="T10" fmla="*/ 17 w 35"/>
                <a:gd name="T11" fmla="*/ 11 h 34"/>
                <a:gd name="T12" fmla="*/ 23 w 35"/>
                <a:gd name="T13" fmla="*/ 17 h 34"/>
                <a:gd name="T14" fmla="*/ 17 w 35"/>
                <a:gd name="T15" fmla="*/ 23 h 34"/>
                <a:gd name="T16" fmla="*/ 12 w 35"/>
                <a:gd name="T17" fmla="*/ 17 h 34"/>
                <a:gd name="T18" fmla="*/ 17 w 35"/>
                <a:gd name="T19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4">
                  <a:moveTo>
                    <a:pt x="17" y="34"/>
                  </a:moveTo>
                  <a:cubicBezTo>
                    <a:pt x="27" y="34"/>
                    <a:pt x="35" y="26"/>
                    <a:pt x="35" y="17"/>
                  </a:cubicBezTo>
                  <a:cubicBezTo>
                    <a:pt x="35" y="7"/>
                    <a:pt x="27" y="0"/>
                    <a:pt x="17" y="0"/>
                  </a:cubicBezTo>
                  <a:cubicBezTo>
                    <a:pt x="8" y="0"/>
                    <a:pt x="0" y="7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close/>
                  <a:moveTo>
                    <a:pt x="17" y="11"/>
                  </a:moveTo>
                  <a:cubicBezTo>
                    <a:pt x="21" y="11"/>
                    <a:pt x="23" y="14"/>
                    <a:pt x="23" y="17"/>
                  </a:cubicBezTo>
                  <a:cubicBezTo>
                    <a:pt x="23" y="20"/>
                    <a:pt x="21" y="23"/>
                    <a:pt x="17" y="23"/>
                  </a:cubicBezTo>
                  <a:cubicBezTo>
                    <a:pt x="14" y="23"/>
                    <a:pt x="12" y="20"/>
                    <a:pt x="12" y="17"/>
                  </a:cubicBezTo>
                  <a:cubicBezTo>
                    <a:pt x="12" y="14"/>
                    <a:pt x="14" y="11"/>
                    <a:pt x="1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16"/>
            <p:cNvSpPr>
              <a:spLocks/>
            </p:cNvSpPr>
            <p:nvPr/>
          </p:nvSpPr>
          <p:spPr bwMode="auto">
            <a:xfrm>
              <a:off x="6570663" y="860425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5 w 46"/>
                <a:gd name="T3" fmla="*/ 0 h 12"/>
                <a:gd name="T4" fmla="*/ 0 w 46"/>
                <a:gd name="T5" fmla="*/ 6 h 12"/>
                <a:gd name="T6" fmla="*/ 5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9"/>
                    <a:pt x="2" y="12"/>
                    <a:pt x="5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3" y="12"/>
                    <a:pt x="46" y="9"/>
                    <a:pt x="46" y="6"/>
                  </a:cubicBezTo>
                  <a:cubicBezTo>
                    <a:pt x="46" y="3"/>
                    <a:pt x="43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17"/>
            <p:cNvSpPr>
              <a:spLocks/>
            </p:cNvSpPr>
            <p:nvPr/>
          </p:nvSpPr>
          <p:spPr bwMode="auto">
            <a:xfrm>
              <a:off x="6611938" y="733425"/>
              <a:ext cx="173038" cy="41275"/>
            </a:xfrm>
            <a:custGeom>
              <a:avLst/>
              <a:gdLst>
                <a:gd name="T0" fmla="*/ 40 w 46"/>
                <a:gd name="T1" fmla="*/ 0 h 11"/>
                <a:gd name="T2" fmla="*/ 6 w 46"/>
                <a:gd name="T3" fmla="*/ 0 h 11"/>
                <a:gd name="T4" fmla="*/ 0 w 46"/>
                <a:gd name="T5" fmla="*/ 5 h 11"/>
                <a:gd name="T6" fmla="*/ 6 w 46"/>
                <a:gd name="T7" fmla="*/ 11 h 11"/>
                <a:gd name="T8" fmla="*/ 40 w 46"/>
                <a:gd name="T9" fmla="*/ 11 h 11"/>
                <a:gd name="T10" fmla="*/ 46 w 46"/>
                <a:gd name="T11" fmla="*/ 5 h 11"/>
                <a:gd name="T12" fmla="*/ 40 w 46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1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9"/>
                    <a:pt x="3" y="11"/>
                    <a:pt x="6" y="11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4" y="11"/>
                    <a:pt x="46" y="9"/>
                    <a:pt x="46" y="5"/>
                  </a:cubicBezTo>
                  <a:cubicBezTo>
                    <a:pt x="46" y="2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18"/>
            <p:cNvSpPr>
              <a:spLocks/>
            </p:cNvSpPr>
            <p:nvPr/>
          </p:nvSpPr>
          <p:spPr bwMode="auto">
            <a:xfrm>
              <a:off x="6611938" y="601663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6 w 46"/>
                <a:gd name="T3" fmla="*/ 0 h 12"/>
                <a:gd name="T4" fmla="*/ 0 w 46"/>
                <a:gd name="T5" fmla="*/ 6 h 12"/>
                <a:gd name="T6" fmla="*/ 6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4" y="12"/>
                    <a:pt x="46" y="9"/>
                    <a:pt x="46" y="6"/>
                  </a:cubicBezTo>
                  <a:cubicBezTo>
                    <a:pt x="46" y="3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19"/>
            <p:cNvSpPr>
              <a:spLocks/>
            </p:cNvSpPr>
            <p:nvPr/>
          </p:nvSpPr>
          <p:spPr bwMode="auto">
            <a:xfrm>
              <a:off x="5880100" y="422275"/>
              <a:ext cx="258763" cy="179387"/>
            </a:xfrm>
            <a:custGeom>
              <a:avLst/>
              <a:gdLst>
                <a:gd name="T0" fmla="*/ 63 w 69"/>
                <a:gd name="T1" fmla="*/ 0 h 48"/>
                <a:gd name="T2" fmla="*/ 10 w 69"/>
                <a:gd name="T3" fmla="*/ 4 h 48"/>
                <a:gd name="T4" fmla="*/ 3 w 69"/>
                <a:gd name="T5" fmla="*/ 10 h 48"/>
                <a:gd name="T6" fmla="*/ 0 w 69"/>
                <a:gd name="T7" fmla="*/ 42 h 48"/>
                <a:gd name="T8" fmla="*/ 5 w 69"/>
                <a:gd name="T9" fmla="*/ 48 h 48"/>
                <a:gd name="T10" fmla="*/ 11 w 69"/>
                <a:gd name="T11" fmla="*/ 42 h 48"/>
                <a:gd name="T12" fmla="*/ 13 w 69"/>
                <a:gd name="T13" fmla="*/ 21 h 48"/>
                <a:gd name="T14" fmla="*/ 20 w 69"/>
                <a:gd name="T15" fmla="*/ 14 h 48"/>
                <a:gd name="T16" fmla="*/ 63 w 69"/>
                <a:gd name="T17" fmla="*/ 11 h 48"/>
                <a:gd name="T18" fmla="*/ 69 w 69"/>
                <a:gd name="T19" fmla="*/ 5 h 48"/>
                <a:gd name="T20" fmla="*/ 63 w 69"/>
                <a:gd name="T21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" h="48">
                  <a:moveTo>
                    <a:pt x="63" y="0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7" y="4"/>
                    <a:pt x="4" y="7"/>
                    <a:pt x="3" y="1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6"/>
                    <a:pt x="2" y="48"/>
                    <a:pt x="5" y="48"/>
                  </a:cubicBezTo>
                  <a:cubicBezTo>
                    <a:pt x="8" y="48"/>
                    <a:pt x="11" y="46"/>
                    <a:pt x="11" y="42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17"/>
                    <a:pt x="16" y="15"/>
                    <a:pt x="20" y="14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9" y="9"/>
                    <a:pt x="69" y="5"/>
                  </a:cubicBezTo>
                  <a:cubicBezTo>
                    <a:pt x="69" y="2"/>
                    <a:pt x="66" y="0"/>
                    <a:pt x="6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129720" y="4293656"/>
            <a:ext cx="448210" cy="385986"/>
            <a:chOff x="2727325" y="-39687"/>
            <a:chExt cx="1463675" cy="1260475"/>
          </a:xfrm>
          <a:solidFill>
            <a:schemeClr val="bg1"/>
          </a:solidFill>
        </p:grpSpPr>
        <p:sp>
          <p:nvSpPr>
            <p:cNvPr id="52" name="Freeform 20"/>
            <p:cNvSpPr>
              <a:spLocks noEditPoints="1"/>
            </p:cNvSpPr>
            <p:nvPr/>
          </p:nvSpPr>
          <p:spPr bwMode="auto">
            <a:xfrm>
              <a:off x="2727325" y="-39687"/>
              <a:ext cx="1463675" cy="1260475"/>
            </a:xfrm>
            <a:custGeom>
              <a:avLst/>
              <a:gdLst>
                <a:gd name="T0" fmla="*/ 347 w 390"/>
                <a:gd name="T1" fmla="*/ 42 h 336"/>
                <a:gd name="T2" fmla="*/ 195 w 390"/>
                <a:gd name="T3" fmla="*/ 38 h 336"/>
                <a:gd name="T4" fmla="*/ 43 w 390"/>
                <a:gd name="T5" fmla="*/ 42 h 336"/>
                <a:gd name="T6" fmla="*/ 43 w 390"/>
                <a:gd name="T7" fmla="*/ 196 h 336"/>
                <a:gd name="T8" fmla="*/ 170 w 390"/>
                <a:gd name="T9" fmla="*/ 322 h 336"/>
                <a:gd name="T10" fmla="*/ 220 w 390"/>
                <a:gd name="T11" fmla="*/ 322 h 336"/>
                <a:gd name="T12" fmla="*/ 347 w 390"/>
                <a:gd name="T13" fmla="*/ 196 h 336"/>
                <a:gd name="T14" fmla="*/ 347 w 390"/>
                <a:gd name="T15" fmla="*/ 42 h 336"/>
                <a:gd name="T16" fmla="*/ 330 w 390"/>
                <a:gd name="T17" fmla="*/ 180 h 336"/>
                <a:gd name="T18" fmla="*/ 203 w 390"/>
                <a:gd name="T19" fmla="*/ 306 h 336"/>
                <a:gd name="T20" fmla="*/ 187 w 390"/>
                <a:gd name="T21" fmla="*/ 306 h 336"/>
                <a:gd name="T22" fmla="*/ 59 w 390"/>
                <a:gd name="T23" fmla="*/ 180 h 336"/>
                <a:gd name="T24" fmla="*/ 59 w 390"/>
                <a:gd name="T25" fmla="*/ 58 h 336"/>
                <a:gd name="T26" fmla="*/ 179 w 390"/>
                <a:gd name="T27" fmla="*/ 55 h 336"/>
                <a:gd name="T28" fmla="*/ 195 w 390"/>
                <a:gd name="T29" fmla="*/ 70 h 336"/>
                <a:gd name="T30" fmla="*/ 210 w 390"/>
                <a:gd name="T31" fmla="*/ 55 h 336"/>
                <a:gd name="T32" fmla="*/ 330 w 390"/>
                <a:gd name="T33" fmla="*/ 58 h 336"/>
                <a:gd name="T34" fmla="*/ 330 w 390"/>
                <a:gd name="T35" fmla="*/ 18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0" h="336">
                  <a:moveTo>
                    <a:pt x="347" y="42"/>
                  </a:moveTo>
                  <a:cubicBezTo>
                    <a:pt x="305" y="0"/>
                    <a:pt x="238" y="0"/>
                    <a:pt x="195" y="38"/>
                  </a:cubicBezTo>
                  <a:cubicBezTo>
                    <a:pt x="152" y="0"/>
                    <a:pt x="85" y="0"/>
                    <a:pt x="43" y="42"/>
                  </a:cubicBezTo>
                  <a:cubicBezTo>
                    <a:pt x="0" y="84"/>
                    <a:pt x="0" y="154"/>
                    <a:pt x="43" y="196"/>
                  </a:cubicBezTo>
                  <a:cubicBezTo>
                    <a:pt x="55" y="208"/>
                    <a:pt x="170" y="322"/>
                    <a:pt x="170" y="322"/>
                  </a:cubicBezTo>
                  <a:cubicBezTo>
                    <a:pt x="184" y="336"/>
                    <a:pt x="206" y="336"/>
                    <a:pt x="220" y="322"/>
                  </a:cubicBezTo>
                  <a:cubicBezTo>
                    <a:pt x="220" y="322"/>
                    <a:pt x="345" y="198"/>
                    <a:pt x="347" y="196"/>
                  </a:cubicBezTo>
                  <a:cubicBezTo>
                    <a:pt x="390" y="154"/>
                    <a:pt x="390" y="84"/>
                    <a:pt x="347" y="42"/>
                  </a:cubicBezTo>
                  <a:close/>
                  <a:moveTo>
                    <a:pt x="330" y="180"/>
                  </a:moveTo>
                  <a:cubicBezTo>
                    <a:pt x="203" y="306"/>
                    <a:pt x="203" y="306"/>
                    <a:pt x="203" y="306"/>
                  </a:cubicBezTo>
                  <a:cubicBezTo>
                    <a:pt x="199" y="310"/>
                    <a:pt x="191" y="310"/>
                    <a:pt x="187" y="306"/>
                  </a:cubicBezTo>
                  <a:cubicBezTo>
                    <a:pt x="59" y="180"/>
                    <a:pt x="59" y="180"/>
                    <a:pt x="59" y="180"/>
                  </a:cubicBezTo>
                  <a:cubicBezTo>
                    <a:pt x="25" y="146"/>
                    <a:pt x="25" y="92"/>
                    <a:pt x="59" y="58"/>
                  </a:cubicBezTo>
                  <a:cubicBezTo>
                    <a:pt x="92" y="26"/>
                    <a:pt x="145" y="25"/>
                    <a:pt x="179" y="55"/>
                  </a:cubicBezTo>
                  <a:cubicBezTo>
                    <a:pt x="195" y="70"/>
                    <a:pt x="195" y="70"/>
                    <a:pt x="195" y="70"/>
                  </a:cubicBezTo>
                  <a:cubicBezTo>
                    <a:pt x="210" y="55"/>
                    <a:pt x="210" y="55"/>
                    <a:pt x="210" y="55"/>
                  </a:cubicBezTo>
                  <a:cubicBezTo>
                    <a:pt x="245" y="25"/>
                    <a:pt x="298" y="26"/>
                    <a:pt x="330" y="58"/>
                  </a:cubicBezTo>
                  <a:cubicBezTo>
                    <a:pt x="364" y="92"/>
                    <a:pt x="364" y="146"/>
                    <a:pt x="330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21"/>
            <p:cNvSpPr>
              <a:spLocks/>
            </p:cNvSpPr>
            <p:nvPr/>
          </p:nvSpPr>
          <p:spPr bwMode="auto">
            <a:xfrm>
              <a:off x="2982913" y="215900"/>
              <a:ext cx="206375" cy="201612"/>
            </a:xfrm>
            <a:custGeom>
              <a:avLst/>
              <a:gdLst>
                <a:gd name="T0" fmla="*/ 49 w 55"/>
                <a:gd name="T1" fmla="*/ 0 h 54"/>
                <a:gd name="T2" fmla="*/ 49 w 55"/>
                <a:gd name="T3" fmla="*/ 0 h 54"/>
                <a:gd name="T4" fmla="*/ 0 w 55"/>
                <a:gd name="T5" fmla="*/ 48 h 54"/>
                <a:gd name="T6" fmla="*/ 0 w 55"/>
                <a:gd name="T7" fmla="*/ 48 h 54"/>
                <a:gd name="T8" fmla="*/ 6 w 55"/>
                <a:gd name="T9" fmla="*/ 54 h 54"/>
                <a:gd name="T10" fmla="*/ 12 w 55"/>
                <a:gd name="T11" fmla="*/ 48 h 54"/>
                <a:gd name="T12" fmla="*/ 12 w 55"/>
                <a:gd name="T13" fmla="*/ 48 h 54"/>
                <a:gd name="T14" fmla="*/ 49 w 55"/>
                <a:gd name="T15" fmla="*/ 11 h 54"/>
                <a:gd name="T16" fmla="*/ 49 w 55"/>
                <a:gd name="T17" fmla="*/ 11 h 54"/>
                <a:gd name="T18" fmla="*/ 55 w 55"/>
                <a:gd name="T19" fmla="*/ 5 h 54"/>
                <a:gd name="T20" fmla="*/ 49 w 55"/>
                <a:gd name="T21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54">
                  <a:moveTo>
                    <a:pt x="49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2"/>
                    <a:pt x="3" y="54"/>
                    <a:pt x="6" y="54"/>
                  </a:cubicBezTo>
                  <a:cubicBezTo>
                    <a:pt x="9" y="54"/>
                    <a:pt x="12" y="52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28"/>
                    <a:pt x="2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52" y="11"/>
                    <a:pt x="55" y="8"/>
                    <a:pt x="55" y="5"/>
                  </a:cubicBezTo>
                  <a:cubicBezTo>
                    <a:pt x="55" y="2"/>
                    <a:pt x="52" y="0"/>
                    <a:pt x="4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Freeform 13"/>
          <p:cNvSpPr>
            <a:spLocks noChangeAspect="1" noEditPoints="1"/>
          </p:cNvSpPr>
          <p:nvPr/>
        </p:nvSpPr>
        <p:spPr bwMode="auto">
          <a:xfrm>
            <a:off x="6079787" y="3099178"/>
            <a:ext cx="424142" cy="413042"/>
          </a:xfrm>
          <a:custGeom>
            <a:avLst/>
            <a:gdLst>
              <a:gd name="T0" fmla="*/ 161 w 226"/>
              <a:gd name="T1" fmla="*/ 0 h 220"/>
              <a:gd name="T2" fmla="*/ 96 w 226"/>
              <a:gd name="T3" fmla="*/ 47 h 220"/>
              <a:gd name="T4" fmla="*/ 95 w 226"/>
              <a:gd name="T5" fmla="*/ 47 h 220"/>
              <a:gd name="T6" fmla="*/ 24 w 226"/>
              <a:gd name="T7" fmla="*/ 119 h 220"/>
              <a:gd name="T8" fmla="*/ 1 w 226"/>
              <a:gd name="T9" fmla="*/ 189 h 220"/>
              <a:gd name="T10" fmla="*/ 24 w 226"/>
              <a:gd name="T11" fmla="*/ 220 h 220"/>
              <a:gd name="T12" fmla="*/ 90 w 226"/>
              <a:gd name="T13" fmla="*/ 203 h 220"/>
              <a:gd name="T14" fmla="*/ 207 w 226"/>
              <a:gd name="T15" fmla="*/ 91 h 220"/>
              <a:gd name="T16" fmla="*/ 110 w 226"/>
              <a:gd name="T17" fmla="*/ 164 h 220"/>
              <a:gd name="T18" fmla="*/ 170 w 226"/>
              <a:gd name="T19" fmla="*/ 81 h 220"/>
              <a:gd name="T20" fmla="*/ 163 w 226"/>
              <a:gd name="T21" fmla="*/ 115 h 220"/>
              <a:gd name="T22" fmla="*/ 110 w 226"/>
              <a:gd name="T23" fmla="*/ 169 h 220"/>
              <a:gd name="T24" fmla="*/ 102 w 226"/>
              <a:gd name="T25" fmla="*/ 139 h 220"/>
              <a:gd name="T26" fmla="*/ 79 w 226"/>
              <a:gd name="T27" fmla="*/ 117 h 220"/>
              <a:gd name="T28" fmla="*/ 159 w 226"/>
              <a:gd name="T29" fmla="*/ 61 h 220"/>
              <a:gd name="T30" fmla="*/ 102 w 226"/>
              <a:gd name="T31" fmla="*/ 139 h 220"/>
              <a:gd name="T32" fmla="*/ 52 w 226"/>
              <a:gd name="T33" fmla="*/ 110 h 220"/>
              <a:gd name="T34" fmla="*/ 137 w 226"/>
              <a:gd name="T35" fmla="*/ 49 h 220"/>
              <a:gd name="T36" fmla="*/ 29 w 226"/>
              <a:gd name="T37" fmla="*/ 205 h 220"/>
              <a:gd name="T38" fmla="*/ 14 w 226"/>
              <a:gd name="T39" fmla="*/ 196 h 220"/>
              <a:gd name="T40" fmla="*/ 22 w 226"/>
              <a:gd name="T41" fmla="*/ 166 h 220"/>
              <a:gd name="T42" fmla="*/ 54 w 226"/>
              <a:gd name="T43" fmla="*/ 199 h 220"/>
              <a:gd name="T44" fmla="*/ 61 w 226"/>
              <a:gd name="T45" fmla="*/ 197 h 220"/>
              <a:gd name="T46" fmla="*/ 24 w 226"/>
              <a:gd name="T47" fmla="*/ 159 h 220"/>
              <a:gd name="T48" fmla="*/ 33 w 226"/>
              <a:gd name="T49" fmla="*/ 129 h 220"/>
              <a:gd name="T50" fmla="*/ 89 w 226"/>
              <a:gd name="T51" fmla="*/ 189 h 220"/>
              <a:gd name="T52" fmla="*/ 61 w 226"/>
              <a:gd name="T53" fmla="*/ 197 h 220"/>
              <a:gd name="T54" fmla="*/ 186 w 226"/>
              <a:gd name="T55" fmla="*/ 93 h 220"/>
              <a:gd name="T56" fmla="*/ 168 w 226"/>
              <a:gd name="T57" fmla="*/ 52 h 220"/>
              <a:gd name="T58" fmla="*/ 139 w 226"/>
              <a:gd name="T59" fmla="*/ 23 h 220"/>
              <a:gd name="T60" fmla="*/ 192 w 226"/>
              <a:gd name="T61" fmla="*/ 27 h 220"/>
              <a:gd name="T62" fmla="*/ 197 w 226"/>
              <a:gd name="T63" fmla="*/ 81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6" h="220">
                <a:moveTo>
                  <a:pt x="202" y="18"/>
                </a:moveTo>
                <a:cubicBezTo>
                  <a:pt x="191" y="6"/>
                  <a:pt x="176" y="0"/>
                  <a:pt x="161" y="0"/>
                </a:cubicBezTo>
                <a:cubicBezTo>
                  <a:pt x="149" y="0"/>
                  <a:pt x="137" y="5"/>
                  <a:pt x="129" y="13"/>
                </a:cubicBezTo>
                <a:cubicBezTo>
                  <a:pt x="96" y="47"/>
                  <a:pt x="96" y="47"/>
                  <a:pt x="96" y="47"/>
                </a:cubicBezTo>
                <a:cubicBezTo>
                  <a:pt x="96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22"/>
                  <a:pt x="19" y="126"/>
                  <a:pt x="17" y="130"/>
                </a:cubicBezTo>
                <a:cubicBezTo>
                  <a:pt x="1" y="189"/>
                  <a:pt x="1" y="189"/>
                  <a:pt x="1" y="189"/>
                </a:cubicBezTo>
                <a:cubicBezTo>
                  <a:pt x="1" y="189"/>
                  <a:pt x="0" y="194"/>
                  <a:pt x="0" y="196"/>
                </a:cubicBezTo>
                <a:cubicBezTo>
                  <a:pt x="0" y="209"/>
                  <a:pt x="11" y="220"/>
                  <a:pt x="24" y="220"/>
                </a:cubicBezTo>
                <a:cubicBezTo>
                  <a:pt x="27" y="220"/>
                  <a:pt x="32" y="219"/>
                  <a:pt x="32" y="219"/>
                </a:cubicBezTo>
                <a:cubicBezTo>
                  <a:pt x="90" y="203"/>
                  <a:pt x="90" y="203"/>
                  <a:pt x="90" y="203"/>
                </a:cubicBezTo>
                <a:cubicBezTo>
                  <a:pt x="95" y="202"/>
                  <a:pt x="99" y="200"/>
                  <a:pt x="102" y="196"/>
                </a:cubicBezTo>
                <a:cubicBezTo>
                  <a:pt x="207" y="91"/>
                  <a:pt x="207" y="91"/>
                  <a:pt x="207" y="91"/>
                </a:cubicBezTo>
                <a:cubicBezTo>
                  <a:pt x="226" y="72"/>
                  <a:pt x="224" y="40"/>
                  <a:pt x="202" y="18"/>
                </a:cubicBezTo>
                <a:close/>
                <a:moveTo>
                  <a:pt x="110" y="164"/>
                </a:moveTo>
                <a:cubicBezTo>
                  <a:pt x="110" y="157"/>
                  <a:pt x="108" y="151"/>
                  <a:pt x="105" y="146"/>
                </a:cubicBezTo>
                <a:cubicBezTo>
                  <a:pt x="170" y="81"/>
                  <a:pt x="170" y="81"/>
                  <a:pt x="170" y="81"/>
                </a:cubicBezTo>
                <a:cubicBezTo>
                  <a:pt x="174" y="93"/>
                  <a:pt x="172" y="106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10" y="169"/>
                  <a:pt x="110" y="169"/>
                  <a:pt x="110" y="169"/>
                </a:cubicBezTo>
                <a:cubicBezTo>
                  <a:pt x="110" y="167"/>
                  <a:pt x="110" y="165"/>
                  <a:pt x="110" y="164"/>
                </a:cubicBezTo>
                <a:close/>
                <a:moveTo>
                  <a:pt x="102" y="139"/>
                </a:moveTo>
                <a:cubicBezTo>
                  <a:pt x="99" y="135"/>
                  <a:pt x="96" y="131"/>
                  <a:pt x="93" y="127"/>
                </a:cubicBezTo>
                <a:cubicBezTo>
                  <a:pt x="88" y="123"/>
                  <a:pt x="84" y="120"/>
                  <a:pt x="79" y="117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49" y="54"/>
                  <a:pt x="154" y="57"/>
                  <a:pt x="159" y="61"/>
                </a:cubicBezTo>
                <a:cubicBezTo>
                  <a:pt x="162" y="65"/>
                  <a:pt x="165" y="69"/>
                  <a:pt x="167" y="74"/>
                </a:cubicBezTo>
                <a:lnTo>
                  <a:pt x="102" y="139"/>
                </a:lnTo>
                <a:close/>
                <a:moveTo>
                  <a:pt x="72" y="114"/>
                </a:moveTo>
                <a:cubicBezTo>
                  <a:pt x="66" y="111"/>
                  <a:pt x="59" y="110"/>
                  <a:pt x="52" y="110"/>
                </a:cubicBezTo>
                <a:cubicBezTo>
                  <a:pt x="105" y="56"/>
                  <a:pt x="105" y="56"/>
                  <a:pt x="105" y="56"/>
                </a:cubicBezTo>
                <a:cubicBezTo>
                  <a:pt x="113" y="48"/>
                  <a:pt x="125" y="46"/>
                  <a:pt x="137" y="49"/>
                </a:cubicBezTo>
                <a:lnTo>
                  <a:pt x="72" y="114"/>
                </a:lnTo>
                <a:close/>
                <a:moveTo>
                  <a:pt x="29" y="205"/>
                </a:moveTo>
                <a:cubicBezTo>
                  <a:pt x="28" y="206"/>
                  <a:pt x="26" y="206"/>
                  <a:pt x="24" y="206"/>
                </a:cubicBezTo>
                <a:cubicBezTo>
                  <a:pt x="18" y="206"/>
                  <a:pt x="14" y="202"/>
                  <a:pt x="14" y="196"/>
                </a:cubicBezTo>
                <a:cubicBezTo>
                  <a:pt x="14" y="195"/>
                  <a:pt x="14" y="193"/>
                  <a:pt x="14" y="192"/>
                </a:cubicBezTo>
                <a:cubicBezTo>
                  <a:pt x="22" y="166"/>
                  <a:pt x="22" y="166"/>
                  <a:pt x="22" y="166"/>
                </a:cubicBezTo>
                <a:cubicBezTo>
                  <a:pt x="30" y="166"/>
                  <a:pt x="38" y="169"/>
                  <a:pt x="45" y="175"/>
                </a:cubicBezTo>
                <a:cubicBezTo>
                  <a:pt x="51" y="182"/>
                  <a:pt x="55" y="191"/>
                  <a:pt x="54" y="199"/>
                </a:cubicBezTo>
                <a:lnTo>
                  <a:pt x="29" y="205"/>
                </a:lnTo>
                <a:close/>
                <a:moveTo>
                  <a:pt x="61" y="197"/>
                </a:moveTo>
                <a:cubicBezTo>
                  <a:pt x="61" y="188"/>
                  <a:pt x="57" y="178"/>
                  <a:pt x="50" y="170"/>
                </a:cubicBezTo>
                <a:cubicBezTo>
                  <a:pt x="42" y="163"/>
                  <a:pt x="33" y="159"/>
                  <a:pt x="24" y="159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1" y="132"/>
                  <a:pt x="32" y="131"/>
                  <a:pt x="33" y="129"/>
                </a:cubicBezTo>
                <a:cubicBezTo>
                  <a:pt x="47" y="119"/>
                  <a:pt x="68" y="122"/>
                  <a:pt x="83" y="137"/>
                </a:cubicBezTo>
                <a:cubicBezTo>
                  <a:pt x="98" y="153"/>
                  <a:pt x="101" y="175"/>
                  <a:pt x="89" y="189"/>
                </a:cubicBezTo>
                <a:cubicBezTo>
                  <a:pt x="88" y="190"/>
                  <a:pt x="87" y="190"/>
                  <a:pt x="86" y="190"/>
                </a:cubicBezTo>
                <a:lnTo>
                  <a:pt x="61" y="197"/>
                </a:lnTo>
                <a:close/>
                <a:moveTo>
                  <a:pt x="197" y="81"/>
                </a:moveTo>
                <a:cubicBezTo>
                  <a:pt x="186" y="93"/>
                  <a:pt x="186" y="93"/>
                  <a:pt x="186" y="93"/>
                </a:cubicBezTo>
                <a:cubicBezTo>
                  <a:pt x="186" y="91"/>
                  <a:pt x="186" y="90"/>
                  <a:pt x="186" y="88"/>
                </a:cubicBezTo>
                <a:cubicBezTo>
                  <a:pt x="185" y="75"/>
                  <a:pt x="178" y="62"/>
                  <a:pt x="168" y="52"/>
                </a:cubicBezTo>
                <a:cubicBezTo>
                  <a:pt x="157" y="41"/>
                  <a:pt x="142" y="34"/>
                  <a:pt x="127" y="34"/>
                </a:cubicBezTo>
                <a:cubicBezTo>
                  <a:pt x="139" y="23"/>
                  <a:pt x="139" y="23"/>
                  <a:pt x="139" y="23"/>
                </a:cubicBezTo>
                <a:cubicBezTo>
                  <a:pt x="145" y="17"/>
                  <a:pt x="153" y="14"/>
                  <a:pt x="161" y="14"/>
                </a:cubicBezTo>
                <a:cubicBezTo>
                  <a:pt x="172" y="14"/>
                  <a:pt x="184" y="19"/>
                  <a:pt x="192" y="27"/>
                </a:cubicBezTo>
                <a:cubicBezTo>
                  <a:pt x="201" y="36"/>
                  <a:pt x="205" y="46"/>
                  <a:pt x="206" y="56"/>
                </a:cubicBezTo>
                <a:cubicBezTo>
                  <a:pt x="207" y="66"/>
                  <a:pt x="204" y="75"/>
                  <a:pt x="197" y="8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029621" y="5070355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7916974" y="4029336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846002" y="2816461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084450" y="1699230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090222" y="1937276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869251" y="3035584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7916992" y="4254369"/>
            <a:ext cx="26441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026722" y="5304510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8" name="文本框 67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041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000"/>
                            </p:stCondLst>
                            <p:childTnLst>
                              <p:par>
                                <p:cTn id="9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500"/>
                            </p:stCondLst>
                            <p:childTnLst>
                              <p:par>
                                <p:cTn id="9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2782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216106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391694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1596919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2985576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>
            <a:spLocks/>
          </p:cNvSpPr>
          <p:nvPr/>
        </p:nvSpPr>
        <p:spPr bwMode="auto">
          <a:xfrm>
            <a:off x="4847477" y="2410127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6"/>
          <p:cNvSpPr>
            <a:spLocks/>
          </p:cNvSpPr>
          <p:nvPr/>
        </p:nvSpPr>
        <p:spPr bwMode="auto">
          <a:xfrm>
            <a:off x="570922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6837046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6"/>
          <p:cNvSpPr>
            <a:spLocks/>
          </p:cNvSpPr>
          <p:nvPr/>
        </p:nvSpPr>
        <p:spPr bwMode="auto">
          <a:xfrm>
            <a:off x="754909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6"/>
          <p:cNvSpPr>
            <a:spLocks/>
          </p:cNvSpPr>
          <p:nvPr/>
        </p:nvSpPr>
        <p:spPr bwMode="auto">
          <a:xfrm>
            <a:off x="9427238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>
            <a:spLocks/>
          </p:cNvSpPr>
          <p:nvPr/>
        </p:nvSpPr>
        <p:spPr bwMode="auto">
          <a:xfrm>
            <a:off x="8410018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136"/>
          <p:cNvGrpSpPr/>
          <p:nvPr/>
        </p:nvGrpSpPr>
        <p:grpSpPr>
          <a:xfrm>
            <a:off x="1868586" y="4690312"/>
            <a:ext cx="769442" cy="850779"/>
            <a:chOff x="922980" y="3281022"/>
            <a:chExt cx="630089" cy="6966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" name="Group 137"/>
          <p:cNvGrpSpPr/>
          <p:nvPr/>
        </p:nvGrpSpPr>
        <p:grpSpPr>
          <a:xfrm>
            <a:off x="2770796" y="4690307"/>
            <a:ext cx="769442" cy="1247802"/>
            <a:chOff x="1580321" y="3281022"/>
            <a:chExt cx="630089" cy="1021813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64" name="Straight Connector 63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136"/>
          <p:cNvGrpSpPr/>
          <p:nvPr/>
        </p:nvGrpSpPr>
        <p:grpSpPr>
          <a:xfrm>
            <a:off x="3673005" y="4690312"/>
            <a:ext cx="769442" cy="850779"/>
            <a:chOff x="922980" y="3281022"/>
            <a:chExt cx="630089" cy="69669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05" name="Straight Connector 10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37"/>
          <p:cNvGrpSpPr/>
          <p:nvPr/>
        </p:nvGrpSpPr>
        <p:grpSpPr>
          <a:xfrm>
            <a:off x="4575214" y="4690307"/>
            <a:ext cx="769442" cy="1247802"/>
            <a:chOff x="1580321" y="3281022"/>
            <a:chExt cx="630089" cy="1021813"/>
          </a:xfrm>
        </p:grpSpPr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09" name="Straight Connector 10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0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136"/>
          <p:cNvGrpSpPr/>
          <p:nvPr/>
        </p:nvGrpSpPr>
        <p:grpSpPr>
          <a:xfrm>
            <a:off x="5477423" y="4690312"/>
            <a:ext cx="769442" cy="850779"/>
            <a:chOff x="922980" y="3281022"/>
            <a:chExt cx="630089" cy="69669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" name="Group 137"/>
          <p:cNvGrpSpPr/>
          <p:nvPr/>
        </p:nvGrpSpPr>
        <p:grpSpPr>
          <a:xfrm>
            <a:off x="6379632" y="4690307"/>
            <a:ext cx="769442" cy="1247802"/>
            <a:chOff x="1580321" y="3281022"/>
            <a:chExt cx="630089" cy="1021813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6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19" name="Straight Connector 11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TextBox 11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" name="Group 136"/>
          <p:cNvGrpSpPr/>
          <p:nvPr/>
        </p:nvGrpSpPr>
        <p:grpSpPr>
          <a:xfrm>
            <a:off x="7281842" y="4690312"/>
            <a:ext cx="769442" cy="850779"/>
            <a:chOff x="922980" y="3281022"/>
            <a:chExt cx="630089" cy="696693"/>
          </a:xfrm>
        </p:grpSpPr>
        <p:sp>
          <p:nvSpPr>
            <p:cNvPr id="122" name="Oval 12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24" name="TextBox 12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Group 137"/>
          <p:cNvGrpSpPr/>
          <p:nvPr/>
        </p:nvGrpSpPr>
        <p:grpSpPr>
          <a:xfrm>
            <a:off x="8184050" y="4690307"/>
            <a:ext cx="769442" cy="1247802"/>
            <a:chOff x="1580321" y="3281022"/>
            <a:chExt cx="630089" cy="1021813"/>
          </a:xfrm>
        </p:grpSpPr>
        <p:sp>
          <p:nvSpPr>
            <p:cNvPr id="127" name="Oval 12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6" name="Group 12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12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3" name="Group 136"/>
          <p:cNvGrpSpPr/>
          <p:nvPr/>
        </p:nvGrpSpPr>
        <p:grpSpPr>
          <a:xfrm>
            <a:off x="9086260" y="4690312"/>
            <a:ext cx="769442" cy="850779"/>
            <a:chOff x="922980" y="3281022"/>
            <a:chExt cx="630089" cy="696693"/>
          </a:xfrm>
        </p:grpSpPr>
        <p:sp>
          <p:nvSpPr>
            <p:cNvPr id="132" name="Oval 13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34" name="TextBox 13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35" name="Straight Connector 13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" name="Group 137"/>
          <p:cNvGrpSpPr/>
          <p:nvPr/>
        </p:nvGrpSpPr>
        <p:grpSpPr>
          <a:xfrm>
            <a:off x="9988465" y="4690307"/>
            <a:ext cx="769442" cy="1247802"/>
            <a:chOff x="1580321" y="3281022"/>
            <a:chExt cx="630089" cy="1021813"/>
          </a:xfrm>
        </p:grpSpPr>
        <p:sp>
          <p:nvSpPr>
            <p:cNvPr id="137" name="Oval 13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39" name="Straight Connector 13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13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文本框 62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8810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2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Oval 5"/>
          <p:cNvSpPr>
            <a:spLocks noChangeArrowheads="1"/>
          </p:cNvSpPr>
          <p:nvPr/>
        </p:nvSpPr>
        <p:spPr bwMode="auto">
          <a:xfrm>
            <a:off x="2205633" y="2490069"/>
            <a:ext cx="2250281" cy="2250281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4100" name="Picture 4" descr="1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6152" y="4289401"/>
            <a:ext cx="2509242" cy="544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2582913" y="3099519"/>
            <a:ext cx="1419820" cy="1038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67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altLang="zh-CN" sz="67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4107" name="Picture 11" descr="未标题-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03588" y="2445421"/>
            <a:ext cx="669727" cy="745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8" name="Freeform 12"/>
          <p:cNvSpPr>
            <a:spLocks/>
          </p:cNvSpPr>
          <p:nvPr/>
        </p:nvSpPr>
        <p:spPr bwMode="auto">
          <a:xfrm>
            <a:off x="4074170" y="3255789"/>
            <a:ext cx="580430" cy="223242"/>
          </a:xfrm>
          <a:custGeom>
            <a:avLst/>
            <a:gdLst>
              <a:gd name="T0" fmla="*/ 488 w 496"/>
              <a:gd name="T1" fmla="*/ 189 h 189"/>
              <a:gd name="T2" fmla="*/ 493 w 496"/>
              <a:gd name="T3" fmla="*/ 165 h 189"/>
              <a:gd name="T4" fmla="*/ 419 w 496"/>
              <a:gd name="T5" fmla="*/ 79 h 189"/>
              <a:gd name="T6" fmla="*/ 370 w 496"/>
              <a:gd name="T7" fmla="*/ 92 h 189"/>
              <a:gd name="T8" fmla="*/ 370 w 496"/>
              <a:gd name="T9" fmla="*/ 87 h 189"/>
              <a:gd name="T10" fmla="*/ 370 w 496"/>
              <a:gd name="T11" fmla="*/ 83 h 189"/>
              <a:gd name="T12" fmla="*/ 369 w 496"/>
              <a:gd name="T13" fmla="*/ 67 h 189"/>
              <a:gd name="T14" fmla="*/ 363 w 496"/>
              <a:gd name="T15" fmla="*/ 49 h 189"/>
              <a:gd name="T16" fmla="*/ 362 w 496"/>
              <a:gd name="T17" fmla="*/ 46 h 189"/>
              <a:gd name="T18" fmla="*/ 362 w 496"/>
              <a:gd name="T19" fmla="*/ 46 h 189"/>
              <a:gd name="T20" fmla="*/ 362 w 496"/>
              <a:gd name="T21" fmla="*/ 46 h 189"/>
              <a:gd name="T22" fmla="*/ 350 w 496"/>
              <a:gd name="T23" fmla="*/ 28 h 189"/>
              <a:gd name="T24" fmla="*/ 335 w 496"/>
              <a:gd name="T25" fmla="*/ 14 h 189"/>
              <a:gd name="T26" fmla="*/ 296 w 496"/>
              <a:gd name="T27" fmla="*/ 1 h 189"/>
              <a:gd name="T28" fmla="*/ 255 w 496"/>
              <a:gd name="T29" fmla="*/ 9 h 189"/>
              <a:gd name="T30" fmla="*/ 223 w 496"/>
              <a:gd name="T31" fmla="*/ 36 h 189"/>
              <a:gd name="T32" fmla="*/ 214 w 496"/>
              <a:gd name="T33" fmla="*/ 55 h 189"/>
              <a:gd name="T34" fmla="*/ 210 w 496"/>
              <a:gd name="T35" fmla="*/ 73 h 189"/>
              <a:gd name="T36" fmla="*/ 178 w 496"/>
              <a:gd name="T37" fmla="*/ 63 h 189"/>
              <a:gd name="T38" fmla="*/ 159 w 496"/>
              <a:gd name="T39" fmla="*/ 64 h 189"/>
              <a:gd name="T40" fmla="*/ 123 w 496"/>
              <a:gd name="T41" fmla="*/ 81 h 189"/>
              <a:gd name="T42" fmla="*/ 99 w 496"/>
              <a:gd name="T43" fmla="*/ 131 h 189"/>
              <a:gd name="T44" fmla="*/ 98 w 496"/>
              <a:gd name="T45" fmla="*/ 132 h 189"/>
              <a:gd name="T46" fmla="*/ 97 w 496"/>
              <a:gd name="T47" fmla="*/ 133 h 189"/>
              <a:gd name="T48" fmla="*/ 97 w 496"/>
              <a:gd name="T49" fmla="*/ 133 h 189"/>
              <a:gd name="T50" fmla="*/ 2 w 496"/>
              <a:gd name="T51" fmla="*/ 180 h 189"/>
              <a:gd name="T52" fmla="*/ 0 w 496"/>
              <a:gd name="T53" fmla="*/ 189 h 189"/>
              <a:gd name="T54" fmla="*/ 488 w 496"/>
              <a:gd name="T55" fmla="*/ 189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96" h="189">
                <a:moveTo>
                  <a:pt x="488" y="189"/>
                </a:moveTo>
                <a:cubicBezTo>
                  <a:pt x="491" y="182"/>
                  <a:pt x="493" y="174"/>
                  <a:pt x="493" y="165"/>
                </a:cubicBezTo>
                <a:cubicBezTo>
                  <a:pt x="496" y="124"/>
                  <a:pt x="463" y="79"/>
                  <a:pt x="419" y="79"/>
                </a:cubicBezTo>
                <a:cubicBezTo>
                  <a:pt x="401" y="79"/>
                  <a:pt x="384" y="84"/>
                  <a:pt x="370" y="92"/>
                </a:cubicBezTo>
                <a:cubicBezTo>
                  <a:pt x="370" y="91"/>
                  <a:pt x="370" y="89"/>
                  <a:pt x="370" y="87"/>
                </a:cubicBezTo>
                <a:cubicBezTo>
                  <a:pt x="370" y="86"/>
                  <a:pt x="370" y="84"/>
                  <a:pt x="370" y="83"/>
                </a:cubicBezTo>
                <a:cubicBezTo>
                  <a:pt x="371" y="78"/>
                  <a:pt x="370" y="72"/>
                  <a:pt x="369" y="67"/>
                </a:cubicBezTo>
                <a:cubicBezTo>
                  <a:pt x="368" y="61"/>
                  <a:pt x="366" y="55"/>
                  <a:pt x="363" y="49"/>
                </a:cubicBezTo>
                <a:cubicBezTo>
                  <a:pt x="363" y="48"/>
                  <a:pt x="363" y="47"/>
                  <a:pt x="362" y="46"/>
                </a:cubicBezTo>
                <a:cubicBezTo>
                  <a:pt x="362" y="46"/>
                  <a:pt x="362" y="46"/>
                  <a:pt x="362" y="46"/>
                </a:cubicBezTo>
                <a:cubicBezTo>
                  <a:pt x="362" y="46"/>
                  <a:pt x="362" y="46"/>
                  <a:pt x="362" y="46"/>
                </a:cubicBezTo>
                <a:cubicBezTo>
                  <a:pt x="360" y="41"/>
                  <a:pt x="357" y="37"/>
                  <a:pt x="350" y="28"/>
                </a:cubicBezTo>
                <a:cubicBezTo>
                  <a:pt x="346" y="22"/>
                  <a:pt x="340" y="18"/>
                  <a:pt x="335" y="14"/>
                </a:cubicBezTo>
                <a:cubicBezTo>
                  <a:pt x="323" y="6"/>
                  <a:pt x="310" y="2"/>
                  <a:pt x="296" y="1"/>
                </a:cubicBezTo>
                <a:cubicBezTo>
                  <a:pt x="281" y="0"/>
                  <a:pt x="268" y="2"/>
                  <a:pt x="255" y="9"/>
                </a:cubicBezTo>
                <a:cubicBezTo>
                  <a:pt x="242" y="15"/>
                  <a:pt x="231" y="24"/>
                  <a:pt x="223" y="36"/>
                </a:cubicBezTo>
                <a:cubicBezTo>
                  <a:pt x="220" y="43"/>
                  <a:pt x="217" y="49"/>
                  <a:pt x="214" y="55"/>
                </a:cubicBezTo>
                <a:cubicBezTo>
                  <a:pt x="212" y="61"/>
                  <a:pt x="211" y="67"/>
                  <a:pt x="210" y="73"/>
                </a:cubicBezTo>
                <a:cubicBezTo>
                  <a:pt x="200" y="67"/>
                  <a:pt x="189" y="64"/>
                  <a:pt x="178" y="63"/>
                </a:cubicBezTo>
                <a:cubicBezTo>
                  <a:pt x="171" y="63"/>
                  <a:pt x="165" y="64"/>
                  <a:pt x="159" y="64"/>
                </a:cubicBezTo>
                <a:cubicBezTo>
                  <a:pt x="145" y="67"/>
                  <a:pt x="133" y="72"/>
                  <a:pt x="123" y="81"/>
                </a:cubicBezTo>
                <a:cubicBezTo>
                  <a:pt x="109" y="94"/>
                  <a:pt x="100" y="112"/>
                  <a:pt x="99" y="131"/>
                </a:cubicBezTo>
                <a:cubicBezTo>
                  <a:pt x="98" y="131"/>
                  <a:pt x="98" y="132"/>
                  <a:pt x="98" y="132"/>
                </a:cubicBezTo>
                <a:cubicBezTo>
                  <a:pt x="92" y="131"/>
                  <a:pt x="86" y="130"/>
                  <a:pt x="97" y="133"/>
                </a:cubicBezTo>
                <a:cubicBezTo>
                  <a:pt x="97" y="133"/>
                  <a:pt x="97" y="133"/>
                  <a:pt x="97" y="133"/>
                </a:cubicBezTo>
                <a:cubicBezTo>
                  <a:pt x="59" y="125"/>
                  <a:pt x="17" y="137"/>
                  <a:pt x="2" y="180"/>
                </a:cubicBezTo>
                <a:cubicBezTo>
                  <a:pt x="1" y="183"/>
                  <a:pt x="0" y="186"/>
                  <a:pt x="0" y="189"/>
                </a:cubicBezTo>
                <a:lnTo>
                  <a:pt x="488" y="18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109" name="Group 13"/>
          <p:cNvGrpSpPr>
            <a:grpSpLocks/>
          </p:cNvGrpSpPr>
          <p:nvPr/>
        </p:nvGrpSpPr>
        <p:grpSpPr bwMode="auto">
          <a:xfrm>
            <a:off x="1977926" y="2632945"/>
            <a:ext cx="250031" cy="245566"/>
            <a:chOff x="223" y="203"/>
            <a:chExt cx="213" cy="211"/>
          </a:xfrm>
        </p:grpSpPr>
        <p:sp>
          <p:nvSpPr>
            <p:cNvPr id="4110" name="Freeform 14"/>
            <p:cNvSpPr>
              <a:spLocks/>
            </p:cNvSpPr>
            <p:nvPr/>
          </p:nvSpPr>
          <p:spPr bwMode="auto">
            <a:xfrm>
              <a:off x="223" y="203"/>
              <a:ext cx="213" cy="211"/>
            </a:xfrm>
            <a:custGeom>
              <a:avLst/>
              <a:gdLst>
                <a:gd name="T0" fmla="*/ 133 w 213"/>
                <a:gd name="T1" fmla="*/ 0 h 211"/>
                <a:gd name="T2" fmla="*/ 130 w 213"/>
                <a:gd name="T3" fmla="*/ 90 h 211"/>
                <a:gd name="T4" fmla="*/ 213 w 213"/>
                <a:gd name="T5" fmla="*/ 130 h 211"/>
                <a:gd name="T6" fmla="*/ 121 w 213"/>
                <a:gd name="T7" fmla="*/ 130 h 211"/>
                <a:gd name="T8" fmla="*/ 83 w 213"/>
                <a:gd name="T9" fmla="*/ 211 h 211"/>
                <a:gd name="T10" fmla="*/ 83 w 213"/>
                <a:gd name="T11" fmla="*/ 121 h 211"/>
                <a:gd name="T12" fmla="*/ 0 w 213"/>
                <a:gd name="T13" fmla="*/ 81 h 211"/>
                <a:gd name="T14" fmla="*/ 93 w 213"/>
                <a:gd name="T15" fmla="*/ 81 h 211"/>
                <a:gd name="T16" fmla="*/ 133 w 213"/>
                <a:gd name="T17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3" h="211">
                  <a:moveTo>
                    <a:pt x="133" y="0"/>
                  </a:moveTo>
                  <a:lnTo>
                    <a:pt x="130" y="90"/>
                  </a:lnTo>
                  <a:lnTo>
                    <a:pt x="213" y="130"/>
                  </a:lnTo>
                  <a:lnTo>
                    <a:pt x="121" y="130"/>
                  </a:lnTo>
                  <a:lnTo>
                    <a:pt x="83" y="211"/>
                  </a:lnTo>
                  <a:lnTo>
                    <a:pt x="83" y="121"/>
                  </a:lnTo>
                  <a:lnTo>
                    <a:pt x="0" y="81"/>
                  </a:lnTo>
                  <a:lnTo>
                    <a:pt x="93" y="81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11" name="Oval 15"/>
            <p:cNvSpPr>
              <a:spLocks noChangeArrowheads="1"/>
            </p:cNvSpPr>
            <p:nvPr/>
          </p:nvSpPr>
          <p:spPr bwMode="auto">
            <a:xfrm>
              <a:off x="259" y="239"/>
              <a:ext cx="142" cy="139"/>
            </a:xfrm>
            <a:prstGeom prst="ellipse">
              <a:avLst/>
            </a:prstGeom>
            <a:solidFill>
              <a:srgbClr val="FFFFFF">
                <a:alpha val="17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12" name="Freeform 16"/>
          <p:cNvSpPr>
            <a:spLocks/>
          </p:cNvSpPr>
          <p:nvPr/>
        </p:nvSpPr>
        <p:spPr bwMode="auto">
          <a:xfrm>
            <a:off x="3024932" y="2824933"/>
            <a:ext cx="482203" cy="183059"/>
          </a:xfrm>
          <a:custGeom>
            <a:avLst/>
            <a:gdLst>
              <a:gd name="T0" fmla="*/ 488 w 496"/>
              <a:gd name="T1" fmla="*/ 189 h 189"/>
              <a:gd name="T2" fmla="*/ 493 w 496"/>
              <a:gd name="T3" fmla="*/ 165 h 189"/>
              <a:gd name="T4" fmla="*/ 419 w 496"/>
              <a:gd name="T5" fmla="*/ 79 h 189"/>
              <a:gd name="T6" fmla="*/ 370 w 496"/>
              <a:gd name="T7" fmla="*/ 92 h 189"/>
              <a:gd name="T8" fmla="*/ 370 w 496"/>
              <a:gd name="T9" fmla="*/ 87 h 189"/>
              <a:gd name="T10" fmla="*/ 370 w 496"/>
              <a:gd name="T11" fmla="*/ 83 h 189"/>
              <a:gd name="T12" fmla="*/ 369 w 496"/>
              <a:gd name="T13" fmla="*/ 67 h 189"/>
              <a:gd name="T14" fmla="*/ 363 w 496"/>
              <a:gd name="T15" fmla="*/ 49 h 189"/>
              <a:gd name="T16" fmla="*/ 362 w 496"/>
              <a:gd name="T17" fmla="*/ 46 h 189"/>
              <a:gd name="T18" fmla="*/ 362 w 496"/>
              <a:gd name="T19" fmla="*/ 46 h 189"/>
              <a:gd name="T20" fmla="*/ 362 w 496"/>
              <a:gd name="T21" fmla="*/ 46 h 189"/>
              <a:gd name="T22" fmla="*/ 350 w 496"/>
              <a:gd name="T23" fmla="*/ 28 h 189"/>
              <a:gd name="T24" fmla="*/ 335 w 496"/>
              <a:gd name="T25" fmla="*/ 14 h 189"/>
              <a:gd name="T26" fmla="*/ 296 w 496"/>
              <a:gd name="T27" fmla="*/ 1 h 189"/>
              <a:gd name="T28" fmla="*/ 255 w 496"/>
              <a:gd name="T29" fmla="*/ 9 h 189"/>
              <a:gd name="T30" fmla="*/ 223 w 496"/>
              <a:gd name="T31" fmla="*/ 36 h 189"/>
              <a:gd name="T32" fmla="*/ 214 w 496"/>
              <a:gd name="T33" fmla="*/ 55 h 189"/>
              <a:gd name="T34" fmla="*/ 210 w 496"/>
              <a:gd name="T35" fmla="*/ 73 h 189"/>
              <a:gd name="T36" fmla="*/ 178 w 496"/>
              <a:gd name="T37" fmla="*/ 63 h 189"/>
              <a:gd name="T38" fmla="*/ 159 w 496"/>
              <a:gd name="T39" fmla="*/ 64 h 189"/>
              <a:gd name="T40" fmla="*/ 123 w 496"/>
              <a:gd name="T41" fmla="*/ 81 h 189"/>
              <a:gd name="T42" fmla="*/ 99 w 496"/>
              <a:gd name="T43" fmla="*/ 131 h 189"/>
              <a:gd name="T44" fmla="*/ 98 w 496"/>
              <a:gd name="T45" fmla="*/ 132 h 189"/>
              <a:gd name="T46" fmla="*/ 97 w 496"/>
              <a:gd name="T47" fmla="*/ 133 h 189"/>
              <a:gd name="T48" fmla="*/ 97 w 496"/>
              <a:gd name="T49" fmla="*/ 133 h 189"/>
              <a:gd name="T50" fmla="*/ 2 w 496"/>
              <a:gd name="T51" fmla="*/ 180 h 189"/>
              <a:gd name="T52" fmla="*/ 0 w 496"/>
              <a:gd name="T53" fmla="*/ 189 h 189"/>
              <a:gd name="T54" fmla="*/ 488 w 496"/>
              <a:gd name="T55" fmla="*/ 189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96" h="189">
                <a:moveTo>
                  <a:pt x="488" y="189"/>
                </a:moveTo>
                <a:cubicBezTo>
                  <a:pt x="491" y="182"/>
                  <a:pt x="493" y="174"/>
                  <a:pt x="493" y="165"/>
                </a:cubicBezTo>
                <a:cubicBezTo>
                  <a:pt x="496" y="124"/>
                  <a:pt x="463" y="79"/>
                  <a:pt x="419" y="79"/>
                </a:cubicBezTo>
                <a:cubicBezTo>
                  <a:pt x="401" y="79"/>
                  <a:pt x="384" y="84"/>
                  <a:pt x="370" y="92"/>
                </a:cubicBezTo>
                <a:cubicBezTo>
                  <a:pt x="370" y="91"/>
                  <a:pt x="370" y="89"/>
                  <a:pt x="370" y="87"/>
                </a:cubicBezTo>
                <a:cubicBezTo>
                  <a:pt x="370" y="86"/>
                  <a:pt x="370" y="84"/>
                  <a:pt x="370" y="83"/>
                </a:cubicBezTo>
                <a:cubicBezTo>
                  <a:pt x="371" y="78"/>
                  <a:pt x="370" y="72"/>
                  <a:pt x="369" y="67"/>
                </a:cubicBezTo>
                <a:cubicBezTo>
                  <a:pt x="368" y="61"/>
                  <a:pt x="366" y="55"/>
                  <a:pt x="363" y="49"/>
                </a:cubicBezTo>
                <a:cubicBezTo>
                  <a:pt x="363" y="48"/>
                  <a:pt x="363" y="47"/>
                  <a:pt x="362" y="46"/>
                </a:cubicBezTo>
                <a:cubicBezTo>
                  <a:pt x="362" y="46"/>
                  <a:pt x="362" y="46"/>
                  <a:pt x="362" y="46"/>
                </a:cubicBezTo>
                <a:cubicBezTo>
                  <a:pt x="362" y="46"/>
                  <a:pt x="362" y="46"/>
                  <a:pt x="362" y="46"/>
                </a:cubicBezTo>
                <a:cubicBezTo>
                  <a:pt x="360" y="41"/>
                  <a:pt x="357" y="37"/>
                  <a:pt x="350" y="28"/>
                </a:cubicBezTo>
                <a:cubicBezTo>
                  <a:pt x="346" y="22"/>
                  <a:pt x="340" y="18"/>
                  <a:pt x="335" y="14"/>
                </a:cubicBezTo>
                <a:cubicBezTo>
                  <a:pt x="323" y="6"/>
                  <a:pt x="310" y="2"/>
                  <a:pt x="296" y="1"/>
                </a:cubicBezTo>
                <a:cubicBezTo>
                  <a:pt x="281" y="0"/>
                  <a:pt x="268" y="2"/>
                  <a:pt x="255" y="9"/>
                </a:cubicBezTo>
                <a:cubicBezTo>
                  <a:pt x="242" y="15"/>
                  <a:pt x="231" y="24"/>
                  <a:pt x="223" y="36"/>
                </a:cubicBezTo>
                <a:cubicBezTo>
                  <a:pt x="220" y="43"/>
                  <a:pt x="217" y="49"/>
                  <a:pt x="214" y="55"/>
                </a:cubicBezTo>
                <a:cubicBezTo>
                  <a:pt x="212" y="61"/>
                  <a:pt x="211" y="67"/>
                  <a:pt x="210" y="73"/>
                </a:cubicBezTo>
                <a:cubicBezTo>
                  <a:pt x="200" y="67"/>
                  <a:pt x="189" y="64"/>
                  <a:pt x="178" y="63"/>
                </a:cubicBezTo>
                <a:cubicBezTo>
                  <a:pt x="171" y="63"/>
                  <a:pt x="165" y="64"/>
                  <a:pt x="159" y="64"/>
                </a:cubicBezTo>
                <a:cubicBezTo>
                  <a:pt x="145" y="67"/>
                  <a:pt x="133" y="72"/>
                  <a:pt x="123" y="81"/>
                </a:cubicBezTo>
                <a:cubicBezTo>
                  <a:pt x="109" y="94"/>
                  <a:pt x="100" y="112"/>
                  <a:pt x="99" y="131"/>
                </a:cubicBezTo>
                <a:cubicBezTo>
                  <a:pt x="98" y="131"/>
                  <a:pt x="98" y="132"/>
                  <a:pt x="98" y="132"/>
                </a:cubicBezTo>
                <a:cubicBezTo>
                  <a:pt x="92" y="131"/>
                  <a:pt x="86" y="130"/>
                  <a:pt x="97" y="133"/>
                </a:cubicBezTo>
                <a:cubicBezTo>
                  <a:pt x="97" y="133"/>
                  <a:pt x="97" y="133"/>
                  <a:pt x="97" y="133"/>
                </a:cubicBezTo>
                <a:cubicBezTo>
                  <a:pt x="59" y="125"/>
                  <a:pt x="17" y="137"/>
                  <a:pt x="2" y="180"/>
                </a:cubicBezTo>
                <a:cubicBezTo>
                  <a:pt x="1" y="183"/>
                  <a:pt x="0" y="186"/>
                  <a:pt x="0" y="189"/>
                </a:cubicBezTo>
                <a:lnTo>
                  <a:pt x="488" y="18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113" name="Group 17"/>
          <p:cNvGrpSpPr>
            <a:grpSpLocks/>
          </p:cNvGrpSpPr>
          <p:nvPr/>
        </p:nvGrpSpPr>
        <p:grpSpPr bwMode="auto">
          <a:xfrm flipV="1">
            <a:off x="4007198" y="3840684"/>
            <a:ext cx="183059" cy="178594"/>
            <a:chOff x="223" y="203"/>
            <a:chExt cx="213" cy="211"/>
          </a:xfrm>
        </p:grpSpPr>
        <p:sp>
          <p:nvSpPr>
            <p:cNvPr id="4114" name="Freeform 18"/>
            <p:cNvSpPr>
              <a:spLocks/>
            </p:cNvSpPr>
            <p:nvPr/>
          </p:nvSpPr>
          <p:spPr bwMode="auto">
            <a:xfrm>
              <a:off x="223" y="203"/>
              <a:ext cx="213" cy="211"/>
            </a:xfrm>
            <a:custGeom>
              <a:avLst/>
              <a:gdLst>
                <a:gd name="T0" fmla="*/ 133 w 213"/>
                <a:gd name="T1" fmla="*/ 0 h 211"/>
                <a:gd name="T2" fmla="*/ 130 w 213"/>
                <a:gd name="T3" fmla="*/ 90 h 211"/>
                <a:gd name="T4" fmla="*/ 213 w 213"/>
                <a:gd name="T5" fmla="*/ 130 h 211"/>
                <a:gd name="T6" fmla="*/ 121 w 213"/>
                <a:gd name="T7" fmla="*/ 130 h 211"/>
                <a:gd name="T8" fmla="*/ 83 w 213"/>
                <a:gd name="T9" fmla="*/ 211 h 211"/>
                <a:gd name="T10" fmla="*/ 83 w 213"/>
                <a:gd name="T11" fmla="*/ 121 h 211"/>
                <a:gd name="T12" fmla="*/ 0 w 213"/>
                <a:gd name="T13" fmla="*/ 81 h 211"/>
                <a:gd name="T14" fmla="*/ 93 w 213"/>
                <a:gd name="T15" fmla="*/ 81 h 211"/>
                <a:gd name="T16" fmla="*/ 133 w 213"/>
                <a:gd name="T17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3" h="211">
                  <a:moveTo>
                    <a:pt x="133" y="0"/>
                  </a:moveTo>
                  <a:lnTo>
                    <a:pt x="130" y="90"/>
                  </a:lnTo>
                  <a:lnTo>
                    <a:pt x="213" y="130"/>
                  </a:lnTo>
                  <a:lnTo>
                    <a:pt x="121" y="130"/>
                  </a:lnTo>
                  <a:lnTo>
                    <a:pt x="83" y="211"/>
                  </a:lnTo>
                  <a:lnTo>
                    <a:pt x="83" y="121"/>
                  </a:lnTo>
                  <a:lnTo>
                    <a:pt x="0" y="81"/>
                  </a:lnTo>
                  <a:lnTo>
                    <a:pt x="93" y="81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15" name="Oval 19"/>
            <p:cNvSpPr>
              <a:spLocks noChangeArrowheads="1"/>
            </p:cNvSpPr>
            <p:nvPr/>
          </p:nvSpPr>
          <p:spPr bwMode="auto">
            <a:xfrm>
              <a:off x="259" y="239"/>
              <a:ext cx="142" cy="139"/>
            </a:xfrm>
            <a:prstGeom prst="ellipse">
              <a:avLst/>
            </a:prstGeom>
            <a:solidFill>
              <a:srgbClr val="FFFFFF">
                <a:alpha val="17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16" name="Rectangle 20"/>
          <p:cNvSpPr>
            <a:spLocks noChangeArrowheads="1"/>
          </p:cNvSpPr>
          <p:nvPr/>
        </p:nvSpPr>
        <p:spPr bwMode="auto">
          <a:xfrm>
            <a:off x="5619007" y="3079429"/>
            <a:ext cx="6380262" cy="1148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sz="1688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We </a:t>
            </a:r>
            <a:r>
              <a:rPr lang="en-US" sz="1688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have many PowerPoint templates that has been specifically designed to help anyone that is stepping into the world of PowerPoint for the very first time.</a:t>
            </a:r>
          </a:p>
        </p:txBody>
      </p:sp>
    </p:spTree>
    <p:extLst>
      <p:ext uri="{BB962C8B-B14F-4D97-AF65-F5344CB8AC3E}">
        <p14:creationId xmlns:p14="http://schemas.microsoft.com/office/powerpoint/2010/main" val="215883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任意多边形 17"/>
          <p:cNvSpPr>
            <a:spLocks/>
          </p:cNvSpPr>
          <p:nvPr/>
        </p:nvSpPr>
        <p:spPr bwMode="auto">
          <a:xfrm>
            <a:off x="3095426" y="0"/>
            <a:ext cx="5997072" cy="6425674"/>
          </a:xfrm>
          <a:custGeom>
            <a:avLst/>
            <a:gdLst>
              <a:gd name="T0" fmla="*/ 0 w 1641135"/>
              <a:gd name="T1" fmla="*/ 0 h 1714500"/>
              <a:gd name="T2" fmla="*/ 236550717 w 1641135"/>
              <a:gd name="T3" fmla="*/ 0 h 1714500"/>
              <a:gd name="T4" fmla="*/ 213100770 w 1641135"/>
              <a:gd name="T5" fmla="*/ 273440078 h 1714500"/>
              <a:gd name="T6" fmla="*/ 0 w 1641135"/>
              <a:gd name="T7" fmla="*/ 0 h 1714500"/>
              <a:gd name="T8" fmla="*/ 0 60000 65536"/>
              <a:gd name="T9" fmla="*/ 0 60000 65536"/>
              <a:gd name="T10" fmla="*/ 0 60000 65536"/>
              <a:gd name="T11" fmla="*/ 0 60000 65536"/>
              <a:gd name="T12" fmla="*/ 0 w 1641135"/>
              <a:gd name="T13" fmla="*/ 0 h 1714500"/>
              <a:gd name="T14" fmla="*/ 1641135 w 1641135"/>
              <a:gd name="T15" fmla="*/ 1714500 h 17145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41135" h="1714500">
                <a:moveTo>
                  <a:pt x="0" y="0"/>
                </a:moveTo>
                <a:lnTo>
                  <a:pt x="1641135" y="0"/>
                </a:lnTo>
                <a:lnTo>
                  <a:pt x="1478445" y="17145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3175" cmpd="sng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75778" name="任意多边形 12"/>
          <p:cNvSpPr>
            <a:spLocks/>
          </p:cNvSpPr>
          <p:nvPr/>
        </p:nvSpPr>
        <p:spPr bwMode="auto">
          <a:xfrm>
            <a:off x="5303928" y="0"/>
            <a:ext cx="7554822" cy="7232650"/>
          </a:xfrm>
          <a:custGeom>
            <a:avLst/>
            <a:gdLst>
              <a:gd name="T0" fmla="*/ 3457570 w 7144661"/>
              <a:gd name="T1" fmla="*/ 0 h 6858000"/>
              <a:gd name="T2" fmla="*/ 7147365 w 7144661"/>
              <a:gd name="T3" fmla="*/ 0 h 6858000"/>
              <a:gd name="T4" fmla="*/ 7147365 w 7144661"/>
              <a:gd name="T5" fmla="*/ 6858000 h 6858000"/>
              <a:gd name="T6" fmla="*/ 0 w 7144661"/>
              <a:gd name="T7" fmla="*/ 6858000 h 6858000"/>
              <a:gd name="T8" fmla="*/ 3457570 w 7144661"/>
              <a:gd name="T9" fmla="*/ 0 h 6858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144661"/>
              <a:gd name="T16" fmla="*/ 0 h 6858000"/>
              <a:gd name="T17" fmla="*/ 7144661 w 7144661"/>
              <a:gd name="T18" fmla="*/ 6858000 h 6858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144661" h="6858000">
                <a:moveTo>
                  <a:pt x="3456261" y="0"/>
                </a:moveTo>
                <a:lnTo>
                  <a:pt x="7144661" y="0"/>
                </a:lnTo>
                <a:lnTo>
                  <a:pt x="7144661" y="6858000"/>
                </a:lnTo>
                <a:lnTo>
                  <a:pt x="0" y="6858000"/>
                </a:lnTo>
                <a:lnTo>
                  <a:pt x="3456261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175" cmpd="sng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712458" y="4783108"/>
            <a:ext cx="498823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12800" y="4624437"/>
            <a:ext cx="4752528" cy="827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03967" y="4223797"/>
            <a:ext cx="169136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101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">
        <p14:switch dir="r"/>
      </p:transition>
    </mc:Choice>
    <mc:Fallback xmlns=""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5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5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7" grpId="0" animBg="1"/>
      <p:bldP spid="75778" grpId="0" animBg="1"/>
      <p:bldP spid="5" grpId="0"/>
      <p:bldP spid="6" grpId="0" animBg="1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" name="Chart 61"/>
          <p:cNvGraphicFramePr/>
          <p:nvPr>
            <p:extLst/>
          </p:nvPr>
        </p:nvGraphicFramePr>
        <p:xfrm>
          <a:off x="1678294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8" name="TextBox 67"/>
          <p:cNvSpPr txBox="1"/>
          <p:nvPr/>
        </p:nvSpPr>
        <p:spPr>
          <a:xfrm>
            <a:off x="2325817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481407" y="3962081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2001</a:t>
            </a:r>
          </a:p>
        </p:txBody>
      </p:sp>
      <p:graphicFrame>
        <p:nvGraphicFramePr>
          <p:cNvPr id="36" name="Chart 35"/>
          <p:cNvGraphicFramePr/>
          <p:nvPr>
            <p:extLst/>
          </p:nvPr>
        </p:nvGraphicFramePr>
        <p:xfrm>
          <a:off x="4160854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4808378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970170" y="3962081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2010</a:t>
            </a:r>
          </a:p>
        </p:txBody>
      </p:sp>
      <p:graphicFrame>
        <p:nvGraphicFramePr>
          <p:cNvPr id="43" name="Chart 42"/>
          <p:cNvGraphicFramePr/>
          <p:nvPr>
            <p:extLst/>
          </p:nvPr>
        </p:nvGraphicFramePr>
        <p:xfrm>
          <a:off x="6619879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4" name="TextBox 43"/>
          <p:cNvSpPr txBox="1"/>
          <p:nvPr/>
        </p:nvSpPr>
        <p:spPr>
          <a:xfrm>
            <a:off x="7267401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458931" y="3993624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</a:p>
        </p:txBody>
      </p:sp>
      <p:graphicFrame>
        <p:nvGraphicFramePr>
          <p:cNvPr id="54" name="Chart 53"/>
          <p:cNvGraphicFramePr/>
          <p:nvPr>
            <p:extLst/>
          </p:nvPr>
        </p:nvGraphicFramePr>
        <p:xfrm>
          <a:off x="9108169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6" name="TextBox 55"/>
          <p:cNvSpPr txBox="1"/>
          <p:nvPr/>
        </p:nvSpPr>
        <p:spPr>
          <a:xfrm>
            <a:off x="9755692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9947694" y="3993624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</a:p>
        </p:txBody>
      </p:sp>
      <p:grpSp>
        <p:nvGrpSpPr>
          <p:cNvPr id="28" name="Group 29"/>
          <p:cNvGrpSpPr/>
          <p:nvPr/>
        </p:nvGrpSpPr>
        <p:grpSpPr>
          <a:xfrm>
            <a:off x="1812053" y="4538583"/>
            <a:ext cx="4094328" cy="722185"/>
            <a:chOff x="648100" y="3562350"/>
            <a:chExt cx="3771500" cy="914400"/>
          </a:xfrm>
        </p:grpSpPr>
        <p:sp>
          <p:nvSpPr>
            <p:cNvPr id="29" name="Rectangle 28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2"/>
          <p:cNvGrpSpPr/>
          <p:nvPr/>
        </p:nvGrpSpPr>
        <p:grpSpPr>
          <a:xfrm>
            <a:off x="1812053" y="5332321"/>
            <a:ext cx="4094328" cy="722185"/>
            <a:chOff x="648100" y="3562350"/>
            <a:chExt cx="3771500" cy="914400"/>
          </a:xfrm>
        </p:grpSpPr>
        <p:sp>
          <p:nvSpPr>
            <p:cNvPr id="32" name="Rectangle 31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5"/>
          <p:cNvGrpSpPr/>
          <p:nvPr/>
        </p:nvGrpSpPr>
        <p:grpSpPr>
          <a:xfrm>
            <a:off x="6987693" y="4534718"/>
            <a:ext cx="4094328" cy="722185"/>
            <a:chOff x="648100" y="3562350"/>
            <a:chExt cx="3771500" cy="914400"/>
          </a:xfrm>
        </p:grpSpPr>
        <p:sp>
          <p:nvSpPr>
            <p:cNvPr id="40" name="Rectangle 39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2113453" y="4598841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13453" y="539751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289093" y="459321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6987693" y="5325668"/>
            <a:ext cx="4094328" cy="722185"/>
            <a:chOff x="648100" y="3562350"/>
            <a:chExt cx="3771500" cy="914400"/>
          </a:xfrm>
        </p:grpSpPr>
        <p:sp>
          <p:nvSpPr>
            <p:cNvPr id="55" name="Rectangle 54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7289093" y="538416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58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2" grpId="0">
        <p:bldAsOne/>
      </p:bldGraphic>
      <p:bldP spid="68" grpId="0"/>
      <p:bldP spid="50" grpId="0"/>
      <p:bldGraphic spid="36" grpId="0">
        <p:bldAsOne/>
      </p:bldGraphic>
      <p:bldP spid="37" grpId="0"/>
      <p:bldP spid="38" grpId="0"/>
      <p:bldGraphic spid="43" grpId="0">
        <p:bldAsOne/>
      </p:bldGraphic>
      <p:bldP spid="44" grpId="0"/>
      <p:bldP spid="45" grpId="0"/>
      <p:bldGraphic spid="54" grpId="0">
        <p:bldAsOne/>
      </p:bldGraphic>
      <p:bldP spid="56" grpId="0"/>
      <p:bldP spid="59" grpId="0"/>
      <p:bldP spid="4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4780192" y="2351314"/>
            <a:ext cx="3298368" cy="4118306"/>
            <a:chOff x="4731074" y="3558159"/>
            <a:chExt cx="2569838" cy="3208672"/>
          </a:xfrm>
        </p:grpSpPr>
        <p:grpSp>
          <p:nvGrpSpPr>
            <p:cNvPr id="28" name="组合 72"/>
            <p:cNvGrpSpPr/>
            <p:nvPr/>
          </p:nvGrpSpPr>
          <p:grpSpPr>
            <a:xfrm>
              <a:off x="6096000" y="4175841"/>
              <a:ext cx="1204912" cy="2428808"/>
              <a:chOff x="4281488" y="2009843"/>
              <a:chExt cx="1204912" cy="2428808"/>
            </a:xfrm>
          </p:grpSpPr>
          <p:sp>
            <p:nvSpPr>
              <p:cNvPr id="29" name="Freeform 59"/>
              <p:cNvSpPr>
                <a:spLocks/>
              </p:cNvSpPr>
              <p:nvPr/>
            </p:nvSpPr>
            <p:spPr bwMode="auto">
              <a:xfrm>
                <a:off x="4728043" y="2583169"/>
                <a:ext cx="378730" cy="448633"/>
              </a:xfrm>
              <a:custGeom>
                <a:avLst/>
                <a:gdLst>
                  <a:gd name="T0" fmla="*/ 102 w 154"/>
                  <a:gd name="T1" fmla="*/ 109 h 182"/>
                  <a:gd name="T2" fmla="*/ 154 w 154"/>
                  <a:gd name="T3" fmla="*/ 46 h 182"/>
                  <a:gd name="T4" fmla="*/ 69 w 154"/>
                  <a:gd name="T5" fmla="*/ 0 h 182"/>
                  <a:gd name="T6" fmla="*/ 18 w 154"/>
                  <a:gd name="T7" fmla="*/ 63 h 182"/>
                  <a:gd name="T8" fmla="*/ 17 w 154"/>
                  <a:gd name="T9" fmla="*/ 131 h 182"/>
                  <a:gd name="T10" fmla="*/ 25 w 154"/>
                  <a:gd name="T11" fmla="*/ 136 h 182"/>
                  <a:gd name="T12" fmla="*/ 110 w 154"/>
                  <a:gd name="T13" fmla="*/ 182 h 182"/>
                  <a:gd name="T14" fmla="*/ 102 w 154"/>
                  <a:gd name="T15" fmla="*/ 177 h 182"/>
                  <a:gd name="T16" fmla="*/ 102 w 154"/>
                  <a:gd name="T17" fmla="*/ 109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4" h="182">
                    <a:moveTo>
                      <a:pt x="102" y="109"/>
                    </a:moveTo>
                    <a:cubicBezTo>
                      <a:pt x="154" y="46"/>
                      <a:pt x="154" y="46"/>
                      <a:pt x="154" y="46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18" y="63"/>
                      <a:pt x="18" y="63"/>
                      <a:pt x="18" y="63"/>
                    </a:cubicBezTo>
                    <a:cubicBezTo>
                      <a:pt x="0" y="84"/>
                      <a:pt x="0" y="114"/>
                      <a:pt x="17" y="131"/>
                    </a:cubicBezTo>
                    <a:cubicBezTo>
                      <a:pt x="20" y="133"/>
                      <a:pt x="22" y="135"/>
                      <a:pt x="25" y="136"/>
                    </a:cubicBezTo>
                    <a:cubicBezTo>
                      <a:pt x="110" y="182"/>
                      <a:pt x="110" y="182"/>
                      <a:pt x="110" y="182"/>
                    </a:cubicBezTo>
                    <a:cubicBezTo>
                      <a:pt x="107" y="181"/>
                      <a:pt x="105" y="179"/>
                      <a:pt x="102" y="177"/>
                    </a:cubicBezTo>
                    <a:cubicBezTo>
                      <a:pt x="85" y="160"/>
                      <a:pt x="85" y="130"/>
                      <a:pt x="102" y="109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54"/>
              <p:cNvSpPr>
                <a:spLocks/>
              </p:cNvSpPr>
              <p:nvPr/>
            </p:nvSpPr>
            <p:spPr bwMode="auto">
              <a:xfrm>
                <a:off x="4755829" y="2009843"/>
                <a:ext cx="387076" cy="450720"/>
              </a:xfrm>
              <a:custGeom>
                <a:avLst/>
                <a:gdLst>
                  <a:gd name="T0" fmla="*/ 102 w 157"/>
                  <a:gd name="T1" fmla="*/ 65 h 183"/>
                  <a:gd name="T2" fmla="*/ 133 w 157"/>
                  <a:gd name="T3" fmla="*/ 47 h 183"/>
                  <a:gd name="T4" fmla="*/ 157 w 157"/>
                  <a:gd name="T5" fmla="*/ 51 h 183"/>
                  <a:gd name="T6" fmla="*/ 72 w 157"/>
                  <a:gd name="T7" fmla="*/ 5 h 183"/>
                  <a:gd name="T8" fmla="*/ 49 w 157"/>
                  <a:gd name="T9" fmla="*/ 1 h 183"/>
                  <a:gd name="T10" fmla="*/ 17 w 157"/>
                  <a:gd name="T11" fmla="*/ 19 h 183"/>
                  <a:gd name="T12" fmla="*/ 17 w 157"/>
                  <a:gd name="T13" fmla="*/ 87 h 183"/>
                  <a:gd name="T14" fmla="*/ 70 w 157"/>
                  <a:gd name="T15" fmla="*/ 137 h 183"/>
                  <a:gd name="T16" fmla="*/ 155 w 157"/>
                  <a:gd name="T17" fmla="*/ 183 h 183"/>
                  <a:gd name="T18" fmla="*/ 102 w 157"/>
                  <a:gd name="T19" fmla="*/ 133 h 183"/>
                  <a:gd name="T20" fmla="*/ 102 w 157"/>
                  <a:gd name="T21" fmla="*/ 65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7" h="183">
                    <a:moveTo>
                      <a:pt x="102" y="65"/>
                    </a:moveTo>
                    <a:cubicBezTo>
                      <a:pt x="111" y="55"/>
                      <a:pt x="122" y="48"/>
                      <a:pt x="133" y="47"/>
                    </a:cubicBezTo>
                    <a:cubicBezTo>
                      <a:pt x="142" y="46"/>
                      <a:pt x="150" y="47"/>
                      <a:pt x="157" y="51"/>
                    </a:cubicBezTo>
                    <a:cubicBezTo>
                      <a:pt x="129" y="36"/>
                      <a:pt x="101" y="20"/>
                      <a:pt x="72" y="5"/>
                    </a:cubicBezTo>
                    <a:cubicBezTo>
                      <a:pt x="65" y="1"/>
                      <a:pt x="57" y="0"/>
                      <a:pt x="49" y="1"/>
                    </a:cubicBezTo>
                    <a:cubicBezTo>
                      <a:pt x="37" y="2"/>
                      <a:pt x="26" y="9"/>
                      <a:pt x="17" y="19"/>
                    </a:cubicBezTo>
                    <a:cubicBezTo>
                      <a:pt x="0" y="40"/>
                      <a:pt x="0" y="71"/>
                      <a:pt x="17" y="87"/>
                    </a:cubicBezTo>
                    <a:cubicBezTo>
                      <a:pt x="70" y="137"/>
                      <a:pt x="70" y="137"/>
                      <a:pt x="70" y="137"/>
                    </a:cubicBezTo>
                    <a:cubicBezTo>
                      <a:pt x="155" y="183"/>
                      <a:pt x="155" y="183"/>
                      <a:pt x="155" y="183"/>
                    </a:cubicBezTo>
                    <a:cubicBezTo>
                      <a:pt x="102" y="133"/>
                      <a:pt x="102" y="133"/>
                      <a:pt x="102" y="133"/>
                    </a:cubicBezTo>
                    <a:cubicBezTo>
                      <a:pt x="85" y="117"/>
                      <a:pt x="85" y="86"/>
                      <a:pt x="102" y="65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reeform 71"/>
              <p:cNvSpPr>
                <a:spLocks/>
              </p:cNvSpPr>
              <p:nvPr/>
            </p:nvSpPr>
            <p:spPr bwMode="auto">
              <a:xfrm>
                <a:off x="4475163" y="2103438"/>
                <a:ext cx="1011237" cy="2335213"/>
              </a:xfrm>
              <a:custGeom>
                <a:avLst/>
                <a:gdLst>
                  <a:gd name="T0" fmla="*/ 232 w 410"/>
                  <a:gd name="T1" fmla="*/ 1 h 948"/>
                  <a:gd name="T2" fmla="*/ 264 w 410"/>
                  <a:gd name="T3" fmla="*/ 11 h 948"/>
                  <a:gd name="T4" fmla="*/ 394 w 410"/>
                  <a:gd name="T5" fmla="*/ 134 h 948"/>
                  <a:gd name="T6" fmla="*/ 399 w 410"/>
                  <a:gd name="T7" fmla="*/ 139 h 948"/>
                  <a:gd name="T8" fmla="*/ 402 w 410"/>
                  <a:gd name="T9" fmla="*/ 188 h 948"/>
                  <a:gd name="T10" fmla="*/ 394 w 410"/>
                  <a:gd name="T11" fmla="*/ 201 h 948"/>
                  <a:gd name="T12" fmla="*/ 263 w 410"/>
                  <a:gd name="T13" fmla="*/ 361 h 948"/>
                  <a:gd name="T14" fmla="*/ 232 w 410"/>
                  <a:gd name="T15" fmla="*/ 380 h 948"/>
                  <a:gd name="T16" fmla="*/ 200 w 410"/>
                  <a:gd name="T17" fmla="*/ 370 h 948"/>
                  <a:gd name="T18" fmla="*/ 200 w 410"/>
                  <a:gd name="T19" fmla="*/ 302 h 948"/>
                  <a:gd name="T20" fmla="*/ 252 w 410"/>
                  <a:gd name="T21" fmla="*/ 240 h 948"/>
                  <a:gd name="T22" fmla="*/ 223 w 410"/>
                  <a:gd name="T23" fmla="*/ 244 h 948"/>
                  <a:gd name="T24" fmla="*/ 96 w 410"/>
                  <a:gd name="T25" fmla="*/ 398 h 948"/>
                  <a:gd name="T26" fmla="*/ 95 w 410"/>
                  <a:gd name="T27" fmla="*/ 887 h 948"/>
                  <a:gd name="T28" fmla="*/ 48 w 410"/>
                  <a:gd name="T29" fmla="*/ 945 h 948"/>
                  <a:gd name="T30" fmla="*/ 0 w 410"/>
                  <a:gd name="T31" fmla="*/ 900 h 948"/>
                  <a:gd name="T32" fmla="*/ 1 w 410"/>
                  <a:gd name="T33" fmla="*/ 411 h 948"/>
                  <a:gd name="T34" fmla="*/ 223 w 410"/>
                  <a:gd name="T35" fmla="*/ 141 h 948"/>
                  <a:gd name="T36" fmla="*/ 254 w 410"/>
                  <a:gd name="T37" fmla="*/ 137 h 948"/>
                  <a:gd name="T38" fmla="*/ 201 w 410"/>
                  <a:gd name="T39" fmla="*/ 87 h 948"/>
                  <a:gd name="T40" fmla="*/ 201 w 410"/>
                  <a:gd name="T41" fmla="*/ 20 h 948"/>
                  <a:gd name="T42" fmla="*/ 232 w 410"/>
                  <a:gd name="T43" fmla="*/ 1 h 9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10" h="948">
                    <a:moveTo>
                      <a:pt x="232" y="1"/>
                    </a:moveTo>
                    <a:cubicBezTo>
                      <a:pt x="244" y="0"/>
                      <a:pt x="255" y="3"/>
                      <a:pt x="264" y="11"/>
                    </a:cubicBezTo>
                    <a:cubicBezTo>
                      <a:pt x="394" y="134"/>
                      <a:pt x="394" y="134"/>
                      <a:pt x="394" y="134"/>
                    </a:cubicBezTo>
                    <a:cubicBezTo>
                      <a:pt x="396" y="135"/>
                      <a:pt x="398" y="137"/>
                      <a:pt x="399" y="139"/>
                    </a:cubicBezTo>
                    <a:cubicBezTo>
                      <a:pt x="409" y="154"/>
                      <a:pt x="410" y="172"/>
                      <a:pt x="402" y="188"/>
                    </a:cubicBezTo>
                    <a:cubicBezTo>
                      <a:pt x="400" y="193"/>
                      <a:pt x="398" y="198"/>
                      <a:pt x="394" y="201"/>
                    </a:cubicBezTo>
                    <a:cubicBezTo>
                      <a:pt x="263" y="361"/>
                      <a:pt x="263" y="361"/>
                      <a:pt x="263" y="361"/>
                    </a:cubicBezTo>
                    <a:cubicBezTo>
                      <a:pt x="254" y="372"/>
                      <a:pt x="243" y="378"/>
                      <a:pt x="232" y="380"/>
                    </a:cubicBezTo>
                    <a:cubicBezTo>
                      <a:pt x="220" y="381"/>
                      <a:pt x="209" y="378"/>
                      <a:pt x="200" y="370"/>
                    </a:cubicBezTo>
                    <a:cubicBezTo>
                      <a:pt x="183" y="354"/>
                      <a:pt x="183" y="323"/>
                      <a:pt x="200" y="302"/>
                    </a:cubicBezTo>
                    <a:cubicBezTo>
                      <a:pt x="252" y="240"/>
                      <a:pt x="252" y="240"/>
                      <a:pt x="252" y="240"/>
                    </a:cubicBezTo>
                    <a:cubicBezTo>
                      <a:pt x="223" y="244"/>
                      <a:pt x="223" y="244"/>
                      <a:pt x="223" y="244"/>
                    </a:cubicBezTo>
                    <a:cubicBezTo>
                      <a:pt x="153" y="254"/>
                      <a:pt x="96" y="323"/>
                      <a:pt x="96" y="398"/>
                    </a:cubicBezTo>
                    <a:cubicBezTo>
                      <a:pt x="95" y="887"/>
                      <a:pt x="95" y="887"/>
                      <a:pt x="95" y="887"/>
                    </a:cubicBezTo>
                    <a:cubicBezTo>
                      <a:pt x="95" y="915"/>
                      <a:pt x="74" y="941"/>
                      <a:pt x="48" y="945"/>
                    </a:cubicBezTo>
                    <a:cubicBezTo>
                      <a:pt x="22" y="948"/>
                      <a:pt x="0" y="929"/>
                      <a:pt x="0" y="900"/>
                    </a:cubicBezTo>
                    <a:cubicBezTo>
                      <a:pt x="1" y="411"/>
                      <a:pt x="1" y="411"/>
                      <a:pt x="1" y="411"/>
                    </a:cubicBezTo>
                    <a:cubicBezTo>
                      <a:pt x="2" y="279"/>
                      <a:pt x="101" y="159"/>
                      <a:pt x="223" y="141"/>
                    </a:cubicBezTo>
                    <a:cubicBezTo>
                      <a:pt x="254" y="137"/>
                      <a:pt x="254" y="137"/>
                      <a:pt x="254" y="137"/>
                    </a:cubicBezTo>
                    <a:cubicBezTo>
                      <a:pt x="201" y="87"/>
                      <a:pt x="201" y="87"/>
                      <a:pt x="201" y="87"/>
                    </a:cubicBezTo>
                    <a:cubicBezTo>
                      <a:pt x="184" y="71"/>
                      <a:pt x="184" y="41"/>
                      <a:pt x="201" y="20"/>
                    </a:cubicBezTo>
                    <a:cubicBezTo>
                      <a:pt x="210" y="9"/>
                      <a:pt x="221" y="3"/>
                      <a:pt x="23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75"/>
              <p:cNvSpPr>
                <a:spLocks/>
              </p:cNvSpPr>
              <p:nvPr/>
            </p:nvSpPr>
            <p:spPr bwMode="auto">
              <a:xfrm>
                <a:off x="4281488" y="2332038"/>
                <a:ext cx="831850" cy="2093912"/>
              </a:xfrm>
              <a:custGeom>
                <a:avLst/>
                <a:gdLst>
                  <a:gd name="T0" fmla="*/ 253 w 338"/>
                  <a:gd name="T1" fmla="*/ 0 h 849"/>
                  <a:gd name="T2" fmla="*/ 222 w 338"/>
                  <a:gd name="T3" fmla="*/ 4 h 849"/>
                  <a:gd name="T4" fmla="*/ 0 w 338"/>
                  <a:gd name="T5" fmla="*/ 273 h 849"/>
                  <a:gd name="T6" fmla="*/ 0 w 338"/>
                  <a:gd name="T7" fmla="*/ 763 h 849"/>
                  <a:gd name="T8" fmla="*/ 22 w 338"/>
                  <a:gd name="T9" fmla="*/ 803 h 849"/>
                  <a:gd name="T10" fmla="*/ 106 w 338"/>
                  <a:gd name="T11" fmla="*/ 849 h 849"/>
                  <a:gd name="T12" fmla="*/ 84 w 338"/>
                  <a:gd name="T13" fmla="*/ 809 h 849"/>
                  <a:gd name="T14" fmla="*/ 85 w 338"/>
                  <a:gd name="T15" fmla="*/ 320 h 849"/>
                  <a:gd name="T16" fmla="*/ 307 w 338"/>
                  <a:gd name="T17" fmla="*/ 50 h 849"/>
                  <a:gd name="T18" fmla="*/ 338 w 338"/>
                  <a:gd name="T19" fmla="*/ 46 h 849"/>
                  <a:gd name="T20" fmla="*/ 253 w 338"/>
                  <a:gd name="T21" fmla="*/ 0 h 8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38" h="849">
                    <a:moveTo>
                      <a:pt x="253" y="0"/>
                    </a:moveTo>
                    <a:cubicBezTo>
                      <a:pt x="222" y="4"/>
                      <a:pt x="222" y="4"/>
                      <a:pt x="222" y="4"/>
                    </a:cubicBezTo>
                    <a:cubicBezTo>
                      <a:pt x="100" y="21"/>
                      <a:pt x="1" y="142"/>
                      <a:pt x="0" y="273"/>
                    </a:cubicBezTo>
                    <a:cubicBezTo>
                      <a:pt x="0" y="763"/>
                      <a:pt x="0" y="763"/>
                      <a:pt x="0" y="763"/>
                    </a:cubicBezTo>
                    <a:cubicBezTo>
                      <a:pt x="0" y="781"/>
                      <a:pt x="8" y="796"/>
                      <a:pt x="22" y="803"/>
                    </a:cubicBezTo>
                    <a:cubicBezTo>
                      <a:pt x="106" y="849"/>
                      <a:pt x="106" y="849"/>
                      <a:pt x="106" y="849"/>
                    </a:cubicBezTo>
                    <a:cubicBezTo>
                      <a:pt x="93" y="842"/>
                      <a:pt x="84" y="827"/>
                      <a:pt x="84" y="809"/>
                    </a:cubicBezTo>
                    <a:cubicBezTo>
                      <a:pt x="85" y="320"/>
                      <a:pt x="85" y="320"/>
                      <a:pt x="85" y="320"/>
                    </a:cubicBezTo>
                    <a:cubicBezTo>
                      <a:pt x="86" y="188"/>
                      <a:pt x="185" y="67"/>
                      <a:pt x="307" y="50"/>
                    </a:cubicBezTo>
                    <a:cubicBezTo>
                      <a:pt x="338" y="46"/>
                      <a:pt x="338" y="46"/>
                      <a:pt x="338" y="46"/>
                    </a:cubicBezTo>
                    <a:lnTo>
                      <a:pt x="253" y="0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组合 207"/>
            <p:cNvGrpSpPr/>
            <p:nvPr/>
          </p:nvGrpSpPr>
          <p:grpSpPr>
            <a:xfrm>
              <a:off x="5472339" y="3558159"/>
              <a:ext cx="1084733" cy="3208672"/>
              <a:chOff x="4089129" y="1275606"/>
              <a:chExt cx="1084733" cy="3208672"/>
            </a:xfrm>
          </p:grpSpPr>
          <p:sp>
            <p:nvSpPr>
              <p:cNvPr id="34" name="Freeform 27"/>
              <p:cNvSpPr>
                <a:spLocks/>
              </p:cNvSpPr>
              <p:nvPr/>
            </p:nvSpPr>
            <p:spPr bwMode="auto">
              <a:xfrm>
                <a:off x="4402839" y="1717360"/>
                <a:ext cx="263963" cy="2752310"/>
              </a:xfrm>
              <a:custGeom>
                <a:avLst/>
                <a:gdLst>
                  <a:gd name="T0" fmla="*/ 85 w 107"/>
                  <a:gd name="T1" fmla="*/ 1077 h 1117"/>
                  <a:gd name="T2" fmla="*/ 87 w 107"/>
                  <a:gd name="T3" fmla="*/ 46 h 1117"/>
                  <a:gd name="T4" fmla="*/ 2 w 107"/>
                  <a:gd name="T5" fmla="*/ 0 h 1117"/>
                  <a:gd name="T6" fmla="*/ 0 w 107"/>
                  <a:gd name="T7" fmla="*/ 1031 h 1117"/>
                  <a:gd name="T8" fmla="*/ 22 w 107"/>
                  <a:gd name="T9" fmla="*/ 1071 h 1117"/>
                  <a:gd name="T10" fmla="*/ 107 w 107"/>
                  <a:gd name="T11" fmla="*/ 1117 h 1117"/>
                  <a:gd name="T12" fmla="*/ 85 w 107"/>
                  <a:gd name="T13" fmla="*/ 1077 h 1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7" h="1117">
                    <a:moveTo>
                      <a:pt x="85" y="1077"/>
                    </a:moveTo>
                    <a:cubicBezTo>
                      <a:pt x="87" y="46"/>
                      <a:pt x="87" y="46"/>
                      <a:pt x="87" y="46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0" y="1031"/>
                      <a:pt x="0" y="1031"/>
                      <a:pt x="0" y="1031"/>
                    </a:cubicBezTo>
                    <a:cubicBezTo>
                      <a:pt x="0" y="1049"/>
                      <a:pt x="9" y="1064"/>
                      <a:pt x="22" y="1071"/>
                    </a:cubicBezTo>
                    <a:cubicBezTo>
                      <a:pt x="107" y="1117"/>
                      <a:pt x="107" y="1117"/>
                      <a:pt x="107" y="1117"/>
                    </a:cubicBezTo>
                    <a:cubicBezTo>
                      <a:pt x="94" y="1110"/>
                      <a:pt x="85" y="1095"/>
                      <a:pt x="85" y="1077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23"/>
              <p:cNvSpPr>
                <a:spLocks/>
              </p:cNvSpPr>
              <p:nvPr/>
            </p:nvSpPr>
            <p:spPr bwMode="auto">
              <a:xfrm>
                <a:off x="4290160" y="1381408"/>
                <a:ext cx="883702" cy="3102870"/>
              </a:xfrm>
              <a:custGeom>
                <a:avLst/>
                <a:gdLst>
                  <a:gd name="T0" fmla="*/ 180 w 359"/>
                  <a:gd name="T1" fmla="*/ 1 h 1259"/>
                  <a:gd name="T2" fmla="*/ 205 w 359"/>
                  <a:gd name="T3" fmla="*/ 5 h 1259"/>
                  <a:gd name="T4" fmla="*/ 212 w 359"/>
                  <a:gd name="T5" fmla="*/ 11 h 1259"/>
                  <a:gd name="T6" fmla="*/ 342 w 359"/>
                  <a:gd name="T7" fmla="*/ 134 h 1259"/>
                  <a:gd name="T8" fmla="*/ 342 w 359"/>
                  <a:gd name="T9" fmla="*/ 201 h 1259"/>
                  <a:gd name="T10" fmla="*/ 311 w 359"/>
                  <a:gd name="T11" fmla="*/ 220 h 1259"/>
                  <a:gd name="T12" fmla="*/ 279 w 359"/>
                  <a:gd name="T13" fmla="*/ 210 h 1259"/>
                  <a:gd name="T14" fmla="*/ 223 w 359"/>
                  <a:gd name="T15" fmla="*/ 157 h 1259"/>
                  <a:gd name="T16" fmla="*/ 221 w 359"/>
                  <a:gd name="T17" fmla="*/ 1198 h 1259"/>
                  <a:gd name="T18" fmla="*/ 173 w 359"/>
                  <a:gd name="T19" fmla="*/ 1256 h 1259"/>
                  <a:gd name="T20" fmla="*/ 126 w 359"/>
                  <a:gd name="T21" fmla="*/ 1211 h 1259"/>
                  <a:gd name="T22" fmla="*/ 128 w 359"/>
                  <a:gd name="T23" fmla="*/ 180 h 1259"/>
                  <a:gd name="T24" fmla="*/ 80 w 359"/>
                  <a:gd name="T25" fmla="*/ 238 h 1259"/>
                  <a:gd name="T26" fmla="*/ 49 w 359"/>
                  <a:gd name="T27" fmla="*/ 257 h 1259"/>
                  <a:gd name="T28" fmla="*/ 17 w 359"/>
                  <a:gd name="T29" fmla="*/ 247 h 1259"/>
                  <a:gd name="T30" fmla="*/ 18 w 359"/>
                  <a:gd name="T31" fmla="*/ 179 h 1259"/>
                  <a:gd name="T32" fmla="*/ 149 w 359"/>
                  <a:gd name="T33" fmla="*/ 19 h 1259"/>
                  <a:gd name="T34" fmla="*/ 160 w 359"/>
                  <a:gd name="T35" fmla="*/ 9 h 1259"/>
                  <a:gd name="T36" fmla="*/ 180 w 359"/>
                  <a:gd name="T37" fmla="*/ 1 h 1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9" h="1259">
                    <a:moveTo>
                      <a:pt x="180" y="1"/>
                    </a:moveTo>
                    <a:cubicBezTo>
                      <a:pt x="189" y="0"/>
                      <a:pt x="197" y="1"/>
                      <a:pt x="205" y="5"/>
                    </a:cubicBezTo>
                    <a:cubicBezTo>
                      <a:pt x="208" y="8"/>
                      <a:pt x="210" y="9"/>
                      <a:pt x="212" y="11"/>
                    </a:cubicBezTo>
                    <a:cubicBezTo>
                      <a:pt x="342" y="134"/>
                      <a:pt x="342" y="134"/>
                      <a:pt x="342" y="134"/>
                    </a:cubicBezTo>
                    <a:cubicBezTo>
                      <a:pt x="359" y="150"/>
                      <a:pt x="359" y="180"/>
                      <a:pt x="342" y="201"/>
                    </a:cubicBezTo>
                    <a:cubicBezTo>
                      <a:pt x="333" y="212"/>
                      <a:pt x="322" y="218"/>
                      <a:pt x="311" y="220"/>
                    </a:cubicBezTo>
                    <a:cubicBezTo>
                      <a:pt x="299" y="221"/>
                      <a:pt x="288" y="218"/>
                      <a:pt x="279" y="210"/>
                    </a:cubicBezTo>
                    <a:cubicBezTo>
                      <a:pt x="223" y="157"/>
                      <a:pt x="223" y="157"/>
                      <a:pt x="223" y="157"/>
                    </a:cubicBezTo>
                    <a:cubicBezTo>
                      <a:pt x="221" y="1198"/>
                      <a:pt x="221" y="1198"/>
                      <a:pt x="221" y="1198"/>
                    </a:cubicBezTo>
                    <a:cubicBezTo>
                      <a:pt x="221" y="1226"/>
                      <a:pt x="200" y="1252"/>
                      <a:pt x="173" y="1256"/>
                    </a:cubicBezTo>
                    <a:cubicBezTo>
                      <a:pt x="147" y="1259"/>
                      <a:pt x="126" y="1239"/>
                      <a:pt x="126" y="1211"/>
                    </a:cubicBezTo>
                    <a:cubicBezTo>
                      <a:pt x="128" y="180"/>
                      <a:pt x="128" y="180"/>
                      <a:pt x="128" y="180"/>
                    </a:cubicBezTo>
                    <a:cubicBezTo>
                      <a:pt x="80" y="238"/>
                      <a:pt x="80" y="238"/>
                      <a:pt x="80" y="238"/>
                    </a:cubicBezTo>
                    <a:cubicBezTo>
                      <a:pt x="72" y="249"/>
                      <a:pt x="60" y="255"/>
                      <a:pt x="49" y="257"/>
                    </a:cubicBezTo>
                    <a:cubicBezTo>
                      <a:pt x="37" y="258"/>
                      <a:pt x="26" y="255"/>
                      <a:pt x="17" y="247"/>
                    </a:cubicBezTo>
                    <a:cubicBezTo>
                      <a:pt x="0" y="231"/>
                      <a:pt x="0" y="200"/>
                      <a:pt x="18" y="179"/>
                    </a:cubicBezTo>
                    <a:cubicBezTo>
                      <a:pt x="149" y="19"/>
                      <a:pt x="149" y="19"/>
                      <a:pt x="149" y="19"/>
                    </a:cubicBezTo>
                    <a:cubicBezTo>
                      <a:pt x="152" y="15"/>
                      <a:pt x="156" y="12"/>
                      <a:pt x="160" y="9"/>
                    </a:cubicBezTo>
                    <a:cubicBezTo>
                      <a:pt x="166" y="5"/>
                      <a:pt x="173" y="2"/>
                      <a:pt x="18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32"/>
              <p:cNvSpPr>
                <a:spLocks/>
              </p:cNvSpPr>
              <p:nvPr/>
            </p:nvSpPr>
            <p:spPr bwMode="auto">
              <a:xfrm>
                <a:off x="4089129" y="1275606"/>
                <a:ext cx="712595" cy="734506"/>
              </a:xfrm>
              <a:custGeom>
                <a:avLst/>
                <a:gdLst>
                  <a:gd name="T0" fmla="*/ 204 w 289"/>
                  <a:gd name="T1" fmla="*/ 5 h 298"/>
                  <a:gd name="T2" fmla="*/ 180 w 289"/>
                  <a:gd name="T3" fmla="*/ 1 h 298"/>
                  <a:gd name="T4" fmla="*/ 160 w 289"/>
                  <a:gd name="T5" fmla="*/ 9 h 298"/>
                  <a:gd name="T6" fmla="*/ 149 w 289"/>
                  <a:gd name="T7" fmla="*/ 19 h 298"/>
                  <a:gd name="T8" fmla="*/ 18 w 289"/>
                  <a:gd name="T9" fmla="*/ 179 h 298"/>
                  <a:gd name="T10" fmla="*/ 18 w 289"/>
                  <a:gd name="T11" fmla="*/ 247 h 298"/>
                  <a:gd name="T12" fmla="*/ 25 w 289"/>
                  <a:gd name="T13" fmla="*/ 252 h 298"/>
                  <a:gd name="T14" fmla="*/ 106 w 289"/>
                  <a:gd name="T15" fmla="*/ 296 h 298"/>
                  <a:gd name="T16" fmla="*/ 110 w 289"/>
                  <a:gd name="T17" fmla="*/ 298 h 298"/>
                  <a:gd name="T18" fmla="*/ 102 w 289"/>
                  <a:gd name="T19" fmla="*/ 293 h 298"/>
                  <a:gd name="T20" fmla="*/ 103 w 289"/>
                  <a:gd name="T21" fmla="*/ 225 h 298"/>
                  <a:gd name="T22" fmla="*/ 234 w 289"/>
                  <a:gd name="T23" fmla="*/ 65 h 298"/>
                  <a:gd name="T24" fmla="*/ 245 w 289"/>
                  <a:gd name="T25" fmla="*/ 55 h 298"/>
                  <a:gd name="T26" fmla="*/ 265 w 289"/>
                  <a:gd name="T27" fmla="*/ 47 h 298"/>
                  <a:gd name="T28" fmla="*/ 289 w 289"/>
                  <a:gd name="T29" fmla="*/ 51 h 298"/>
                  <a:gd name="T30" fmla="*/ 204 w 289"/>
                  <a:gd name="T31" fmla="*/ 5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9" h="298">
                    <a:moveTo>
                      <a:pt x="204" y="5"/>
                    </a:moveTo>
                    <a:cubicBezTo>
                      <a:pt x="197" y="1"/>
                      <a:pt x="189" y="0"/>
                      <a:pt x="180" y="1"/>
                    </a:cubicBezTo>
                    <a:cubicBezTo>
                      <a:pt x="173" y="2"/>
                      <a:pt x="166" y="5"/>
                      <a:pt x="160" y="9"/>
                    </a:cubicBezTo>
                    <a:cubicBezTo>
                      <a:pt x="156" y="12"/>
                      <a:pt x="152" y="15"/>
                      <a:pt x="149" y="19"/>
                    </a:cubicBezTo>
                    <a:cubicBezTo>
                      <a:pt x="18" y="179"/>
                      <a:pt x="18" y="179"/>
                      <a:pt x="18" y="179"/>
                    </a:cubicBezTo>
                    <a:cubicBezTo>
                      <a:pt x="0" y="200"/>
                      <a:pt x="0" y="230"/>
                      <a:pt x="18" y="247"/>
                    </a:cubicBezTo>
                    <a:cubicBezTo>
                      <a:pt x="20" y="249"/>
                      <a:pt x="23" y="251"/>
                      <a:pt x="25" y="252"/>
                    </a:cubicBezTo>
                    <a:cubicBezTo>
                      <a:pt x="52" y="267"/>
                      <a:pt x="79" y="282"/>
                      <a:pt x="106" y="296"/>
                    </a:cubicBezTo>
                    <a:cubicBezTo>
                      <a:pt x="107" y="297"/>
                      <a:pt x="109" y="298"/>
                      <a:pt x="110" y="298"/>
                    </a:cubicBezTo>
                    <a:cubicBezTo>
                      <a:pt x="107" y="297"/>
                      <a:pt x="105" y="295"/>
                      <a:pt x="102" y="293"/>
                    </a:cubicBezTo>
                    <a:cubicBezTo>
                      <a:pt x="85" y="277"/>
                      <a:pt x="85" y="246"/>
                      <a:pt x="103" y="225"/>
                    </a:cubicBezTo>
                    <a:cubicBezTo>
                      <a:pt x="234" y="65"/>
                      <a:pt x="234" y="65"/>
                      <a:pt x="234" y="65"/>
                    </a:cubicBezTo>
                    <a:cubicBezTo>
                      <a:pt x="237" y="61"/>
                      <a:pt x="241" y="58"/>
                      <a:pt x="245" y="55"/>
                    </a:cubicBezTo>
                    <a:cubicBezTo>
                      <a:pt x="251" y="51"/>
                      <a:pt x="258" y="48"/>
                      <a:pt x="265" y="47"/>
                    </a:cubicBezTo>
                    <a:cubicBezTo>
                      <a:pt x="273" y="46"/>
                      <a:pt x="282" y="47"/>
                      <a:pt x="289" y="51"/>
                    </a:cubicBezTo>
                    <a:lnTo>
                      <a:pt x="204" y="5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组合 208"/>
            <p:cNvGrpSpPr/>
            <p:nvPr/>
          </p:nvGrpSpPr>
          <p:grpSpPr>
            <a:xfrm>
              <a:off x="4731074" y="4973788"/>
              <a:ext cx="1185392" cy="1769046"/>
              <a:chOff x="3347864" y="2691235"/>
              <a:chExt cx="1185392" cy="1769046"/>
            </a:xfrm>
          </p:grpSpPr>
          <p:sp>
            <p:nvSpPr>
              <p:cNvPr id="38" name="Freeform 67"/>
              <p:cNvSpPr>
                <a:spLocks/>
              </p:cNvSpPr>
              <p:nvPr/>
            </p:nvSpPr>
            <p:spPr bwMode="auto">
              <a:xfrm>
                <a:off x="3732038" y="3029373"/>
                <a:ext cx="552450" cy="166687"/>
              </a:xfrm>
              <a:custGeom>
                <a:avLst/>
                <a:gdLst>
                  <a:gd name="T0" fmla="*/ 22 w 224"/>
                  <a:gd name="T1" fmla="*/ 0 h 67"/>
                  <a:gd name="T2" fmla="*/ 0 w 224"/>
                  <a:gd name="T3" fmla="*/ 3 h 67"/>
                  <a:gd name="T4" fmla="*/ 85 w 224"/>
                  <a:gd name="T5" fmla="*/ 49 h 67"/>
                  <a:gd name="T6" fmla="*/ 107 w 224"/>
                  <a:gd name="T7" fmla="*/ 46 h 67"/>
                  <a:gd name="T8" fmla="*/ 224 w 224"/>
                  <a:gd name="T9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4" h="67">
                    <a:moveTo>
                      <a:pt x="22" y="0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85" y="49"/>
                      <a:pt x="85" y="49"/>
                      <a:pt x="85" y="49"/>
                    </a:cubicBezTo>
                    <a:cubicBezTo>
                      <a:pt x="107" y="46"/>
                      <a:pt x="107" y="46"/>
                      <a:pt x="107" y="46"/>
                    </a:cubicBezTo>
                    <a:cubicBezTo>
                      <a:pt x="150" y="40"/>
                      <a:pt x="190" y="48"/>
                      <a:pt x="224" y="67"/>
                    </a:cubicBezTo>
                  </a:path>
                </a:pathLst>
              </a:custGeom>
              <a:gradFill flip="none" rotWithShape="1">
                <a:gsLst>
                  <a:gs pos="37000">
                    <a:srgbClr val="FECE02"/>
                  </a:gs>
                  <a:gs pos="98000">
                    <a:srgbClr val="C73E01"/>
                  </a:gs>
                </a:gsLst>
                <a:lin ang="19800000" scaled="0"/>
                <a:tileRect/>
              </a:gra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2"/>
              <p:cNvSpPr>
                <a:spLocks/>
              </p:cNvSpPr>
              <p:nvPr/>
            </p:nvSpPr>
            <p:spPr bwMode="auto">
              <a:xfrm>
                <a:off x="3947947" y="3309811"/>
                <a:ext cx="404813" cy="1130972"/>
              </a:xfrm>
              <a:custGeom>
                <a:avLst/>
                <a:gdLst>
                  <a:gd name="T0" fmla="*/ 142 w 164"/>
                  <a:gd name="T1" fmla="*/ 419 h 459"/>
                  <a:gd name="T2" fmla="*/ 143 w 164"/>
                  <a:gd name="T3" fmla="*/ 153 h 459"/>
                  <a:gd name="T4" fmla="*/ 84 w 164"/>
                  <a:gd name="T5" fmla="*/ 46 h 459"/>
                  <a:gd name="T6" fmla="*/ 0 w 164"/>
                  <a:gd name="T7" fmla="*/ 0 h 459"/>
                  <a:gd name="T8" fmla="*/ 58 w 164"/>
                  <a:gd name="T9" fmla="*/ 107 h 459"/>
                  <a:gd name="T10" fmla="*/ 58 w 164"/>
                  <a:gd name="T11" fmla="*/ 373 h 459"/>
                  <a:gd name="T12" fmla="*/ 80 w 164"/>
                  <a:gd name="T13" fmla="*/ 413 h 459"/>
                  <a:gd name="T14" fmla="*/ 122 w 164"/>
                  <a:gd name="T15" fmla="*/ 436 h 459"/>
                  <a:gd name="T16" fmla="*/ 164 w 164"/>
                  <a:gd name="T17" fmla="*/ 459 h 459"/>
                  <a:gd name="T18" fmla="*/ 142 w 164"/>
                  <a:gd name="T19" fmla="*/ 419 h 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4" h="459">
                    <a:moveTo>
                      <a:pt x="142" y="419"/>
                    </a:moveTo>
                    <a:cubicBezTo>
                      <a:pt x="143" y="153"/>
                      <a:pt x="143" y="153"/>
                      <a:pt x="143" y="153"/>
                    </a:cubicBezTo>
                    <a:cubicBezTo>
                      <a:pt x="143" y="104"/>
                      <a:pt x="120" y="65"/>
                      <a:pt x="84" y="46"/>
                    </a:cubicBezTo>
                    <a:cubicBezTo>
                      <a:pt x="56" y="31"/>
                      <a:pt x="28" y="15"/>
                      <a:pt x="0" y="0"/>
                    </a:cubicBezTo>
                    <a:cubicBezTo>
                      <a:pt x="35" y="19"/>
                      <a:pt x="58" y="58"/>
                      <a:pt x="58" y="107"/>
                    </a:cubicBezTo>
                    <a:cubicBezTo>
                      <a:pt x="58" y="373"/>
                      <a:pt x="58" y="373"/>
                      <a:pt x="58" y="373"/>
                    </a:cubicBezTo>
                    <a:cubicBezTo>
                      <a:pt x="58" y="391"/>
                      <a:pt x="66" y="406"/>
                      <a:pt x="80" y="413"/>
                    </a:cubicBezTo>
                    <a:cubicBezTo>
                      <a:pt x="94" y="421"/>
                      <a:pt x="108" y="428"/>
                      <a:pt x="122" y="436"/>
                    </a:cubicBezTo>
                    <a:cubicBezTo>
                      <a:pt x="136" y="444"/>
                      <a:pt x="150" y="452"/>
                      <a:pt x="164" y="459"/>
                    </a:cubicBezTo>
                    <a:cubicBezTo>
                      <a:pt x="151" y="452"/>
                      <a:pt x="142" y="437"/>
                      <a:pt x="142" y="419"/>
                    </a:cubicBez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38"/>
              <p:cNvSpPr>
                <a:spLocks/>
              </p:cNvSpPr>
              <p:nvPr/>
            </p:nvSpPr>
            <p:spPr bwMode="auto">
              <a:xfrm>
                <a:off x="3548351" y="2795123"/>
                <a:ext cx="984905" cy="1665158"/>
              </a:xfrm>
              <a:custGeom>
                <a:avLst/>
                <a:gdLst>
                  <a:gd name="T0" fmla="*/ 178 w 399"/>
                  <a:gd name="T1" fmla="*/ 2 h 676"/>
                  <a:gd name="T2" fmla="*/ 210 w 399"/>
                  <a:gd name="T3" fmla="*/ 12 h 676"/>
                  <a:gd name="T4" fmla="*/ 210 w 399"/>
                  <a:gd name="T5" fmla="*/ 79 h 676"/>
                  <a:gd name="T6" fmla="*/ 157 w 399"/>
                  <a:gd name="T7" fmla="*/ 144 h 676"/>
                  <a:gd name="T8" fmla="*/ 178 w 399"/>
                  <a:gd name="T9" fmla="*/ 141 h 676"/>
                  <a:gd name="T10" fmla="*/ 399 w 399"/>
                  <a:gd name="T11" fmla="*/ 348 h 676"/>
                  <a:gd name="T12" fmla="*/ 398 w 399"/>
                  <a:gd name="T13" fmla="*/ 615 h 676"/>
                  <a:gd name="T14" fmla="*/ 351 w 399"/>
                  <a:gd name="T15" fmla="*/ 673 h 676"/>
                  <a:gd name="T16" fmla="*/ 303 w 399"/>
                  <a:gd name="T17" fmla="*/ 628 h 676"/>
                  <a:gd name="T18" fmla="*/ 304 w 399"/>
                  <a:gd name="T19" fmla="*/ 362 h 676"/>
                  <a:gd name="T20" fmla="*/ 178 w 399"/>
                  <a:gd name="T21" fmla="*/ 243 h 676"/>
                  <a:gd name="T22" fmla="*/ 158 w 399"/>
                  <a:gd name="T23" fmla="*/ 246 h 676"/>
                  <a:gd name="T24" fmla="*/ 209 w 399"/>
                  <a:gd name="T25" fmla="*/ 294 h 676"/>
                  <a:gd name="T26" fmla="*/ 209 w 399"/>
                  <a:gd name="T27" fmla="*/ 362 h 676"/>
                  <a:gd name="T28" fmla="*/ 178 w 399"/>
                  <a:gd name="T29" fmla="*/ 381 h 676"/>
                  <a:gd name="T30" fmla="*/ 146 w 399"/>
                  <a:gd name="T31" fmla="*/ 371 h 676"/>
                  <a:gd name="T32" fmla="*/ 16 w 399"/>
                  <a:gd name="T33" fmla="*/ 248 h 676"/>
                  <a:gd name="T34" fmla="*/ 8 w 399"/>
                  <a:gd name="T35" fmla="*/ 238 h 676"/>
                  <a:gd name="T36" fmla="*/ 10 w 399"/>
                  <a:gd name="T37" fmla="*/ 189 h 676"/>
                  <a:gd name="T38" fmla="*/ 11 w 399"/>
                  <a:gd name="T39" fmla="*/ 187 h 676"/>
                  <a:gd name="T40" fmla="*/ 16 w 399"/>
                  <a:gd name="T41" fmla="*/ 180 h 676"/>
                  <a:gd name="T42" fmla="*/ 147 w 399"/>
                  <a:gd name="T43" fmla="*/ 21 h 676"/>
                  <a:gd name="T44" fmla="*/ 178 w 399"/>
                  <a:gd name="T45" fmla="*/ 2 h 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99" h="676">
                    <a:moveTo>
                      <a:pt x="178" y="2"/>
                    </a:moveTo>
                    <a:cubicBezTo>
                      <a:pt x="190" y="0"/>
                      <a:pt x="201" y="4"/>
                      <a:pt x="210" y="12"/>
                    </a:cubicBezTo>
                    <a:cubicBezTo>
                      <a:pt x="227" y="28"/>
                      <a:pt x="227" y="58"/>
                      <a:pt x="210" y="79"/>
                    </a:cubicBezTo>
                    <a:cubicBezTo>
                      <a:pt x="157" y="144"/>
                      <a:pt x="157" y="144"/>
                      <a:pt x="157" y="144"/>
                    </a:cubicBezTo>
                    <a:cubicBezTo>
                      <a:pt x="178" y="141"/>
                      <a:pt x="178" y="141"/>
                      <a:pt x="178" y="141"/>
                    </a:cubicBezTo>
                    <a:cubicBezTo>
                      <a:pt x="300" y="124"/>
                      <a:pt x="399" y="217"/>
                      <a:pt x="399" y="348"/>
                    </a:cubicBezTo>
                    <a:cubicBezTo>
                      <a:pt x="398" y="615"/>
                      <a:pt x="398" y="615"/>
                      <a:pt x="398" y="615"/>
                    </a:cubicBezTo>
                    <a:cubicBezTo>
                      <a:pt x="398" y="643"/>
                      <a:pt x="377" y="669"/>
                      <a:pt x="351" y="673"/>
                    </a:cubicBezTo>
                    <a:cubicBezTo>
                      <a:pt x="325" y="676"/>
                      <a:pt x="303" y="656"/>
                      <a:pt x="303" y="628"/>
                    </a:cubicBezTo>
                    <a:cubicBezTo>
                      <a:pt x="304" y="362"/>
                      <a:pt x="304" y="362"/>
                      <a:pt x="304" y="362"/>
                    </a:cubicBezTo>
                    <a:cubicBezTo>
                      <a:pt x="304" y="287"/>
                      <a:pt x="248" y="234"/>
                      <a:pt x="178" y="243"/>
                    </a:cubicBezTo>
                    <a:cubicBezTo>
                      <a:pt x="158" y="246"/>
                      <a:pt x="158" y="246"/>
                      <a:pt x="158" y="246"/>
                    </a:cubicBezTo>
                    <a:cubicBezTo>
                      <a:pt x="209" y="294"/>
                      <a:pt x="209" y="294"/>
                      <a:pt x="209" y="294"/>
                    </a:cubicBezTo>
                    <a:cubicBezTo>
                      <a:pt x="227" y="311"/>
                      <a:pt x="226" y="341"/>
                      <a:pt x="209" y="362"/>
                    </a:cubicBezTo>
                    <a:cubicBezTo>
                      <a:pt x="200" y="373"/>
                      <a:pt x="189" y="379"/>
                      <a:pt x="178" y="381"/>
                    </a:cubicBezTo>
                    <a:cubicBezTo>
                      <a:pt x="166" y="382"/>
                      <a:pt x="155" y="379"/>
                      <a:pt x="146" y="371"/>
                    </a:cubicBezTo>
                    <a:cubicBezTo>
                      <a:pt x="16" y="248"/>
                      <a:pt x="16" y="248"/>
                      <a:pt x="16" y="248"/>
                    </a:cubicBezTo>
                    <a:cubicBezTo>
                      <a:pt x="12" y="245"/>
                      <a:pt x="10" y="241"/>
                      <a:pt x="8" y="238"/>
                    </a:cubicBezTo>
                    <a:cubicBezTo>
                      <a:pt x="0" y="223"/>
                      <a:pt x="1" y="204"/>
                      <a:pt x="10" y="189"/>
                    </a:cubicBezTo>
                    <a:cubicBezTo>
                      <a:pt x="10" y="188"/>
                      <a:pt x="11" y="187"/>
                      <a:pt x="11" y="187"/>
                    </a:cubicBezTo>
                    <a:cubicBezTo>
                      <a:pt x="13" y="184"/>
                      <a:pt x="14" y="182"/>
                      <a:pt x="16" y="180"/>
                    </a:cubicBezTo>
                    <a:cubicBezTo>
                      <a:pt x="147" y="21"/>
                      <a:pt x="147" y="21"/>
                      <a:pt x="147" y="21"/>
                    </a:cubicBezTo>
                    <a:cubicBezTo>
                      <a:pt x="156" y="10"/>
                      <a:pt x="167" y="4"/>
                      <a:pt x="178" y="2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63"/>
              <p:cNvSpPr>
                <a:spLocks/>
              </p:cNvSpPr>
              <p:nvPr/>
            </p:nvSpPr>
            <p:spPr bwMode="auto">
              <a:xfrm>
                <a:off x="3347864" y="2691235"/>
                <a:ext cx="706438" cy="1038225"/>
              </a:xfrm>
              <a:custGeom>
                <a:avLst/>
                <a:gdLst>
                  <a:gd name="T0" fmla="*/ 202 w 287"/>
                  <a:gd name="T1" fmla="*/ 5 h 421"/>
                  <a:gd name="T2" fmla="*/ 179 w 287"/>
                  <a:gd name="T3" fmla="*/ 1 h 421"/>
                  <a:gd name="T4" fmla="*/ 147 w 287"/>
                  <a:gd name="T5" fmla="*/ 19 h 421"/>
                  <a:gd name="T6" fmla="*/ 16 w 287"/>
                  <a:gd name="T7" fmla="*/ 179 h 421"/>
                  <a:gd name="T8" fmla="*/ 11 w 287"/>
                  <a:gd name="T9" fmla="*/ 185 h 421"/>
                  <a:gd name="T10" fmla="*/ 10 w 287"/>
                  <a:gd name="T11" fmla="*/ 187 h 421"/>
                  <a:gd name="T12" fmla="*/ 8 w 287"/>
                  <a:gd name="T13" fmla="*/ 236 h 421"/>
                  <a:gd name="T14" fmla="*/ 16 w 287"/>
                  <a:gd name="T15" fmla="*/ 247 h 421"/>
                  <a:gd name="T16" fmla="*/ 146 w 287"/>
                  <a:gd name="T17" fmla="*/ 370 h 421"/>
                  <a:gd name="T18" fmla="*/ 154 w 287"/>
                  <a:gd name="T19" fmla="*/ 375 h 421"/>
                  <a:gd name="T20" fmla="*/ 235 w 287"/>
                  <a:gd name="T21" fmla="*/ 419 h 421"/>
                  <a:gd name="T22" fmla="*/ 239 w 287"/>
                  <a:gd name="T23" fmla="*/ 421 h 421"/>
                  <a:gd name="T24" fmla="*/ 231 w 287"/>
                  <a:gd name="T25" fmla="*/ 416 h 421"/>
                  <a:gd name="T26" fmla="*/ 101 w 287"/>
                  <a:gd name="T27" fmla="*/ 293 h 421"/>
                  <a:gd name="T28" fmla="*/ 93 w 287"/>
                  <a:gd name="T29" fmla="*/ 283 h 421"/>
                  <a:gd name="T30" fmla="*/ 95 w 287"/>
                  <a:gd name="T31" fmla="*/ 234 h 421"/>
                  <a:gd name="T32" fmla="*/ 96 w 287"/>
                  <a:gd name="T33" fmla="*/ 232 h 421"/>
                  <a:gd name="T34" fmla="*/ 101 w 287"/>
                  <a:gd name="T35" fmla="*/ 225 h 421"/>
                  <a:gd name="T36" fmla="*/ 232 w 287"/>
                  <a:gd name="T37" fmla="*/ 66 h 421"/>
                  <a:gd name="T38" fmla="*/ 263 w 287"/>
                  <a:gd name="T39" fmla="*/ 47 h 421"/>
                  <a:gd name="T40" fmla="*/ 287 w 287"/>
                  <a:gd name="T41" fmla="*/ 51 h 421"/>
                  <a:gd name="T42" fmla="*/ 202 w 287"/>
                  <a:gd name="T43" fmla="*/ 5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7" h="421">
                    <a:moveTo>
                      <a:pt x="202" y="5"/>
                    </a:moveTo>
                    <a:cubicBezTo>
                      <a:pt x="195" y="1"/>
                      <a:pt x="187" y="0"/>
                      <a:pt x="179" y="1"/>
                    </a:cubicBezTo>
                    <a:cubicBezTo>
                      <a:pt x="167" y="3"/>
                      <a:pt x="156" y="9"/>
                      <a:pt x="147" y="19"/>
                    </a:cubicBezTo>
                    <a:cubicBezTo>
                      <a:pt x="16" y="179"/>
                      <a:pt x="16" y="179"/>
                      <a:pt x="16" y="179"/>
                    </a:cubicBezTo>
                    <a:cubicBezTo>
                      <a:pt x="14" y="181"/>
                      <a:pt x="13" y="183"/>
                      <a:pt x="11" y="185"/>
                    </a:cubicBezTo>
                    <a:cubicBezTo>
                      <a:pt x="11" y="186"/>
                      <a:pt x="11" y="187"/>
                      <a:pt x="10" y="187"/>
                    </a:cubicBezTo>
                    <a:cubicBezTo>
                      <a:pt x="1" y="203"/>
                      <a:pt x="0" y="222"/>
                      <a:pt x="8" y="236"/>
                    </a:cubicBezTo>
                    <a:cubicBezTo>
                      <a:pt x="10" y="240"/>
                      <a:pt x="13" y="244"/>
                      <a:pt x="16" y="247"/>
                    </a:cubicBezTo>
                    <a:cubicBezTo>
                      <a:pt x="146" y="370"/>
                      <a:pt x="146" y="370"/>
                      <a:pt x="146" y="370"/>
                    </a:cubicBezTo>
                    <a:cubicBezTo>
                      <a:pt x="149" y="372"/>
                      <a:pt x="151" y="374"/>
                      <a:pt x="154" y="375"/>
                    </a:cubicBezTo>
                    <a:cubicBezTo>
                      <a:pt x="181" y="390"/>
                      <a:pt x="208" y="405"/>
                      <a:pt x="235" y="419"/>
                    </a:cubicBezTo>
                    <a:cubicBezTo>
                      <a:pt x="236" y="420"/>
                      <a:pt x="238" y="421"/>
                      <a:pt x="239" y="421"/>
                    </a:cubicBezTo>
                    <a:cubicBezTo>
                      <a:pt x="236" y="420"/>
                      <a:pt x="234" y="418"/>
                      <a:pt x="231" y="416"/>
                    </a:cubicBezTo>
                    <a:cubicBezTo>
                      <a:pt x="101" y="293"/>
                      <a:pt x="101" y="293"/>
                      <a:pt x="101" y="293"/>
                    </a:cubicBezTo>
                    <a:cubicBezTo>
                      <a:pt x="97" y="290"/>
                      <a:pt x="95" y="286"/>
                      <a:pt x="93" y="283"/>
                    </a:cubicBezTo>
                    <a:cubicBezTo>
                      <a:pt x="85" y="268"/>
                      <a:pt x="86" y="249"/>
                      <a:pt x="95" y="234"/>
                    </a:cubicBezTo>
                    <a:cubicBezTo>
                      <a:pt x="95" y="233"/>
                      <a:pt x="96" y="232"/>
                      <a:pt x="96" y="232"/>
                    </a:cubicBezTo>
                    <a:cubicBezTo>
                      <a:pt x="98" y="229"/>
                      <a:pt x="99" y="227"/>
                      <a:pt x="101" y="225"/>
                    </a:cubicBezTo>
                    <a:cubicBezTo>
                      <a:pt x="232" y="66"/>
                      <a:pt x="232" y="66"/>
                      <a:pt x="232" y="66"/>
                    </a:cubicBezTo>
                    <a:cubicBezTo>
                      <a:pt x="241" y="55"/>
                      <a:pt x="252" y="49"/>
                      <a:pt x="263" y="47"/>
                    </a:cubicBezTo>
                    <a:cubicBezTo>
                      <a:pt x="272" y="46"/>
                      <a:pt x="280" y="47"/>
                      <a:pt x="287" y="51"/>
                    </a:cubicBezTo>
                    <a:lnTo>
                      <a:pt x="202" y="5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8230728" y="3124666"/>
            <a:ext cx="2862461" cy="739953"/>
            <a:chOff x="8130600" y="2810798"/>
            <a:chExt cx="3856715" cy="701626"/>
          </a:xfrm>
        </p:grpSpPr>
        <p:sp>
          <p:nvSpPr>
            <p:cNvPr id="47" name="TextBox 46"/>
            <p:cNvSpPr txBox="1"/>
            <p:nvPr/>
          </p:nvSpPr>
          <p:spPr>
            <a:xfrm>
              <a:off x="8130600" y="2810798"/>
              <a:ext cx="1942086" cy="3115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8130600" y="3156750"/>
              <a:ext cx="3856715" cy="3556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756705" y="4111295"/>
            <a:ext cx="2880524" cy="739953"/>
            <a:chOff x="163141" y="3887744"/>
            <a:chExt cx="3881053" cy="701626"/>
          </a:xfrm>
        </p:grpSpPr>
        <p:sp>
          <p:nvSpPr>
            <p:cNvPr id="49" name="TextBox 48"/>
            <p:cNvSpPr txBox="1"/>
            <p:nvPr/>
          </p:nvSpPr>
          <p:spPr>
            <a:xfrm>
              <a:off x="163141" y="3887744"/>
              <a:ext cx="1942087" cy="3115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187479" y="4233696"/>
              <a:ext cx="3856715" cy="3556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2851062" y="1835480"/>
            <a:ext cx="2862459" cy="739954"/>
            <a:chOff x="1251208" y="1633722"/>
            <a:chExt cx="3856715" cy="701623"/>
          </a:xfrm>
        </p:grpSpPr>
        <p:sp>
          <p:nvSpPr>
            <p:cNvPr id="52" name="TextBox 51"/>
            <p:cNvSpPr txBox="1"/>
            <p:nvPr/>
          </p:nvSpPr>
          <p:spPr>
            <a:xfrm>
              <a:off x="1251208" y="1633722"/>
              <a:ext cx="1942088" cy="3115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1251208" y="1979673"/>
              <a:ext cx="3856715" cy="35567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498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817453" y="1199980"/>
            <a:ext cx="11217889" cy="4045517"/>
          </a:xfrm>
          <a:custGeom>
            <a:avLst/>
            <a:gdLst>
              <a:gd name="connsiteX0" fmla="*/ 8105493 w 11217889"/>
              <a:gd name="connsiteY0" fmla="*/ 9081 h 4045517"/>
              <a:gd name="connsiteX1" fmla="*/ 10717751 w 11217889"/>
              <a:gd name="connsiteY1" fmla="*/ 9081 h 4045517"/>
              <a:gd name="connsiteX2" fmla="*/ 11217889 w 11217889"/>
              <a:gd name="connsiteY2" fmla="*/ 4045517 h 4045517"/>
              <a:gd name="connsiteX3" fmla="*/ 8605631 w 11217889"/>
              <a:gd name="connsiteY3" fmla="*/ 4045517 h 4045517"/>
              <a:gd name="connsiteX4" fmla="*/ 2701831 w 11217889"/>
              <a:gd name="connsiteY4" fmla="*/ 0 h 4045517"/>
              <a:gd name="connsiteX5" fmla="*/ 5314088 w 11217889"/>
              <a:gd name="connsiteY5" fmla="*/ 0 h 4045517"/>
              <a:gd name="connsiteX6" fmla="*/ 5814226 w 11217889"/>
              <a:gd name="connsiteY6" fmla="*/ 4036436 h 4045517"/>
              <a:gd name="connsiteX7" fmla="*/ 3201968 w 11217889"/>
              <a:gd name="connsiteY7" fmla="*/ 4036436 h 4045517"/>
              <a:gd name="connsiteX8" fmla="*/ 0 w 11217889"/>
              <a:gd name="connsiteY8" fmla="*/ 0 h 4045517"/>
              <a:gd name="connsiteX9" fmla="*/ 2612259 w 11217889"/>
              <a:gd name="connsiteY9" fmla="*/ 0 h 4045517"/>
              <a:gd name="connsiteX10" fmla="*/ 3112397 w 11217889"/>
              <a:gd name="connsiteY10" fmla="*/ 4036436 h 4045517"/>
              <a:gd name="connsiteX11" fmla="*/ 500138 w 11217889"/>
              <a:gd name="connsiteY11" fmla="*/ 4036436 h 4045517"/>
              <a:gd name="connsiteX12" fmla="*/ 5403660 w 11217889"/>
              <a:gd name="connsiteY12" fmla="*/ 0 h 4045517"/>
              <a:gd name="connsiteX13" fmla="*/ 8015918 w 11217889"/>
              <a:gd name="connsiteY13" fmla="*/ 0 h 4045517"/>
              <a:gd name="connsiteX14" fmla="*/ 8516056 w 11217889"/>
              <a:gd name="connsiteY14" fmla="*/ 4036436 h 4045517"/>
              <a:gd name="connsiteX15" fmla="*/ 5903798 w 11217889"/>
              <a:gd name="connsiteY15" fmla="*/ 4036436 h 40455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1217889" h="4045517">
                <a:moveTo>
                  <a:pt x="8105493" y="9081"/>
                </a:moveTo>
                <a:lnTo>
                  <a:pt x="10717751" y="9081"/>
                </a:lnTo>
                <a:lnTo>
                  <a:pt x="11217889" y="4045517"/>
                </a:lnTo>
                <a:lnTo>
                  <a:pt x="8605631" y="4045517"/>
                </a:lnTo>
                <a:close/>
                <a:moveTo>
                  <a:pt x="2701831" y="0"/>
                </a:moveTo>
                <a:lnTo>
                  <a:pt x="5314088" y="0"/>
                </a:lnTo>
                <a:lnTo>
                  <a:pt x="5814226" y="4036436"/>
                </a:lnTo>
                <a:lnTo>
                  <a:pt x="3201968" y="4036436"/>
                </a:lnTo>
                <a:close/>
                <a:moveTo>
                  <a:pt x="0" y="0"/>
                </a:moveTo>
                <a:lnTo>
                  <a:pt x="2612259" y="0"/>
                </a:lnTo>
                <a:lnTo>
                  <a:pt x="3112397" y="4036436"/>
                </a:lnTo>
                <a:lnTo>
                  <a:pt x="500138" y="4036436"/>
                </a:lnTo>
                <a:close/>
                <a:moveTo>
                  <a:pt x="5403660" y="0"/>
                </a:moveTo>
                <a:lnTo>
                  <a:pt x="8015918" y="0"/>
                </a:lnTo>
                <a:lnTo>
                  <a:pt x="8516056" y="4036436"/>
                </a:lnTo>
                <a:lnTo>
                  <a:pt x="5903798" y="4036436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MH_Text_1"/>
          <p:cNvSpPr txBox="1"/>
          <p:nvPr/>
        </p:nvSpPr>
        <p:spPr>
          <a:xfrm>
            <a:off x="1460823" y="6230912"/>
            <a:ext cx="10440665" cy="553765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460824" y="5902285"/>
            <a:ext cx="18722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915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6000">
        <p14:switch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Oval 5"/>
          <p:cNvSpPr>
            <a:spLocks noChangeArrowheads="1"/>
          </p:cNvSpPr>
          <p:nvPr/>
        </p:nvSpPr>
        <p:spPr bwMode="auto">
          <a:xfrm>
            <a:off x="2205633" y="2490069"/>
            <a:ext cx="2250281" cy="2250281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4100" name="Picture 4" descr="1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6152" y="4289401"/>
            <a:ext cx="2509242" cy="544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2582913" y="3099519"/>
            <a:ext cx="1419820" cy="1038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67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altLang="zh-CN" sz="67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4107" name="Picture 11" descr="未标题-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03588" y="2445421"/>
            <a:ext cx="669727" cy="745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8" name="Freeform 12"/>
          <p:cNvSpPr>
            <a:spLocks/>
          </p:cNvSpPr>
          <p:nvPr/>
        </p:nvSpPr>
        <p:spPr bwMode="auto">
          <a:xfrm>
            <a:off x="4074170" y="3255789"/>
            <a:ext cx="580430" cy="223242"/>
          </a:xfrm>
          <a:custGeom>
            <a:avLst/>
            <a:gdLst>
              <a:gd name="T0" fmla="*/ 488 w 496"/>
              <a:gd name="T1" fmla="*/ 189 h 189"/>
              <a:gd name="T2" fmla="*/ 493 w 496"/>
              <a:gd name="T3" fmla="*/ 165 h 189"/>
              <a:gd name="T4" fmla="*/ 419 w 496"/>
              <a:gd name="T5" fmla="*/ 79 h 189"/>
              <a:gd name="T6" fmla="*/ 370 w 496"/>
              <a:gd name="T7" fmla="*/ 92 h 189"/>
              <a:gd name="T8" fmla="*/ 370 w 496"/>
              <a:gd name="T9" fmla="*/ 87 h 189"/>
              <a:gd name="T10" fmla="*/ 370 w 496"/>
              <a:gd name="T11" fmla="*/ 83 h 189"/>
              <a:gd name="T12" fmla="*/ 369 w 496"/>
              <a:gd name="T13" fmla="*/ 67 h 189"/>
              <a:gd name="T14" fmla="*/ 363 w 496"/>
              <a:gd name="T15" fmla="*/ 49 h 189"/>
              <a:gd name="T16" fmla="*/ 362 w 496"/>
              <a:gd name="T17" fmla="*/ 46 h 189"/>
              <a:gd name="T18" fmla="*/ 362 w 496"/>
              <a:gd name="T19" fmla="*/ 46 h 189"/>
              <a:gd name="T20" fmla="*/ 362 w 496"/>
              <a:gd name="T21" fmla="*/ 46 h 189"/>
              <a:gd name="T22" fmla="*/ 350 w 496"/>
              <a:gd name="T23" fmla="*/ 28 h 189"/>
              <a:gd name="T24" fmla="*/ 335 w 496"/>
              <a:gd name="T25" fmla="*/ 14 h 189"/>
              <a:gd name="T26" fmla="*/ 296 w 496"/>
              <a:gd name="T27" fmla="*/ 1 h 189"/>
              <a:gd name="T28" fmla="*/ 255 w 496"/>
              <a:gd name="T29" fmla="*/ 9 h 189"/>
              <a:gd name="T30" fmla="*/ 223 w 496"/>
              <a:gd name="T31" fmla="*/ 36 h 189"/>
              <a:gd name="T32" fmla="*/ 214 w 496"/>
              <a:gd name="T33" fmla="*/ 55 h 189"/>
              <a:gd name="T34" fmla="*/ 210 w 496"/>
              <a:gd name="T35" fmla="*/ 73 h 189"/>
              <a:gd name="T36" fmla="*/ 178 w 496"/>
              <a:gd name="T37" fmla="*/ 63 h 189"/>
              <a:gd name="T38" fmla="*/ 159 w 496"/>
              <a:gd name="T39" fmla="*/ 64 h 189"/>
              <a:gd name="T40" fmla="*/ 123 w 496"/>
              <a:gd name="T41" fmla="*/ 81 h 189"/>
              <a:gd name="T42" fmla="*/ 99 w 496"/>
              <a:gd name="T43" fmla="*/ 131 h 189"/>
              <a:gd name="T44" fmla="*/ 98 w 496"/>
              <a:gd name="T45" fmla="*/ 132 h 189"/>
              <a:gd name="T46" fmla="*/ 97 w 496"/>
              <a:gd name="T47" fmla="*/ 133 h 189"/>
              <a:gd name="T48" fmla="*/ 97 w 496"/>
              <a:gd name="T49" fmla="*/ 133 h 189"/>
              <a:gd name="T50" fmla="*/ 2 w 496"/>
              <a:gd name="T51" fmla="*/ 180 h 189"/>
              <a:gd name="T52" fmla="*/ 0 w 496"/>
              <a:gd name="T53" fmla="*/ 189 h 189"/>
              <a:gd name="T54" fmla="*/ 488 w 496"/>
              <a:gd name="T55" fmla="*/ 189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96" h="189">
                <a:moveTo>
                  <a:pt x="488" y="189"/>
                </a:moveTo>
                <a:cubicBezTo>
                  <a:pt x="491" y="182"/>
                  <a:pt x="493" y="174"/>
                  <a:pt x="493" y="165"/>
                </a:cubicBezTo>
                <a:cubicBezTo>
                  <a:pt x="496" y="124"/>
                  <a:pt x="463" y="79"/>
                  <a:pt x="419" y="79"/>
                </a:cubicBezTo>
                <a:cubicBezTo>
                  <a:pt x="401" y="79"/>
                  <a:pt x="384" y="84"/>
                  <a:pt x="370" y="92"/>
                </a:cubicBezTo>
                <a:cubicBezTo>
                  <a:pt x="370" y="91"/>
                  <a:pt x="370" y="89"/>
                  <a:pt x="370" y="87"/>
                </a:cubicBezTo>
                <a:cubicBezTo>
                  <a:pt x="370" y="86"/>
                  <a:pt x="370" y="84"/>
                  <a:pt x="370" y="83"/>
                </a:cubicBezTo>
                <a:cubicBezTo>
                  <a:pt x="371" y="78"/>
                  <a:pt x="370" y="72"/>
                  <a:pt x="369" y="67"/>
                </a:cubicBezTo>
                <a:cubicBezTo>
                  <a:pt x="368" y="61"/>
                  <a:pt x="366" y="55"/>
                  <a:pt x="363" y="49"/>
                </a:cubicBezTo>
                <a:cubicBezTo>
                  <a:pt x="363" y="48"/>
                  <a:pt x="363" y="47"/>
                  <a:pt x="362" y="46"/>
                </a:cubicBezTo>
                <a:cubicBezTo>
                  <a:pt x="362" y="46"/>
                  <a:pt x="362" y="46"/>
                  <a:pt x="362" y="46"/>
                </a:cubicBezTo>
                <a:cubicBezTo>
                  <a:pt x="362" y="46"/>
                  <a:pt x="362" y="46"/>
                  <a:pt x="362" y="46"/>
                </a:cubicBezTo>
                <a:cubicBezTo>
                  <a:pt x="360" y="41"/>
                  <a:pt x="357" y="37"/>
                  <a:pt x="350" y="28"/>
                </a:cubicBezTo>
                <a:cubicBezTo>
                  <a:pt x="346" y="22"/>
                  <a:pt x="340" y="18"/>
                  <a:pt x="335" y="14"/>
                </a:cubicBezTo>
                <a:cubicBezTo>
                  <a:pt x="323" y="6"/>
                  <a:pt x="310" y="2"/>
                  <a:pt x="296" y="1"/>
                </a:cubicBezTo>
                <a:cubicBezTo>
                  <a:pt x="281" y="0"/>
                  <a:pt x="268" y="2"/>
                  <a:pt x="255" y="9"/>
                </a:cubicBezTo>
                <a:cubicBezTo>
                  <a:pt x="242" y="15"/>
                  <a:pt x="231" y="24"/>
                  <a:pt x="223" y="36"/>
                </a:cubicBezTo>
                <a:cubicBezTo>
                  <a:pt x="220" y="43"/>
                  <a:pt x="217" y="49"/>
                  <a:pt x="214" y="55"/>
                </a:cubicBezTo>
                <a:cubicBezTo>
                  <a:pt x="212" y="61"/>
                  <a:pt x="211" y="67"/>
                  <a:pt x="210" y="73"/>
                </a:cubicBezTo>
                <a:cubicBezTo>
                  <a:pt x="200" y="67"/>
                  <a:pt x="189" y="64"/>
                  <a:pt x="178" y="63"/>
                </a:cubicBezTo>
                <a:cubicBezTo>
                  <a:pt x="171" y="63"/>
                  <a:pt x="165" y="64"/>
                  <a:pt x="159" y="64"/>
                </a:cubicBezTo>
                <a:cubicBezTo>
                  <a:pt x="145" y="67"/>
                  <a:pt x="133" y="72"/>
                  <a:pt x="123" y="81"/>
                </a:cubicBezTo>
                <a:cubicBezTo>
                  <a:pt x="109" y="94"/>
                  <a:pt x="100" y="112"/>
                  <a:pt x="99" y="131"/>
                </a:cubicBezTo>
                <a:cubicBezTo>
                  <a:pt x="98" y="131"/>
                  <a:pt x="98" y="132"/>
                  <a:pt x="98" y="132"/>
                </a:cubicBezTo>
                <a:cubicBezTo>
                  <a:pt x="92" y="131"/>
                  <a:pt x="86" y="130"/>
                  <a:pt x="97" y="133"/>
                </a:cubicBezTo>
                <a:cubicBezTo>
                  <a:pt x="97" y="133"/>
                  <a:pt x="97" y="133"/>
                  <a:pt x="97" y="133"/>
                </a:cubicBezTo>
                <a:cubicBezTo>
                  <a:pt x="59" y="125"/>
                  <a:pt x="17" y="137"/>
                  <a:pt x="2" y="180"/>
                </a:cubicBezTo>
                <a:cubicBezTo>
                  <a:pt x="1" y="183"/>
                  <a:pt x="0" y="186"/>
                  <a:pt x="0" y="189"/>
                </a:cubicBezTo>
                <a:lnTo>
                  <a:pt x="488" y="18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109" name="Group 13"/>
          <p:cNvGrpSpPr>
            <a:grpSpLocks/>
          </p:cNvGrpSpPr>
          <p:nvPr/>
        </p:nvGrpSpPr>
        <p:grpSpPr bwMode="auto">
          <a:xfrm>
            <a:off x="1977926" y="2632945"/>
            <a:ext cx="250031" cy="245566"/>
            <a:chOff x="223" y="203"/>
            <a:chExt cx="213" cy="211"/>
          </a:xfrm>
        </p:grpSpPr>
        <p:sp>
          <p:nvSpPr>
            <p:cNvPr id="4110" name="Freeform 14"/>
            <p:cNvSpPr>
              <a:spLocks/>
            </p:cNvSpPr>
            <p:nvPr/>
          </p:nvSpPr>
          <p:spPr bwMode="auto">
            <a:xfrm>
              <a:off x="223" y="203"/>
              <a:ext cx="213" cy="211"/>
            </a:xfrm>
            <a:custGeom>
              <a:avLst/>
              <a:gdLst>
                <a:gd name="T0" fmla="*/ 133 w 213"/>
                <a:gd name="T1" fmla="*/ 0 h 211"/>
                <a:gd name="T2" fmla="*/ 130 w 213"/>
                <a:gd name="T3" fmla="*/ 90 h 211"/>
                <a:gd name="T4" fmla="*/ 213 w 213"/>
                <a:gd name="T5" fmla="*/ 130 h 211"/>
                <a:gd name="T6" fmla="*/ 121 w 213"/>
                <a:gd name="T7" fmla="*/ 130 h 211"/>
                <a:gd name="T8" fmla="*/ 83 w 213"/>
                <a:gd name="T9" fmla="*/ 211 h 211"/>
                <a:gd name="T10" fmla="*/ 83 w 213"/>
                <a:gd name="T11" fmla="*/ 121 h 211"/>
                <a:gd name="T12" fmla="*/ 0 w 213"/>
                <a:gd name="T13" fmla="*/ 81 h 211"/>
                <a:gd name="T14" fmla="*/ 93 w 213"/>
                <a:gd name="T15" fmla="*/ 81 h 211"/>
                <a:gd name="T16" fmla="*/ 133 w 213"/>
                <a:gd name="T17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3" h="211">
                  <a:moveTo>
                    <a:pt x="133" y="0"/>
                  </a:moveTo>
                  <a:lnTo>
                    <a:pt x="130" y="90"/>
                  </a:lnTo>
                  <a:lnTo>
                    <a:pt x="213" y="130"/>
                  </a:lnTo>
                  <a:lnTo>
                    <a:pt x="121" y="130"/>
                  </a:lnTo>
                  <a:lnTo>
                    <a:pt x="83" y="211"/>
                  </a:lnTo>
                  <a:lnTo>
                    <a:pt x="83" y="121"/>
                  </a:lnTo>
                  <a:lnTo>
                    <a:pt x="0" y="81"/>
                  </a:lnTo>
                  <a:lnTo>
                    <a:pt x="93" y="81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11" name="Oval 15"/>
            <p:cNvSpPr>
              <a:spLocks noChangeArrowheads="1"/>
            </p:cNvSpPr>
            <p:nvPr/>
          </p:nvSpPr>
          <p:spPr bwMode="auto">
            <a:xfrm>
              <a:off x="259" y="239"/>
              <a:ext cx="142" cy="139"/>
            </a:xfrm>
            <a:prstGeom prst="ellipse">
              <a:avLst/>
            </a:prstGeom>
            <a:solidFill>
              <a:srgbClr val="FFFFFF">
                <a:alpha val="17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12" name="Freeform 16"/>
          <p:cNvSpPr>
            <a:spLocks/>
          </p:cNvSpPr>
          <p:nvPr/>
        </p:nvSpPr>
        <p:spPr bwMode="auto">
          <a:xfrm>
            <a:off x="3024932" y="2824933"/>
            <a:ext cx="482203" cy="183059"/>
          </a:xfrm>
          <a:custGeom>
            <a:avLst/>
            <a:gdLst>
              <a:gd name="T0" fmla="*/ 488 w 496"/>
              <a:gd name="T1" fmla="*/ 189 h 189"/>
              <a:gd name="T2" fmla="*/ 493 w 496"/>
              <a:gd name="T3" fmla="*/ 165 h 189"/>
              <a:gd name="T4" fmla="*/ 419 w 496"/>
              <a:gd name="T5" fmla="*/ 79 h 189"/>
              <a:gd name="T6" fmla="*/ 370 w 496"/>
              <a:gd name="T7" fmla="*/ 92 h 189"/>
              <a:gd name="T8" fmla="*/ 370 w 496"/>
              <a:gd name="T9" fmla="*/ 87 h 189"/>
              <a:gd name="T10" fmla="*/ 370 w 496"/>
              <a:gd name="T11" fmla="*/ 83 h 189"/>
              <a:gd name="T12" fmla="*/ 369 w 496"/>
              <a:gd name="T13" fmla="*/ 67 h 189"/>
              <a:gd name="T14" fmla="*/ 363 w 496"/>
              <a:gd name="T15" fmla="*/ 49 h 189"/>
              <a:gd name="T16" fmla="*/ 362 w 496"/>
              <a:gd name="T17" fmla="*/ 46 h 189"/>
              <a:gd name="T18" fmla="*/ 362 w 496"/>
              <a:gd name="T19" fmla="*/ 46 h 189"/>
              <a:gd name="T20" fmla="*/ 362 w 496"/>
              <a:gd name="T21" fmla="*/ 46 h 189"/>
              <a:gd name="T22" fmla="*/ 350 w 496"/>
              <a:gd name="T23" fmla="*/ 28 h 189"/>
              <a:gd name="T24" fmla="*/ 335 w 496"/>
              <a:gd name="T25" fmla="*/ 14 h 189"/>
              <a:gd name="T26" fmla="*/ 296 w 496"/>
              <a:gd name="T27" fmla="*/ 1 h 189"/>
              <a:gd name="T28" fmla="*/ 255 w 496"/>
              <a:gd name="T29" fmla="*/ 9 h 189"/>
              <a:gd name="T30" fmla="*/ 223 w 496"/>
              <a:gd name="T31" fmla="*/ 36 h 189"/>
              <a:gd name="T32" fmla="*/ 214 w 496"/>
              <a:gd name="T33" fmla="*/ 55 h 189"/>
              <a:gd name="T34" fmla="*/ 210 w 496"/>
              <a:gd name="T35" fmla="*/ 73 h 189"/>
              <a:gd name="T36" fmla="*/ 178 w 496"/>
              <a:gd name="T37" fmla="*/ 63 h 189"/>
              <a:gd name="T38" fmla="*/ 159 w 496"/>
              <a:gd name="T39" fmla="*/ 64 h 189"/>
              <a:gd name="T40" fmla="*/ 123 w 496"/>
              <a:gd name="T41" fmla="*/ 81 h 189"/>
              <a:gd name="T42" fmla="*/ 99 w 496"/>
              <a:gd name="T43" fmla="*/ 131 h 189"/>
              <a:gd name="T44" fmla="*/ 98 w 496"/>
              <a:gd name="T45" fmla="*/ 132 h 189"/>
              <a:gd name="T46" fmla="*/ 97 w 496"/>
              <a:gd name="T47" fmla="*/ 133 h 189"/>
              <a:gd name="T48" fmla="*/ 97 w 496"/>
              <a:gd name="T49" fmla="*/ 133 h 189"/>
              <a:gd name="T50" fmla="*/ 2 w 496"/>
              <a:gd name="T51" fmla="*/ 180 h 189"/>
              <a:gd name="T52" fmla="*/ 0 w 496"/>
              <a:gd name="T53" fmla="*/ 189 h 189"/>
              <a:gd name="T54" fmla="*/ 488 w 496"/>
              <a:gd name="T55" fmla="*/ 189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96" h="189">
                <a:moveTo>
                  <a:pt x="488" y="189"/>
                </a:moveTo>
                <a:cubicBezTo>
                  <a:pt x="491" y="182"/>
                  <a:pt x="493" y="174"/>
                  <a:pt x="493" y="165"/>
                </a:cubicBezTo>
                <a:cubicBezTo>
                  <a:pt x="496" y="124"/>
                  <a:pt x="463" y="79"/>
                  <a:pt x="419" y="79"/>
                </a:cubicBezTo>
                <a:cubicBezTo>
                  <a:pt x="401" y="79"/>
                  <a:pt x="384" y="84"/>
                  <a:pt x="370" y="92"/>
                </a:cubicBezTo>
                <a:cubicBezTo>
                  <a:pt x="370" y="91"/>
                  <a:pt x="370" y="89"/>
                  <a:pt x="370" y="87"/>
                </a:cubicBezTo>
                <a:cubicBezTo>
                  <a:pt x="370" y="86"/>
                  <a:pt x="370" y="84"/>
                  <a:pt x="370" y="83"/>
                </a:cubicBezTo>
                <a:cubicBezTo>
                  <a:pt x="371" y="78"/>
                  <a:pt x="370" y="72"/>
                  <a:pt x="369" y="67"/>
                </a:cubicBezTo>
                <a:cubicBezTo>
                  <a:pt x="368" y="61"/>
                  <a:pt x="366" y="55"/>
                  <a:pt x="363" y="49"/>
                </a:cubicBezTo>
                <a:cubicBezTo>
                  <a:pt x="363" y="48"/>
                  <a:pt x="363" y="47"/>
                  <a:pt x="362" y="46"/>
                </a:cubicBezTo>
                <a:cubicBezTo>
                  <a:pt x="362" y="46"/>
                  <a:pt x="362" y="46"/>
                  <a:pt x="362" y="46"/>
                </a:cubicBezTo>
                <a:cubicBezTo>
                  <a:pt x="362" y="46"/>
                  <a:pt x="362" y="46"/>
                  <a:pt x="362" y="46"/>
                </a:cubicBezTo>
                <a:cubicBezTo>
                  <a:pt x="360" y="41"/>
                  <a:pt x="357" y="37"/>
                  <a:pt x="350" y="28"/>
                </a:cubicBezTo>
                <a:cubicBezTo>
                  <a:pt x="346" y="22"/>
                  <a:pt x="340" y="18"/>
                  <a:pt x="335" y="14"/>
                </a:cubicBezTo>
                <a:cubicBezTo>
                  <a:pt x="323" y="6"/>
                  <a:pt x="310" y="2"/>
                  <a:pt x="296" y="1"/>
                </a:cubicBezTo>
                <a:cubicBezTo>
                  <a:pt x="281" y="0"/>
                  <a:pt x="268" y="2"/>
                  <a:pt x="255" y="9"/>
                </a:cubicBezTo>
                <a:cubicBezTo>
                  <a:pt x="242" y="15"/>
                  <a:pt x="231" y="24"/>
                  <a:pt x="223" y="36"/>
                </a:cubicBezTo>
                <a:cubicBezTo>
                  <a:pt x="220" y="43"/>
                  <a:pt x="217" y="49"/>
                  <a:pt x="214" y="55"/>
                </a:cubicBezTo>
                <a:cubicBezTo>
                  <a:pt x="212" y="61"/>
                  <a:pt x="211" y="67"/>
                  <a:pt x="210" y="73"/>
                </a:cubicBezTo>
                <a:cubicBezTo>
                  <a:pt x="200" y="67"/>
                  <a:pt x="189" y="64"/>
                  <a:pt x="178" y="63"/>
                </a:cubicBezTo>
                <a:cubicBezTo>
                  <a:pt x="171" y="63"/>
                  <a:pt x="165" y="64"/>
                  <a:pt x="159" y="64"/>
                </a:cubicBezTo>
                <a:cubicBezTo>
                  <a:pt x="145" y="67"/>
                  <a:pt x="133" y="72"/>
                  <a:pt x="123" y="81"/>
                </a:cubicBezTo>
                <a:cubicBezTo>
                  <a:pt x="109" y="94"/>
                  <a:pt x="100" y="112"/>
                  <a:pt x="99" y="131"/>
                </a:cubicBezTo>
                <a:cubicBezTo>
                  <a:pt x="98" y="131"/>
                  <a:pt x="98" y="132"/>
                  <a:pt x="98" y="132"/>
                </a:cubicBezTo>
                <a:cubicBezTo>
                  <a:pt x="92" y="131"/>
                  <a:pt x="86" y="130"/>
                  <a:pt x="97" y="133"/>
                </a:cubicBezTo>
                <a:cubicBezTo>
                  <a:pt x="97" y="133"/>
                  <a:pt x="97" y="133"/>
                  <a:pt x="97" y="133"/>
                </a:cubicBezTo>
                <a:cubicBezTo>
                  <a:pt x="59" y="125"/>
                  <a:pt x="17" y="137"/>
                  <a:pt x="2" y="180"/>
                </a:cubicBezTo>
                <a:cubicBezTo>
                  <a:pt x="1" y="183"/>
                  <a:pt x="0" y="186"/>
                  <a:pt x="0" y="189"/>
                </a:cubicBezTo>
                <a:lnTo>
                  <a:pt x="488" y="18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113" name="Group 17"/>
          <p:cNvGrpSpPr>
            <a:grpSpLocks/>
          </p:cNvGrpSpPr>
          <p:nvPr/>
        </p:nvGrpSpPr>
        <p:grpSpPr bwMode="auto">
          <a:xfrm flipV="1">
            <a:off x="4007198" y="3840684"/>
            <a:ext cx="183059" cy="178594"/>
            <a:chOff x="223" y="203"/>
            <a:chExt cx="213" cy="211"/>
          </a:xfrm>
        </p:grpSpPr>
        <p:sp>
          <p:nvSpPr>
            <p:cNvPr id="4114" name="Freeform 18"/>
            <p:cNvSpPr>
              <a:spLocks/>
            </p:cNvSpPr>
            <p:nvPr/>
          </p:nvSpPr>
          <p:spPr bwMode="auto">
            <a:xfrm>
              <a:off x="223" y="203"/>
              <a:ext cx="213" cy="211"/>
            </a:xfrm>
            <a:custGeom>
              <a:avLst/>
              <a:gdLst>
                <a:gd name="T0" fmla="*/ 133 w 213"/>
                <a:gd name="T1" fmla="*/ 0 h 211"/>
                <a:gd name="T2" fmla="*/ 130 w 213"/>
                <a:gd name="T3" fmla="*/ 90 h 211"/>
                <a:gd name="T4" fmla="*/ 213 w 213"/>
                <a:gd name="T5" fmla="*/ 130 h 211"/>
                <a:gd name="T6" fmla="*/ 121 w 213"/>
                <a:gd name="T7" fmla="*/ 130 h 211"/>
                <a:gd name="T8" fmla="*/ 83 w 213"/>
                <a:gd name="T9" fmla="*/ 211 h 211"/>
                <a:gd name="T10" fmla="*/ 83 w 213"/>
                <a:gd name="T11" fmla="*/ 121 h 211"/>
                <a:gd name="T12" fmla="*/ 0 w 213"/>
                <a:gd name="T13" fmla="*/ 81 h 211"/>
                <a:gd name="T14" fmla="*/ 93 w 213"/>
                <a:gd name="T15" fmla="*/ 81 h 211"/>
                <a:gd name="T16" fmla="*/ 133 w 213"/>
                <a:gd name="T17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3" h="211">
                  <a:moveTo>
                    <a:pt x="133" y="0"/>
                  </a:moveTo>
                  <a:lnTo>
                    <a:pt x="130" y="90"/>
                  </a:lnTo>
                  <a:lnTo>
                    <a:pt x="213" y="130"/>
                  </a:lnTo>
                  <a:lnTo>
                    <a:pt x="121" y="130"/>
                  </a:lnTo>
                  <a:lnTo>
                    <a:pt x="83" y="211"/>
                  </a:lnTo>
                  <a:lnTo>
                    <a:pt x="83" y="121"/>
                  </a:lnTo>
                  <a:lnTo>
                    <a:pt x="0" y="81"/>
                  </a:lnTo>
                  <a:lnTo>
                    <a:pt x="93" y="81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15" name="Oval 19"/>
            <p:cNvSpPr>
              <a:spLocks noChangeArrowheads="1"/>
            </p:cNvSpPr>
            <p:nvPr/>
          </p:nvSpPr>
          <p:spPr bwMode="auto">
            <a:xfrm>
              <a:off x="259" y="239"/>
              <a:ext cx="142" cy="139"/>
            </a:xfrm>
            <a:prstGeom prst="ellipse">
              <a:avLst/>
            </a:prstGeom>
            <a:solidFill>
              <a:srgbClr val="FFFFFF">
                <a:alpha val="17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16" name="Rectangle 20"/>
          <p:cNvSpPr>
            <a:spLocks noChangeArrowheads="1"/>
          </p:cNvSpPr>
          <p:nvPr/>
        </p:nvSpPr>
        <p:spPr bwMode="auto">
          <a:xfrm>
            <a:off x="5619007" y="3079429"/>
            <a:ext cx="6380262" cy="1148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sz="1688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We </a:t>
            </a:r>
            <a:r>
              <a:rPr lang="en-US" sz="1688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have many PowerPoint templates that has been specifically designed to help anyone that is stepping into the world of PowerPoint for the very first time.</a:t>
            </a:r>
          </a:p>
        </p:txBody>
      </p:sp>
    </p:spTree>
    <p:extLst>
      <p:ext uri="{BB962C8B-B14F-4D97-AF65-F5344CB8AC3E}">
        <p14:creationId xmlns:p14="http://schemas.microsoft.com/office/powerpoint/2010/main" val="4280299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文本框 64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478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/>
          <p:cNvGraphicFramePr/>
          <p:nvPr>
            <p:extLst/>
          </p:nvPr>
        </p:nvGraphicFramePr>
        <p:xfrm>
          <a:off x="1141458" y="2405487"/>
          <a:ext cx="5447574" cy="36614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Oval 13"/>
          <p:cNvSpPr/>
          <p:nvPr/>
        </p:nvSpPr>
        <p:spPr>
          <a:xfrm>
            <a:off x="6949469" y="2793361"/>
            <a:ext cx="571172" cy="57444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7652227" y="2840989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949469" y="3593378"/>
            <a:ext cx="571172" cy="5744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7652227" y="3637025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6949469" y="4388708"/>
            <a:ext cx="571172" cy="57444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7699090" y="4433061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6949469" y="5148493"/>
            <a:ext cx="571172" cy="57444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7699090" y="5229097"/>
            <a:ext cx="3403172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35"/>
          <p:cNvSpPr>
            <a:spLocks noEditPoints="1"/>
          </p:cNvSpPr>
          <p:nvPr/>
        </p:nvSpPr>
        <p:spPr bwMode="auto">
          <a:xfrm>
            <a:off x="7025791" y="2939407"/>
            <a:ext cx="418529" cy="282357"/>
          </a:xfrm>
          <a:custGeom>
            <a:avLst/>
            <a:gdLst>
              <a:gd name="T0" fmla="*/ 135 w 157"/>
              <a:gd name="T1" fmla="*/ 46 h 106"/>
              <a:gd name="T2" fmla="*/ 136 w 157"/>
              <a:gd name="T3" fmla="*/ 37 h 106"/>
              <a:gd name="T4" fmla="*/ 99 w 157"/>
              <a:gd name="T5" fmla="*/ 0 h 106"/>
              <a:gd name="T6" fmla="*/ 73 w 157"/>
              <a:gd name="T7" fmla="*/ 18 h 106"/>
              <a:gd name="T8" fmla="*/ 45 w 157"/>
              <a:gd name="T9" fmla="*/ 8 h 106"/>
              <a:gd name="T10" fmla="*/ 19 w 157"/>
              <a:gd name="T11" fmla="*/ 39 h 106"/>
              <a:gd name="T12" fmla="*/ 20 w 157"/>
              <a:gd name="T13" fmla="*/ 47 h 106"/>
              <a:gd name="T14" fmla="*/ 0 w 157"/>
              <a:gd name="T15" fmla="*/ 75 h 106"/>
              <a:gd name="T16" fmla="*/ 31 w 157"/>
              <a:gd name="T17" fmla="*/ 106 h 106"/>
              <a:gd name="T18" fmla="*/ 126 w 157"/>
              <a:gd name="T19" fmla="*/ 106 h 106"/>
              <a:gd name="T20" fmla="*/ 157 w 157"/>
              <a:gd name="T21" fmla="*/ 75 h 106"/>
              <a:gd name="T22" fmla="*/ 135 w 157"/>
              <a:gd name="T23" fmla="*/ 46 h 106"/>
              <a:gd name="T24" fmla="*/ 120 w 157"/>
              <a:gd name="T25" fmla="*/ 100 h 106"/>
              <a:gd name="T26" fmla="*/ 79 w 157"/>
              <a:gd name="T27" fmla="*/ 100 h 106"/>
              <a:gd name="T28" fmla="*/ 103 w 157"/>
              <a:gd name="T29" fmla="*/ 75 h 106"/>
              <a:gd name="T30" fmla="*/ 102 w 157"/>
              <a:gd name="T31" fmla="*/ 72 h 106"/>
              <a:gd name="T32" fmla="*/ 92 w 157"/>
              <a:gd name="T33" fmla="*/ 72 h 106"/>
              <a:gd name="T34" fmla="*/ 92 w 157"/>
              <a:gd name="T35" fmla="*/ 68 h 106"/>
              <a:gd name="T36" fmla="*/ 92 w 157"/>
              <a:gd name="T37" fmla="*/ 37 h 106"/>
              <a:gd name="T38" fmla="*/ 90 w 157"/>
              <a:gd name="T39" fmla="*/ 35 h 106"/>
              <a:gd name="T40" fmla="*/ 64 w 157"/>
              <a:gd name="T41" fmla="*/ 35 h 106"/>
              <a:gd name="T42" fmla="*/ 62 w 157"/>
              <a:gd name="T43" fmla="*/ 37 h 106"/>
              <a:gd name="T44" fmla="*/ 62 w 157"/>
              <a:gd name="T45" fmla="*/ 68 h 106"/>
              <a:gd name="T46" fmla="*/ 62 w 157"/>
              <a:gd name="T47" fmla="*/ 73 h 106"/>
              <a:gd name="T48" fmla="*/ 51 w 157"/>
              <a:gd name="T49" fmla="*/ 73 h 106"/>
              <a:gd name="T50" fmla="*/ 50 w 157"/>
              <a:gd name="T51" fmla="*/ 76 h 106"/>
              <a:gd name="T52" fmla="*/ 75 w 157"/>
              <a:gd name="T53" fmla="*/ 100 h 106"/>
              <a:gd name="T54" fmla="*/ 38 w 157"/>
              <a:gd name="T55" fmla="*/ 100 h 106"/>
              <a:gd name="T56" fmla="*/ 11 w 157"/>
              <a:gd name="T57" fmla="*/ 74 h 106"/>
              <a:gd name="T58" fmla="*/ 29 w 157"/>
              <a:gd name="T59" fmla="*/ 50 h 106"/>
              <a:gd name="T60" fmla="*/ 28 w 157"/>
              <a:gd name="T61" fmla="*/ 44 h 106"/>
              <a:gd name="T62" fmla="*/ 50 w 157"/>
              <a:gd name="T63" fmla="*/ 17 h 106"/>
              <a:gd name="T64" fmla="*/ 74 w 157"/>
              <a:gd name="T65" fmla="*/ 29 h 106"/>
              <a:gd name="T66" fmla="*/ 97 w 157"/>
              <a:gd name="T67" fmla="*/ 10 h 106"/>
              <a:gd name="T68" fmla="*/ 128 w 157"/>
              <a:gd name="T69" fmla="*/ 42 h 106"/>
              <a:gd name="T70" fmla="*/ 127 w 157"/>
              <a:gd name="T71" fmla="*/ 49 h 106"/>
              <a:gd name="T72" fmla="*/ 147 w 157"/>
              <a:gd name="T73" fmla="*/ 74 h 106"/>
              <a:gd name="T74" fmla="*/ 120 w 157"/>
              <a:gd name="T75" fmla="*/ 10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6">
                <a:moveTo>
                  <a:pt x="135" y="46"/>
                </a:moveTo>
                <a:cubicBezTo>
                  <a:pt x="136" y="43"/>
                  <a:pt x="136" y="40"/>
                  <a:pt x="136" y="37"/>
                </a:cubicBezTo>
                <a:cubicBezTo>
                  <a:pt x="136" y="16"/>
                  <a:pt x="120" y="0"/>
                  <a:pt x="99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5" y="8"/>
                </a:cubicBezTo>
                <a:cubicBezTo>
                  <a:pt x="30" y="11"/>
                  <a:pt x="19" y="25"/>
                  <a:pt x="19" y="39"/>
                </a:cubicBezTo>
                <a:cubicBezTo>
                  <a:pt x="19" y="42"/>
                  <a:pt x="20" y="44"/>
                  <a:pt x="20" y="47"/>
                </a:cubicBezTo>
                <a:cubicBezTo>
                  <a:pt x="9" y="51"/>
                  <a:pt x="0" y="62"/>
                  <a:pt x="0" y="75"/>
                </a:cubicBezTo>
                <a:cubicBezTo>
                  <a:pt x="0" y="92"/>
                  <a:pt x="14" y="106"/>
                  <a:pt x="31" y="106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43" y="106"/>
                  <a:pt x="157" y="92"/>
                  <a:pt x="157" y="75"/>
                </a:cubicBezTo>
                <a:cubicBezTo>
                  <a:pt x="157" y="62"/>
                  <a:pt x="148" y="50"/>
                  <a:pt x="135" y="46"/>
                </a:cubicBezTo>
                <a:close/>
                <a:moveTo>
                  <a:pt x="120" y="100"/>
                </a:moveTo>
                <a:cubicBezTo>
                  <a:pt x="79" y="100"/>
                  <a:pt x="79" y="100"/>
                  <a:pt x="79" y="100"/>
                </a:cubicBezTo>
                <a:cubicBezTo>
                  <a:pt x="82" y="97"/>
                  <a:pt x="103" y="75"/>
                  <a:pt x="103" y="75"/>
                </a:cubicBezTo>
                <a:cubicBezTo>
                  <a:pt x="103" y="75"/>
                  <a:pt x="106" y="72"/>
                  <a:pt x="102" y="72"/>
                </a:cubicBezTo>
                <a:cubicBezTo>
                  <a:pt x="98" y="72"/>
                  <a:pt x="92" y="72"/>
                  <a:pt x="92" y="72"/>
                </a:cubicBezTo>
                <a:cubicBezTo>
                  <a:pt x="92" y="72"/>
                  <a:pt x="92" y="70"/>
                  <a:pt x="92" y="68"/>
                </a:cubicBezTo>
                <a:cubicBezTo>
                  <a:pt x="92" y="59"/>
                  <a:pt x="92" y="43"/>
                  <a:pt x="92" y="37"/>
                </a:cubicBezTo>
                <a:cubicBezTo>
                  <a:pt x="92" y="37"/>
                  <a:pt x="92" y="35"/>
                  <a:pt x="90" y="35"/>
                </a:cubicBezTo>
                <a:cubicBezTo>
                  <a:pt x="88" y="35"/>
                  <a:pt x="67" y="35"/>
                  <a:pt x="64" y="35"/>
                </a:cubicBezTo>
                <a:cubicBezTo>
                  <a:pt x="61" y="35"/>
                  <a:pt x="62" y="37"/>
                  <a:pt x="62" y="37"/>
                </a:cubicBezTo>
                <a:cubicBezTo>
                  <a:pt x="62" y="44"/>
                  <a:pt x="62" y="59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7" y="73"/>
                  <a:pt x="50" y="76"/>
                  <a:pt x="50" y="76"/>
                </a:cubicBezTo>
                <a:cubicBezTo>
                  <a:pt x="75" y="100"/>
                  <a:pt x="75" y="100"/>
                  <a:pt x="75" y="100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23" y="100"/>
                  <a:pt x="11" y="88"/>
                  <a:pt x="11" y="74"/>
                </a:cubicBezTo>
                <a:cubicBezTo>
                  <a:pt x="11" y="63"/>
                  <a:pt x="18" y="53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1"/>
                  <a:pt x="37" y="19"/>
                  <a:pt x="50" y="17"/>
                </a:cubicBezTo>
                <a:cubicBezTo>
                  <a:pt x="65" y="15"/>
                  <a:pt x="74" y="29"/>
                  <a:pt x="74" y="29"/>
                </a:cubicBezTo>
                <a:cubicBezTo>
                  <a:pt x="74" y="29"/>
                  <a:pt x="77" y="10"/>
                  <a:pt x="97" y="10"/>
                </a:cubicBezTo>
                <a:cubicBezTo>
                  <a:pt x="115" y="10"/>
                  <a:pt x="128" y="24"/>
                  <a:pt x="128" y="42"/>
                </a:cubicBezTo>
                <a:cubicBezTo>
                  <a:pt x="128" y="44"/>
                  <a:pt x="127" y="47"/>
                  <a:pt x="127" y="49"/>
                </a:cubicBezTo>
                <a:cubicBezTo>
                  <a:pt x="138" y="53"/>
                  <a:pt x="147" y="62"/>
                  <a:pt x="147" y="74"/>
                </a:cubicBezTo>
                <a:cubicBezTo>
                  <a:pt x="147" y="88"/>
                  <a:pt x="135" y="100"/>
                  <a:pt x="120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106"/>
          <p:cNvSpPr>
            <a:spLocks noEditPoints="1"/>
          </p:cNvSpPr>
          <p:nvPr/>
        </p:nvSpPr>
        <p:spPr bwMode="auto">
          <a:xfrm>
            <a:off x="7127919" y="4515087"/>
            <a:ext cx="214271" cy="288364"/>
          </a:xfrm>
          <a:custGeom>
            <a:avLst/>
            <a:gdLst>
              <a:gd name="T0" fmla="*/ 0 w 107"/>
              <a:gd name="T1" fmla="*/ 0 h 144"/>
              <a:gd name="T2" fmla="*/ 0 w 107"/>
              <a:gd name="T3" fmla="*/ 144 h 144"/>
              <a:gd name="T4" fmla="*/ 80 w 107"/>
              <a:gd name="T5" fmla="*/ 144 h 144"/>
              <a:gd name="T6" fmla="*/ 107 w 107"/>
              <a:gd name="T7" fmla="*/ 113 h 144"/>
              <a:gd name="T8" fmla="*/ 107 w 107"/>
              <a:gd name="T9" fmla="*/ 0 h 144"/>
              <a:gd name="T10" fmla="*/ 0 w 107"/>
              <a:gd name="T11" fmla="*/ 0 h 144"/>
              <a:gd name="T12" fmla="*/ 9 w 107"/>
              <a:gd name="T13" fmla="*/ 134 h 144"/>
              <a:gd name="T14" fmla="*/ 9 w 107"/>
              <a:gd name="T15" fmla="*/ 9 h 144"/>
              <a:gd name="T16" fmla="*/ 99 w 107"/>
              <a:gd name="T17" fmla="*/ 9 h 144"/>
              <a:gd name="T18" fmla="*/ 99 w 107"/>
              <a:gd name="T19" fmla="*/ 102 h 144"/>
              <a:gd name="T20" fmla="*/ 72 w 107"/>
              <a:gd name="T21" fmla="*/ 102 h 144"/>
              <a:gd name="T22" fmla="*/ 72 w 107"/>
              <a:gd name="T23" fmla="*/ 134 h 144"/>
              <a:gd name="T24" fmla="*/ 9 w 107"/>
              <a:gd name="T25" fmla="*/ 134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7" h="144">
                <a:moveTo>
                  <a:pt x="0" y="0"/>
                </a:moveTo>
                <a:lnTo>
                  <a:pt x="0" y="144"/>
                </a:lnTo>
                <a:lnTo>
                  <a:pt x="80" y="144"/>
                </a:lnTo>
                <a:lnTo>
                  <a:pt x="107" y="113"/>
                </a:lnTo>
                <a:lnTo>
                  <a:pt x="107" y="0"/>
                </a:lnTo>
                <a:lnTo>
                  <a:pt x="0" y="0"/>
                </a:lnTo>
                <a:close/>
                <a:moveTo>
                  <a:pt x="9" y="134"/>
                </a:moveTo>
                <a:lnTo>
                  <a:pt x="9" y="9"/>
                </a:lnTo>
                <a:lnTo>
                  <a:pt x="99" y="9"/>
                </a:lnTo>
                <a:lnTo>
                  <a:pt x="99" y="102"/>
                </a:lnTo>
                <a:lnTo>
                  <a:pt x="72" y="102"/>
                </a:lnTo>
                <a:lnTo>
                  <a:pt x="72" y="134"/>
                </a:lnTo>
                <a:lnTo>
                  <a:pt x="9" y="1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7122914" y="3713390"/>
            <a:ext cx="224283" cy="334423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5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114902" y="5279520"/>
            <a:ext cx="240304" cy="312395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30" name="Freeform 170"/>
            <p:cNvSpPr>
              <a:spLocks/>
            </p:cNvSpPr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71"/>
            <p:cNvSpPr>
              <a:spLocks/>
            </p:cNvSpPr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7523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5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4"/>
          <p:cNvSpPr/>
          <p:nvPr/>
        </p:nvSpPr>
        <p:spPr>
          <a:xfrm>
            <a:off x="-26549" y="-29064"/>
            <a:ext cx="12884505" cy="7281428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5584755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4 h 5163074"/>
              <a:gd name="connsiteX1" fmla="*/ 7075940 w 7075940"/>
              <a:gd name="connsiteY1" fmla="*/ 0 h 5163074"/>
              <a:gd name="connsiteX2" fmla="*/ 5584755 w 7075940"/>
              <a:gd name="connsiteY2" fmla="*/ 5163074 h 5163074"/>
              <a:gd name="connsiteX3" fmla="*/ 0 w 7075940"/>
              <a:gd name="connsiteY3" fmla="*/ 5148604 h 5163074"/>
              <a:gd name="connsiteX4" fmla="*/ 0 w 7075940"/>
              <a:gd name="connsiteY4" fmla="*/ 2016764 h 5163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4">
                <a:moveTo>
                  <a:pt x="0" y="2016764"/>
                </a:moveTo>
                <a:lnTo>
                  <a:pt x="7075940" y="0"/>
                </a:lnTo>
                <a:lnTo>
                  <a:pt x="5584755" y="5163074"/>
                </a:lnTo>
                <a:lnTo>
                  <a:pt x="0" y="5148604"/>
                </a:lnTo>
                <a:lnTo>
                  <a:pt x="0" y="201676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-26549" y="-29067"/>
            <a:ext cx="9948084" cy="7281429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5">
                <a:moveTo>
                  <a:pt x="0" y="2016765"/>
                </a:moveTo>
                <a:lnTo>
                  <a:pt x="7075940" y="0"/>
                </a:lnTo>
                <a:lnTo>
                  <a:pt x="4176869" y="5163075"/>
                </a:lnTo>
                <a:lnTo>
                  <a:pt x="0" y="5148605"/>
                </a:lnTo>
                <a:lnTo>
                  <a:pt x="0" y="201676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589" y="1794075"/>
            <a:ext cx="5742660" cy="5429205"/>
          </a:xfrm>
          <a:custGeom>
            <a:avLst/>
            <a:gdLst>
              <a:gd name="connsiteX0" fmla="*/ 0 w 4139952"/>
              <a:gd name="connsiteY0" fmla="*/ 0 h 3141641"/>
              <a:gd name="connsiteX1" fmla="*/ 4139952 w 4139952"/>
              <a:gd name="connsiteY1" fmla="*/ 0 h 3141641"/>
              <a:gd name="connsiteX2" fmla="*/ 4139952 w 4139952"/>
              <a:gd name="connsiteY2" fmla="*/ 3141641 h 3141641"/>
              <a:gd name="connsiteX3" fmla="*/ 0 w 4139952"/>
              <a:gd name="connsiteY3" fmla="*/ 3141641 h 3141641"/>
              <a:gd name="connsiteX4" fmla="*/ 0 w 4139952"/>
              <a:gd name="connsiteY4" fmla="*/ 0 h 3141641"/>
              <a:gd name="connsiteX0" fmla="*/ 0 w 4546352"/>
              <a:gd name="connsiteY0" fmla="*/ 508000 h 3649641"/>
              <a:gd name="connsiteX1" fmla="*/ 4546352 w 4546352"/>
              <a:gd name="connsiteY1" fmla="*/ 0 h 3649641"/>
              <a:gd name="connsiteX2" fmla="*/ 4139952 w 4546352"/>
              <a:gd name="connsiteY2" fmla="*/ 3649641 h 3649641"/>
              <a:gd name="connsiteX3" fmla="*/ 0 w 4546352"/>
              <a:gd name="connsiteY3" fmla="*/ 3649641 h 3649641"/>
              <a:gd name="connsiteX4" fmla="*/ 0 w 4546352"/>
              <a:gd name="connsiteY4" fmla="*/ 508000 h 3649641"/>
              <a:gd name="connsiteX0" fmla="*/ 0 w 4641602"/>
              <a:gd name="connsiteY0" fmla="*/ 755650 h 3897291"/>
              <a:gd name="connsiteX1" fmla="*/ 4641602 w 4641602"/>
              <a:gd name="connsiteY1" fmla="*/ 0 h 3897291"/>
              <a:gd name="connsiteX2" fmla="*/ 4139952 w 4641602"/>
              <a:gd name="connsiteY2" fmla="*/ 3897291 h 3897291"/>
              <a:gd name="connsiteX3" fmla="*/ 0 w 4641602"/>
              <a:gd name="connsiteY3" fmla="*/ 3897291 h 3897291"/>
              <a:gd name="connsiteX4" fmla="*/ 0 w 4641602"/>
              <a:gd name="connsiteY4" fmla="*/ 755650 h 3897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41602" h="3897291">
                <a:moveTo>
                  <a:pt x="0" y="755650"/>
                </a:moveTo>
                <a:lnTo>
                  <a:pt x="4641602" y="0"/>
                </a:lnTo>
                <a:lnTo>
                  <a:pt x="4139952" y="3897291"/>
                </a:lnTo>
                <a:lnTo>
                  <a:pt x="0" y="3897291"/>
                </a:lnTo>
                <a:lnTo>
                  <a:pt x="0" y="75565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5725971" y="4398455"/>
            <a:ext cx="5235389" cy="809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 flipV="1">
            <a:off x="5803023" y="4365932"/>
            <a:ext cx="4938958" cy="457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725971" y="3904322"/>
            <a:ext cx="2215572" cy="3770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0688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8" grpId="0" animBg="1"/>
      <p:bldP spid="12" grpId="0"/>
      <p:bldP spid="13" grpId="0" animBg="1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" name="Group 89"/>
          <p:cNvGrpSpPr/>
          <p:nvPr/>
        </p:nvGrpSpPr>
        <p:grpSpPr>
          <a:xfrm>
            <a:off x="8105171" y="2409547"/>
            <a:ext cx="1915754" cy="640371"/>
            <a:chOff x="8767813" y="2706527"/>
            <a:chExt cx="2889664" cy="846064"/>
          </a:xfrm>
        </p:grpSpPr>
        <p:sp>
          <p:nvSpPr>
            <p:cNvPr id="92" name="TextBox 91"/>
            <p:cNvSpPr txBox="1"/>
            <p:nvPr/>
          </p:nvSpPr>
          <p:spPr>
            <a:xfrm>
              <a:off x="8767813" y="2706527"/>
              <a:ext cx="2323716" cy="3415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Rectangle 93"/>
            <p:cNvSpPr/>
            <p:nvPr/>
          </p:nvSpPr>
          <p:spPr>
            <a:xfrm>
              <a:off x="8803439" y="2984993"/>
              <a:ext cx="2854038" cy="5675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8895586" y="3884075"/>
            <a:ext cx="1895662" cy="679917"/>
            <a:chOff x="9703193" y="4640973"/>
            <a:chExt cx="2504575" cy="898314"/>
          </a:xfrm>
        </p:grpSpPr>
        <p:sp>
          <p:nvSpPr>
            <p:cNvPr id="97" name="TextBox 96"/>
            <p:cNvSpPr txBox="1"/>
            <p:nvPr/>
          </p:nvSpPr>
          <p:spPr>
            <a:xfrm>
              <a:off x="9744077" y="4640973"/>
              <a:ext cx="1660441" cy="34157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9" name="Rectangle 98"/>
            <p:cNvSpPr/>
            <p:nvPr/>
          </p:nvSpPr>
          <p:spPr>
            <a:xfrm>
              <a:off x="9703193" y="4971688"/>
              <a:ext cx="2504575" cy="5675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2498390" y="2563862"/>
            <a:ext cx="1904910" cy="662069"/>
            <a:chOff x="846858" y="2675652"/>
            <a:chExt cx="2516793" cy="874733"/>
          </a:xfrm>
        </p:grpSpPr>
        <p:sp>
          <p:nvSpPr>
            <p:cNvPr id="104" name="TextBox 103"/>
            <p:cNvSpPr txBox="1"/>
            <p:nvPr/>
          </p:nvSpPr>
          <p:spPr>
            <a:xfrm flipH="1">
              <a:off x="1703211" y="2675652"/>
              <a:ext cx="1660440" cy="3415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Rectangle 101"/>
            <p:cNvSpPr/>
            <p:nvPr/>
          </p:nvSpPr>
          <p:spPr>
            <a:xfrm>
              <a:off x="846858" y="2982786"/>
              <a:ext cx="2510330" cy="5675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Group 105"/>
          <p:cNvGrpSpPr/>
          <p:nvPr/>
        </p:nvGrpSpPr>
        <p:grpSpPr>
          <a:xfrm>
            <a:off x="1803176" y="4093198"/>
            <a:ext cx="1916813" cy="640012"/>
            <a:chOff x="-71668" y="4696256"/>
            <a:chExt cx="2532520" cy="845596"/>
          </a:xfrm>
        </p:grpSpPr>
        <p:sp>
          <p:nvSpPr>
            <p:cNvPr id="110" name="TextBox 109"/>
            <p:cNvSpPr txBox="1"/>
            <p:nvPr/>
          </p:nvSpPr>
          <p:spPr>
            <a:xfrm flipH="1">
              <a:off x="800411" y="4696256"/>
              <a:ext cx="1660441" cy="3415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Rectangle 107"/>
            <p:cNvSpPr/>
            <p:nvPr/>
          </p:nvSpPr>
          <p:spPr>
            <a:xfrm>
              <a:off x="-71668" y="4974250"/>
              <a:ext cx="2510329" cy="56760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806998" y="2278757"/>
            <a:ext cx="4980233" cy="3335646"/>
            <a:chOff x="3232593" y="1968492"/>
            <a:chExt cx="5437975" cy="3642231"/>
          </a:xfrm>
        </p:grpSpPr>
        <p:grpSp>
          <p:nvGrpSpPr>
            <p:cNvPr id="114" name="Group 113"/>
            <p:cNvGrpSpPr/>
            <p:nvPr/>
          </p:nvGrpSpPr>
          <p:grpSpPr>
            <a:xfrm>
              <a:off x="3232593" y="1968492"/>
              <a:ext cx="5424627" cy="3642231"/>
              <a:chOff x="2814101" y="2265723"/>
              <a:chExt cx="6563799" cy="4407100"/>
            </a:xfrm>
          </p:grpSpPr>
          <p:sp>
            <p:nvSpPr>
              <p:cNvPr id="115" name="泪滴形 1"/>
              <p:cNvSpPr/>
              <p:nvPr/>
            </p:nvSpPr>
            <p:spPr>
              <a:xfrm rot="10343435">
                <a:off x="5905548" y="3205317"/>
                <a:ext cx="2477265" cy="2290260"/>
              </a:xfrm>
              <a:custGeom>
                <a:avLst/>
                <a:gdLst/>
                <a:ahLst/>
                <a:cxnLst/>
                <a:rect l="l" t="t" r="r" b="b"/>
                <a:pathLst>
                  <a:path w="5141341" h="5055454">
                    <a:moveTo>
                      <a:pt x="4266139" y="0"/>
                    </a:moveTo>
                    <a:lnTo>
                      <a:pt x="5141341" y="839651"/>
                    </a:lnTo>
                    <a:cubicBezTo>
                      <a:pt x="4913270" y="1480691"/>
                      <a:pt x="4731076" y="2140225"/>
                      <a:pt x="4392488" y="2855214"/>
                    </a:cubicBezTo>
                    <a:cubicBezTo>
                      <a:pt x="3881044" y="4068165"/>
                      <a:pt x="3533182" y="4973967"/>
                      <a:pt x="2196244" y="5051458"/>
                    </a:cubicBezTo>
                    <a:cubicBezTo>
                      <a:pt x="859306" y="5128949"/>
                      <a:pt x="0" y="4068166"/>
                      <a:pt x="0" y="2855214"/>
                    </a:cubicBezTo>
                    <a:cubicBezTo>
                      <a:pt x="0" y="1642262"/>
                      <a:pt x="1040596" y="1027385"/>
                      <a:pt x="2196244" y="658970"/>
                    </a:cubicBezTo>
                    <a:cubicBezTo>
                      <a:pt x="3023077" y="395380"/>
                      <a:pt x="3676191" y="223591"/>
                      <a:pt x="4266139" y="0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25400" cap="flat" cmpd="sng" algn="ctr">
                <a:noFill/>
                <a:prstDash val="solid"/>
              </a:ln>
              <a:effectLst>
                <a:softEdge rad="127000"/>
              </a:effectLst>
            </p:spPr>
            <p:txBody>
              <a:bodyPr rtlCol="0" anchor="ctr"/>
              <a:lstStyle/>
              <a:p>
                <a:pPr algn="just" defTabSz="837363">
                  <a:lnSpc>
                    <a:spcPct val="120000"/>
                  </a:lnSpc>
                  <a:defRPr/>
                </a:pPr>
                <a:endParaRPr lang="en-US" sz="900" ker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116" name="Group 115"/>
              <p:cNvGrpSpPr/>
              <p:nvPr/>
            </p:nvGrpSpPr>
            <p:grpSpPr>
              <a:xfrm>
                <a:off x="2814101" y="2265723"/>
                <a:ext cx="6563799" cy="4407100"/>
                <a:chOff x="2814101" y="2265723"/>
                <a:chExt cx="6563799" cy="4407100"/>
              </a:xfrm>
            </p:grpSpPr>
            <p:sp>
              <p:nvSpPr>
                <p:cNvPr id="117" name="泪滴形 1"/>
                <p:cNvSpPr/>
                <p:nvPr/>
              </p:nvSpPr>
              <p:spPr>
                <a:xfrm rot="6787574">
                  <a:off x="4485117" y="2915181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363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8" name="泪滴形 1"/>
                <p:cNvSpPr/>
                <p:nvPr/>
              </p:nvSpPr>
              <p:spPr>
                <a:xfrm rot="3472831">
                  <a:off x="3369184" y="3784807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363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119" name="Group 118"/>
                <p:cNvGrpSpPr/>
                <p:nvPr/>
              </p:nvGrpSpPr>
              <p:grpSpPr>
                <a:xfrm>
                  <a:off x="2814101" y="2265723"/>
                  <a:ext cx="6563799" cy="4407100"/>
                  <a:chOff x="2814101" y="2265723"/>
                  <a:chExt cx="6563799" cy="4407100"/>
                </a:xfrm>
              </p:grpSpPr>
              <p:sp>
                <p:nvSpPr>
                  <p:cNvPr id="122" name="泪滴形 1"/>
                  <p:cNvSpPr/>
                  <p:nvPr/>
                </p:nvSpPr>
                <p:spPr>
                  <a:xfrm rot="13192496">
                    <a:off x="6462030" y="3665645"/>
                    <a:ext cx="2915870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3" name="泪滴形 1"/>
                  <p:cNvSpPr/>
                  <p:nvPr/>
                </p:nvSpPr>
                <p:spPr>
                  <a:xfrm rot="10111243">
                    <a:off x="5582872" y="246836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4" name="泪滴形 1"/>
                  <p:cNvSpPr/>
                  <p:nvPr/>
                </p:nvSpPr>
                <p:spPr>
                  <a:xfrm rot="6430905">
                    <a:off x="3833458" y="2290078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5" name="泪滴形 1"/>
                  <p:cNvSpPr/>
                  <p:nvPr/>
                </p:nvSpPr>
                <p:spPr>
                  <a:xfrm rot="3031563">
                    <a:off x="2789746" y="378130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6" name="椭圆 30"/>
                  <p:cNvSpPr/>
                  <p:nvPr/>
                </p:nvSpPr>
                <p:spPr>
                  <a:xfrm rot="19870947">
                    <a:off x="5859728" y="5019672"/>
                    <a:ext cx="648361" cy="648360"/>
                  </a:xfrm>
                  <a:prstGeom prst="ellipse">
                    <a:avLst/>
                  </a:prstGeom>
                  <a:solidFill>
                    <a:schemeClr val="bg2"/>
                  </a:solidFill>
                  <a:ln w="295275" cap="flat" cmpd="sng" algn="ctr">
                    <a:solidFill>
                      <a:schemeClr val="accent1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</p:grpSp>
        <p:sp>
          <p:nvSpPr>
            <p:cNvPr id="131" name="AutoShape 59"/>
            <p:cNvSpPr>
              <a:spLocks/>
            </p:cNvSpPr>
            <p:nvPr/>
          </p:nvSpPr>
          <p:spPr bwMode="auto">
            <a:xfrm>
              <a:off x="4918729" y="2285167"/>
              <a:ext cx="384412" cy="383755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AutoShape 112"/>
            <p:cNvSpPr>
              <a:spLocks/>
            </p:cNvSpPr>
            <p:nvPr/>
          </p:nvSpPr>
          <p:spPr bwMode="auto">
            <a:xfrm>
              <a:off x="3999194" y="3820418"/>
              <a:ext cx="383755" cy="384412"/>
            </a:xfrm>
            <a:custGeom>
              <a:avLst/>
              <a:gdLst>
                <a:gd name="T0" fmla="*/ 10510 w 21020"/>
                <a:gd name="T1" fmla="*/ 10800 h 21600"/>
                <a:gd name="T2" fmla="*/ 10510 w 21020"/>
                <a:gd name="T3" fmla="*/ 10800 h 21600"/>
                <a:gd name="T4" fmla="*/ 10510 w 21020"/>
                <a:gd name="T5" fmla="*/ 10800 h 21600"/>
                <a:gd name="T6" fmla="*/ 10510 w 2102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020" h="21600">
                  <a:moveTo>
                    <a:pt x="18846" y="7946"/>
                  </a:moveTo>
                  <a:lnTo>
                    <a:pt x="17740" y="9091"/>
                  </a:lnTo>
                  <a:cubicBezTo>
                    <a:pt x="17740" y="8939"/>
                    <a:pt x="17758" y="8792"/>
                    <a:pt x="17744" y="8636"/>
                  </a:cubicBezTo>
                  <a:cubicBezTo>
                    <a:pt x="17629" y="7331"/>
                    <a:pt x="17036" y="6068"/>
                    <a:pt x="16074" y="5080"/>
                  </a:cubicBezTo>
                  <a:cubicBezTo>
                    <a:pt x="15004" y="3980"/>
                    <a:pt x="13585" y="3348"/>
                    <a:pt x="12180" y="3345"/>
                  </a:cubicBezTo>
                  <a:lnTo>
                    <a:pt x="13268" y="2218"/>
                  </a:lnTo>
                  <a:cubicBezTo>
                    <a:pt x="13812" y="1659"/>
                    <a:pt x="14572" y="1350"/>
                    <a:pt x="15403" y="1350"/>
                  </a:cubicBezTo>
                  <a:cubicBezTo>
                    <a:pt x="16460" y="1350"/>
                    <a:pt x="17546" y="1840"/>
                    <a:pt x="18381" y="2696"/>
                  </a:cubicBezTo>
                  <a:cubicBezTo>
                    <a:pt x="19165" y="3500"/>
                    <a:pt x="19631" y="4499"/>
                    <a:pt x="19698" y="5510"/>
                  </a:cubicBezTo>
                  <a:cubicBezTo>
                    <a:pt x="19760" y="6453"/>
                    <a:pt x="19457" y="7317"/>
                    <a:pt x="18846" y="7946"/>
                  </a:cubicBezTo>
                  <a:moveTo>
                    <a:pt x="5828" y="19329"/>
                  </a:moveTo>
                  <a:cubicBezTo>
                    <a:pt x="5813" y="18424"/>
                    <a:pt x="5454" y="17481"/>
                    <a:pt x="4730" y="16739"/>
                  </a:cubicBezTo>
                  <a:cubicBezTo>
                    <a:pt x="4046" y="16034"/>
                    <a:pt x="3150" y="15628"/>
                    <a:pt x="2257" y="15592"/>
                  </a:cubicBezTo>
                  <a:lnTo>
                    <a:pt x="2911" y="13157"/>
                  </a:lnTo>
                  <a:cubicBezTo>
                    <a:pt x="2959" y="12995"/>
                    <a:pt x="3052" y="12835"/>
                    <a:pt x="3168" y="12695"/>
                  </a:cubicBezTo>
                  <a:cubicBezTo>
                    <a:pt x="4485" y="11726"/>
                    <a:pt x="6512" y="12012"/>
                    <a:pt x="7920" y="13460"/>
                  </a:cubicBezTo>
                  <a:cubicBezTo>
                    <a:pt x="9409" y="14990"/>
                    <a:pt x="9639" y="17230"/>
                    <a:pt x="8492" y="18568"/>
                  </a:cubicBezTo>
                  <a:cubicBezTo>
                    <a:pt x="8416" y="18609"/>
                    <a:pt x="8339" y="18648"/>
                    <a:pt x="8256" y="18675"/>
                  </a:cubicBezTo>
                  <a:cubicBezTo>
                    <a:pt x="8256" y="18675"/>
                    <a:pt x="5828" y="19329"/>
                    <a:pt x="5828" y="19329"/>
                  </a:cubicBezTo>
                  <a:close/>
                  <a:moveTo>
                    <a:pt x="2737" y="20164"/>
                  </a:moveTo>
                  <a:cubicBezTo>
                    <a:pt x="2665" y="20181"/>
                    <a:pt x="2443" y="20239"/>
                    <a:pt x="2291" y="20249"/>
                  </a:cubicBezTo>
                  <a:cubicBezTo>
                    <a:pt x="1751" y="20244"/>
                    <a:pt x="1313" y="19792"/>
                    <a:pt x="1313" y="19237"/>
                  </a:cubicBezTo>
                  <a:cubicBezTo>
                    <a:pt x="1321" y="19124"/>
                    <a:pt x="1365" y="18929"/>
                    <a:pt x="1380" y="18857"/>
                  </a:cubicBezTo>
                  <a:lnTo>
                    <a:pt x="2071" y="16283"/>
                  </a:lnTo>
                  <a:cubicBezTo>
                    <a:pt x="2822" y="16261"/>
                    <a:pt x="3630" y="16562"/>
                    <a:pt x="4265" y="17215"/>
                  </a:cubicBezTo>
                  <a:cubicBezTo>
                    <a:pt x="4911" y="17878"/>
                    <a:pt x="5214" y="18725"/>
                    <a:pt x="5181" y="19504"/>
                  </a:cubicBezTo>
                  <a:cubicBezTo>
                    <a:pt x="5181" y="19504"/>
                    <a:pt x="2737" y="20164"/>
                    <a:pt x="2737" y="20164"/>
                  </a:cubicBezTo>
                  <a:close/>
                  <a:moveTo>
                    <a:pt x="6888" y="11179"/>
                  </a:moveTo>
                  <a:cubicBezTo>
                    <a:pt x="6280" y="10927"/>
                    <a:pt x="5642" y="10783"/>
                    <a:pt x="5004" y="10774"/>
                  </a:cubicBezTo>
                  <a:lnTo>
                    <a:pt x="10063" y="5536"/>
                  </a:lnTo>
                  <a:cubicBezTo>
                    <a:pt x="10838" y="4759"/>
                    <a:pt x="11966" y="4536"/>
                    <a:pt x="13077" y="4819"/>
                  </a:cubicBezTo>
                  <a:cubicBezTo>
                    <a:pt x="13077" y="4819"/>
                    <a:pt x="6888" y="11179"/>
                    <a:pt x="6888" y="11179"/>
                  </a:cubicBezTo>
                  <a:close/>
                  <a:moveTo>
                    <a:pt x="9717" y="13672"/>
                  </a:moveTo>
                  <a:cubicBezTo>
                    <a:pt x="9473" y="13258"/>
                    <a:pt x="9194" y="12859"/>
                    <a:pt x="8848" y="12505"/>
                  </a:cubicBezTo>
                  <a:cubicBezTo>
                    <a:pt x="8447" y="12093"/>
                    <a:pt x="7986" y="11770"/>
                    <a:pt x="7507" y="11498"/>
                  </a:cubicBezTo>
                  <a:lnTo>
                    <a:pt x="13767" y="5064"/>
                  </a:lnTo>
                  <a:cubicBezTo>
                    <a:pt x="14259" y="5288"/>
                    <a:pt x="14729" y="5607"/>
                    <a:pt x="15145" y="6035"/>
                  </a:cubicBezTo>
                  <a:cubicBezTo>
                    <a:pt x="15500" y="6398"/>
                    <a:pt x="15775" y="6806"/>
                    <a:pt x="15987" y="7229"/>
                  </a:cubicBezTo>
                  <a:cubicBezTo>
                    <a:pt x="15987" y="7229"/>
                    <a:pt x="9717" y="13672"/>
                    <a:pt x="9717" y="13672"/>
                  </a:cubicBezTo>
                  <a:close/>
                  <a:moveTo>
                    <a:pt x="10519" y="16061"/>
                  </a:moveTo>
                  <a:cubicBezTo>
                    <a:pt x="10465" y="15452"/>
                    <a:pt x="10298" y="14854"/>
                    <a:pt x="10047" y="14288"/>
                  </a:cubicBezTo>
                  <a:lnTo>
                    <a:pt x="16257" y="7906"/>
                  </a:lnTo>
                  <a:cubicBezTo>
                    <a:pt x="16637" y="9140"/>
                    <a:pt x="16442" y="10429"/>
                    <a:pt x="15610" y="11284"/>
                  </a:cubicBezTo>
                  <a:cubicBezTo>
                    <a:pt x="15604" y="11290"/>
                    <a:pt x="15598" y="11293"/>
                    <a:pt x="15593" y="11298"/>
                  </a:cubicBezTo>
                  <a:lnTo>
                    <a:pt x="15602" y="11306"/>
                  </a:lnTo>
                  <a:lnTo>
                    <a:pt x="10525" y="16565"/>
                  </a:lnTo>
                  <a:cubicBezTo>
                    <a:pt x="10527" y="16397"/>
                    <a:pt x="10534" y="16232"/>
                    <a:pt x="10519" y="16061"/>
                  </a:cubicBezTo>
                  <a:moveTo>
                    <a:pt x="19308" y="1741"/>
                  </a:moveTo>
                  <a:cubicBezTo>
                    <a:pt x="18228" y="632"/>
                    <a:pt x="16805" y="0"/>
                    <a:pt x="15403" y="0"/>
                  </a:cubicBezTo>
                  <a:cubicBezTo>
                    <a:pt x="14220" y="0"/>
                    <a:pt x="13131" y="450"/>
                    <a:pt x="12335" y="1266"/>
                  </a:cubicBezTo>
                  <a:lnTo>
                    <a:pt x="9138" y="4577"/>
                  </a:lnTo>
                  <a:cubicBezTo>
                    <a:pt x="9129" y="4585"/>
                    <a:pt x="9118" y="4592"/>
                    <a:pt x="9108" y="4602"/>
                  </a:cubicBezTo>
                  <a:cubicBezTo>
                    <a:pt x="9103" y="4608"/>
                    <a:pt x="9100" y="4614"/>
                    <a:pt x="9095" y="4620"/>
                  </a:cubicBezTo>
                  <a:lnTo>
                    <a:pt x="9096" y="4621"/>
                  </a:lnTo>
                  <a:lnTo>
                    <a:pt x="2310" y="11647"/>
                  </a:lnTo>
                  <a:cubicBezTo>
                    <a:pt x="1998" y="11966"/>
                    <a:pt x="1771" y="12364"/>
                    <a:pt x="1645" y="12797"/>
                  </a:cubicBezTo>
                  <a:lnTo>
                    <a:pt x="102" y="18541"/>
                  </a:lnTo>
                  <a:cubicBezTo>
                    <a:pt x="100" y="18557"/>
                    <a:pt x="0" y="19008"/>
                    <a:pt x="0" y="19237"/>
                  </a:cubicBezTo>
                  <a:cubicBezTo>
                    <a:pt x="0" y="20541"/>
                    <a:pt x="1030" y="21599"/>
                    <a:pt x="2302" y="21599"/>
                  </a:cubicBezTo>
                  <a:cubicBezTo>
                    <a:pt x="2554" y="21599"/>
                    <a:pt x="3044" y="21475"/>
                    <a:pt x="3062" y="21473"/>
                  </a:cubicBezTo>
                  <a:lnTo>
                    <a:pt x="8630" y="19969"/>
                  </a:lnTo>
                  <a:cubicBezTo>
                    <a:pt x="9054" y="19839"/>
                    <a:pt x="9439" y="19604"/>
                    <a:pt x="9750" y="19283"/>
                  </a:cubicBezTo>
                  <a:lnTo>
                    <a:pt x="19776" y="8899"/>
                  </a:lnTo>
                  <a:cubicBezTo>
                    <a:pt x="21600" y="7023"/>
                    <a:pt x="21394" y="3881"/>
                    <a:pt x="19308" y="174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33" name="Group 132"/>
            <p:cNvGrpSpPr/>
            <p:nvPr/>
          </p:nvGrpSpPr>
          <p:grpSpPr>
            <a:xfrm>
              <a:off x="6843607" y="2534299"/>
              <a:ext cx="384412" cy="323404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34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5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6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7" name="Group 136"/>
            <p:cNvGrpSpPr/>
            <p:nvPr/>
          </p:nvGrpSpPr>
          <p:grpSpPr>
            <a:xfrm>
              <a:off x="7681436" y="3866045"/>
              <a:ext cx="383755" cy="383755"/>
              <a:chOff x="4439444" y="2582069"/>
              <a:chExt cx="464344" cy="464344"/>
            </a:xfrm>
            <a:solidFill>
              <a:schemeClr val="bg2"/>
            </a:solidFill>
          </p:grpSpPr>
          <p:sp>
            <p:nvSpPr>
              <p:cNvPr id="138" name="AutoShape 123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9" name="AutoShape 124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0" name="AutoShape 125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1" name="Rectangle 140"/>
            <p:cNvSpPr/>
            <p:nvPr/>
          </p:nvSpPr>
          <p:spPr>
            <a:xfrm>
              <a:off x="3456000" y="4301604"/>
              <a:ext cx="1799288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Rectangle 141"/>
            <p:cNvSpPr/>
            <p:nvPr/>
          </p:nvSpPr>
          <p:spPr>
            <a:xfrm>
              <a:off x="4405224" y="2799521"/>
              <a:ext cx="1446923" cy="8925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Rectangle 142"/>
            <p:cNvSpPr/>
            <p:nvPr/>
          </p:nvSpPr>
          <p:spPr>
            <a:xfrm>
              <a:off x="6304303" y="2941200"/>
              <a:ext cx="1390289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Rectangle 143"/>
            <p:cNvSpPr/>
            <p:nvPr/>
          </p:nvSpPr>
          <p:spPr>
            <a:xfrm>
              <a:off x="6933576" y="4243918"/>
              <a:ext cx="1736992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1929495" y="5600052"/>
            <a:ext cx="8999762" cy="282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7624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Oval 5"/>
          <p:cNvSpPr>
            <a:spLocks noChangeArrowheads="1"/>
          </p:cNvSpPr>
          <p:nvPr/>
        </p:nvSpPr>
        <p:spPr bwMode="auto">
          <a:xfrm>
            <a:off x="2205633" y="2490069"/>
            <a:ext cx="2250281" cy="2250281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4100" name="Picture 4" descr="1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6152" y="4289401"/>
            <a:ext cx="2509242" cy="544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2582913" y="3099519"/>
            <a:ext cx="1419820" cy="1038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67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altLang="zh-CN" sz="67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4107" name="Picture 11" descr="未标题-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03588" y="2445421"/>
            <a:ext cx="669727" cy="745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8" name="Freeform 12"/>
          <p:cNvSpPr>
            <a:spLocks/>
          </p:cNvSpPr>
          <p:nvPr/>
        </p:nvSpPr>
        <p:spPr bwMode="auto">
          <a:xfrm>
            <a:off x="4074170" y="3255789"/>
            <a:ext cx="580430" cy="223242"/>
          </a:xfrm>
          <a:custGeom>
            <a:avLst/>
            <a:gdLst>
              <a:gd name="T0" fmla="*/ 488 w 496"/>
              <a:gd name="T1" fmla="*/ 189 h 189"/>
              <a:gd name="T2" fmla="*/ 493 w 496"/>
              <a:gd name="T3" fmla="*/ 165 h 189"/>
              <a:gd name="T4" fmla="*/ 419 w 496"/>
              <a:gd name="T5" fmla="*/ 79 h 189"/>
              <a:gd name="T6" fmla="*/ 370 w 496"/>
              <a:gd name="T7" fmla="*/ 92 h 189"/>
              <a:gd name="T8" fmla="*/ 370 w 496"/>
              <a:gd name="T9" fmla="*/ 87 h 189"/>
              <a:gd name="T10" fmla="*/ 370 w 496"/>
              <a:gd name="T11" fmla="*/ 83 h 189"/>
              <a:gd name="T12" fmla="*/ 369 w 496"/>
              <a:gd name="T13" fmla="*/ 67 h 189"/>
              <a:gd name="T14" fmla="*/ 363 w 496"/>
              <a:gd name="T15" fmla="*/ 49 h 189"/>
              <a:gd name="T16" fmla="*/ 362 w 496"/>
              <a:gd name="T17" fmla="*/ 46 h 189"/>
              <a:gd name="T18" fmla="*/ 362 w 496"/>
              <a:gd name="T19" fmla="*/ 46 h 189"/>
              <a:gd name="T20" fmla="*/ 362 w 496"/>
              <a:gd name="T21" fmla="*/ 46 h 189"/>
              <a:gd name="T22" fmla="*/ 350 w 496"/>
              <a:gd name="T23" fmla="*/ 28 h 189"/>
              <a:gd name="T24" fmla="*/ 335 w 496"/>
              <a:gd name="T25" fmla="*/ 14 h 189"/>
              <a:gd name="T26" fmla="*/ 296 w 496"/>
              <a:gd name="T27" fmla="*/ 1 h 189"/>
              <a:gd name="T28" fmla="*/ 255 w 496"/>
              <a:gd name="T29" fmla="*/ 9 h 189"/>
              <a:gd name="T30" fmla="*/ 223 w 496"/>
              <a:gd name="T31" fmla="*/ 36 h 189"/>
              <a:gd name="T32" fmla="*/ 214 w 496"/>
              <a:gd name="T33" fmla="*/ 55 h 189"/>
              <a:gd name="T34" fmla="*/ 210 w 496"/>
              <a:gd name="T35" fmla="*/ 73 h 189"/>
              <a:gd name="T36" fmla="*/ 178 w 496"/>
              <a:gd name="T37" fmla="*/ 63 h 189"/>
              <a:gd name="T38" fmla="*/ 159 w 496"/>
              <a:gd name="T39" fmla="*/ 64 h 189"/>
              <a:gd name="T40" fmla="*/ 123 w 496"/>
              <a:gd name="T41" fmla="*/ 81 h 189"/>
              <a:gd name="T42" fmla="*/ 99 w 496"/>
              <a:gd name="T43" fmla="*/ 131 h 189"/>
              <a:gd name="T44" fmla="*/ 98 w 496"/>
              <a:gd name="T45" fmla="*/ 132 h 189"/>
              <a:gd name="T46" fmla="*/ 97 w 496"/>
              <a:gd name="T47" fmla="*/ 133 h 189"/>
              <a:gd name="T48" fmla="*/ 97 w 496"/>
              <a:gd name="T49" fmla="*/ 133 h 189"/>
              <a:gd name="T50" fmla="*/ 2 w 496"/>
              <a:gd name="T51" fmla="*/ 180 h 189"/>
              <a:gd name="T52" fmla="*/ 0 w 496"/>
              <a:gd name="T53" fmla="*/ 189 h 189"/>
              <a:gd name="T54" fmla="*/ 488 w 496"/>
              <a:gd name="T55" fmla="*/ 189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96" h="189">
                <a:moveTo>
                  <a:pt x="488" y="189"/>
                </a:moveTo>
                <a:cubicBezTo>
                  <a:pt x="491" y="182"/>
                  <a:pt x="493" y="174"/>
                  <a:pt x="493" y="165"/>
                </a:cubicBezTo>
                <a:cubicBezTo>
                  <a:pt x="496" y="124"/>
                  <a:pt x="463" y="79"/>
                  <a:pt x="419" y="79"/>
                </a:cubicBezTo>
                <a:cubicBezTo>
                  <a:pt x="401" y="79"/>
                  <a:pt x="384" y="84"/>
                  <a:pt x="370" y="92"/>
                </a:cubicBezTo>
                <a:cubicBezTo>
                  <a:pt x="370" y="91"/>
                  <a:pt x="370" y="89"/>
                  <a:pt x="370" y="87"/>
                </a:cubicBezTo>
                <a:cubicBezTo>
                  <a:pt x="370" y="86"/>
                  <a:pt x="370" y="84"/>
                  <a:pt x="370" y="83"/>
                </a:cubicBezTo>
                <a:cubicBezTo>
                  <a:pt x="371" y="78"/>
                  <a:pt x="370" y="72"/>
                  <a:pt x="369" y="67"/>
                </a:cubicBezTo>
                <a:cubicBezTo>
                  <a:pt x="368" y="61"/>
                  <a:pt x="366" y="55"/>
                  <a:pt x="363" y="49"/>
                </a:cubicBezTo>
                <a:cubicBezTo>
                  <a:pt x="363" y="48"/>
                  <a:pt x="363" y="47"/>
                  <a:pt x="362" y="46"/>
                </a:cubicBezTo>
                <a:cubicBezTo>
                  <a:pt x="362" y="46"/>
                  <a:pt x="362" y="46"/>
                  <a:pt x="362" y="46"/>
                </a:cubicBezTo>
                <a:cubicBezTo>
                  <a:pt x="362" y="46"/>
                  <a:pt x="362" y="46"/>
                  <a:pt x="362" y="46"/>
                </a:cubicBezTo>
                <a:cubicBezTo>
                  <a:pt x="360" y="41"/>
                  <a:pt x="357" y="37"/>
                  <a:pt x="350" y="28"/>
                </a:cubicBezTo>
                <a:cubicBezTo>
                  <a:pt x="346" y="22"/>
                  <a:pt x="340" y="18"/>
                  <a:pt x="335" y="14"/>
                </a:cubicBezTo>
                <a:cubicBezTo>
                  <a:pt x="323" y="6"/>
                  <a:pt x="310" y="2"/>
                  <a:pt x="296" y="1"/>
                </a:cubicBezTo>
                <a:cubicBezTo>
                  <a:pt x="281" y="0"/>
                  <a:pt x="268" y="2"/>
                  <a:pt x="255" y="9"/>
                </a:cubicBezTo>
                <a:cubicBezTo>
                  <a:pt x="242" y="15"/>
                  <a:pt x="231" y="24"/>
                  <a:pt x="223" y="36"/>
                </a:cubicBezTo>
                <a:cubicBezTo>
                  <a:pt x="220" y="43"/>
                  <a:pt x="217" y="49"/>
                  <a:pt x="214" y="55"/>
                </a:cubicBezTo>
                <a:cubicBezTo>
                  <a:pt x="212" y="61"/>
                  <a:pt x="211" y="67"/>
                  <a:pt x="210" y="73"/>
                </a:cubicBezTo>
                <a:cubicBezTo>
                  <a:pt x="200" y="67"/>
                  <a:pt x="189" y="64"/>
                  <a:pt x="178" y="63"/>
                </a:cubicBezTo>
                <a:cubicBezTo>
                  <a:pt x="171" y="63"/>
                  <a:pt x="165" y="64"/>
                  <a:pt x="159" y="64"/>
                </a:cubicBezTo>
                <a:cubicBezTo>
                  <a:pt x="145" y="67"/>
                  <a:pt x="133" y="72"/>
                  <a:pt x="123" y="81"/>
                </a:cubicBezTo>
                <a:cubicBezTo>
                  <a:pt x="109" y="94"/>
                  <a:pt x="100" y="112"/>
                  <a:pt x="99" y="131"/>
                </a:cubicBezTo>
                <a:cubicBezTo>
                  <a:pt x="98" y="131"/>
                  <a:pt x="98" y="132"/>
                  <a:pt x="98" y="132"/>
                </a:cubicBezTo>
                <a:cubicBezTo>
                  <a:pt x="92" y="131"/>
                  <a:pt x="86" y="130"/>
                  <a:pt x="97" y="133"/>
                </a:cubicBezTo>
                <a:cubicBezTo>
                  <a:pt x="97" y="133"/>
                  <a:pt x="97" y="133"/>
                  <a:pt x="97" y="133"/>
                </a:cubicBezTo>
                <a:cubicBezTo>
                  <a:pt x="59" y="125"/>
                  <a:pt x="17" y="137"/>
                  <a:pt x="2" y="180"/>
                </a:cubicBezTo>
                <a:cubicBezTo>
                  <a:pt x="1" y="183"/>
                  <a:pt x="0" y="186"/>
                  <a:pt x="0" y="189"/>
                </a:cubicBezTo>
                <a:lnTo>
                  <a:pt x="488" y="18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109" name="Group 13"/>
          <p:cNvGrpSpPr>
            <a:grpSpLocks/>
          </p:cNvGrpSpPr>
          <p:nvPr/>
        </p:nvGrpSpPr>
        <p:grpSpPr bwMode="auto">
          <a:xfrm>
            <a:off x="1977926" y="2632945"/>
            <a:ext cx="250031" cy="245566"/>
            <a:chOff x="223" y="203"/>
            <a:chExt cx="213" cy="211"/>
          </a:xfrm>
        </p:grpSpPr>
        <p:sp>
          <p:nvSpPr>
            <p:cNvPr id="4110" name="Freeform 14"/>
            <p:cNvSpPr>
              <a:spLocks/>
            </p:cNvSpPr>
            <p:nvPr/>
          </p:nvSpPr>
          <p:spPr bwMode="auto">
            <a:xfrm>
              <a:off x="223" y="203"/>
              <a:ext cx="213" cy="211"/>
            </a:xfrm>
            <a:custGeom>
              <a:avLst/>
              <a:gdLst>
                <a:gd name="T0" fmla="*/ 133 w 213"/>
                <a:gd name="T1" fmla="*/ 0 h 211"/>
                <a:gd name="T2" fmla="*/ 130 w 213"/>
                <a:gd name="T3" fmla="*/ 90 h 211"/>
                <a:gd name="T4" fmla="*/ 213 w 213"/>
                <a:gd name="T5" fmla="*/ 130 h 211"/>
                <a:gd name="T6" fmla="*/ 121 w 213"/>
                <a:gd name="T7" fmla="*/ 130 h 211"/>
                <a:gd name="T8" fmla="*/ 83 w 213"/>
                <a:gd name="T9" fmla="*/ 211 h 211"/>
                <a:gd name="T10" fmla="*/ 83 w 213"/>
                <a:gd name="T11" fmla="*/ 121 h 211"/>
                <a:gd name="T12" fmla="*/ 0 w 213"/>
                <a:gd name="T13" fmla="*/ 81 h 211"/>
                <a:gd name="T14" fmla="*/ 93 w 213"/>
                <a:gd name="T15" fmla="*/ 81 h 211"/>
                <a:gd name="T16" fmla="*/ 133 w 213"/>
                <a:gd name="T17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3" h="211">
                  <a:moveTo>
                    <a:pt x="133" y="0"/>
                  </a:moveTo>
                  <a:lnTo>
                    <a:pt x="130" y="90"/>
                  </a:lnTo>
                  <a:lnTo>
                    <a:pt x="213" y="130"/>
                  </a:lnTo>
                  <a:lnTo>
                    <a:pt x="121" y="130"/>
                  </a:lnTo>
                  <a:lnTo>
                    <a:pt x="83" y="211"/>
                  </a:lnTo>
                  <a:lnTo>
                    <a:pt x="83" y="121"/>
                  </a:lnTo>
                  <a:lnTo>
                    <a:pt x="0" y="81"/>
                  </a:lnTo>
                  <a:lnTo>
                    <a:pt x="93" y="81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11" name="Oval 15"/>
            <p:cNvSpPr>
              <a:spLocks noChangeArrowheads="1"/>
            </p:cNvSpPr>
            <p:nvPr/>
          </p:nvSpPr>
          <p:spPr bwMode="auto">
            <a:xfrm>
              <a:off x="259" y="239"/>
              <a:ext cx="142" cy="139"/>
            </a:xfrm>
            <a:prstGeom prst="ellipse">
              <a:avLst/>
            </a:prstGeom>
            <a:solidFill>
              <a:srgbClr val="FFFFFF">
                <a:alpha val="17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12" name="Freeform 16"/>
          <p:cNvSpPr>
            <a:spLocks/>
          </p:cNvSpPr>
          <p:nvPr/>
        </p:nvSpPr>
        <p:spPr bwMode="auto">
          <a:xfrm>
            <a:off x="3024932" y="2824933"/>
            <a:ext cx="482203" cy="183059"/>
          </a:xfrm>
          <a:custGeom>
            <a:avLst/>
            <a:gdLst>
              <a:gd name="T0" fmla="*/ 488 w 496"/>
              <a:gd name="T1" fmla="*/ 189 h 189"/>
              <a:gd name="T2" fmla="*/ 493 w 496"/>
              <a:gd name="T3" fmla="*/ 165 h 189"/>
              <a:gd name="T4" fmla="*/ 419 w 496"/>
              <a:gd name="T5" fmla="*/ 79 h 189"/>
              <a:gd name="T6" fmla="*/ 370 w 496"/>
              <a:gd name="T7" fmla="*/ 92 h 189"/>
              <a:gd name="T8" fmla="*/ 370 w 496"/>
              <a:gd name="T9" fmla="*/ 87 h 189"/>
              <a:gd name="T10" fmla="*/ 370 w 496"/>
              <a:gd name="T11" fmla="*/ 83 h 189"/>
              <a:gd name="T12" fmla="*/ 369 w 496"/>
              <a:gd name="T13" fmla="*/ 67 h 189"/>
              <a:gd name="T14" fmla="*/ 363 w 496"/>
              <a:gd name="T15" fmla="*/ 49 h 189"/>
              <a:gd name="T16" fmla="*/ 362 w 496"/>
              <a:gd name="T17" fmla="*/ 46 h 189"/>
              <a:gd name="T18" fmla="*/ 362 w 496"/>
              <a:gd name="T19" fmla="*/ 46 h 189"/>
              <a:gd name="T20" fmla="*/ 362 w 496"/>
              <a:gd name="T21" fmla="*/ 46 h 189"/>
              <a:gd name="T22" fmla="*/ 350 w 496"/>
              <a:gd name="T23" fmla="*/ 28 h 189"/>
              <a:gd name="T24" fmla="*/ 335 w 496"/>
              <a:gd name="T25" fmla="*/ 14 h 189"/>
              <a:gd name="T26" fmla="*/ 296 w 496"/>
              <a:gd name="T27" fmla="*/ 1 h 189"/>
              <a:gd name="T28" fmla="*/ 255 w 496"/>
              <a:gd name="T29" fmla="*/ 9 h 189"/>
              <a:gd name="T30" fmla="*/ 223 w 496"/>
              <a:gd name="T31" fmla="*/ 36 h 189"/>
              <a:gd name="T32" fmla="*/ 214 w 496"/>
              <a:gd name="T33" fmla="*/ 55 h 189"/>
              <a:gd name="T34" fmla="*/ 210 w 496"/>
              <a:gd name="T35" fmla="*/ 73 h 189"/>
              <a:gd name="T36" fmla="*/ 178 w 496"/>
              <a:gd name="T37" fmla="*/ 63 h 189"/>
              <a:gd name="T38" fmla="*/ 159 w 496"/>
              <a:gd name="T39" fmla="*/ 64 h 189"/>
              <a:gd name="T40" fmla="*/ 123 w 496"/>
              <a:gd name="T41" fmla="*/ 81 h 189"/>
              <a:gd name="T42" fmla="*/ 99 w 496"/>
              <a:gd name="T43" fmla="*/ 131 h 189"/>
              <a:gd name="T44" fmla="*/ 98 w 496"/>
              <a:gd name="T45" fmla="*/ 132 h 189"/>
              <a:gd name="T46" fmla="*/ 97 w 496"/>
              <a:gd name="T47" fmla="*/ 133 h 189"/>
              <a:gd name="T48" fmla="*/ 97 w 496"/>
              <a:gd name="T49" fmla="*/ 133 h 189"/>
              <a:gd name="T50" fmla="*/ 2 w 496"/>
              <a:gd name="T51" fmla="*/ 180 h 189"/>
              <a:gd name="T52" fmla="*/ 0 w 496"/>
              <a:gd name="T53" fmla="*/ 189 h 189"/>
              <a:gd name="T54" fmla="*/ 488 w 496"/>
              <a:gd name="T55" fmla="*/ 189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96" h="189">
                <a:moveTo>
                  <a:pt x="488" y="189"/>
                </a:moveTo>
                <a:cubicBezTo>
                  <a:pt x="491" y="182"/>
                  <a:pt x="493" y="174"/>
                  <a:pt x="493" y="165"/>
                </a:cubicBezTo>
                <a:cubicBezTo>
                  <a:pt x="496" y="124"/>
                  <a:pt x="463" y="79"/>
                  <a:pt x="419" y="79"/>
                </a:cubicBezTo>
                <a:cubicBezTo>
                  <a:pt x="401" y="79"/>
                  <a:pt x="384" y="84"/>
                  <a:pt x="370" y="92"/>
                </a:cubicBezTo>
                <a:cubicBezTo>
                  <a:pt x="370" y="91"/>
                  <a:pt x="370" y="89"/>
                  <a:pt x="370" y="87"/>
                </a:cubicBezTo>
                <a:cubicBezTo>
                  <a:pt x="370" y="86"/>
                  <a:pt x="370" y="84"/>
                  <a:pt x="370" y="83"/>
                </a:cubicBezTo>
                <a:cubicBezTo>
                  <a:pt x="371" y="78"/>
                  <a:pt x="370" y="72"/>
                  <a:pt x="369" y="67"/>
                </a:cubicBezTo>
                <a:cubicBezTo>
                  <a:pt x="368" y="61"/>
                  <a:pt x="366" y="55"/>
                  <a:pt x="363" y="49"/>
                </a:cubicBezTo>
                <a:cubicBezTo>
                  <a:pt x="363" y="48"/>
                  <a:pt x="363" y="47"/>
                  <a:pt x="362" y="46"/>
                </a:cubicBezTo>
                <a:cubicBezTo>
                  <a:pt x="362" y="46"/>
                  <a:pt x="362" y="46"/>
                  <a:pt x="362" y="46"/>
                </a:cubicBezTo>
                <a:cubicBezTo>
                  <a:pt x="362" y="46"/>
                  <a:pt x="362" y="46"/>
                  <a:pt x="362" y="46"/>
                </a:cubicBezTo>
                <a:cubicBezTo>
                  <a:pt x="360" y="41"/>
                  <a:pt x="357" y="37"/>
                  <a:pt x="350" y="28"/>
                </a:cubicBezTo>
                <a:cubicBezTo>
                  <a:pt x="346" y="22"/>
                  <a:pt x="340" y="18"/>
                  <a:pt x="335" y="14"/>
                </a:cubicBezTo>
                <a:cubicBezTo>
                  <a:pt x="323" y="6"/>
                  <a:pt x="310" y="2"/>
                  <a:pt x="296" y="1"/>
                </a:cubicBezTo>
                <a:cubicBezTo>
                  <a:pt x="281" y="0"/>
                  <a:pt x="268" y="2"/>
                  <a:pt x="255" y="9"/>
                </a:cubicBezTo>
                <a:cubicBezTo>
                  <a:pt x="242" y="15"/>
                  <a:pt x="231" y="24"/>
                  <a:pt x="223" y="36"/>
                </a:cubicBezTo>
                <a:cubicBezTo>
                  <a:pt x="220" y="43"/>
                  <a:pt x="217" y="49"/>
                  <a:pt x="214" y="55"/>
                </a:cubicBezTo>
                <a:cubicBezTo>
                  <a:pt x="212" y="61"/>
                  <a:pt x="211" y="67"/>
                  <a:pt x="210" y="73"/>
                </a:cubicBezTo>
                <a:cubicBezTo>
                  <a:pt x="200" y="67"/>
                  <a:pt x="189" y="64"/>
                  <a:pt x="178" y="63"/>
                </a:cubicBezTo>
                <a:cubicBezTo>
                  <a:pt x="171" y="63"/>
                  <a:pt x="165" y="64"/>
                  <a:pt x="159" y="64"/>
                </a:cubicBezTo>
                <a:cubicBezTo>
                  <a:pt x="145" y="67"/>
                  <a:pt x="133" y="72"/>
                  <a:pt x="123" y="81"/>
                </a:cubicBezTo>
                <a:cubicBezTo>
                  <a:pt x="109" y="94"/>
                  <a:pt x="100" y="112"/>
                  <a:pt x="99" y="131"/>
                </a:cubicBezTo>
                <a:cubicBezTo>
                  <a:pt x="98" y="131"/>
                  <a:pt x="98" y="132"/>
                  <a:pt x="98" y="132"/>
                </a:cubicBezTo>
                <a:cubicBezTo>
                  <a:pt x="92" y="131"/>
                  <a:pt x="86" y="130"/>
                  <a:pt x="97" y="133"/>
                </a:cubicBezTo>
                <a:cubicBezTo>
                  <a:pt x="97" y="133"/>
                  <a:pt x="97" y="133"/>
                  <a:pt x="97" y="133"/>
                </a:cubicBezTo>
                <a:cubicBezTo>
                  <a:pt x="59" y="125"/>
                  <a:pt x="17" y="137"/>
                  <a:pt x="2" y="180"/>
                </a:cubicBezTo>
                <a:cubicBezTo>
                  <a:pt x="1" y="183"/>
                  <a:pt x="0" y="186"/>
                  <a:pt x="0" y="189"/>
                </a:cubicBezTo>
                <a:lnTo>
                  <a:pt x="488" y="18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113" name="Group 17"/>
          <p:cNvGrpSpPr>
            <a:grpSpLocks/>
          </p:cNvGrpSpPr>
          <p:nvPr/>
        </p:nvGrpSpPr>
        <p:grpSpPr bwMode="auto">
          <a:xfrm flipV="1">
            <a:off x="4007198" y="3840684"/>
            <a:ext cx="183059" cy="178594"/>
            <a:chOff x="223" y="203"/>
            <a:chExt cx="213" cy="211"/>
          </a:xfrm>
        </p:grpSpPr>
        <p:sp>
          <p:nvSpPr>
            <p:cNvPr id="4114" name="Freeform 18"/>
            <p:cNvSpPr>
              <a:spLocks/>
            </p:cNvSpPr>
            <p:nvPr/>
          </p:nvSpPr>
          <p:spPr bwMode="auto">
            <a:xfrm>
              <a:off x="223" y="203"/>
              <a:ext cx="213" cy="211"/>
            </a:xfrm>
            <a:custGeom>
              <a:avLst/>
              <a:gdLst>
                <a:gd name="T0" fmla="*/ 133 w 213"/>
                <a:gd name="T1" fmla="*/ 0 h 211"/>
                <a:gd name="T2" fmla="*/ 130 w 213"/>
                <a:gd name="T3" fmla="*/ 90 h 211"/>
                <a:gd name="T4" fmla="*/ 213 w 213"/>
                <a:gd name="T5" fmla="*/ 130 h 211"/>
                <a:gd name="T6" fmla="*/ 121 w 213"/>
                <a:gd name="T7" fmla="*/ 130 h 211"/>
                <a:gd name="T8" fmla="*/ 83 w 213"/>
                <a:gd name="T9" fmla="*/ 211 h 211"/>
                <a:gd name="T10" fmla="*/ 83 w 213"/>
                <a:gd name="T11" fmla="*/ 121 h 211"/>
                <a:gd name="T12" fmla="*/ 0 w 213"/>
                <a:gd name="T13" fmla="*/ 81 h 211"/>
                <a:gd name="T14" fmla="*/ 93 w 213"/>
                <a:gd name="T15" fmla="*/ 81 h 211"/>
                <a:gd name="T16" fmla="*/ 133 w 213"/>
                <a:gd name="T17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3" h="211">
                  <a:moveTo>
                    <a:pt x="133" y="0"/>
                  </a:moveTo>
                  <a:lnTo>
                    <a:pt x="130" y="90"/>
                  </a:lnTo>
                  <a:lnTo>
                    <a:pt x="213" y="130"/>
                  </a:lnTo>
                  <a:lnTo>
                    <a:pt x="121" y="130"/>
                  </a:lnTo>
                  <a:lnTo>
                    <a:pt x="83" y="211"/>
                  </a:lnTo>
                  <a:lnTo>
                    <a:pt x="83" y="121"/>
                  </a:lnTo>
                  <a:lnTo>
                    <a:pt x="0" y="81"/>
                  </a:lnTo>
                  <a:lnTo>
                    <a:pt x="93" y="81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15" name="Oval 19"/>
            <p:cNvSpPr>
              <a:spLocks noChangeArrowheads="1"/>
            </p:cNvSpPr>
            <p:nvPr/>
          </p:nvSpPr>
          <p:spPr bwMode="auto">
            <a:xfrm>
              <a:off x="259" y="239"/>
              <a:ext cx="142" cy="139"/>
            </a:xfrm>
            <a:prstGeom prst="ellipse">
              <a:avLst/>
            </a:prstGeom>
            <a:solidFill>
              <a:srgbClr val="FFFFFF">
                <a:alpha val="17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16" name="Rectangle 20"/>
          <p:cNvSpPr>
            <a:spLocks noChangeArrowheads="1"/>
          </p:cNvSpPr>
          <p:nvPr/>
        </p:nvSpPr>
        <p:spPr bwMode="auto">
          <a:xfrm>
            <a:off x="5619007" y="3079429"/>
            <a:ext cx="6380262" cy="1148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altLang="zh-CN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sz="1688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We </a:t>
            </a:r>
            <a:r>
              <a:rPr lang="en-US" sz="1688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have many PowerPoint templates that has been specifically designed to help anyone that is stepping into the world of PowerPoint for the very first time.</a:t>
            </a:r>
          </a:p>
        </p:txBody>
      </p:sp>
    </p:spTree>
    <p:extLst>
      <p:ext uri="{BB962C8B-B14F-4D97-AF65-F5344CB8AC3E}">
        <p14:creationId xmlns:p14="http://schemas.microsoft.com/office/powerpoint/2010/main" val="2504064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056356" y="3620153"/>
            <a:ext cx="761300" cy="17793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0056356" y="5018893"/>
            <a:ext cx="761300" cy="761300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986908" y="2496332"/>
            <a:ext cx="761300" cy="29032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8986908" y="5018893"/>
            <a:ext cx="761300" cy="761300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17464" y="2943444"/>
            <a:ext cx="761300" cy="245609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7917464" y="5018893"/>
            <a:ext cx="761300" cy="7613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48019" y="4115605"/>
            <a:ext cx="761300" cy="128393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848019" y="5018893"/>
            <a:ext cx="761300" cy="7613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78573" y="3620153"/>
            <a:ext cx="761300" cy="17793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778573" y="5018893"/>
            <a:ext cx="761300" cy="7613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0243704" y="5202609"/>
            <a:ext cx="386598" cy="387259"/>
            <a:chOff x="9145588" y="4435475"/>
            <a:chExt cx="464344" cy="465138"/>
          </a:xfrm>
          <a:solidFill>
            <a:schemeClr val="bg1"/>
          </a:solidFill>
        </p:grpSpPr>
        <p:sp>
          <p:nvSpPr>
            <p:cNvPr id="15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9186484" y="5199066"/>
            <a:ext cx="362146" cy="386598"/>
            <a:chOff x="9159875" y="1647825"/>
            <a:chExt cx="434975" cy="464344"/>
          </a:xfrm>
          <a:solidFill>
            <a:schemeClr val="bg1"/>
          </a:solidFill>
        </p:grpSpPr>
        <p:sp>
          <p:nvSpPr>
            <p:cNvPr id="25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103492" y="5236642"/>
            <a:ext cx="387259" cy="325800"/>
            <a:chOff x="5368132" y="2625725"/>
            <a:chExt cx="465138" cy="391319"/>
          </a:xfrm>
          <a:solidFill>
            <a:schemeClr val="bg1"/>
          </a:solidFill>
        </p:grpSpPr>
        <p:sp>
          <p:nvSpPr>
            <p:cNvPr id="29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7035037" y="5206241"/>
            <a:ext cx="386598" cy="386598"/>
            <a:chOff x="4439444" y="1652588"/>
            <a:chExt cx="464344" cy="464344"/>
          </a:xfrm>
          <a:solidFill>
            <a:schemeClr val="bg1"/>
          </a:solidFill>
        </p:grpSpPr>
        <p:sp>
          <p:nvSpPr>
            <p:cNvPr id="33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965922" y="5260340"/>
            <a:ext cx="386598" cy="302009"/>
            <a:chOff x="2581275" y="1710532"/>
            <a:chExt cx="464344" cy="362744"/>
          </a:xfrm>
          <a:solidFill>
            <a:schemeClr val="bg1"/>
          </a:solidFill>
        </p:grpSpPr>
        <p:sp>
          <p:nvSpPr>
            <p:cNvPr id="37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5800147" y="5858408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86926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94399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077597" y="5854862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008483" y="5855290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9188020" y="2084768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979684" y="3211997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047937" y="3744885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0255329" y="3269140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096438" y="2586094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82%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962595" y="3342273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962489" y="4083785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958204" y="3587254"/>
            <a:ext cx="3510358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2484057" y="4137242"/>
            <a:ext cx="1694091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958203" y="4409488"/>
            <a:ext cx="3510360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9" name="Straight Connector 58"/>
          <p:cNvCxnSpPr/>
          <p:nvPr/>
        </p:nvCxnSpPr>
        <p:spPr>
          <a:xfrm>
            <a:off x="2033099" y="4889858"/>
            <a:ext cx="342443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2108270" y="5195081"/>
            <a:ext cx="425258" cy="425258"/>
            <a:chOff x="3510757" y="2582069"/>
            <a:chExt cx="464344" cy="464344"/>
          </a:xfrm>
          <a:solidFill>
            <a:schemeClr val="accent4"/>
          </a:solidFill>
        </p:grpSpPr>
        <p:sp>
          <p:nvSpPr>
            <p:cNvPr id="61" name="AutoShape 126"/>
            <p:cNvSpPr>
              <a:spLocks/>
            </p:cNvSpPr>
            <p:nvPr/>
          </p:nvSpPr>
          <p:spPr bwMode="auto">
            <a:xfrm>
              <a:off x="3510757" y="258206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AutoShape 127"/>
            <p:cNvSpPr>
              <a:spLocks/>
            </p:cNvSpPr>
            <p:nvPr/>
          </p:nvSpPr>
          <p:spPr bwMode="auto">
            <a:xfrm>
              <a:off x="3698875" y="265430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3" name="Rectangle 62"/>
          <p:cNvSpPr/>
          <p:nvPr/>
        </p:nvSpPr>
        <p:spPr>
          <a:xfrm>
            <a:off x="2641735" y="5169346"/>
            <a:ext cx="2777089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1967997" y="5737139"/>
            <a:ext cx="3450827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204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500"/>
                            </p:stCondLst>
                            <p:childTnLst>
                              <p:par>
                                <p:cTn id="1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4000"/>
                            </p:stCondLst>
                            <p:childTnLst>
                              <p:par>
                                <p:cTn id="1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500"/>
                            </p:stCondLst>
                            <p:childTnLst>
                              <p:par>
                                <p:cTn id="1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63" grpId="0"/>
      <p:bldP spid="6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>
            <a:spLocks/>
          </p:cNvSpPr>
          <p:nvPr/>
        </p:nvSpPr>
        <p:spPr bwMode="auto">
          <a:xfrm>
            <a:off x="100150" y="2472407"/>
            <a:ext cx="12752618" cy="4759598"/>
          </a:xfrm>
          <a:custGeom>
            <a:avLst/>
            <a:gdLst>
              <a:gd name="T0" fmla="*/ 3815 w 5688"/>
              <a:gd name="T1" fmla="*/ 0 h 2122"/>
              <a:gd name="T2" fmla="*/ 5688 w 5688"/>
              <a:gd name="T3" fmla="*/ 2122 h 2122"/>
              <a:gd name="T4" fmla="*/ 0 w 5688"/>
              <a:gd name="T5" fmla="*/ 2122 h 2122"/>
              <a:gd name="T6" fmla="*/ 3815 w 5688"/>
              <a:gd name="T7" fmla="*/ 0 h 2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688" h="2122">
                <a:moveTo>
                  <a:pt x="3815" y="0"/>
                </a:moveTo>
                <a:lnTo>
                  <a:pt x="5688" y="2122"/>
                </a:lnTo>
                <a:lnTo>
                  <a:pt x="0" y="2122"/>
                </a:lnTo>
                <a:lnTo>
                  <a:pt x="3815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1501" y="649"/>
            <a:ext cx="8566764" cy="7141639"/>
          </a:xfrm>
          <a:custGeom>
            <a:avLst/>
            <a:gdLst>
              <a:gd name="T0" fmla="*/ 0 w 3821"/>
              <a:gd name="T1" fmla="*/ 0 h 3184"/>
              <a:gd name="T2" fmla="*/ 2886 w 3821"/>
              <a:gd name="T3" fmla="*/ 0 h 3184"/>
              <a:gd name="T4" fmla="*/ 2903 w 3821"/>
              <a:gd name="T5" fmla="*/ 17 h 3184"/>
              <a:gd name="T6" fmla="*/ 3821 w 3821"/>
              <a:gd name="T7" fmla="*/ 1059 h 3184"/>
              <a:gd name="T8" fmla="*/ 0 w 3821"/>
              <a:gd name="T9" fmla="*/ 3184 h 3184"/>
              <a:gd name="T10" fmla="*/ 0 w 3821"/>
              <a:gd name="T11" fmla="*/ 0 h 3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821" h="3184">
                <a:moveTo>
                  <a:pt x="0" y="0"/>
                </a:moveTo>
                <a:lnTo>
                  <a:pt x="2886" y="0"/>
                </a:lnTo>
                <a:lnTo>
                  <a:pt x="2903" y="17"/>
                </a:lnTo>
                <a:lnTo>
                  <a:pt x="3821" y="1059"/>
                </a:lnTo>
                <a:lnTo>
                  <a:pt x="0" y="318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6" name="TextBox 32"/>
          <p:cNvSpPr txBox="1"/>
          <p:nvPr/>
        </p:nvSpPr>
        <p:spPr>
          <a:xfrm>
            <a:off x="759591" y="1933862"/>
            <a:ext cx="3872637" cy="1077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ADD RELATED</a:t>
            </a:r>
          </a:p>
          <a:p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TITLE WORDS</a:t>
            </a:r>
            <a:endParaRPr lang="zh-CN" altLang="en-US" sz="47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59591" y="3002915"/>
            <a:ext cx="3872637" cy="808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554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880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196464" y="161571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259"/>
          <p:cNvSpPr>
            <a:spLocks noChangeArrowheads="1"/>
          </p:cNvSpPr>
          <p:nvPr/>
        </p:nvSpPr>
        <p:spPr bwMode="auto">
          <a:xfrm>
            <a:off x="4832363" y="4028193"/>
            <a:ext cx="7056784" cy="568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 Fan beautiful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bouquetHan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Fan beautiful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bouquetHan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Fan beautiful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bouquetHan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Fan beautiful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bouquetHan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Fan beautiful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bouquetHan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Fan beautiful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bouquetHan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Fan beautiful bouquet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4197127" y="3112269"/>
            <a:ext cx="847127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7200" cap="all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7200" cap="all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442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5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5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6" grpId="0"/>
      <p:bldP spid="6" grpId="1"/>
      <p:bldP spid="9" grpId="0"/>
      <p:bldP spid="9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教育培训"/>
</p:tagLst>
</file>

<file path=ppt/theme/theme1.xml><?xml version="1.0" encoding="utf-8"?>
<a:theme xmlns:a="http://schemas.openxmlformats.org/drawingml/2006/main" name="第一PPT，www.1ppt.com">
  <a:themeElements>
    <a:clrScheme name="流畅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2194</Words>
  <Application>Microsoft Office PowerPoint</Application>
  <PresentationFormat>自定义</PresentationFormat>
  <Paragraphs>223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方正正准黑简体</vt:lpstr>
      <vt:lpstr>宋体</vt:lpstr>
      <vt:lpstr>微软雅黑</vt:lpstr>
      <vt:lpstr>Agency FB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教育培训</dc:title>
  <dc:creator/>
  <cp:keywords>第一PPT模板网：www.1ppt.com</cp:keywords>
  <cp:lastModifiedBy/>
  <cp:revision>1</cp:revision>
  <dcterms:created xsi:type="dcterms:W3CDTF">2016-10-17T14:00:15Z</dcterms:created>
  <dcterms:modified xsi:type="dcterms:W3CDTF">2019-10-09T05:39:24Z</dcterms:modified>
</cp:coreProperties>
</file>