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27" r:id="rId3"/>
    <p:sldId id="3128" r:id="rId4"/>
    <p:sldId id="3123" r:id="rId5"/>
    <p:sldId id="3106" r:id="rId6"/>
    <p:sldId id="3113" r:id="rId7"/>
    <p:sldId id="3125" r:id="rId8"/>
    <p:sldId id="3129" r:id="rId9"/>
    <p:sldId id="3112" r:id="rId10"/>
    <p:sldId id="3104" r:id="rId11"/>
    <p:sldId id="3114" r:id="rId12"/>
    <p:sldId id="3124" r:id="rId13"/>
    <p:sldId id="3130" r:id="rId14"/>
    <p:sldId id="3110" r:id="rId15"/>
    <p:sldId id="3107" r:id="rId16"/>
    <p:sldId id="3126" r:id="rId17"/>
    <p:sldId id="3109" r:id="rId18"/>
    <p:sldId id="3131" r:id="rId19"/>
    <p:sldId id="3108" r:id="rId20"/>
    <p:sldId id="3111" r:id="rId21"/>
    <p:sldId id="3105" r:id="rId22"/>
    <p:sldId id="313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588178720"/>
        <c:axId val="-1588173824"/>
      </c:barChart>
      <c:catAx>
        <c:axId val="-15881787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88173824"/>
        <c:crosses val="autoZero"/>
        <c:auto val="1"/>
        <c:lblAlgn val="ctr"/>
        <c:lblOffset val="100"/>
        <c:noMultiLvlLbl val="0"/>
      </c:catAx>
      <c:valAx>
        <c:axId val="-15881738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588178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196549920"/>
        <c:axId val="-1196545568"/>
      </c:lineChart>
      <c:catAx>
        <c:axId val="-1196549920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-1196545568"/>
        <c:crosses val="autoZero"/>
        <c:auto val="1"/>
        <c:lblAlgn val="ctr"/>
        <c:lblOffset val="100"/>
        <c:noMultiLvlLbl val="0"/>
      </c:catAx>
      <c:valAx>
        <c:axId val="-11965455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1196549920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5E018A50-0272-459E-8BED-66D2F382125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53178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756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4623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315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750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713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899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582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8510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8571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9244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045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6357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0255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737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219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1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2.jpe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2.jpe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2.jpe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image" Target="../media/image2.jpe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0" y="4408414"/>
            <a:ext cx="12858750" cy="2825204"/>
          </a:xfrm>
          <a:custGeom>
            <a:avLst/>
            <a:gdLst>
              <a:gd name="connsiteX0" fmla="*/ 468061 w 12858750"/>
              <a:gd name="connsiteY0" fmla="*/ 0 h 2318305"/>
              <a:gd name="connsiteX1" fmla="*/ 12390689 w 12858750"/>
              <a:gd name="connsiteY1" fmla="*/ 0 h 2318305"/>
              <a:gd name="connsiteX2" fmla="*/ 12858750 w 12858750"/>
              <a:gd name="connsiteY2" fmla="*/ 468061 h 2318305"/>
              <a:gd name="connsiteX3" fmla="*/ 12858750 w 12858750"/>
              <a:gd name="connsiteY3" fmla="*/ 2318305 h 2318305"/>
              <a:gd name="connsiteX4" fmla="*/ 0 w 12858750"/>
              <a:gd name="connsiteY4" fmla="*/ 2318305 h 2318305"/>
              <a:gd name="connsiteX5" fmla="*/ 0 w 12858750"/>
              <a:gd name="connsiteY5" fmla="*/ 468061 h 2318305"/>
              <a:gd name="connsiteX6" fmla="*/ 468061 w 12858750"/>
              <a:gd name="connsiteY6" fmla="*/ 0 h 231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858750" h="2318305">
                <a:moveTo>
                  <a:pt x="468061" y="0"/>
                </a:moveTo>
                <a:lnTo>
                  <a:pt x="12390689" y="0"/>
                </a:lnTo>
                <a:cubicBezTo>
                  <a:pt x="12649192" y="0"/>
                  <a:pt x="12858750" y="209558"/>
                  <a:pt x="12858750" y="468061"/>
                </a:cubicBezTo>
                <a:lnTo>
                  <a:pt x="12858750" y="2318305"/>
                </a:lnTo>
                <a:lnTo>
                  <a:pt x="0" y="2318305"/>
                </a:lnTo>
                <a:lnTo>
                  <a:pt x="0" y="468061"/>
                </a:lnTo>
                <a:cubicBezTo>
                  <a:pt x="0" y="209558"/>
                  <a:pt x="209558" y="0"/>
                  <a:pt x="468061" y="0"/>
                </a:cubicBezTo>
                <a:close/>
              </a:path>
            </a:pathLst>
          </a:cu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3783081" y="6012166"/>
            <a:ext cx="52925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EDUCATION TEACHING CLASS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477047" y="5104201"/>
            <a:ext cx="59046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高中数学趣味讲座</a:t>
            </a:r>
            <a:r>
              <a:rPr lang="en-US" altLang="zh-CN" sz="36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36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9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9" grpId="0" animBg="1"/>
      <p:bldP spid="18" grpId="0"/>
      <p:bldP spid="18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平行四边形 13"/>
          <p:cNvSpPr/>
          <p:nvPr/>
        </p:nvSpPr>
        <p:spPr>
          <a:xfrm>
            <a:off x="2008914" y="554441"/>
            <a:ext cx="11475671" cy="1072734"/>
          </a:xfrm>
          <a:prstGeom prst="parallelogram">
            <a:avLst>
              <a:gd name="adj" fmla="val 45244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250553" y="2602458"/>
            <a:ext cx="2943796" cy="4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10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109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7" name="MH_Entry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43995" y="3539137"/>
            <a:ext cx="2865522" cy="4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10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109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8" name="MH_Entry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47904" y="4476822"/>
            <a:ext cx="2943796" cy="4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10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109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9" name="MH_Entry_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743200" y="5416506"/>
            <a:ext cx="2865522" cy="4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10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109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MH_Number_1"/>
          <p:cNvSpPr/>
          <p:nvPr>
            <p:custDataLst>
              <p:tags r:id="rId6"/>
            </p:custDataLst>
          </p:nvPr>
        </p:nvSpPr>
        <p:spPr>
          <a:xfrm rot="413314">
            <a:off x="6514471" y="2614237"/>
            <a:ext cx="485947" cy="525964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5" name="MH_Number_2"/>
          <p:cNvSpPr/>
          <p:nvPr>
            <p:custDataLst>
              <p:tags r:id="rId7"/>
            </p:custDataLst>
          </p:nvPr>
        </p:nvSpPr>
        <p:spPr>
          <a:xfrm rot="413314">
            <a:off x="6308113" y="3554207"/>
            <a:ext cx="485948" cy="525963"/>
          </a:xfrm>
          <a:custGeom>
            <a:avLst/>
            <a:gdLst>
              <a:gd name="connsiteX0" fmla="*/ 45161 w 370245"/>
              <a:gd name="connsiteY0" fmla="*/ 39273 h 400731"/>
              <a:gd name="connsiteX1" fmla="*/ 370245 w 370245"/>
              <a:gd name="connsiteY1" fmla="*/ 0 h 400731"/>
              <a:gd name="connsiteX2" fmla="*/ 325083 w 370245"/>
              <a:gd name="connsiteY2" fmla="*/ 361458 h 400731"/>
              <a:gd name="connsiteX3" fmla="*/ 0 w 370245"/>
              <a:gd name="connsiteY3" fmla="*/ 400731 h 40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5" h="400731">
                <a:moveTo>
                  <a:pt x="45161" y="39273"/>
                </a:moveTo>
                <a:lnTo>
                  <a:pt x="370245" y="0"/>
                </a:lnTo>
                <a:lnTo>
                  <a:pt x="325083" y="361458"/>
                </a:lnTo>
                <a:lnTo>
                  <a:pt x="0" y="4007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6" name="MH_Number_3"/>
          <p:cNvSpPr/>
          <p:nvPr>
            <p:custDataLst>
              <p:tags r:id="rId8"/>
            </p:custDataLst>
          </p:nvPr>
        </p:nvSpPr>
        <p:spPr>
          <a:xfrm rot="413314">
            <a:off x="6101753" y="4494172"/>
            <a:ext cx="485947" cy="525964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7" name="MH_Number_4"/>
          <p:cNvSpPr/>
          <p:nvPr>
            <p:custDataLst>
              <p:tags r:id="rId9"/>
            </p:custDataLst>
          </p:nvPr>
        </p:nvSpPr>
        <p:spPr>
          <a:xfrm rot="413314">
            <a:off x="5895279" y="5434142"/>
            <a:ext cx="486171" cy="524119"/>
          </a:xfrm>
          <a:custGeom>
            <a:avLst/>
            <a:gdLst>
              <a:gd name="connsiteX0" fmla="*/ 45331 w 370414"/>
              <a:gd name="connsiteY0" fmla="*/ 39273 h 399327"/>
              <a:gd name="connsiteX1" fmla="*/ 370414 w 370414"/>
              <a:gd name="connsiteY1" fmla="*/ 0 h 399327"/>
              <a:gd name="connsiteX2" fmla="*/ 325084 w 370414"/>
              <a:gd name="connsiteY2" fmla="*/ 360054 h 399327"/>
              <a:gd name="connsiteX3" fmla="*/ 0 w 370414"/>
              <a:gd name="connsiteY3" fmla="*/ 399327 h 399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414" h="399327">
                <a:moveTo>
                  <a:pt x="45331" y="39273"/>
                </a:moveTo>
                <a:lnTo>
                  <a:pt x="370414" y="0"/>
                </a:lnTo>
                <a:lnTo>
                  <a:pt x="325084" y="360054"/>
                </a:lnTo>
                <a:lnTo>
                  <a:pt x="0" y="39932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487762" y="767643"/>
            <a:ext cx="11348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3"/>
          <p:cNvSpPr/>
          <p:nvPr>
            <p:custDataLst>
              <p:tags r:id="rId11"/>
            </p:custDataLst>
          </p:nvPr>
        </p:nvSpPr>
        <p:spPr>
          <a:xfrm>
            <a:off x="3622593" y="783032"/>
            <a:ext cx="2818079" cy="615553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zh-CN" sz="40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平行四边形 12"/>
          <p:cNvSpPr/>
          <p:nvPr/>
        </p:nvSpPr>
        <p:spPr>
          <a:xfrm>
            <a:off x="-915441" y="554441"/>
            <a:ext cx="3424464" cy="1072734"/>
          </a:xfrm>
          <a:prstGeom prst="parallelogram">
            <a:avLst>
              <a:gd name="adj" fmla="val 44396"/>
            </a:avLst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825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26" grpId="0"/>
      <p:bldP spid="5127" grpId="0"/>
      <p:bldP spid="5128" grpId="0"/>
      <p:bldP spid="5129" grpId="0"/>
      <p:bldP spid="54" grpId="0" animBg="1"/>
      <p:bldP spid="55" grpId="0" animBg="1"/>
      <p:bldP spid="56" grpId="0" animBg="1"/>
      <p:bldP spid="57" grpId="0" animBg="1"/>
      <p:bldP spid="21" grpId="0"/>
      <p:bldP spid="22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-1059457" y="-19892"/>
            <a:ext cx="5976664" cy="7265913"/>
          </a:xfrm>
          <a:prstGeom prst="parallelogram">
            <a:avLst>
              <a:gd name="adj" fmla="val 13361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953200" y="3892086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953200" y="2894567"/>
            <a:ext cx="861839" cy="8049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平行四边形 17"/>
          <p:cNvSpPr/>
          <p:nvPr/>
        </p:nvSpPr>
        <p:spPr>
          <a:xfrm>
            <a:off x="2396927" y="-19892"/>
            <a:ext cx="4293045" cy="6516538"/>
          </a:xfrm>
          <a:prstGeom prst="parallelogram">
            <a:avLst>
              <a:gd name="adj" fmla="val 5895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3845843" y="2646331"/>
            <a:ext cx="2520280" cy="4619583"/>
          </a:xfrm>
          <a:prstGeom prst="parallelogram">
            <a:avLst>
              <a:gd name="adj" fmla="val 710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953200" y="4490593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978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0" grpId="0"/>
      <p:bldP spid="18" grpId="0" animBg="1"/>
      <p:bldP spid="24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-1059457" y="-19892"/>
            <a:ext cx="5976664" cy="7265913"/>
          </a:xfrm>
          <a:prstGeom prst="parallelogram">
            <a:avLst>
              <a:gd name="adj" fmla="val 13361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953200" y="3892086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953200" y="2894567"/>
            <a:ext cx="861839" cy="8049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平行四边形 17"/>
          <p:cNvSpPr/>
          <p:nvPr/>
        </p:nvSpPr>
        <p:spPr>
          <a:xfrm>
            <a:off x="2396927" y="-19892"/>
            <a:ext cx="4293045" cy="6516538"/>
          </a:xfrm>
          <a:prstGeom prst="parallelogram">
            <a:avLst>
              <a:gd name="adj" fmla="val 5895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3845843" y="2646331"/>
            <a:ext cx="2520280" cy="4619583"/>
          </a:xfrm>
          <a:prstGeom prst="parallelogram">
            <a:avLst>
              <a:gd name="adj" fmla="val 710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953200" y="4490593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853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0" grpId="0"/>
      <p:bldP spid="18" grpId="0" animBg="1"/>
      <p:bldP spid="24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-1059457" y="-19892"/>
            <a:ext cx="5976664" cy="7265913"/>
          </a:xfrm>
          <a:prstGeom prst="parallelogram">
            <a:avLst>
              <a:gd name="adj" fmla="val 13361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953200" y="3892086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953200" y="2894567"/>
            <a:ext cx="861839" cy="8049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平行四边形 17"/>
          <p:cNvSpPr/>
          <p:nvPr/>
        </p:nvSpPr>
        <p:spPr>
          <a:xfrm>
            <a:off x="2396927" y="-19892"/>
            <a:ext cx="4293045" cy="6516538"/>
          </a:xfrm>
          <a:prstGeom prst="parallelogram">
            <a:avLst>
              <a:gd name="adj" fmla="val 5895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3845843" y="2646331"/>
            <a:ext cx="2520280" cy="4619583"/>
          </a:xfrm>
          <a:prstGeom prst="parallelogram">
            <a:avLst>
              <a:gd name="adj" fmla="val 710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953200" y="4490593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605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0" grpId="0"/>
      <p:bldP spid="18" grpId="0" animBg="1"/>
      <p:bldP spid="24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-1059457" y="-19892"/>
            <a:ext cx="5976664" cy="7265913"/>
          </a:xfrm>
          <a:prstGeom prst="parallelogram">
            <a:avLst>
              <a:gd name="adj" fmla="val 13361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953200" y="3892086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953200" y="2894567"/>
            <a:ext cx="861839" cy="8049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平行四边形 17"/>
          <p:cNvSpPr/>
          <p:nvPr/>
        </p:nvSpPr>
        <p:spPr>
          <a:xfrm>
            <a:off x="2396927" y="-19892"/>
            <a:ext cx="4293045" cy="6516538"/>
          </a:xfrm>
          <a:prstGeom prst="parallelogram">
            <a:avLst>
              <a:gd name="adj" fmla="val 5895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3845843" y="2646331"/>
            <a:ext cx="2520280" cy="4619583"/>
          </a:xfrm>
          <a:prstGeom prst="parallelogram">
            <a:avLst>
              <a:gd name="adj" fmla="val 710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953200" y="4490593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470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0" grpId="0"/>
      <p:bldP spid="18" grpId="0" animBg="1"/>
      <p:bldP spid="24" grpId="0" animBg="1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0" y="4408414"/>
            <a:ext cx="12858750" cy="2825204"/>
          </a:xfrm>
          <a:custGeom>
            <a:avLst/>
            <a:gdLst>
              <a:gd name="connsiteX0" fmla="*/ 468061 w 12858750"/>
              <a:gd name="connsiteY0" fmla="*/ 0 h 2318305"/>
              <a:gd name="connsiteX1" fmla="*/ 12390689 w 12858750"/>
              <a:gd name="connsiteY1" fmla="*/ 0 h 2318305"/>
              <a:gd name="connsiteX2" fmla="*/ 12858750 w 12858750"/>
              <a:gd name="connsiteY2" fmla="*/ 468061 h 2318305"/>
              <a:gd name="connsiteX3" fmla="*/ 12858750 w 12858750"/>
              <a:gd name="connsiteY3" fmla="*/ 2318305 h 2318305"/>
              <a:gd name="connsiteX4" fmla="*/ 0 w 12858750"/>
              <a:gd name="connsiteY4" fmla="*/ 2318305 h 2318305"/>
              <a:gd name="connsiteX5" fmla="*/ 0 w 12858750"/>
              <a:gd name="connsiteY5" fmla="*/ 468061 h 2318305"/>
              <a:gd name="connsiteX6" fmla="*/ 468061 w 12858750"/>
              <a:gd name="connsiteY6" fmla="*/ 0 h 231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858750" h="2318305">
                <a:moveTo>
                  <a:pt x="468061" y="0"/>
                </a:moveTo>
                <a:lnTo>
                  <a:pt x="12390689" y="0"/>
                </a:lnTo>
                <a:cubicBezTo>
                  <a:pt x="12649192" y="0"/>
                  <a:pt x="12858750" y="209558"/>
                  <a:pt x="12858750" y="468061"/>
                </a:cubicBezTo>
                <a:lnTo>
                  <a:pt x="12858750" y="2318305"/>
                </a:lnTo>
                <a:lnTo>
                  <a:pt x="0" y="2318305"/>
                </a:lnTo>
                <a:lnTo>
                  <a:pt x="0" y="468061"/>
                </a:lnTo>
                <a:cubicBezTo>
                  <a:pt x="0" y="209558"/>
                  <a:pt x="209558" y="0"/>
                  <a:pt x="468061" y="0"/>
                </a:cubicBezTo>
                <a:close/>
              </a:path>
            </a:pathLst>
          </a:cu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3783081" y="6012166"/>
            <a:ext cx="52925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EDUCATION TEACHING CLASS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044999" y="5104201"/>
            <a:ext cx="676875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66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7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9" grpId="0" animBg="1"/>
      <p:bldP spid="18" grpId="0"/>
      <p:bldP spid="18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国外在线教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AUTOCOLOR" val="TRUE"/>
  <p:tag name="MH_TYPE" val="CONTENTS"/>
  <p:tag name="ID" val="5471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E9B"/>
      </a:accent1>
      <a:accent2>
        <a:srgbClr val="93D845"/>
      </a:accent2>
      <a:accent3>
        <a:srgbClr val="00BE9B"/>
      </a:accent3>
      <a:accent4>
        <a:srgbClr val="93D845"/>
      </a:accent4>
      <a:accent5>
        <a:srgbClr val="00BE9B"/>
      </a:accent5>
      <a:accent6>
        <a:srgbClr val="93D845"/>
      </a:accent6>
      <a:hlink>
        <a:srgbClr val="00BE9B"/>
      </a:hlink>
      <a:folHlink>
        <a:srgbClr val="93D84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2600</Words>
  <Application>Microsoft Office PowerPoint</Application>
  <PresentationFormat>自定义</PresentationFormat>
  <Paragraphs>250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Gill Sans</vt:lpstr>
      <vt:lpstr>Lato</vt:lpstr>
      <vt:lpstr>SimSun-ExtB</vt:lpstr>
      <vt:lpstr>冬青黑体简体中文 W3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国外在线教育</dc:title>
  <dc:creator/>
  <cp:keywords>第一PPT模板网-WWW.1PPT.COM</cp:keywords>
  <cp:lastModifiedBy/>
  <cp:revision>1</cp:revision>
  <dcterms:created xsi:type="dcterms:W3CDTF">2016-10-17T14:00:15Z</dcterms:created>
  <dcterms:modified xsi:type="dcterms:W3CDTF">2019-10-09T05:29:33Z</dcterms:modified>
</cp:coreProperties>
</file>