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08" r:id="rId3"/>
    <p:sldId id="3102" r:id="rId4"/>
    <p:sldId id="3094" r:id="rId5"/>
    <p:sldId id="3088" r:id="rId6"/>
    <p:sldId id="3095" r:id="rId7"/>
    <p:sldId id="3089" r:id="rId8"/>
    <p:sldId id="3109" r:id="rId9"/>
    <p:sldId id="3099" r:id="rId10"/>
    <p:sldId id="3098" r:id="rId11"/>
    <p:sldId id="3087" r:id="rId12"/>
    <p:sldId id="3100" r:id="rId13"/>
    <p:sldId id="3110" r:id="rId14"/>
    <p:sldId id="3093" r:id="rId15"/>
    <p:sldId id="3090" r:id="rId16"/>
    <p:sldId id="3096" r:id="rId17"/>
    <p:sldId id="3101" r:id="rId18"/>
    <p:sldId id="3111" r:id="rId19"/>
    <p:sldId id="3092" r:id="rId20"/>
    <p:sldId id="3097" r:id="rId21"/>
    <p:sldId id="3091" r:id="rId22"/>
    <p:sldId id="311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0EF-44C9-86E0-19DEE770D49E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0EF-44C9-86E0-19DEE770D49E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0EF-44C9-86E0-19DEE770D49E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0EF-44C9-86E0-19DEE770D49E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0EF-44C9-86E0-19DEE770D49E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0EF-44C9-86E0-19DEE770D49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75D-4798-AAB8-B2DCFB80784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75D-4798-AAB8-B2DCFB807849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75D-4798-AAB8-B2DCFB80784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75D-4798-AAB8-B2DCFB807849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75D-4798-AAB8-B2DCFB807849}"/>
              </c:ext>
            </c:extLst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75D-4798-AAB8-B2DCFB807849}"/>
              </c:ext>
            </c:extLst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75D-4798-AAB8-B2DCFB807849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C75D-4798-AAB8-B2DCFB80784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FB5-4184-A27C-3A48A61475E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FB5-4184-A27C-3A48A61475E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FB5-4184-A27C-3A48A61475EC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FB5-4184-A27C-3A48A61475EC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FB5-4184-A27C-3A48A61475EC}"/>
              </c:ext>
            </c:extLst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FB5-4184-A27C-3A48A61475EC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BFB5-4184-A27C-3A48A61475EC}"/>
              </c:ext>
            </c:extLst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BFB5-4184-A27C-3A48A61475E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BFB5-4184-A27C-3A48A61475E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430-4FCA-ADF1-3FDA4F84A98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430-4FCA-ADF1-3FDA4F84A98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430-4FCA-ADF1-3FDA4F84A98B}"/>
              </c:ext>
            </c:extLst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430-4FCA-ADF1-3FDA4F84A98B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430-4FCA-ADF1-3FDA4F84A98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2019/10/9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1537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7415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223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3381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0286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7597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092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100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9016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1335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29467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1549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8791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4803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866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1079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5181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6814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7711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9590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331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062971" y="2320181"/>
            <a:ext cx="45041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ADULT EDUCATION TRAINING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578725" y="2578040"/>
            <a:ext cx="547260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200" cap="all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add related title </a:t>
            </a:r>
            <a:r>
              <a:rPr lang="en-US" altLang="zh-CN" sz="1200" cap="all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200" cap="all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</a:t>
            </a:r>
            <a:r>
              <a:rPr lang="en-US" altLang="zh-CN" sz="1200" cap="all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200" cap="all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words</a:t>
            </a:r>
            <a:endParaRPr lang="zh-CN" altLang="en-US" sz="1200" cap="all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-267369" y="1152286"/>
            <a:ext cx="716479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cap="all" dirty="0">
                <a:solidFill>
                  <a:srgbClr val="FF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数学理论讲座</a:t>
            </a:r>
            <a:r>
              <a:rPr lang="en-US" altLang="zh-CN" sz="4800" cap="all" dirty="0" err="1">
                <a:solidFill>
                  <a:srgbClr val="FF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rgbClr val="FF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4800" cap="all" dirty="0">
              <a:solidFill>
                <a:srgbClr val="FF0000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5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 Placeholder 10"/>
          <p:cNvSpPr txBox="1">
            <a:spLocks/>
          </p:cNvSpPr>
          <p:nvPr/>
        </p:nvSpPr>
        <p:spPr>
          <a:xfrm>
            <a:off x="872555" y="4715494"/>
            <a:ext cx="2483214" cy="4972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altLang="zh-CN" dirty="0">
                <a:solidFill>
                  <a:schemeClr val="accent1"/>
                </a:solidFill>
                <a:latin typeface="Agency FB" panose="020B0503020202020204" pitchFamily="34" charset="0"/>
              </a:rPr>
              <a:t>PART 01</a:t>
            </a:r>
            <a:endParaRPr lang="zh-CN" altLang="en-US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Text Placeholder 11"/>
          <p:cNvSpPr txBox="1">
            <a:spLocks/>
          </p:cNvSpPr>
          <p:nvPr/>
        </p:nvSpPr>
        <p:spPr>
          <a:xfrm>
            <a:off x="872556" y="5228803"/>
            <a:ext cx="2483213" cy="3312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677126" y="525716"/>
            <a:ext cx="1437036" cy="7354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AU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Subtitle 10"/>
          <p:cNvSpPr txBox="1">
            <a:spLocks/>
          </p:cNvSpPr>
          <p:nvPr/>
        </p:nvSpPr>
        <p:spPr>
          <a:xfrm>
            <a:off x="690986" y="1129526"/>
            <a:ext cx="1409319" cy="3945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dirty="0">
                <a:solidFill>
                  <a:schemeClr val="accent1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750069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02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Text Placeholder 11"/>
          <p:cNvSpPr txBox="1">
            <a:spLocks/>
          </p:cNvSpPr>
          <p:nvPr/>
        </p:nvSpPr>
        <p:spPr>
          <a:xfrm>
            <a:off x="3750069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6627581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1"/>
                </a:solidFill>
                <a:latin typeface="Agency FB" panose="020B0503020202020204" pitchFamily="34" charset="0"/>
              </a:rPr>
              <a:t>PART 03</a:t>
            </a:r>
            <a:endParaRPr lang="zh-CN" altLang="en-US" sz="2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Text Placeholder 11"/>
          <p:cNvSpPr txBox="1">
            <a:spLocks/>
          </p:cNvSpPr>
          <p:nvPr/>
        </p:nvSpPr>
        <p:spPr>
          <a:xfrm>
            <a:off x="6627582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" name="Text Placeholder 10"/>
          <p:cNvSpPr txBox="1">
            <a:spLocks/>
          </p:cNvSpPr>
          <p:nvPr/>
        </p:nvSpPr>
        <p:spPr>
          <a:xfrm>
            <a:off x="9505094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04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Text Placeholder 11"/>
          <p:cNvSpPr txBox="1">
            <a:spLocks/>
          </p:cNvSpPr>
          <p:nvPr/>
        </p:nvSpPr>
        <p:spPr>
          <a:xfrm>
            <a:off x="9505094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Oval 25"/>
          <p:cNvSpPr/>
          <p:nvPr/>
        </p:nvSpPr>
        <p:spPr>
          <a:xfrm>
            <a:off x="1295825" y="2784321"/>
            <a:ext cx="1636670" cy="163667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01</a:t>
            </a:r>
          </a:p>
        </p:txBody>
      </p:sp>
      <p:grpSp>
        <p:nvGrpSpPr>
          <p:cNvPr id="17" name="Group 42"/>
          <p:cNvGrpSpPr/>
          <p:nvPr/>
        </p:nvGrpSpPr>
        <p:grpSpPr>
          <a:xfrm>
            <a:off x="4173339" y="2784321"/>
            <a:ext cx="1636670" cy="1636670"/>
            <a:chOff x="3956297" y="2639898"/>
            <a:chExt cx="1552274" cy="1552274"/>
          </a:xfrm>
          <a:solidFill>
            <a:srgbClr val="1CB7F1"/>
          </a:solidFill>
        </p:grpSpPr>
        <p:sp>
          <p:nvSpPr>
            <p:cNvPr id="18" name="Oval 26"/>
            <p:cNvSpPr/>
            <p:nvPr/>
          </p:nvSpPr>
          <p:spPr>
            <a:xfrm>
              <a:off x="3956297" y="2639898"/>
              <a:ext cx="1552274" cy="155227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AU" sz="4400" dirty="0"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02</a:t>
              </a:r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874627" y="3277303"/>
              <a:ext cx="48760" cy="100230"/>
            </a:xfrm>
            <a:custGeom>
              <a:avLst/>
              <a:gdLst>
                <a:gd name="T0" fmla="*/ 18 w 18"/>
                <a:gd name="T1" fmla="*/ 37 h 37"/>
                <a:gd name="T2" fmla="*/ 18 w 18"/>
                <a:gd name="T3" fmla="*/ 0 h 37"/>
                <a:gd name="T4" fmla="*/ 0 w 18"/>
                <a:gd name="T5" fmla="*/ 0 h 37"/>
                <a:gd name="T6" fmla="*/ 0 w 18"/>
                <a:gd name="T7" fmla="*/ 21 h 37"/>
                <a:gd name="T8" fmla="*/ 18 w 18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7">
                  <a:moveTo>
                    <a:pt x="18" y="37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8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48" tIns="64274" rIns="128548" bIns="64274" numCol="1" anchor="t" anchorCtr="0" compatLnSpc="1">
              <a:prstTxWarp prst="textNoShape">
                <a:avLst/>
              </a:prstTxWarp>
            </a:bodyPr>
            <a:lstStyle/>
            <a:p>
              <a:endParaRPr lang="en-US" sz="4400"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4" name="Oval 27"/>
          <p:cNvSpPr/>
          <p:nvPr/>
        </p:nvSpPr>
        <p:spPr>
          <a:xfrm>
            <a:off x="7050850" y="2797990"/>
            <a:ext cx="1636670" cy="163667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03</a:t>
            </a:r>
          </a:p>
        </p:txBody>
      </p:sp>
      <p:sp>
        <p:nvSpPr>
          <p:cNvPr id="27" name="Oval 28"/>
          <p:cNvSpPr/>
          <p:nvPr/>
        </p:nvSpPr>
        <p:spPr>
          <a:xfrm>
            <a:off x="9928364" y="2797990"/>
            <a:ext cx="1636670" cy="1636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155984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4" grpId="0" build="p"/>
      <p:bldP spid="5" grpId="0" build="p"/>
      <p:bldP spid="6" grpId="0"/>
      <p:bldP spid="7" grpId="0" build="p"/>
      <p:bldP spid="8" grpId="0"/>
      <p:bldP spid="9" grpId="0"/>
      <p:bldP spid="11" grpId="0"/>
      <p:bldP spid="12" grpId="0"/>
      <p:bldP spid="13" grpId="0"/>
      <p:bldP spid="15" grpId="0" animBg="1"/>
      <p:bldP spid="24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>
                <a:latin typeface="Agency FB" panose="020B0503020202020204" pitchFamily="34" charset="0"/>
              </a:rPr>
              <a:t>01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34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2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21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  <a:solidFill>
            <a:schemeClr val="accent1"/>
          </a:solidFill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  <a:solidFill>
            <a:schemeClr val="accent1"/>
          </a:solidFill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49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65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02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2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65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47694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35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9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89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03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43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1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15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88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38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04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12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62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38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68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062971" y="2152560"/>
            <a:ext cx="45041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ADULT EDUCATION TRAINING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578725" y="2578040"/>
            <a:ext cx="547260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200" cap="all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add related title </a:t>
            </a:r>
            <a:r>
              <a:rPr lang="en-US" altLang="zh-CN" sz="1200" cap="all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200" cap="all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</a:t>
            </a:r>
            <a:r>
              <a:rPr lang="en-US" altLang="zh-CN" sz="1200" cap="all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200" cap="all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words</a:t>
            </a:r>
            <a:endParaRPr lang="zh-CN" altLang="en-US" sz="1200" cap="all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-267369" y="1152286"/>
            <a:ext cx="716479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200" cap="all" dirty="0">
                <a:solidFill>
                  <a:srgbClr val="FF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zh-CN" altLang="en-US" sz="7200" cap="all" dirty="0">
              <a:solidFill>
                <a:srgbClr val="FF0000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79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9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4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成人教育培训"/>
</p:tagLst>
</file>

<file path=ppt/theme/theme1.xml><?xml version="1.0" encoding="utf-8"?>
<a:theme xmlns:a="http://schemas.openxmlformats.org/drawingml/2006/main" name="第一PPT，www.1ppt.com">
  <a:themeElements>
    <a:clrScheme name="自定义 19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41B1B"/>
      </a:accent1>
      <a:accent2>
        <a:srgbClr val="BCBCBC"/>
      </a:accent2>
      <a:accent3>
        <a:srgbClr val="C41B1B"/>
      </a:accent3>
      <a:accent4>
        <a:srgbClr val="BCBCBC"/>
      </a:accent4>
      <a:accent5>
        <a:srgbClr val="C41B1B"/>
      </a:accent5>
      <a:accent6>
        <a:srgbClr val="BCBCBC"/>
      </a:accent6>
      <a:hlink>
        <a:srgbClr val="C41B1B"/>
      </a:hlink>
      <a:folHlink>
        <a:srgbClr val="BCBCBC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2182</Words>
  <Application>Microsoft Office PowerPoint</Application>
  <PresentationFormat>自定义</PresentationFormat>
  <Paragraphs>242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Roboto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成人教育培训</dc:title>
  <dc:creator/>
  <cp:keywords>第一PPT模板网-WWW.1PPT.COM</cp:keywords>
  <cp:lastModifiedBy/>
  <cp:revision>1</cp:revision>
  <dcterms:created xsi:type="dcterms:W3CDTF">2016-10-17T14:00:15Z</dcterms:created>
  <dcterms:modified xsi:type="dcterms:W3CDTF">2019-10-09T05:25:26Z</dcterms:modified>
</cp:coreProperties>
</file>