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2019/10/19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2019/10/19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国家励志奖学金申请</a:t>
            </a:r>
            <a:r>
              <a:rPr lang="en-US" altLang="zh-CN" sz="40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2019/10/19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1981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2019-10-19T05:08:12Z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