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Override1.xml" ContentType="application/vnd.openxmlformats-officedocument.themeOverr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804" r:id="rId2"/>
    <p:sldId id="4823" r:id="rId3"/>
    <p:sldId id="4824" r:id="rId4"/>
    <p:sldId id="4716" r:id="rId5"/>
    <p:sldId id="4751" r:id="rId6"/>
    <p:sldId id="4658" r:id="rId7"/>
    <p:sldId id="4685" r:id="rId8"/>
    <p:sldId id="4825" r:id="rId9"/>
    <p:sldId id="4664" r:id="rId10"/>
    <p:sldId id="4752" r:id="rId11"/>
    <p:sldId id="4476" r:id="rId12"/>
    <p:sldId id="4775" r:id="rId13"/>
    <p:sldId id="4826" r:id="rId14"/>
    <p:sldId id="4665" r:id="rId15"/>
    <p:sldId id="4749" r:id="rId16"/>
    <p:sldId id="4662" r:id="rId17"/>
    <p:sldId id="4656" r:id="rId18"/>
    <p:sldId id="4827" r:id="rId19"/>
    <p:sldId id="4715" r:id="rId20"/>
    <p:sldId id="4651" r:id="rId21"/>
    <p:sldId id="4750" r:id="rId22"/>
    <p:sldId id="4828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4B73"/>
    <a:srgbClr val="73A6A3"/>
    <a:srgbClr val="FBB80D"/>
    <a:srgbClr val="ED1C24"/>
    <a:srgbClr val="38AABA"/>
    <a:srgbClr val="1E6C7A"/>
    <a:srgbClr val="BF0000"/>
    <a:srgbClr val="166CA3"/>
    <a:srgbClr val="10517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2" autoAdjust="0"/>
    <p:restoredTop sz="95274" autoAdjust="0"/>
  </p:normalViewPr>
  <p:slideViewPr>
    <p:cSldViewPr>
      <p:cViewPr varScale="1">
        <p:scale>
          <a:sx n="87" d="100"/>
          <a:sy n="87" d="100"/>
        </p:scale>
        <p:origin x="46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>
                <a:latin typeface="微软雅黑" panose="020B0503020204020204" pitchFamily="34" charset="-122"/>
              </a:rPr>
              <a:t>2019/10/18</a:t>
            </a:fld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>
                <a:latin typeface="微软雅黑" panose="020B0503020204020204" pitchFamily="34" charset="-122"/>
              </a:rPr>
              <a:t>‹#›</a:t>
            </a:fld>
            <a:endParaRPr lang="zh-CN" altLang="en-US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</a:defRPr>
            </a:lvl1pPr>
          </a:lstStyle>
          <a:p>
            <a:pPr>
              <a:defRPr/>
            </a:pPr>
            <a:fld id="{06024D97-E667-405D-B634-E583E2108D71}" type="datetimeFigureOut">
              <a:rPr lang="zh-CN" altLang="en-US" smtClean="0"/>
              <a:pPr>
                <a:defRPr/>
              </a:pPr>
              <a:t>2019/10/18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dirty="0"/>
              <a:t>单击此处编辑母版文本样式</a:t>
            </a:r>
          </a:p>
          <a:p>
            <a:pPr lvl="1"/>
            <a:r>
              <a:rPr lang="zh-CN" altLang="en-US" noProof="0" dirty="0"/>
              <a:t>第二级</a:t>
            </a:r>
          </a:p>
          <a:p>
            <a:pPr lvl="2"/>
            <a:r>
              <a:rPr lang="zh-CN" altLang="en-US" noProof="0" dirty="0"/>
              <a:t>第三级</a:t>
            </a:r>
          </a:p>
          <a:p>
            <a:pPr lvl="3"/>
            <a:r>
              <a:rPr lang="zh-CN" altLang="en-US" noProof="0" dirty="0"/>
              <a:t>第四级</a:t>
            </a:r>
          </a:p>
          <a:p>
            <a:pPr lvl="4"/>
            <a:r>
              <a:rPr lang="zh-CN" altLang="en-US" noProof="0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微软雅黑" panose="020B0503020204020204" pitchFamily="34" charset="-122"/>
              </a:defRPr>
            </a:lvl1pPr>
          </a:lstStyle>
          <a:p>
            <a:fld id="{418F03C3-53C1-4F10-8DAF-D1F318E96C6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99100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微软雅黑" panose="020B0503020204020204" pitchFamily="34" charset="-122"/>
              </a:rPr>
              <a:pPr/>
              <a:t>2</a:t>
            </a:fld>
            <a:endParaRPr lang="zh-CN" altLang="en-US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448510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66741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0350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96164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243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7009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72835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7064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9818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12</a:t>
            </a:fld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27131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87001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8610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6202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502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0359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69453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4337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7809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5317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681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1893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87B8-9A4B-45E2-BBE5-FB86ADE287A3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A611-6692-4583-86AB-5AB9B972BD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2518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4101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</a:defRPr>
            </a:lvl1pPr>
          </a:lstStyle>
          <a:p>
            <a:fld id="{32BF82D2-7A68-459D-A996-9BDDA2518FA4}" type="datetimeFigureOut">
              <a:rPr lang="zh-CN" altLang="en-US" smtClean="0"/>
              <a:pPr/>
              <a:t>2019/10/18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</a:defRPr>
            </a:lvl1pPr>
          </a:lstStyle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微软雅黑" panose="020B0503020204020204" pitchFamily="34" charset="-122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1028775" y="2271787"/>
            <a:ext cx="54006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dirty="0">
                <a:solidFill>
                  <a:schemeClr val="accent1"/>
                </a:solidFill>
                <a:cs typeface="Arial" panose="020B0604020202020204" pitchFamily="34" charset="0"/>
              </a:rPr>
              <a:t>医疗器械企划书</a:t>
            </a:r>
            <a:r>
              <a:rPr lang="en-US" altLang="zh-CN" sz="3600" b="1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3600" b="1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en-US" altLang="zh-CN" sz="3600" b="1" dirty="0">
              <a:solidFill>
                <a:schemeClr val="accent6"/>
              </a:solidFill>
              <a:cs typeface="Arial" panose="020B0604020202020204" pitchFamily="34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40" t="20132"/>
          <a:stretch/>
        </p:blipFill>
        <p:spPr>
          <a:xfrm>
            <a:off x="6253909" y="1672109"/>
            <a:ext cx="6604488" cy="556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610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任意多边形 36"/>
          <p:cNvSpPr>
            <a:spLocks/>
          </p:cNvSpPr>
          <p:nvPr/>
        </p:nvSpPr>
        <p:spPr bwMode="auto">
          <a:xfrm>
            <a:off x="0" y="1840924"/>
            <a:ext cx="5254752" cy="3808859"/>
          </a:xfrm>
          <a:custGeom>
            <a:avLst/>
            <a:gdLst>
              <a:gd name="connsiteX0" fmla="*/ 0 w 5254752"/>
              <a:gd name="connsiteY0" fmla="*/ 0 h 3808859"/>
              <a:gd name="connsiteX1" fmla="*/ 2094866 w 5254752"/>
              <a:gd name="connsiteY1" fmla="*/ 0 h 3808859"/>
              <a:gd name="connsiteX2" fmla="*/ 3657269 w 5254752"/>
              <a:gd name="connsiteY2" fmla="*/ 0 h 3808859"/>
              <a:gd name="connsiteX3" fmla="*/ 3693071 w 5254752"/>
              <a:gd name="connsiteY3" fmla="*/ 0 h 3808859"/>
              <a:gd name="connsiteX4" fmla="*/ 3793929 w 5254752"/>
              <a:gd name="connsiteY4" fmla="*/ 0 h 3808859"/>
              <a:gd name="connsiteX5" fmla="*/ 4797400 w 5254752"/>
              <a:gd name="connsiteY5" fmla="*/ 0 h 3808859"/>
              <a:gd name="connsiteX6" fmla="*/ 5254752 w 5254752"/>
              <a:gd name="connsiteY6" fmla="*/ 457896 h 3808859"/>
              <a:gd name="connsiteX7" fmla="*/ 5254752 w 5254752"/>
              <a:gd name="connsiteY7" fmla="*/ 3350964 h 3808859"/>
              <a:gd name="connsiteX8" fmla="*/ 4797400 w 5254752"/>
              <a:gd name="connsiteY8" fmla="*/ 3808859 h 3808859"/>
              <a:gd name="connsiteX9" fmla="*/ 3718218 w 5254752"/>
              <a:gd name="connsiteY9" fmla="*/ 3808859 h 3808859"/>
              <a:gd name="connsiteX10" fmla="*/ 3693071 w 5254752"/>
              <a:gd name="connsiteY10" fmla="*/ 3808859 h 3808859"/>
              <a:gd name="connsiteX11" fmla="*/ 3544443 w 5254752"/>
              <a:gd name="connsiteY11" fmla="*/ 3808859 h 3808859"/>
              <a:gd name="connsiteX12" fmla="*/ 2094866 w 5254752"/>
              <a:gd name="connsiteY12" fmla="*/ 3808859 h 3808859"/>
              <a:gd name="connsiteX13" fmla="*/ 0 w 5254752"/>
              <a:gd name="connsiteY13" fmla="*/ 3808859 h 3808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254752" h="3808859">
                <a:moveTo>
                  <a:pt x="0" y="0"/>
                </a:moveTo>
                <a:lnTo>
                  <a:pt x="2094866" y="0"/>
                </a:lnTo>
                <a:cubicBezTo>
                  <a:pt x="2770500" y="0"/>
                  <a:pt x="3277225" y="0"/>
                  <a:pt x="3657269" y="0"/>
                </a:cubicBezTo>
                <a:lnTo>
                  <a:pt x="3693071" y="0"/>
                </a:lnTo>
                <a:lnTo>
                  <a:pt x="3793929" y="0"/>
                </a:lnTo>
                <a:cubicBezTo>
                  <a:pt x="4797400" y="0"/>
                  <a:pt x="4797400" y="0"/>
                  <a:pt x="4797400" y="0"/>
                </a:cubicBezTo>
                <a:cubicBezTo>
                  <a:pt x="5046865" y="0"/>
                  <a:pt x="5254752" y="208134"/>
                  <a:pt x="5254752" y="457896"/>
                </a:cubicBezTo>
                <a:lnTo>
                  <a:pt x="5254752" y="3350964"/>
                </a:lnTo>
                <a:cubicBezTo>
                  <a:pt x="5254752" y="3611131"/>
                  <a:pt x="5046865" y="3808859"/>
                  <a:pt x="4797400" y="3808859"/>
                </a:cubicBezTo>
                <a:cubicBezTo>
                  <a:pt x="4375129" y="3808859"/>
                  <a:pt x="4018838" y="3808859"/>
                  <a:pt x="3718218" y="3808859"/>
                </a:cubicBezTo>
                <a:lnTo>
                  <a:pt x="3693071" y="3808859"/>
                </a:lnTo>
                <a:lnTo>
                  <a:pt x="3544443" y="3808859"/>
                </a:lnTo>
                <a:cubicBezTo>
                  <a:pt x="2094866" y="3808859"/>
                  <a:pt x="2094866" y="3808859"/>
                  <a:pt x="2094866" y="3808859"/>
                </a:cubicBezTo>
                <a:lnTo>
                  <a:pt x="0" y="380885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12" name="MH_SubTitle_1"/>
          <p:cNvSpPr/>
          <p:nvPr>
            <p:custDataLst>
              <p:tags r:id="rId2"/>
            </p:custDataLst>
          </p:nvPr>
        </p:nvSpPr>
        <p:spPr>
          <a:xfrm>
            <a:off x="6546439" y="1840924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/>
          <p:nvPr>
            <p:custDataLst>
              <p:tags r:id="rId3"/>
            </p:custDataLst>
          </p:nvPr>
        </p:nvSpPr>
        <p:spPr>
          <a:xfrm>
            <a:off x="5841590" y="1840924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3" name="MH_SubTitle_2"/>
          <p:cNvSpPr/>
          <p:nvPr>
            <p:custDataLst>
              <p:tags r:id="rId4"/>
            </p:custDataLst>
          </p:nvPr>
        </p:nvSpPr>
        <p:spPr>
          <a:xfrm>
            <a:off x="6546439" y="2842110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_2"/>
          <p:cNvSpPr/>
          <p:nvPr>
            <p:custDataLst>
              <p:tags r:id="rId5"/>
            </p:custDataLst>
          </p:nvPr>
        </p:nvSpPr>
        <p:spPr>
          <a:xfrm>
            <a:off x="5841590" y="2842110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5" name="MH_SubTitle_3"/>
          <p:cNvSpPr/>
          <p:nvPr>
            <p:custDataLst>
              <p:tags r:id="rId6"/>
            </p:custDataLst>
          </p:nvPr>
        </p:nvSpPr>
        <p:spPr>
          <a:xfrm>
            <a:off x="6546439" y="3843296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_3"/>
          <p:cNvSpPr/>
          <p:nvPr>
            <p:custDataLst>
              <p:tags r:id="rId7"/>
            </p:custDataLst>
          </p:nvPr>
        </p:nvSpPr>
        <p:spPr>
          <a:xfrm>
            <a:off x="5841590" y="3843296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9" name="MH_SubTitle_4"/>
          <p:cNvSpPr/>
          <p:nvPr>
            <p:custDataLst>
              <p:tags r:id="rId8"/>
            </p:custDataLst>
          </p:nvPr>
        </p:nvSpPr>
        <p:spPr>
          <a:xfrm>
            <a:off x="6546439" y="4844482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Other_4"/>
          <p:cNvSpPr/>
          <p:nvPr>
            <p:custDataLst>
              <p:tags r:id="rId9"/>
            </p:custDataLst>
          </p:nvPr>
        </p:nvSpPr>
        <p:spPr>
          <a:xfrm>
            <a:off x="5841590" y="4844482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4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11" name="MH_Others_1"/>
          <p:cNvSpPr txBox="1"/>
          <p:nvPr>
            <p:custDataLst>
              <p:tags r:id="rId10"/>
            </p:custDataLst>
          </p:nvPr>
        </p:nvSpPr>
        <p:spPr>
          <a:xfrm>
            <a:off x="2080352" y="2964274"/>
            <a:ext cx="287390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17" name="MH_Others_2"/>
          <p:cNvSpPr txBox="1"/>
          <p:nvPr>
            <p:custDataLst>
              <p:tags r:id="rId11"/>
            </p:custDataLst>
          </p:nvPr>
        </p:nvSpPr>
        <p:spPr>
          <a:xfrm>
            <a:off x="2094866" y="3979935"/>
            <a:ext cx="2844872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496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6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7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0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41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4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4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54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5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8" fill="hold">
                          <p:stCondLst>
                            <p:cond delay="indefinite"/>
                          </p:stCondLst>
                          <p:childTnLst>
                            <p:par>
                              <p:cTn id="5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0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2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3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6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6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7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7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6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12" grpId="0" animBg="1"/>
          <p:bldP spid="42" grpId="0" animBg="1"/>
          <p:bldP spid="13" grpId="0" animBg="1"/>
          <p:bldP spid="14" grpId="0" animBg="1"/>
          <p:bldP spid="15" grpId="0" animBg="1"/>
          <p:bldP spid="16" grpId="0" animBg="1"/>
          <p:bldP spid="9" grpId="0" animBg="1"/>
          <p:bldP spid="10" grpId="0" animBg="1"/>
          <p:bldP spid="11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6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7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0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41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4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4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54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5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8" fill="hold">
                          <p:stCondLst>
                            <p:cond delay="indefinite"/>
                          </p:stCondLst>
                          <p:childTnLst>
                            <p:par>
                              <p:cTn id="5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0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6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6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7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7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12" grpId="0" animBg="1"/>
          <p:bldP spid="42" grpId="0" animBg="1"/>
          <p:bldP spid="13" grpId="0" animBg="1"/>
          <p:bldP spid="14" grpId="0" animBg="1"/>
          <p:bldP spid="15" grpId="0" animBg="1"/>
          <p:bldP spid="16" grpId="0" animBg="1"/>
          <p:bldP spid="9" grpId="0" animBg="1"/>
          <p:bldP spid="10" grpId="0" animBg="1"/>
          <p:bldP spid="11" grpId="0"/>
          <p:bldP spid="17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>
                  <a:solidFill>
                    <a:srgbClr val="4D4D4D"/>
                  </a:solidFill>
                  <a:cs typeface="Arial" panose="020B0604020202020204" pitchFamily="34" charset="0"/>
                </a:rPr>
                <a:t>01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64577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5025515" y="743527"/>
            <a:ext cx="2916028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Rectangle 34">
            <a:extLst>
              <a:ext uri="{FF2B5EF4-FFF2-40B4-BE49-F238E27FC236}">
                <a16:creationId xmlns:a16="http://schemas.microsoft.com/office/drawing/2014/main" xmlns="" id="{4E352B30-B233-45D8-B7A4-51A3F4FE57B0}"/>
              </a:ext>
            </a:extLst>
          </p:cNvPr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8474" r="-2847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Rectangle 38">
            <a:extLst>
              <a:ext uri="{FF2B5EF4-FFF2-40B4-BE49-F238E27FC236}">
                <a16:creationId xmlns:a16="http://schemas.microsoft.com/office/drawing/2014/main" xmlns="" id="{C9625F07-9688-487D-B7D3-EB172DEC5675}"/>
              </a:ext>
            </a:extLst>
          </p:cNvPr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8474" r="-2847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ectangle 43">
            <a:extLst>
              <a:ext uri="{FF2B5EF4-FFF2-40B4-BE49-F238E27FC236}">
                <a16:creationId xmlns:a16="http://schemas.microsoft.com/office/drawing/2014/main" xmlns="" id="{2B84DFDE-E6E8-4B4E-9A8B-22C16A9C468C}"/>
              </a:ext>
            </a:extLst>
          </p:cNvPr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8474" r="-2847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1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6" grpId="0" animBg="1"/>
      <p:bldP spid="42" grpId="0" animBg="1"/>
      <p:bldP spid="48" grpId="0" animBg="1"/>
      <p:bldP spid="21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025514" y="743527"/>
            <a:ext cx="2876303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6448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9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2" name="直接连接符 41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6592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3743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3743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3743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3743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0335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>
                  <a:solidFill>
                    <a:srgbClr val="4D4D4D"/>
                  </a:solidFill>
                  <a:cs typeface="Arial" panose="020B0604020202020204" pitchFamily="34" charset="0"/>
                </a:rPr>
                <a:t>02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526073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480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480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480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480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4773191" y="743527"/>
            <a:ext cx="3060044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E7482E6A-71CB-4A4E-8864-90805CE41C62}"/>
              </a:ext>
            </a:extLst>
          </p:cNvPr>
          <p:cNvSpPr/>
          <p:nvPr/>
        </p:nvSpPr>
        <p:spPr>
          <a:xfrm>
            <a:off x="658543" y="2574185"/>
            <a:ext cx="2865432" cy="144877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927" b="-15927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FF264D4B-7E14-4A1F-B426-68AB26416B52}"/>
              </a:ext>
            </a:extLst>
          </p:cNvPr>
          <p:cNvSpPr/>
          <p:nvPr/>
        </p:nvSpPr>
        <p:spPr>
          <a:xfrm>
            <a:off x="6466177" y="2574185"/>
            <a:ext cx="2865432" cy="144877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927" b="-15927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1A4043DE-BE34-4B62-97C8-D1F659DB8FE1}"/>
              </a:ext>
            </a:extLst>
          </p:cNvPr>
          <p:cNvSpPr/>
          <p:nvPr/>
        </p:nvSpPr>
        <p:spPr>
          <a:xfrm>
            <a:off x="3562360" y="4088660"/>
            <a:ext cx="2865432" cy="144877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927" b="-15927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C4388646-3318-43D1-B9B1-D0116CCC85EE}"/>
              </a:ext>
            </a:extLst>
          </p:cNvPr>
          <p:cNvSpPr/>
          <p:nvPr/>
        </p:nvSpPr>
        <p:spPr>
          <a:xfrm>
            <a:off x="9369995" y="4088660"/>
            <a:ext cx="2865432" cy="144877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927" b="-15927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57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50"/>
                            </p:stCondLst>
                            <p:childTnLst>
                              <p:par>
                                <p:cTn id="3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6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10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150"/>
                            </p:stCondLst>
                            <p:childTnLst>
                              <p:par>
                                <p:cTn id="5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2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2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3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35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850"/>
                            </p:stCondLst>
                            <p:childTnLst>
                              <p:par>
                                <p:cTn id="9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9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400"/>
                            </p:stCondLst>
                            <p:childTnLst>
                              <p:par>
                                <p:cTn id="10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900"/>
                            </p:stCondLst>
                            <p:childTnLst>
                              <p:par>
                                <p:cTn id="1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3400"/>
                            </p:stCondLst>
                            <p:childTnLst>
                              <p:par>
                                <p:cTn id="1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32" grpId="0" animBg="1"/>
      <p:bldP spid="40" grpId="0" animBg="1"/>
      <p:bldP spid="41" grpId="0" animBg="1"/>
      <p:bldP spid="43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  <p:bldP spid="38" grpId="0" animBg="1"/>
      <p:bldP spid="39" grpId="0" animBg="1"/>
      <p:bldP spid="47" grpId="0" animBg="1"/>
      <p:bldP spid="4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>
          <a:xfrm>
            <a:off x="5082931" y="5776565"/>
            <a:ext cx="2743123" cy="2743123"/>
            <a:chOff x="3614476" y="3221164"/>
            <a:chExt cx="1950772" cy="1950772"/>
          </a:xfrm>
        </p:grpSpPr>
        <p:sp>
          <p:nvSpPr>
            <p:cNvPr id="49" name="Chord 48"/>
            <p:cNvSpPr/>
            <p:nvPr/>
          </p:nvSpPr>
          <p:spPr>
            <a:xfrm rot="6300000">
              <a:off x="3614476" y="3221164"/>
              <a:ext cx="1950772" cy="1950772"/>
            </a:xfrm>
            <a:prstGeom prst="chord">
              <a:avLst>
                <a:gd name="adj1" fmla="val 4234771"/>
                <a:gd name="adj2" fmla="val 1553198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3"/>
            <p:cNvSpPr>
              <a:spLocks noEditPoints="1"/>
            </p:cNvSpPr>
            <p:nvPr/>
          </p:nvSpPr>
          <p:spPr bwMode="auto">
            <a:xfrm>
              <a:off x="4312763" y="3528584"/>
              <a:ext cx="554198" cy="561860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18" y="59"/>
                </a:cxn>
                <a:cxn ang="0">
                  <a:pos x="111" y="57"/>
                </a:cxn>
                <a:cxn ang="0">
                  <a:pos x="83" y="33"/>
                </a:cxn>
                <a:cxn ang="0">
                  <a:pos x="111" y="57"/>
                </a:cxn>
                <a:cxn ang="0">
                  <a:pos x="41" y="91"/>
                </a:cxn>
                <a:cxn ang="0">
                  <a:pos x="57" y="111"/>
                </a:cxn>
                <a:cxn ang="0">
                  <a:pos x="61" y="8"/>
                </a:cxn>
                <a:cxn ang="0">
                  <a:pos x="61" y="34"/>
                </a:cxn>
                <a:cxn ang="0">
                  <a:pos x="61" y="8"/>
                </a:cxn>
                <a:cxn ang="0">
                  <a:pos x="95" y="22"/>
                </a:cxn>
                <a:cxn ang="0">
                  <a:pos x="67" y="8"/>
                </a:cxn>
                <a:cxn ang="0">
                  <a:pos x="57" y="34"/>
                </a:cxn>
                <a:cxn ang="0">
                  <a:pos x="57" y="8"/>
                </a:cxn>
                <a:cxn ang="0">
                  <a:pos x="36" y="30"/>
                </a:cxn>
                <a:cxn ang="0">
                  <a:pos x="50" y="8"/>
                </a:cxn>
                <a:cxn ang="0">
                  <a:pos x="38" y="35"/>
                </a:cxn>
                <a:cxn ang="0">
                  <a:pos x="57" y="57"/>
                </a:cxn>
                <a:cxn ang="0">
                  <a:pos x="38" y="35"/>
                </a:cxn>
                <a:cxn ang="0">
                  <a:pos x="57" y="84"/>
                </a:cxn>
                <a:cxn ang="0">
                  <a:pos x="34" y="61"/>
                </a:cxn>
                <a:cxn ang="0">
                  <a:pos x="50" y="110"/>
                </a:cxn>
                <a:cxn ang="0">
                  <a:pos x="38" y="92"/>
                </a:cxn>
                <a:cxn ang="0">
                  <a:pos x="61" y="111"/>
                </a:cxn>
                <a:cxn ang="0">
                  <a:pos x="77" y="91"/>
                </a:cxn>
                <a:cxn ang="0">
                  <a:pos x="61" y="111"/>
                </a:cxn>
                <a:cxn ang="0">
                  <a:pos x="93" y="99"/>
                </a:cxn>
                <a:cxn ang="0">
                  <a:pos x="80" y="92"/>
                </a:cxn>
                <a:cxn ang="0">
                  <a:pos x="61" y="84"/>
                </a:cxn>
                <a:cxn ang="0">
                  <a:pos x="84" y="61"/>
                </a:cxn>
                <a:cxn ang="0">
                  <a:pos x="61" y="57"/>
                </a:cxn>
                <a:cxn ang="0">
                  <a:pos x="80" y="35"/>
                </a:cxn>
                <a:cxn ang="0">
                  <a:pos x="61" y="57"/>
                </a:cxn>
                <a:cxn ang="0">
                  <a:pos x="35" y="33"/>
                </a:cxn>
                <a:cxn ang="0">
                  <a:pos x="7" y="57"/>
                </a:cxn>
                <a:cxn ang="0">
                  <a:pos x="7" y="61"/>
                </a:cxn>
                <a:cxn ang="0">
                  <a:pos x="36" y="89"/>
                </a:cxn>
                <a:cxn ang="0">
                  <a:pos x="7" y="61"/>
                </a:cxn>
                <a:cxn ang="0">
                  <a:pos x="82" y="89"/>
                </a:cxn>
                <a:cxn ang="0">
                  <a:pos x="111" y="61"/>
                </a:cxn>
                <a:cxn ang="0">
                  <a:pos x="95" y="96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Arc 43"/>
          <p:cNvSpPr/>
          <p:nvPr/>
        </p:nvSpPr>
        <p:spPr>
          <a:xfrm>
            <a:off x="3971615" y="4729244"/>
            <a:ext cx="4915523" cy="4915523"/>
          </a:xfrm>
          <a:prstGeom prst="arc">
            <a:avLst>
              <a:gd name="adj1" fmla="val 10769273"/>
              <a:gd name="adj2" fmla="val 0"/>
            </a:avLst>
          </a:prstGeom>
          <a:ln w="57150" cap="rnd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889" y="6998206"/>
            <a:ext cx="321451" cy="3214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26412" y="6998206"/>
            <a:ext cx="321451" cy="32145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69971" y="4567386"/>
            <a:ext cx="321451" cy="3214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23237" y="5306869"/>
            <a:ext cx="321451" cy="3214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20196" y="5306869"/>
            <a:ext cx="321451" cy="3214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ardrop 12"/>
          <p:cNvSpPr/>
          <p:nvPr/>
        </p:nvSpPr>
        <p:spPr>
          <a:xfrm rot="5400000">
            <a:off x="2665718" y="5853036"/>
            <a:ext cx="1145170" cy="1145170"/>
          </a:xfrm>
          <a:prstGeom prst="teardrop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ardrop 13"/>
          <p:cNvSpPr/>
          <p:nvPr/>
        </p:nvSpPr>
        <p:spPr>
          <a:xfrm rot="5400000">
            <a:off x="3355498" y="4165571"/>
            <a:ext cx="1145170" cy="1145170"/>
          </a:xfrm>
          <a:prstGeom prst="teardrop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ardrop 14"/>
          <p:cNvSpPr/>
          <p:nvPr/>
        </p:nvSpPr>
        <p:spPr>
          <a:xfrm rot="16200000" flipH="1">
            <a:off x="8381521" y="4165572"/>
            <a:ext cx="1145170" cy="1145170"/>
          </a:xfrm>
          <a:prstGeom prst="teardrop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ardrop 15"/>
          <p:cNvSpPr/>
          <p:nvPr/>
        </p:nvSpPr>
        <p:spPr>
          <a:xfrm rot="16200000" flipH="1">
            <a:off x="9141618" y="5853036"/>
            <a:ext cx="1145170" cy="1145170"/>
          </a:xfrm>
          <a:prstGeom prst="teardrop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ardrop 16"/>
          <p:cNvSpPr/>
          <p:nvPr/>
        </p:nvSpPr>
        <p:spPr>
          <a:xfrm rot="13500000" flipH="1">
            <a:off x="5858111" y="3118073"/>
            <a:ext cx="1145170" cy="1145170"/>
          </a:xfrm>
          <a:prstGeom prst="teardrop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27"/>
          <p:cNvSpPr>
            <a:spLocks/>
          </p:cNvSpPr>
          <p:nvPr/>
        </p:nvSpPr>
        <p:spPr bwMode="auto">
          <a:xfrm>
            <a:off x="6193757" y="3483115"/>
            <a:ext cx="473879" cy="522147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37"/>
          <p:cNvSpPr>
            <a:spLocks noEditPoints="1"/>
          </p:cNvSpPr>
          <p:nvPr/>
        </p:nvSpPr>
        <p:spPr bwMode="auto">
          <a:xfrm>
            <a:off x="9486510" y="6307663"/>
            <a:ext cx="417633" cy="427655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45"/>
          <p:cNvSpPr>
            <a:spLocks/>
          </p:cNvSpPr>
          <p:nvPr/>
        </p:nvSpPr>
        <p:spPr bwMode="auto">
          <a:xfrm>
            <a:off x="3698063" y="4539363"/>
            <a:ext cx="461064" cy="397586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46"/>
          <p:cNvSpPr>
            <a:spLocks noEditPoints="1"/>
          </p:cNvSpPr>
          <p:nvPr/>
        </p:nvSpPr>
        <p:spPr bwMode="auto">
          <a:xfrm>
            <a:off x="3023712" y="6269240"/>
            <a:ext cx="461064" cy="504500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75"/>
          <p:cNvSpPr>
            <a:spLocks noEditPoints="1"/>
          </p:cNvSpPr>
          <p:nvPr/>
        </p:nvSpPr>
        <p:spPr bwMode="auto">
          <a:xfrm>
            <a:off x="8753200" y="4527670"/>
            <a:ext cx="417633" cy="420973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244799" y="5176825"/>
            <a:ext cx="1769158" cy="5790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4"/>
          <p:cNvSpPr txBox="1"/>
          <p:nvPr/>
        </p:nvSpPr>
        <p:spPr>
          <a:xfrm>
            <a:off x="1757203" y="49035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" name="TextBox 23"/>
          <p:cNvSpPr txBox="1"/>
          <p:nvPr/>
        </p:nvSpPr>
        <p:spPr>
          <a:xfrm>
            <a:off x="1757202" y="3631153"/>
            <a:ext cx="1792645" cy="5790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293094" y="335790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4" name="TextBox 23"/>
          <p:cNvSpPr txBox="1"/>
          <p:nvPr/>
        </p:nvSpPr>
        <p:spPr>
          <a:xfrm>
            <a:off x="5496765" y="2206552"/>
            <a:ext cx="1867862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5802319" y="1933304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6" name="TextBox 23"/>
          <p:cNvSpPr txBox="1"/>
          <p:nvPr/>
        </p:nvSpPr>
        <p:spPr>
          <a:xfrm>
            <a:off x="8887138" y="3326010"/>
            <a:ext cx="186271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8887138" y="3052762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8" name="TextBox 23"/>
          <p:cNvSpPr txBox="1"/>
          <p:nvPr/>
        </p:nvSpPr>
        <p:spPr>
          <a:xfrm>
            <a:off x="9885837" y="5260398"/>
            <a:ext cx="1788343" cy="5790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9885837" y="498715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1" name="直接连接符 40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2523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 dirty="0">
                <a:solidFill>
                  <a:srgbClr val="0098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 dirty="0">
                <a:solidFill>
                  <a:srgbClr val="0098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2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2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2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2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8"/>
          <p:cNvSpPr txBox="1"/>
          <p:nvPr/>
        </p:nvSpPr>
        <p:spPr>
          <a:xfrm>
            <a:off x="5025515" y="743527"/>
            <a:ext cx="2898768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65" name="直接连接符 6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374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374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374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374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025515" y="743527"/>
            <a:ext cx="2916028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1642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>
                  <a:solidFill>
                    <a:srgbClr val="4D4D4D"/>
                  </a:solidFill>
                  <a:cs typeface="Arial" panose="020B0604020202020204" pitchFamily="34" charset="0"/>
                </a:rPr>
                <a:t>03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353476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Hexagon 24"/>
          <p:cNvSpPr/>
          <p:nvPr/>
        </p:nvSpPr>
        <p:spPr>
          <a:xfrm>
            <a:off x="5546828" y="1610331"/>
            <a:ext cx="1765093" cy="152163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7088102" y="4061474"/>
            <a:ext cx="1765093" cy="152163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3989751" y="4061474"/>
            <a:ext cx="1765093" cy="152163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55013" y="3200320"/>
            <a:ext cx="7934279" cy="1531416"/>
            <a:chOff x="52530" y="1944143"/>
            <a:chExt cx="7968598" cy="1538041"/>
          </a:xfrm>
          <a:solidFill>
            <a:schemeClr val="bg1"/>
          </a:solidFill>
        </p:grpSpPr>
        <p:grpSp>
          <p:nvGrpSpPr>
            <p:cNvPr id="3" name="Group 2"/>
            <p:cNvGrpSpPr/>
            <p:nvPr/>
          </p:nvGrpSpPr>
          <p:grpSpPr>
            <a:xfrm>
              <a:off x="3145192" y="1953970"/>
              <a:ext cx="1772728" cy="1528214"/>
              <a:chOff x="3145192" y="1953970"/>
              <a:chExt cx="1772728" cy="1528214"/>
            </a:xfrm>
            <a:grpFill/>
          </p:grpSpPr>
          <p:sp>
            <p:nvSpPr>
              <p:cNvPr id="23" name="Hexagon 22"/>
              <p:cNvSpPr/>
              <p:nvPr/>
            </p:nvSpPr>
            <p:spPr>
              <a:xfrm>
                <a:off x="3145192" y="1953970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3676028" y="2509633"/>
                <a:ext cx="664606" cy="397235"/>
              </a:xfrm>
              <a:custGeom>
                <a:avLst/>
                <a:gdLst>
                  <a:gd name="T0" fmla="*/ 226 w 256"/>
                  <a:gd name="T1" fmla="*/ 131 h 154"/>
                  <a:gd name="T2" fmla="*/ 226 w 256"/>
                  <a:gd name="T3" fmla="*/ 130 h 154"/>
                  <a:gd name="T4" fmla="*/ 226 w 256"/>
                  <a:gd name="T5" fmla="*/ 10 h 154"/>
                  <a:gd name="T6" fmla="*/ 217 w 256"/>
                  <a:gd name="T7" fmla="*/ 0 h 154"/>
                  <a:gd name="T8" fmla="*/ 38 w 256"/>
                  <a:gd name="T9" fmla="*/ 0 h 154"/>
                  <a:gd name="T10" fmla="*/ 29 w 256"/>
                  <a:gd name="T11" fmla="*/ 10 h 154"/>
                  <a:gd name="T12" fmla="*/ 29 w 256"/>
                  <a:gd name="T13" fmla="*/ 130 h 154"/>
                  <a:gd name="T14" fmla="*/ 29 w 256"/>
                  <a:gd name="T15" fmla="*/ 131 h 154"/>
                  <a:gd name="T16" fmla="*/ 0 w 256"/>
                  <a:gd name="T17" fmla="*/ 138 h 154"/>
                  <a:gd name="T18" fmla="*/ 3 w 256"/>
                  <a:gd name="T19" fmla="*/ 154 h 154"/>
                  <a:gd name="T20" fmla="*/ 253 w 256"/>
                  <a:gd name="T21" fmla="*/ 154 h 154"/>
                  <a:gd name="T22" fmla="*/ 256 w 256"/>
                  <a:gd name="T23" fmla="*/ 138 h 154"/>
                  <a:gd name="T24" fmla="*/ 226 w 256"/>
                  <a:gd name="T25" fmla="*/ 131 h 154"/>
                  <a:gd name="T26" fmla="*/ 207 w 256"/>
                  <a:gd name="T27" fmla="*/ 119 h 154"/>
                  <a:gd name="T28" fmla="*/ 48 w 256"/>
                  <a:gd name="T29" fmla="*/ 119 h 154"/>
                  <a:gd name="T30" fmla="*/ 48 w 256"/>
                  <a:gd name="T31" fmla="*/ 20 h 154"/>
                  <a:gd name="T32" fmla="*/ 207 w 256"/>
                  <a:gd name="T33" fmla="*/ 20 h 154"/>
                  <a:gd name="T34" fmla="*/ 207 w 256"/>
                  <a:gd name="T35" fmla="*/ 119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6" h="154">
                    <a:moveTo>
                      <a:pt x="226" y="131"/>
                    </a:moveTo>
                    <a:cubicBezTo>
                      <a:pt x="226" y="131"/>
                      <a:pt x="226" y="131"/>
                      <a:pt x="226" y="130"/>
                    </a:cubicBezTo>
                    <a:cubicBezTo>
                      <a:pt x="226" y="10"/>
                      <a:pt x="226" y="10"/>
                      <a:pt x="226" y="10"/>
                    </a:cubicBezTo>
                    <a:cubicBezTo>
                      <a:pt x="226" y="5"/>
                      <a:pt x="222" y="0"/>
                      <a:pt x="21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3" y="0"/>
                      <a:pt x="29" y="5"/>
                      <a:pt x="29" y="10"/>
                    </a:cubicBezTo>
                    <a:cubicBezTo>
                      <a:pt x="29" y="130"/>
                      <a:pt x="29" y="130"/>
                      <a:pt x="29" y="130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3" y="154"/>
                      <a:pt x="3" y="154"/>
                      <a:pt x="3" y="154"/>
                    </a:cubicBezTo>
                    <a:cubicBezTo>
                      <a:pt x="253" y="154"/>
                      <a:pt x="253" y="154"/>
                      <a:pt x="253" y="154"/>
                    </a:cubicBezTo>
                    <a:cubicBezTo>
                      <a:pt x="256" y="138"/>
                      <a:pt x="256" y="138"/>
                      <a:pt x="256" y="138"/>
                    </a:cubicBezTo>
                    <a:lnTo>
                      <a:pt x="226" y="131"/>
                    </a:lnTo>
                    <a:close/>
                    <a:moveTo>
                      <a:pt x="207" y="119"/>
                    </a:moveTo>
                    <a:cubicBezTo>
                      <a:pt x="48" y="119"/>
                      <a:pt x="48" y="119"/>
                      <a:pt x="48" y="119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207" y="20"/>
                      <a:pt x="207" y="20"/>
                      <a:pt x="207" y="20"/>
                    </a:cubicBezTo>
                    <a:lnTo>
                      <a:pt x="20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2530" y="1944143"/>
              <a:ext cx="1772728" cy="1528214"/>
              <a:chOff x="52530" y="1944143"/>
              <a:chExt cx="1772728" cy="1528214"/>
            </a:xfrm>
            <a:grpFill/>
          </p:grpSpPr>
          <p:sp>
            <p:nvSpPr>
              <p:cNvPr id="62" name="Hexagon 61"/>
              <p:cNvSpPr/>
              <p:nvPr/>
            </p:nvSpPr>
            <p:spPr>
              <a:xfrm>
                <a:off x="5253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731020" y="2460800"/>
                <a:ext cx="311889" cy="464415"/>
              </a:xfrm>
              <a:custGeom>
                <a:avLst/>
                <a:gdLst>
                  <a:gd name="T0" fmla="*/ 201 w 202"/>
                  <a:gd name="T1" fmla="*/ 138 h 300"/>
                  <a:gd name="T2" fmla="*/ 2 w 202"/>
                  <a:gd name="T3" fmla="*/ 138 h 300"/>
                  <a:gd name="T4" fmla="*/ 0 w 202"/>
                  <a:gd name="T5" fmla="*/ 173 h 300"/>
                  <a:gd name="T6" fmla="*/ 101 w 202"/>
                  <a:gd name="T7" fmla="*/ 300 h 300"/>
                  <a:gd name="T8" fmla="*/ 201 w 202"/>
                  <a:gd name="T9" fmla="*/ 173 h 300"/>
                  <a:gd name="T10" fmla="*/ 201 w 202"/>
                  <a:gd name="T11" fmla="*/ 138 h 300"/>
                  <a:gd name="T12" fmla="*/ 113 w 202"/>
                  <a:gd name="T13" fmla="*/ 0 h 300"/>
                  <a:gd name="T14" fmla="*/ 113 w 202"/>
                  <a:gd name="T15" fmla="*/ 115 h 300"/>
                  <a:gd name="T16" fmla="*/ 200 w 202"/>
                  <a:gd name="T17" fmla="*/ 115 h 300"/>
                  <a:gd name="T18" fmla="*/ 113 w 202"/>
                  <a:gd name="T19" fmla="*/ 0 h 300"/>
                  <a:gd name="T20" fmla="*/ 89 w 202"/>
                  <a:gd name="T21" fmla="*/ 0 h 300"/>
                  <a:gd name="T22" fmla="*/ 2 w 202"/>
                  <a:gd name="T23" fmla="*/ 115 h 300"/>
                  <a:gd name="T24" fmla="*/ 89 w 202"/>
                  <a:gd name="T25" fmla="*/ 115 h 300"/>
                  <a:gd name="T26" fmla="*/ 89 w 202"/>
                  <a:gd name="T27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300">
                    <a:moveTo>
                      <a:pt x="201" y="138"/>
                    </a:moveTo>
                    <a:cubicBezTo>
                      <a:pt x="2" y="138"/>
                      <a:pt x="2" y="138"/>
                      <a:pt x="2" y="138"/>
                    </a:cubicBezTo>
                    <a:cubicBezTo>
                      <a:pt x="1" y="152"/>
                      <a:pt x="0" y="159"/>
                      <a:pt x="0" y="173"/>
                    </a:cubicBezTo>
                    <a:cubicBezTo>
                      <a:pt x="0" y="247"/>
                      <a:pt x="0" y="300"/>
                      <a:pt x="101" y="300"/>
                    </a:cubicBezTo>
                    <a:cubicBezTo>
                      <a:pt x="201" y="300"/>
                      <a:pt x="201" y="247"/>
                      <a:pt x="201" y="173"/>
                    </a:cubicBezTo>
                    <a:cubicBezTo>
                      <a:pt x="201" y="159"/>
                      <a:pt x="202" y="152"/>
                      <a:pt x="201" y="138"/>
                    </a:cubicBezTo>
                    <a:close/>
                    <a:moveTo>
                      <a:pt x="113" y="0"/>
                    </a:moveTo>
                    <a:cubicBezTo>
                      <a:pt x="113" y="115"/>
                      <a:pt x="113" y="115"/>
                      <a:pt x="113" y="115"/>
                    </a:cubicBezTo>
                    <a:cubicBezTo>
                      <a:pt x="200" y="115"/>
                      <a:pt x="200" y="115"/>
                      <a:pt x="200" y="115"/>
                    </a:cubicBezTo>
                    <a:cubicBezTo>
                      <a:pt x="192" y="55"/>
                      <a:pt x="173" y="3"/>
                      <a:pt x="113" y="0"/>
                    </a:cubicBezTo>
                    <a:close/>
                    <a:moveTo>
                      <a:pt x="89" y="0"/>
                    </a:moveTo>
                    <a:cubicBezTo>
                      <a:pt x="21" y="2"/>
                      <a:pt x="8" y="55"/>
                      <a:pt x="2" y="115"/>
                    </a:cubicBezTo>
                    <a:cubicBezTo>
                      <a:pt x="89" y="115"/>
                      <a:pt x="89" y="115"/>
                      <a:pt x="89" y="115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6248400" y="1944143"/>
              <a:ext cx="1772728" cy="1528214"/>
              <a:chOff x="6248400" y="1944143"/>
              <a:chExt cx="1772728" cy="1528214"/>
            </a:xfrm>
            <a:grpFill/>
          </p:grpSpPr>
          <p:sp>
            <p:nvSpPr>
              <p:cNvPr id="61" name="Hexagon 60"/>
              <p:cNvSpPr/>
              <p:nvPr/>
            </p:nvSpPr>
            <p:spPr>
              <a:xfrm>
                <a:off x="624840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6930594" y="2443673"/>
                <a:ext cx="422683" cy="479107"/>
                <a:chOff x="6109895" y="1540361"/>
                <a:chExt cx="133147" cy="150921"/>
              </a:xfrm>
              <a:grpFill/>
            </p:grpSpPr>
            <p:sp>
              <p:nvSpPr>
                <p:cNvPr id="43" name="Freeform 143"/>
                <p:cNvSpPr>
                  <a:spLocks noEditPoints="1"/>
                </p:cNvSpPr>
                <p:nvPr/>
              </p:nvSpPr>
              <p:spPr bwMode="auto">
                <a:xfrm>
                  <a:off x="6130176" y="1540361"/>
                  <a:ext cx="92585" cy="92585"/>
                </a:xfrm>
                <a:custGeom>
                  <a:avLst/>
                  <a:gdLst>
                    <a:gd name="T0" fmla="*/ 77 w 154"/>
                    <a:gd name="T1" fmla="*/ 0 h 155"/>
                    <a:gd name="T2" fmla="*/ 0 w 154"/>
                    <a:gd name="T3" fmla="*/ 78 h 155"/>
                    <a:gd name="T4" fmla="*/ 77 w 154"/>
                    <a:gd name="T5" fmla="*/ 155 h 155"/>
                    <a:gd name="T6" fmla="*/ 154 w 154"/>
                    <a:gd name="T7" fmla="*/ 78 h 155"/>
                    <a:gd name="T8" fmla="*/ 77 w 154"/>
                    <a:gd name="T9" fmla="*/ 0 h 155"/>
                    <a:gd name="T10" fmla="*/ 81 w 154"/>
                    <a:gd name="T11" fmla="*/ 139 h 155"/>
                    <a:gd name="T12" fmla="*/ 26 w 154"/>
                    <a:gd name="T13" fmla="*/ 101 h 155"/>
                    <a:gd name="T14" fmla="*/ 136 w 154"/>
                    <a:gd name="T15" fmla="*/ 101 h 155"/>
                    <a:gd name="T16" fmla="*/ 81 w 154"/>
                    <a:gd name="T17" fmla="*/ 139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4" h="155">
                      <a:moveTo>
                        <a:pt x="77" y="0"/>
                      </a:moveTo>
                      <a:cubicBezTo>
                        <a:pt x="34" y="0"/>
                        <a:pt x="0" y="35"/>
                        <a:pt x="0" y="78"/>
                      </a:cubicBezTo>
                      <a:cubicBezTo>
                        <a:pt x="0" y="120"/>
                        <a:pt x="34" y="155"/>
                        <a:pt x="77" y="155"/>
                      </a:cubicBezTo>
                      <a:cubicBezTo>
                        <a:pt x="120" y="155"/>
                        <a:pt x="154" y="120"/>
                        <a:pt x="154" y="78"/>
                      </a:cubicBezTo>
                      <a:cubicBezTo>
                        <a:pt x="154" y="35"/>
                        <a:pt x="120" y="0"/>
                        <a:pt x="77" y="0"/>
                      </a:cubicBezTo>
                      <a:close/>
                      <a:moveTo>
                        <a:pt x="81" y="139"/>
                      </a:moveTo>
                      <a:cubicBezTo>
                        <a:pt x="58" y="139"/>
                        <a:pt x="37" y="124"/>
                        <a:pt x="26" y="101"/>
                      </a:cubicBezTo>
                      <a:cubicBezTo>
                        <a:pt x="136" y="101"/>
                        <a:pt x="136" y="101"/>
                        <a:pt x="136" y="101"/>
                      </a:cubicBezTo>
                      <a:cubicBezTo>
                        <a:pt x="124" y="124"/>
                        <a:pt x="104" y="139"/>
                        <a:pt x="81" y="13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146"/>
                <p:cNvSpPr>
                  <a:spLocks/>
                </p:cNvSpPr>
                <p:nvPr/>
              </p:nvSpPr>
              <p:spPr bwMode="auto">
                <a:xfrm>
                  <a:off x="6109895" y="1650721"/>
                  <a:ext cx="133147" cy="40561"/>
                </a:xfrm>
                <a:custGeom>
                  <a:avLst/>
                  <a:gdLst>
                    <a:gd name="T0" fmla="*/ 158 w 222"/>
                    <a:gd name="T1" fmla="*/ 0 h 67"/>
                    <a:gd name="T2" fmla="*/ 111 w 222"/>
                    <a:gd name="T3" fmla="*/ 12 h 67"/>
                    <a:gd name="T4" fmla="*/ 64 w 222"/>
                    <a:gd name="T5" fmla="*/ 0 h 67"/>
                    <a:gd name="T6" fmla="*/ 0 w 222"/>
                    <a:gd name="T7" fmla="*/ 67 h 67"/>
                    <a:gd name="T8" fmla="*/ 222 w 222"/>
                    <a:gd name="T9" fmla="*/ 67 h 67"/>
                    <a:gd name="T10" fmla="*/ 158 w 222"/>
                    <a:gd name="T1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67">
                      <a:moveTo>
                        <a:pt x="158" y="0"/>
                      </a:moveTo>
                      <a:cubicBezTo>
                        <a:pt x="144" y="7"/>
                        <a:pt x="128" y="12"/>
                        <a:pt x="111" y="12"/>
                      </a:cubicBezTo>
                      <a:cubicBezTo>
                        <a:pt x="94" y="12"/>
                        <a:pt x="78" y="7"/>
                        <a:pt x="64" y="0"/>
                      </a:cubicBezTo>
                      <a:cubicBezTo>
                        <a:pt x="34" y="8"/>
                        <a:pt x="11" y="26"/>
                        <a:pt x="0" y="67"/>
                      </a:cubicBezTo>
                      <a:cubicBezTo>
                        <a:pt x="222" y="67"/>
                        <a:pt x="222" y="67"/>
                        <a:pt x="222" y="67"/>
                      </a:cubicBezTo>
                      <a:cubicBezTo>
                        <a:pt x="211" y="26"/>
                        <a:pt x="188" y="8"/>
                        <a:pt x="15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7" name="Text Placeholder 32"/>
          <p:cNvSpPr txBox="1">
            <a:spLocks/>
          </p:cNvSpPr>
          <p:nvPr/>
        </p:nvSpPr>
        <p:spPr>
          <a:xfrm>
            <a:off x="154368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1529274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62784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9589301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154368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1529274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862784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9589301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4" name="直接连接符 43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Hexagon 23">
            <a:extLst>
              <a:ext uri="{FF2B5EF4-FFF2-40B4-BE49-F238E27FC236}">
                <a16:creationId xmlns:a16="http://schemas.microsoft.com/office/drawing/2014/main" xmlns="" id="{184DFEED-E647-47F7-86BA-0482EDD9B642}"/>
              </a:ext>
            </a:extLst>
          </p:cNvPr>
          <p:cNvSpPr/>
          <p:nvPr/>
        </p:nvSpPr>
        <p:spPr>
          <a:xfrm>
            <a:off x="7093350" y="2353961"/>
            <a:ext cx="1765093" cy="1521633"/>
          </a:xfrm>
          <a:prstGeom prst="hexagon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637" r="-1463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Hexagon 33">
            <a:extLst>
              <a:ext uri="{FF2B5EF4-FFF2-40B4-BE49-F238E27FC236}">
                <a16:creationId xmlns:a16="http://schemas.microsoft.com/office/drawing/2014/main" xmlns="" id="{9A381180-69DC-4A06-B1CB-AF130AEEE57C}"/>
              </a:ext>
            </a:extLst>
          </p:cNvPr>
          <p:cNvSpPr/>
          <p:nvPr/>
        </p:nvSpPr>
        <p:spPr>
          <a:xfrm>
            <a:off x="3989751" y="2353961"/>
            <a:ext cx="1765093" cy="1521633"/>
          </a:xfrm>
          <a:prstGeom prst="hexagon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637" r="-14637"/>
            </a:stretch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Hexagon 36">
            <a:extLst>
              <a:ext uri="{FF2B5EF4-FFF2-40B4-BE49-F238E27FC236}">
                <a16:creationId xmlns:a16="http://schemas.microsoft.com/office/drawing/2014/main" xmlns="" id="{06D8C8AD-B2E9-4FD5-A035-29BDDFE62B3B}"/>
              </a:ext>
            </a:extLst>
          </p:cNvPr>
          <p:cNvSpPr/>
          <p:nvPr/>
        </p:nvSpPr>
        <p:spPr>
          <a:xfrm>
            <a:off x="5566772" y="4822043"/>
            <a:ext cx="1765093" cy="1521633"/>
          </a:xfrm>
          <a:prstGeom prst="hexagon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637" r="-14637"/>
            </a:stretch>
          </a:blip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52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3" grpId="0" animBg="1"/>
      <p:bldP spid="35" grpId="0" animBg="1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  <p:bldP spid="49" grpId="0" animBg="1"/>
      <p:bldP spid="50" grpId="0" animBg="1"/>
      <p:bldP spid="5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8"/>
          <p:cNvSpPr txBox="1"/>
          <p:nvPr/>
        </p:nvSpPr>
        <p:spPr>
          <a:xfrm>
            <a:off x="5025514" y="743527"/>
            <a:ext cx="2895201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76" name="直接连接符 75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0242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03921" y="2208373"/>
              <a:ext cx="686482" cy="3971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03920" y="3160455"/>
              <a:ext cx="686482" cy="3971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03920" y="4114593"/>
              <a:ext cx="686482" cy="3971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03921" y="5068728"/>
              <a:ext cx="686482" cy="3971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5" name="直接连接符 4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4386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8902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>
                  <a:solidFill>
                    <a:srgbClr val="4D4D4D"/>
                  </a:solidFill>
                  <a:cs typeface="Arial" panose="020B0604020202020204" pitchFamily="34" charset="0"/>
                </a:rPr>
                <a:t>04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746053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2D11469C-F811-4221-8362-F981D58BF78B}"/>
              </a:ext>
            </a:extLst>
          </p:cNvPr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37FDE75F-0F64-41B4-BC40-48929CD28AC8}"/>
              </a:ext>
            </a:extLst>
          </p:cNvPr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9C53B817-9AA0-43FA-BC36-5CADE1A97E37}"/>
              </a:ext>
            </a:extLst>
          </p:cNvPr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30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6" grpId="0" animBg="1"/>
      <p:bldP spid="16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  <a:solidFill>
            <a:schemeClr val="accent5"/>
          </a:solidFill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0"/>
            <a:ext cx="2700245" cy="667961"/>
            <a:chOff x="5228512" y="1109269"/>
            <a:chExt cx="2871880" cy="547016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35318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4"/>
            <a:ext cx="2700245" cy="667964"/>
            <a:chOff x="5228512" y="1869180"/>
            <a:chExt cx="2871880" cy="547019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353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7"/>
            <a:ext cx="2700245" cy="667964"/>
            <a:chOff x="5228512" y="2629091"/>
            <a:chExt cx="2871880" cy="547019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353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1"/>
            <a:ext cx="2700245" cy="667964"/>
            <a:chOff x="5228512" y="3299800"/>
            <a:chExt cx="2871880" cy="547019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353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2"/>
            <a:ext cx="2700245" cy="667965"/>
            <a:chOff x="5228512" y="4059711"/>
            <a:chExt cx="2871880" cy="547020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353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5" name="直接连接符 4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8682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4218" y="1768977"/>
              <a:ext cx="88251" cy="188779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48040" y="1786760"/>
              <a:ext cx="88251" cy="188779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5359" y="1768977"/>
              <a:ext cx="88251" cy="188779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1697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1028775" y="2728987"/>
            <a:ext cx="6552728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dirty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en-US" altLang="zh-CN" sz="8000" b="1" dirty="0">
              <a:solidFill>
                <a:schemeClr val="accent6"/>
              </a:solidFill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1028776" y="4157813"/>
            <a:ext cx="3761621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40" t="20132"/>
          <a:stretch/>
        </p:blipFill>
        <p:spPr>
          <a:xfrm>
            <a:off x="6253909" y="1672109"/>
            <a:ext cx="6604488" cy="556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998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  <p:bldP spid="12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FIRST_PUBLISH" val="1"/>
  <p:tag name="ISPRING_PRESENTATION_TITLE" val="简约彩色扁平化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自定义设计方案">
  <a:themeElements>
    <a:clrScheme name="自定义 3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94754"/>
      </a:accent1>
      <a:accent2>
        <a:srgbClr val="00939F"/>
      </a:accent2>
      <a:accent3>
        <a:srgbClr val="F6AA26"/>
      </a:accent3>
      <a:accent4>
        <a:srgbClr val="EA552B"/>
      </a:accent4>
      <a:accent5>
        <a:srgbClr val="956134"/>
      </a:accent5>
      <a:accent6>
        <a:srgbClr val="394754"/>
      </a:accent6>
      <a:hlink>
        <a:srgbClr val="00939F"/>
      </a:hlink>
      <a:folHlink>
        <a:srgbClr val="F6AA26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2969</Words>
  <Application>Microsoft Office PowerPoint</Application>
  <PresentationFormat>自定义</PresentationFormat>
  <Paragraphs>260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Wingdings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简约彩色扁平化报告PPT模板</dc:title>
  <dc:creator/>
  <cp:lastModifiedBy/>
  <cp:revision>1</cp:revision>
  <dcterms:created xsi:type="dcterms:W3CDTF">2016-11-28T19:55:50Z</dcterms:created>
  <dcterms:modified xsi:type="dcterms:W3CDTF">2019-10-18T03:45:53Z</dcterms:modified>
</cp:coreProperties>
</file>