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540261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医疗器械员工培训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271662" y="2553764"/>
            <a:ext cx="292609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2019</a:t>
            </a:r>
            <a:endParaRPr lang="zh-CN" altLang="en-US" sz="138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22F10F9-C43C-4759-8E2D-A8B8F0DA8018}"/>
              </a:ext>
            </a:extLst>
          </p:cNvPr>
          <p:cNvSpPr txBox="1"/>
          <p:nvPr/>
        </p:nvSpPr>
        <p:spPr>
          <a:xfrm>
            <a:off x="2271662" y="2553764"/>
            <a:ext cx="2926090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rgbClr val="FFB401"/>
                </a:solidFill>
                <a:latin typeface="Agency FB" panose="020B0503020202020204" pitchFamily="34" charset="0"/>
              </a:rPr>
              <a:t>2019</a:t>
            </a:r>
            <a:endParaRPr lang="zh-CN" altLang="en-US" sz="13800" dirty="0">
              <a:solidFill>
                <a:srgbClr val="FFB401"/>
              </a:solidFill>
              <a:latin typeface="Agency FB" panose="020B0503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洁通用工作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2474</Words>
  <Application>Microsoft Office PowerPoint</Application>
  <PresentationFormat>宽屏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微软雅黑</vt:lpstr>
      <vt:lpstr>幼圆</vt:lpstr>
      <vt:lpstr>Agency FB</vt:lpstr>
      <vt:lpstr>Arial</vt:lpstr>
      <vt:lpstr>Century Gothic</vt:lpstr>
      <vt:lpstr>Impact</vt:lpstr>
      <vt:lpstr>Open Sans</vt:lpstr>
      <vt:lpstr>Roboto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简洁通用工作报告PPT模板</dc:title>
  <dc:creator>优品PPT</dc:creator>
  <dc:description>http://www.ypppt.com/</dc:description>
  <cp:lastModifiedBy>faith123</cp:lastModifiedBy>
  <cp:revision>39</cp:revision>
  <dcterms:created xsi:type="dcterms:W3CDTF">2018-06-01T23:46:50Z</dcterms:created>
  <dcterms:modified xsi:type="dcterms:W3CDTF">2019-10-18T03:22:43Z</dcterms:modified>
</cp:coreProperties>
</file>