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3170" r:id="rId2"/>
    <p:sldId id="3172" r:id="rId3"/>
    <p:sldId id="3174" r:id="rId4"/>
    <p:sldId id="3186" r:id="rId5"/>
    <p:sldId id="3188" r:id="rId6"/>
    <p:sldId id="3193" r:id="rId7"/>
    <p:sldId id="3175" r:id="rId8"/>
    <p:sldId id="3196" r:id="rId9"/>
    <p:sldId id="3183" r:id="rId10"/>
    <p:sldId id="3182" r:id="rId11"/>
    <p:sldId id="3192" r:id="rId12"/>
    <p:sldId id="3176" r:id="rId13"/>
    <p:sldId id="3197" r:id="rId14"/>
    <p:sldId id="3179" r:id="rId15"/>
    <p:sldId id="3190" r:id="rId16"/>
    <p:sldId id="3191" r:id="rId17"/>
    <p:sldId id="3177" r:id="rId18"/>
    <p:sldId id="3198" r:id="rId19"/>
    <p:sldId id="3181" r:id="rId20"/>
    <p:sldId id="3194" r:id="rId21"/>
    <p:sldId id="3185" r:id="rId22"/>
    <p:sldId id="3189" r:id="rId23"/>
    <p:sldId id="3199" r:id="rId24"/>
    <p:sldId id="3178" r:id="rId25"/>
    <p:sldId id="3195" r:id="rId26"/>
    <p:sldId id="3200" r:id="rId27"/>
  </p:sldIdLst>
  <p:sldSz cx="8959850" cy="5040313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3" autoAdjust="0"/>
    <p:restoredTop sz="95317" autoAdjust="0"/>
  </p:normalViewPr>
  <p:slideViewPr>
    <p:cSldViewPr>
      <p:cViewPr varScale="1">
        <p:scale>
          <a:sx n="124" d="100"/>
          <a:sy n="124" d="100"/>
        </p:scale>
        <p:origin x="726" y="96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EF-4986-858A-D23A66D47DFC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375133536"/>
        <c:axId val="1375129728"/>
      </c:barChart>
      <c:dateAx>
        <c:axId val="1375133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5129728"/>
        <c:crosses val="autoZero"/>
        <c:auto val="0"/>
        <c:lblOffset val="100"/>
        <c:baseTimeUnit val="days"/>
      </c:dateAx>
      <c:valAx>
        <c:axId val="1375129728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5133536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302-40EA-88FA-01A92917DA51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375139520"/>
        <c:axId val="1375135168"/>
      </c:barChart>
      <c:dateAx>
        <c:axId val="137513952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5135168"/>
        <c:crosses val="autoZero"/>
        <c:auto val="0"/>
        <c:lblOffset val="100"/>
        <c:baseTimeUnit val="days"/>
      </c:dateAx>
      <c:valAx>
        <c:axId val="1375135168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513952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5" y="1296055"/>
            <a:ext cx="619432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医疗器械计划书</a:t>
            </a:r>
            <a:r>
              <a:rPr lang="en-US" altLang="zh-CN" sz="44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  <p:extLst mod="1"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61972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工作总结汇报PPT模板"/>
</p:tagLst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2057</Words>
  <Characters>0</Characters>
  <Application>Microsoft Office PowerPoint</Application>
  <DocSecurity>0</DocSecurity>
  <PresentationFormat>自定义</PresentationFormat>
  <Lines>0</Lines>
  <Paragraphs>276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Adobe Arabic</vt:lpstr>
      <vt:lpstr>Bebas Neue</vt:lpstr>
      <vt:lpstr>Gill Sans</vt:lpstr>
      <vt:lpstr>Helvetica Light</vt:lpstr>
      <vt:lpstr>Kontrapunkt Bob Bold</vt:lpstr>
      <vt:lpstr>Lato Light</vt:lpstr>
      <vt:lpstr>Lato Regular</vt:lpstr>
      <vt:lpstr>华文细黑</vt:lpstr>
      <vt:lpstr>宋体</vt:lpstr>
      <vt:lpstr>微软雅黑</vt:lpstr>
      <vt:lpstr>Arial</vt:lpstr>
      <vt:lpstr>Calibri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简约点线工作总结汇报PPT模板</dc:title>
  <dc:subject/>
  <dc:creator/>
  <cp:keywords/>
  <dc:description/>
  <cp:lastModifiedBy/>
  <cp:revision>1</cp:revision>
  <dcterms:created xsi:type="dcterms:W3CDTF">2017-05-18T11:30:35Z</dcterms:created>
  <dcterms:modified xsi:type="dcterms:W3CDTF">2019-10-18T03:13:56Z</dcterms:modified>
  <cp:category/>
</cp:coreProperties>
</file>