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notesSlides/notesSlide12.xml" ContentType="application/vnd.openxmlformats-officedocument.presentationml.notesSlide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0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11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NULL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7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8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9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114300" dist="38100" dir="9000000" algn="tl" rotWithShape="0">
                <a:prstClr val="black">
                  <a:alpha val="40000"/>
                </a:prstClr>
              </a:outerShdw>
            </a:effectLst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5</c:v>
                </c:pt>
                <c:pt idx="1">
                  <c:v>5</c:v>
                </c:pt>
                <c:pt idx="2">
                  <c:v>5</c:v>
                </c:pt>
                <c:pt idx="3">
                  <c:v>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FDA-4110-96B7-341AE5F450FC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ED7D31"/>
            </a:solidFill>
            <a:ln w="25366">
              <a:noFill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0DB5C5"/>
              </a:solidFill>
              <a:ln w="2536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FDA-4110-96B7-341AE5F450FC}"/>
              </c:ext>
            </c:extLst>
          </c:dPt>
          <c:dPt>
            <c:idx val="1"/>
            <c:invertIfNegative val="0"/>
            <c:bubble3D val="0"/>
            <c:spPr>
              <a:solidFill>
                <a:srgbClr val="2082B4"/>
              </a:solidFill>
              <a:ln w="2536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2FDA-4110-96B7-341AE5F450FC}"/>
              </c:ext>
            </c:extLst>
          </c:dPt>
          <c:dPt>
            <c:idx val="2"/>
            <c:invertIfNegative val="0"/>
            <c:bubble3D val="0"/>
            <c:spPr>
              <a:solidFill>
                <a:srgbClr val="305AA6"/>
              </a:solidFill>
              <a:ln w="2536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FDA-4110-96B7-341AE5F450FC}"/>
              </c:ext>
            </c:extLst>
          </c:dPt>
          <c:dPt>
            <c:idx val="3"/>
            <c:invertIfNegative val="0"/>
            <c:bubble3D val="0"/>
            <c:spPr>
              <a:solidFill>
                <a:srgbClr val="403198"/>
              </a:solidFill>
              <a:ln w="25366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4-2FDA-4110-96B7-341AE5F450FC}"/>
              </c:ext>
            </c:extLst>
          </c:dPt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g/"通""用""格""式"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2FDA-4110-96B7-341AE5F450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0"/>
        <c:overlap val="100"/>
        <c:axId val="-556408432"/>
        <c:axId val="-556393744"/>
      </c:barChart>
      <c:catAx>
        <c:axId val="-55640843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556393744"/>
        <c:crosses val="autoZero"/>
        <c:auto val="1"/>
        <c:lblAlgn val="ctr"/>
        <c:lblOffset val="100"/>
        <c:noMultiLvlLbl val="0"/>
      </c:catAx>
      <c:valAx>
        <c:axId val="-556393744"/>
        <c:scaling>
          <c:orientation val="minMax"/>
        </c:scaling>
        <c:delete val="1"/>
        <c:axPos val="b"/>
        <c:numFmt formatCode="g/&quot;通&quot;&quot;用&quot;&quot;格&quot;&quot;式&quot;" sourceLinked="1"/>
        <c:majorTickMark val="out"/>
        <c:minorTickMark val="none"/>
        <c:tickLblPos val="nextTo"/>
        <c:crossAx val="-556408432"/>
        <c:crosses val="autoZero"/>
        <c:crossBetween val="between"/>
      </c:valAx>
      <c:spPr>
        <a:noFill/>
        <a:ln w="25366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03198"/>
            </a:solidFill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Noc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  <c:pt idx="5">
                  <c:v>3.4</c:v>
                </c:pt>
                <c:pt idx="6">
                  <c:v>3.4</c:v>
                </c:pt>
                <c:pt idx="7">
                  <c:v>3.5</c:v>
                </c:pt>
                <c:pt idx="8">
                  <c:v>2.5</c:v>
                </c:pt>
                <c:pt idx="9">
                  <c:v>3</c:v>
                </c:pt>
                <c:pt idx="10">
                  <c:v>3.2</c:v>
                </c:pt>
                <c:pt idx="11">
                  <c:v>2.6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CE2-407B-9380-8FDF31DD431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2082B4"/>
            </a:solidFill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Noc</c:v>
                </c:pt>
                <c:pt idx="11">
                  <c:v>Dec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3.2</c:v>
                </c:pt>
                <c:pt idx="5">
                  <c:v>2.4</c:v>
                </c:pt>
                <c:pt idx="6">
                  <c:v>2.7</c:v>
                </c:pt>
                <c:pt idx="7">
                  <c:v>2.4</c:v>
                </c:pt>
                <c:pt idx="8">
                  <c:v>2.1</c:v>
                </c:pt>
                <c:pt idx="9">
                  <c:v>2.4</c:v>
                </c:pt>
                <c:pt idx="10">
                  <c:v>3.2</c:v>
                </c:pt>
                <c:pt idx="11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0CE2-407B-9380-8FDF31DD431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0EB5C5"/>
            </a:solidFill>
            <a:ln>
              <a:noFill/>
            </a:ln>
            <a:effectLst/>
          </c:spPr>
          <c:invertIfNegative val="0"/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Feb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Noc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2</c:v>
                </c:pt>
                <c:pt idx="4">
                  <c:v>1.4</c:v>
                </c:pt>
                <c:pt idx="5">
                  <c:v>3</c:v>
                </c:pt>
                <c:pt idx="6">
                  <c:v>2.1</c:v>
                </c:pt>
                <c:pt idx="7">
                  <c:v>1.5</c:v>
                </c:pt>
                <c:pt idx="8">
                  <c:v>1.6</c:v>
                </c:pt>
                <c:pt idx="9">
                  <c:v>1.6</c:v>
                </c:pt>
                <c:pt idx="10">
                  <c:v>1.8</c:v>
                </c:pt>
                <c:pt idx="11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0CE2-407B-9380-8FDF31DD43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24"/>
        <c:overlap val="100"/>
        <c:axId val="-556400816"/>
        <c:axId val="-556405712"/>
      </c:barChart>
      <c:catAx>
        <c:axId val="-55640081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12" cap="flat" cmpd="sng" algn="ctr">
            <a:solidFill>
              <a:schemeClr val="bg1">
                <a:lumMod val="65000"/>
              </a:schemeClr>
            </a:solidFill>
            <a:round/>
            <a:tailEnd type="triangle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56405712"/>
        <c:crosses val="autoZero"/>
        <c:auto val="1"/>
        <c:lblAlgn val="ctr"/>
        <c:lblOffset val="100"/>
        <c:noMultiLvlLbl val="0"/>
      </c:catAx>
      <c:valAx>
        <c:axId val="-556405712"/>
        <c:scaling>
          <c:orientation val="minMax"/>
        </c:scaling>
        <c:delete val="0"/>
        <c:axPos val="l"/>
        <c:majorGridlines>
          <c:spPr>
            <a:ln w="9512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out"/>
        <c:minorTickMark val="none"/>
        <c:tickLblPos val="nextTo"/>
        <c:spPr>
          <a:noFill/>
          <a:ln>
            <a:solidFill>
              <a:schemeClr val="bg1">
                <a:lumMod val="50000"/>
              </a:schemeClr>
            </a:solidFill>
            <a:tailEnd type="triangle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5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56400816"/>
        <c:crosses val="autoZero"/>
        <c:crossBetween val="between"/>
        <c:majorUnit val="2"/>
      </c:valAx>
      <c:spPr>
        <a:noFill/>
        <a:ln w="25364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403198"/>
              </a:solidFill>
              <a:ln w="25314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86E9-445C-9E6E-7A3DC284AE9F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18921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6E9-445C-9E6E-7A3DC284AE9F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3.2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6E9-445C-9E6E-7A3DC284AE9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 w="25314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2082B4"/>
              </a:solidFill>
              <a:ln w="2532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B127-40BB-96B4-F9035D418E1A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 w="2532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B127-40BB-96B4-F9035D418E1A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第三季度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1.4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B127-40BB-96B4-F9035D418E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 w="25322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0EB5C5"/>
              </a:solidFill>
              <a:ln w="2532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16C2-4921-AD3A-E421D2CD9CF2}"/>
              </c:ext>
            </c:extLst>
          </c:dPt>
          <c:dPt>
            <c:idx val="1"/>
            <c:bubble3D val="0"/>
            <c:spPr>
              <a:solidFill>
                <a:srgbClr val="D9D9D9"/>
              </a:solidFill>
              <a:ln w="25322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6C2-4921-AD3A-E421D2CD9CF2}"/>
              </c:ext>
            </c:extLst>
          </c:dPt>
          <c:cat>
            <c:strRef>
              <c:f>(Sheet1!$A$2,Sheet1!$A$5)</c:f>
              <c:strCache>
                <c:ptCount val="2"/>
                <c:pt idx="0">
                  <c:v>第一季度</c:v>
                </c:pt>
                <c:pt idx="1">
                  <c:v>第四季度</c:v>
                </c:pt>
              </c:strCache>
            </c:strRef>
          </c:cat>
          <c:val>
            <c:numRef>
              <c:f>(Sheet1!$B$2,Sheet1!$B$5)</c:f>
              <c:numCache>
                <c:formatCode>g/"通""用""格""式"</c:formatCode>
                <c:ptCount val="2"/>
                <c:pt idx="0">
                  <c:v>8.1999999999999993</c:v>
                </c:pt>
                <c:pt idx="1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6C2-4921-AD3A-E421D2CD9CF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90"/>
      </c:doughnutChart>
      <c:spPr>
        <a:noFill/>
        <a:ln w="25322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bg1"/>
              </a:solidFill>
              <a:ln w="189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CBBF-4B56-A354-C6721F9C14FA}"/>
              </c:ext>
            </c:extLst>
          </c:dPt>
          <c:dPt>
            <c:idx val="1"/>
            <c:bubble3D val="0"/>
            <c:spPr>
              <a:noFill/>
              <a:ln w="2533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BBF-4B56-A354-C6721F9C14FA}"/>
              </c:ext>
            </c:extLst>
          </c:dPt>
          <c:cat>
            <c:strRef>
              <c:f>(Sheet1!$A$2,Sheet1!$A$4)</c:f>
              <c:strCache>
                <c:ptCount val="2"/>
                <c:pt idx="0">
                  <c:v>第一季度</c:v>
                </c:pt>
                <c:pt idx="1">
                  <c:v>第三季度</c:v>
                </c:pt>
              </c:strCache>
            </c:strRef>
          </c:cat>
          <c:val>
            <c:numRef>
              <c:f>(Sheet1!$B$2,Sheet1!$B$4)</c:f>
              <c:numCache>
                <c:formatCode>g/"通""用""格""式"</c:formatCode>
                <c:ptCount val="2"/>
                <c:pt idx="0">
                  <c:v>8.1999999999999993</c:v>
                </c:pt>
                <c:pt idx="1">
                  <c:v>1.4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BBF-4B56-A354-C6721F9C14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33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bg1"/>
              </a:solidFill>
              <a:ln w="18883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4BA5-42FA-83F2-8C6D9EB4E519}"/>
              </c:ext>
            </c:extLst>
          </c:dPt>
          <c:dPt>
            <c:idx val="1"/>
            <c:bubble3D val="0"/>
            <c:spPr>
              <a:noFill/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4BA5-42FA-83F2-8C6D9EB4E519}"/>
              </c:ext>
            </c:extLst>
          </c:dPt>
          <c:cat>
            <c:strRef>
              <c:f>Sheet1!$A$2:$A$5</c:f>
              <c:strCache>
                <c:ptCount val="2"/>
                <c:pt idx="0">
                  <c:v>第一季度</c:v>
                </c:pt>
                <c:pt idx="1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8.1999999999999993</c:v>
                </c:pt>
                <c:pt idx="1">
                  <c:v>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4BA5-42FA-83F2-8C6D9EB4E51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21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bg1"/>
              </a:solidFill>
              <a:ln w="25255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760-4B01-8CC0-4B2C58096C81}"/>
              </c:ext>
            </c:extLst>
          </c:dPt>
          <c:dPt>
            <c:idx val="1"/>
            <c:bubble3D val="0"/>
            <c:spPr>
              <a:noFill/>
              <a:ln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2-2760-4B01-8CC0-4B2C58096C81}"/>
              </c:ext>
            </c:extLst>
          </c:dPt>
          <c:cat>
            <c:strRef>
              <c:f>Sheet1!$A$2:$A$5</c:f>
              <c:strCache>
                <c:ptCount val="2"/>
                <c:pt idx="0">
                  <c:v>第二季度</c:v>
                </c:pt>
                <c:pt idx="1">
                  <c:v>第三季度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3.2</c:v>
                </c:pt>
                <c:pt idx="1">
                  <c:v>1.4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760-4B01-8CC0-4B2C58096C8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255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chemeClr val="bg1"/>
              </a:solidFill>
              <a:ln w="189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CBBF-4B56-A354-C6721F9C14FA}"/>
              </c:ext>
            </c:extLst>
          </c:dPt>
          <c:dPt>
            <c:idx val="1"/>
            <c:bubble3D val="0"/>
            <c:spPr>
              <a:noFill/>
              <a:ln w="25333">
                <a:noFill/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BBF-4B56-A354-C6721F9C14FA}"/>
              </c:ext>
            </c:extLst>
          </c:dPt>
          <c:cat>
            <c:strRef>
              <c:f>(Sheet1!$A$2,Sheet1!$A$4)</c:f>
              <c:strCache>
                <c:ptCount val="2"/>
                <c:pt idx="0">
                  <c:v>第一季度</c:v>
                </c:pt>
                <c:pt idx="1">
                  <c:v>第三季度</c:v>
                </c:pt>
              </c:strCache>
            </c:strRef>
          </c:cat>
          <c:val>
            <c:numRef>
              <c:f>(Sheet1!$B$2,Sheet1!$B$4)</c:f>
              <c:numCache>
                <c:formatCode>g/"通""用""格""式"</c:formatCode>
                <c:ptCount val="2"/>
                <c:pt idx="0">
                  <c:v>8.1999999999999993</c:v>
                </c:pt>
                <c:pt idx="1">
                  <c:v>1.4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CBBF-4B56-A354-C6721F9C14F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5"/>
      </c:doughnutChart>
      <c:spPr>
        <a:noFill/>
        <a:ln w="25333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403198"/>
            </a:solidFill>
            <a:ln w="25354">
              <a:noFill/>
            </a:ln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B2FD-464E-B9F6-DD406E0AF920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2082B4"/>
            </a:solidFill>
            <a:ln w="25354">
              <a:noFill/>
            </a:ln>
          </c:spPr>
          <c:invertIfNegative val="0"/>
          <c:dLbls>
            <c:numFmt formatCode="#,##0.0_);[Red]\(#,##0.0\)" sourceLinked="0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4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Sheet1!$A$2:$A$5</c:f>
              <c:strCache>
                <c:ptCount val="4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B2FD-464E-B9F6-DD406E0AF920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42"/>
        <c:axId val="-556395920"/>
        <c:axId val="-556414416"/>
      </c:barChart>
      <c:catAx>
        <c:axId val="-556395920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9491" cap="flat" cmpd="sng" algn="ctr">
            <a:solidFill>
              <a:schemeClr val="bg1">
                <a:lumMod val="65000"/>
              </a:schemeClr>
            </a:solidFill>
            <a:round/>
            <a:tailEnd type="triangle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3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56414416"/>
        <c:crosses val="autoZero"/>
        <c:auto val="1"/>
        <c:lblAlgn val="ctr"/>
        <c:lblOffset val="100"/>
        <c:noMultiLvlLbl val="0"/>
      </c:catAx>
      <c:valAx>
        <c:axId val="-556414416"/>
        <c:scaling>
          <c:orientation val="minMax"/>
        </c:scaling>
        <c:delete val="0"/>
        <c:axPos val="b"/>
        <c:numFmt formatCode="#,##0.0_);[Red]\(#,##0.0\)" sourceLinked="0"/>
        <c:majorTickMark val="out"/>
        <c:minorTickMark val="none"/>
        <c:tickLblPos val="nextTo"/>
        <c:spPr>
          <a:noFill/>
          <a:ln>
            <a:solidFill>
              <a:schemeClr val="bg1">
                <a:lumMod val="65000"/>
              </a:schemeClr>
            </a:solidFill>
            <a:tailEnd type="triangle"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3" b="0" i="0" u="none" strike="noStrike" kern="1200" baseline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56395920"/>
        <c:crosses val="autoZero"/>
        <c:crossBetween val="between"/>
        <c:majorUnit val="0.5"/>
      </c:valAx>
      <c:spPr>
        <a:noFill/>
        <a:ln w="25354">
          <a:noFill/>
        </a:ln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797" b="0" i="0" u="none" strike="noStrike" kern="1200" spc="0" baseline="0">
              <a:solidFill>
                <a:schemeClr val="bg1"/>
              </a:solidFill>
              <a:latin typeface="+mj-ea"/>
              <a:ea typeface="+mj-ea"/>
              <a:cs typeface="+mn-cs"/>
            </a:defRPr>
          </a:pPr>
          <a:endParaRPr lang="zh-CN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年销售额对比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403198">
                  <a:alpha val="60000"/>
                </a:srgbClr>
              </a:solidFill>
              <a:ln w="19016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0-5688-49DE-9976-68249DB9E0D2}"/>
              </c:ext>
            </c:extLst>
          </c:dPt>
          <c:dPt>
            <c:idx val="1"/>
            <c:bubble3D val="0"/>
            <c:spPr>
              <a:solidFill>
                <a:schemeClr val="bg1"/>
              </a:solidFill>
              <a:ln w="19016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688-49DE-9976-68249DB9E0D2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2396" b="0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2396" dirty="0"/>
                      <a:t>38</a:t>
                    </a:r>
                    <a:r>
                      <a:rPr lang="en-US" altLang="zh-CN" sz="1797" dirty="0"/>
                      <a:t>%</a:t>
                    </a:r>
                    <a:endParaRPr lang="en-US" altLang="zh-CN" sz="2400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5688-49DE-9976-68249DB9E0D2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797" b="0" i="0" u="none" strike="noStrike" kern="1200" baseline="0">
                        <a:solidFill>
                          <a:srgbClr val="403198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2396" dirty="0"/>
                      <a:t>62</a:t>
                    </a:r>
                    <a:r>
                      <a:rPr lang="en-US" altLang="zh-CN" sz="1797" dirty="0"/>
                      <a:t>%</a:t>
                    </a:r>
                    <a:endParaRPr lang="en-US" altLang="zh-CN" dirty="0"/>
                  </a:p>
                </c:rich>
              </c:tx>
              <c:spPr>
                <a:noFill/>
                <a:ln>
                  <a:noFill/>
                </a:ln>
                <a:effectLst/>
              </c:spPr>
              <c:dLblPos val="bestFit"/>
              <c:showLegendKey val="0"/>
              <c:showVal val="0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5688-49DE-9976-68249DB9E0D2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7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08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2015</c:v>
                </c:pt>
                <c:pt idx="1">
                  <c:v>2016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3.2</c:v>
                </c:pt>
                <c:pt idx="1">
                  <c:v>5.3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5688-49DE-9976-68249DB9E0D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 w="25355">
          <a:noFill/>
        </a:ln>
      </c:spPr>
    </c:plotArea>
    <c:legend>
      <c:legendPos val="r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597" b="0" i="0" u="none" strike="noStrike" kern="1200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solidFill>
      <a:schemeClr val="bg1">
        <a:alpha val="50000"/>
      </a:schemeClr>
    </a:solidFill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AEBB65-8565-424A-B5E3-4358D1E6A74A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9A0EBF-6A85-4ADC-A02D-397B28B0666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554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09308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47071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8748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87320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374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707173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6329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06195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73189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2417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33905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433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76356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71276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8101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60787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093762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754393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32445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06881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72838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01822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9A0EBF-6A85-4ADC-A02D-397B28B06664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4160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7FB26-F2DA-46C2-9B61-A2C6ECCD0621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4DE26-EAF8-46E1-941D-7D0A70DB1D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03196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7FB26-F2DA-46C2-9B61-A2C6ECCD0621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4DE26-EAF8-46E1-941D-7D0A70DB1D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7593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7FB26-F2DA-46C2-9B61-A2C6ECCD0621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4DE26-EAF8-46E1-941D-7D0A70DB1D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5628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7FB26-F2DA-46C2-9B61-A2C6ECCD0621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4DE26-EAF8-46E1-941D-7D0A70DB1D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0661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7FB26-F2DA-46C2-9B61-A2C6ECCD0621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4DE26-EAF8-46E1-941D-7D0A70DB1D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8687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7FB26-F2DA-46C2-9B61-A2C6ECCD0621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4DE26-EAF8-46E1-941D-7D0A70DB1D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288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7FB26-F2DA-46C2-9B61-A2C6ECCD0621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4DE26-EAF8-46E1-941D-7D0A70DB1D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364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7FB26-F2DA-46C2-9B61-A2C6ECCD0621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4DE26-EAF8-46E1-941D-7D0A70DB1D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94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7FB26-F2DA-46C2-9B61-A2C6ECCD0621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4DE26-EAF8-46E1-941D-7D0A70DB1D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4940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7FB26-F2DA-46C2-9B61-A2C6ECCD0621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4DE26-EAF8-46E1-941D-7D0A70DB1D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10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07FB26-F2DA-46C2-9B61-A2C6ECCD0621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4DE26-EAF8-46E1-941D-7D0A70DB1D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6761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07FB26-F2DA-46C2-9B61-A2C6ECCD0621}" type="datetimeFigureOut">
              <a:rPr lang="zh-CN" altLang="en-US" smtClean="0"/>
              <a:t>2019/10/17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4DE26-EAF8-46E1-941D-7D0A70DB1D9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10730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5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chart" Target="../charts/chart9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矩形 10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76000">
                <a:srgbClr val="0DB5C5">
                  <a:alpha val="85000"/>
                </a:srgbClr>
              </a:gs>
              <a:gs pos="50298">
                <a:srgbClr val="2082B4">
                  <a:alpha val="85000"/>
                </a:srgbClr>
              </a:gs>
              <a:gs pos="30000">
                <a:srgbClr val="305AA6">
                  <a:alpha val="85000"/>
                </a:srgbClr>
              </a:gs>
              <a:gs pos="15000">
                <a:srgbClr val="403198">
                  <a:alpha val="85000"/>
                </a:srgbClr>
              </a:gs>
              <a:gs pos="100000">
                <a:srgbClr val="03D3CF">
                  <a:alpha val="85000"/>
                </a:srgb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cxnSp>
        <p:nvCxnSpPr>
          <p:cNvPr id="108" name="直接连接符 107"/>
          <p:cNvCxnSpPr/>
          <p:nvPr/>
        </p:nvCxnSpPr>
        <p:spPr>
          <a:xfrm>
            <a:off x="236538" y="1739900"/>
            <a:ext cx="585946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/>
          <p:nvPr/>
        </p:nvCxnSpPr>
        <p:spPr>
          <a:xfrm>
            <a:off x="236538" y="2954338"/>
            <a:ext cx="585946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文本框 109"/>
          <p:cNvSpPr txBox="1"/>
          <p:nvPr/>
        </p:nvSpPr>
        <p:spPr bwMode="auto">
          <a:xfrm>
            <a:off x="120650" y="1789113"/>
            <a:ext cx="6091238" cy="8318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4800" dirty="0">
                <a:solidFill>
                  <a:schemeClr val="bg1"/>
                </a:solidFill>
                <a:latin typeface="+mj-ea"/>
                <a:ea typeface="+mj-ea"/>
              </a:rPr>
              <a:t>淘宝产品介绍</a:t>
            </a:r>
            <a:r>
              <a:rPr lang="en-US" altLang="zh-CN" sz="4800" dirty="0" err="1">
                <a:solidFill>
                  <a:schemeClr val="bg1"/>
                </a:solidFill>
                <a:latin typeface="+mj-ea"/>
                <a:ea typeface="+mj-ea"/>
              </a:rPr>
              <a:t>ppt</a:t>
            </a:r>
            <a:r>
              <a:rPr lang="zh-CN" altLang="en-US" sz="4800" dirty="0">
                <a:solidFill>
                  <a:schemeClr val="bg1"/>
                </a:solidFill>
                <a:latin typeface="+mj-ea"/>
                <a:ea typeface="+mj-ea"/>
              </a:rPr>
              <a:t>模板</a:t>
            </a:r>
            <a:endParaRPr lang="zh-CN" altLang="en-US" sz="4800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16" name="文本框 115"/>
          <p:cNvSpPr txBox="1"/>
          <p:nvPr/>
        </p:nvSpPr>
        <p:spPr bwMode="auto">
          <a:xfrm>
            <a:off x="334963" y="2432050"/>
            <a:ext cx="5662612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rPr>
              <a:t>Multi-Function </a:t>
            </a:r>
            <a:r>
              <a:rPr lang="en-US" altLang="zh-CN" sz="2400" dirty="0" err="1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rPr>
              <a:t>PowerPiont</a:t>
            </a:r>
            <a:r>
              <a:rPr lang="en-US" altLang="zh-CN" sz="24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rPr>
              <a:t> Template</a:t>
            </a:r>
            <a:endParaRPr lang="zh-CN" altLang="en-US" sz="24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355028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" grpId="0"/>
      <p:bldP spid="1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任意多边形 42"/>
          <p:cNvSpPr/>
          <p:nvPr/>
        </p:nvSpPr>
        <p:spPr>
          <a:xfrm>
            <a:off x="250695" y="0"/>
            <a:ext cx="6337464" cy="6858000"/>
          </a:xfrm>
          <a:custGeom>
            <a:avLst/>
            <a:gdLst>
              <a:gd name="connsiteX0" fmla="*/ 317354 w 6337464"/>
              <a:gd name="connsiteY0" fmla="*/ 0 h 6858000"/>
              <a:gd name="connsiteX1" fmla="*/ 5348999 w 6337464"/>
              <a:gd name="connsiteY1" fmla="*/ 0 h 6858000"/>
              <a:gd name="connsiteX2" fmla="*/ 5579785 w 6337464"/>
              <a:gd name="connsiteY2" fmla="*/ 376764 h 6858000"/>
              <a:gd name="connsiteX3" fmla="*/ 5744848 w 6337464"/>
              <a:gd name="connsiteY3" fmla="*/ 695308 h 6858000"/>
              <a:gd name="connsiteX4" fmla="*/ 5774764 w 6337464"/>
              <a:gd name="connsiteY4" fmla="*/ 758826 h 6858000"/>
              <a:gd name="connsiteX5" fmla="*/ 5922845 w 6337464"/>
              <a:gd name="connsiteY5" fmla="*/ 1106601 h 6858000"/>
              <a:gd name="connsiteX6" fmla="*/ 5943129 w 6337464"/>
              <a:gd name="connsiteY6" fmla="*/ 1161372 h 6858000"/>
              <a:gd name="connsiteX7" fmla="*/ 6073418 w 6337464"/>
              <a:gd name="connsiteY7" fmla="*/ 1544034 h 6858000"/>
              <a:gd name="connsiteX8" fmla="*/ 6073423 w 6337464"/>
              <a:gd name="connsiteY8" fmla="*/ 1544046 h 6858000"/>
              <a:gd name="connsiteX9" fmla="*/ 6073426 w 6337464"/>
              <a:gd name="connsiteY9" fmla="*/ 1544058 h 6858000"/>
              <a:gd name="connsiteX10" fmla="*/ 6176936 w 6337464"/>
              <a:gd name="connsiteY10" fmla="*/ 1941775 h 6858000"/>
              <a:gd name="connsiteX11" fmla="*/ 6190646 w 6337464"/>
              <a:gd name="connsiteY11" fmla="*/ 2000710 h 6858000"/>
              <a:gd name="connsiteX12" fmla="*/ 6262671 w 6337464"/>
              <a:gd name="connsiteY12" fmla="*/ 2392992 h 6858000"/>
              <a:gd name="connsiteX13" fmla="*/ 6279083 w 6337464"/>
              <a:gd name="connsiteY13" fmla="*/ 2505184 h 6858000"/>
              <a:gd name="connsiteX14" fmla="*/ 6291912 w 6337464"/>
              <a:gd name="connsiteY14" fmla="*/ 2605596 h 6858000"/>
              <a:gd name="connsiteX15" fmla="*/ 6308044 w 6337464"/>
              <a:gd name="connsiteY15" fmla="*/ 2760571 h 6858000"/>
              <a:gd name="connsiteX16" fmla="*/ 6316896 w 6337464"/>
              <a:gd name="connsiteY16" fmla="*/ 2857850 h 6858000"/>
              <a:gd name="connsiteX17" fmla="*/ 6327578 w 6337464"/>
              <a:gd name="connsiteY17" fmla="*/ 3029343 h 6858000"/>
              <a:gd name="connsiteX18" fmla="*/ 6332126 w 6337464"/>
              <a:gd name="connsiteY18" fmla="*/ 3112819 h 6858000"/>
              <a:gd name="connsiteX19" fmla="*/ 6337464 w 6337464"/>
              <a:gd name="connsiteY19" fmla="*/ 3370522 h 6858000"/>
              <a:gd name="connsiteX20" fmla="*/ 6331257 w 6337464"/>
              <a:gd name="connsiteY20" fmla="*/ 3652650 h 6858000"/>
              <a:gd name="connsiteX21" fmla="*/ 6325471 w 6337464"/>
              <a:gd name="connsiteY21" fmla="*/ 3745526 h 6858000"/>
              <a:gd name="connsiteX22" fmla="*/ 6313197 w 6337464"/>
              <a:gd name="connsiteY22" fmla="*/ 3930962 h 6858000"/>
              <a:gd name="connsiteX23" fmla="*/ 6301807 w 6337464"/>
              <a:gd name="connsiteY23" fmla="*/ 4040395 h 6858000"/>
              <a:gd name="connsiteX24" fmla="*/ 6283582 w 6337464"/>
              <a:gd name="connsiteY24" fmla="*/ 4205099 h 6858000"/>
              <a:gd name="connsiteX25" fmla="*/ 6266763 w 6337464"/>
              <a:gd name="connsiteY25" fmla="*/ 4320073 h 6858000"/>
              <a:gd name="connsiteX26" fmla="*/ 6242706 w 6337464"/>
              <a:gd name="connsiteY26" fmla="*/ 4474697 h 6858000"/>
              <a:gd name="connsiteX27" fmla="*/ 6220643 w 6337464"/>
              <a:gd name="connsiteY27" fmla="*/ 4591403 h 6858000"/>
              <a:gd name="connsiteX28" fmla="*/ 6190861 w 6337464"/>
              <a:gd name="connsiteY28" fmla="*/ 4739410 h 6858000"/>
              <a:gd name="connsiteX29" fmla="*/ 6163743 w 6337464"/>
              <a:gd name="connsiteY29" fmla="*/ 4855991 h 6858000"/>
              <a:gd name="connsiteX30" fmla="*/ 6128335 w 6337464"/>
              <a:gd name="connsiteY30" fmla="*/ 4998877 h 6858000"/>
              <a:gd name="connsiteX31" fmla="*/ 6096364 w 6337464"/>
              <a:gd name="connsiteY31" fmla="*/ 5114229 h 6858000"/>
              <a:gd name="connsiteX32" fmla="*/ 6055411 w 6337464"/>
              <a:gd name="connsiteY32" fmla="*/ 5252763 h 6858000"/>
              <a:gd name="connsiteX33" fmla="*/ 6018805 w 6337464"/>
              <a:gd name="connsiteY33" fmla="*/ 5366102 h 6858000"/>
              <a:gd name="connsiteX34" fmla="*/ 5972367 w 6337464"/>
              <a:gd name="connsiteY34" fmla="*/ 5500722 h 6858000"/>
              <a:gd name="connsiteX35" fmla="*/ 5931362 w 6337464"/>
              <a:gd name="connsiteY35" fmla="*/ 5611445 h 6858000"/>
              <a:gd name="connsiteX36" fmla="*/ 5879462 w 6337464"/>
              <a:gd name="connsiteY36" fmla="*/ 5742435 h 6858000"/>
              <a:gd name="connsiteX37" fmla="*/ 5834337 w 6337464"/>
              <a:gd name="connsiteY37" fmla="*/ 5849992 h 6858000"/>
              <a:gd name="connsiteX38" fmla="*/ 5776936 w 6337464"/>
              <a:gd name="connsiteY38" fmla="*/ 5977606 h 6858000"/>
              <a:gd name="connsiteX39" fmla="*/ 5728026 w 6337464"/>
              <a:gd name="connsiteY39" fmla="*/ 6081452 h 6858000"/>
              <a:gd name="connsiteX40" fmla="*/ 5664983 w 6337464"/>
              <a:gd name="connsiteY40" fmla="*/ 6205991 h 6858000"/>
              <a:gd name="connsiteX41" fmla="*/ 5612729 w 6337464"/>
              <a:gd name="connsiteY41" fmla="*/ 6305497 h 6858000"/>
              <a:gd name="connsiteX42" fmla="*/ 5575448 w 6337464"/>
              <a:gd name="connsiteY42" fmla="*/ 6371360 h 6858000"/>
              <a:gd name="connsiteX43" fmla="*/ 5351444 w 6337464"/>
              <a:gd name="connsiteY43" fmla="*/ 6737053 h 6858000"/>
              <a:gd name="connsiteX44" fmla="*/ 5326234 w 6337464"/>
              <a:gd name="connsiteY44" fmla="*/ 6773121 h 6858000"/>
              <a:gd name="connsiteX45" fmla="*/ 5263042 w 6337464"/>
              <a:gd name="connsiteY45" fmla="*/ 6858000 h 6858000"/>
              <a:gd name="connsiteX46" fmla="*/ 0 w 6337464"/>
              <a:gd name="connsiteY46" fmla="*/ 6858000 h 6858000"/>
              <a:gd name="connsiteX47" fmla="*/ 5191 w 6337464"/>
              <a:gd name="connsiteY47" fmla="*/ 6672879 h 6858000"/>
              <a:gd name="connsiteX48" fmla="*/ 311299 w 6337464"/>
              <a:gd name="connsiteY48" fmla="*/ 15725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6337464" h="6858000">
                <a:moveTo>
                  <a:pt x="317354" y="0"/>
                </a:moveTo>
                <a:lnTo>
                  <a:pt x="5348999" y="0"/>
                </a:lnTo>
                <a:lnTo>
                  <a:pt x="5579785" y="376764"/>
                </a:lnTo>
                <a:lnTo>
                  <a:pt x="5744848" y="695308"/>
                </a:lnTo>
                <a:lnTo>
                  <a:pt x="5774764" y="758826"/>
                </a:lnTo>
                <a:lnTo>
                  <a:pt x="5922845" y="1106601"/>
                </a:lnTo>
                <a:lnTo>
                  <a:pt x="5943129" y="1161372"/>
                </a:lnTo>
                <a:lnTo>
                  <a:pt x="6073418" y="1544034"/>
                </a:lnTo>
                <a:cubicBezTo>
                  <a:pt x="6073420" y="1544038"/>
                  <a:pt x="6073421" y="1544042"/>
                  <a:pt x="6073423" y="1544046"/>
                </a:cubicBezTo>
                <a:lnTo>
                  <a:pt x="6073426" y="1544058"/>
                </a:lnTo>
                <a:lnTo>
                  <a:pt x="6176936" y="1941775"/>
                </a:lnTo>
                <a:lnTo>
                  <a:pt x="6190646" y="2000710"/>
                </a:lnTo>
                <a:lnTo>
                  <a:pt x="6262671" y="2392992"/>
                </a:lnTo>
                <a:lnTo>
                  <a:pt x="6279083" y="2505184"/>
                </a:lnTo>
                <a:lnTo>
                  <a:pt x="6291912" y="2605596"/>
                </a:lnTo>
                <a:lnTo>
                  <a:pt x="6308044" y="2760571"/>
                </a:lnTo>
                <a:lnTo>
                  <a:pt x="6316896" y="2857850"/>
                </a:lnTo>
                <a:lnTo>
                  <a:pt x="6327578" y="3029343"/>
                </a:lnTo>
                <a:lnTo>
                  <a:pt x="6332126" y="3112819"/>
                </a:lnTo>
                <a:lnTo>
                  <a:pt x="6337464" y="3370522"/>
                </a:lnTo>
                <a:lnTo>
                  <a:pt x="6331257" y="3652650"/>
                </a:lnTo>
                <a:lnTo>
                  <a:pt x="6325471" y="3745526"/>
                </a:lnTo>
                <a:lnTo>
                  <a:pt x="6313197" y="3930962"/>
                </a:lnTo>
                <a:lnTo>
                  <a:pt x="6301807" y="4040395"/>
                </a:lnTo>
                <a:lnTo>
                  <a:pt x="6283582" y="4205099"/>
                </a:lnTo>
                <a:lnTo>
                  <a:pt x="6266763" y="4320073"/>
                </a:lnTo>
                <a:lnTo>
                  <a:pt x="6242706" y="4474697"/>
                </a:lnTo>
                <a:lnTo>
                  <a:pt x="6220643" y="4591403"/>
                </a:lnTo>
                <a:lnTo>
                  <a:pt x="6190861" y="4739410"/>
                </a:lnTo>
                <a:lnTo>
                  <a:pt x="6163743" y="4855991"/>
                </a:lnTo>
                <a:lnTo>
                  <a:pt x="6128335" y="4998877"/>
                </a:lnTo>
                <a:lnTo>
                  <a:pt x="6096364" y="5114229"/>
                </a:lnTo>
                <a:lnTo>
                  <a:pt x="6055411" y="5252763"/>
                </a:lnTo>
                <a:lnTo>
                  <a:pt x="6018805" y="5366102"/>
                </a:lnTo>
                <a:lnTo>
                  <a:pt x="5972367" y="5500722"/>
                </a:lnTo>
                <a:lnTo>
                  <a:pt x="5931362" y="5611445"/>
                </a:lnTo>
                <a:lnTo>
                  <a:pt x="5879462" y="5742435"/>
                </a:lnTo>
                <a:lnTo>
                  <a:pt x="5834337" y="5849992"/>
                </a:lnTo>
                <a:lnTo>
                  <a:pt x="5776936" y="5977606"/>
                </a:lnTo>
                <a:lnTo>
                  <a:pt x="5728026" y="6081452"/>
                </a:lnTo>
                <a:lnTo>
                  <a:pt x="5664983" y="6205991"/>
                </a:lnTo>
                <a:lnTo>
                  <a:pt x="5612729" y="6305497"/>
                </a:lnTo>
                <a:lnTo>
                  <a:pt x="5575448" y="6371360"/>
                </a:lnTo>
                <a:lnTo>
                  <a:pt x="5351444" y="6737053"/>
                </a:lnTo>
                <a:lnTo>
                  <a:pt x="5326234" y="6773121"/>
                </a:lnTo>
                <a:lnTo>
                  <a:pt x="5263042" y="6858000"/>
                </a:lnTo>
                <a:lnTo>
                  <a:pt x="0" y="6858000"/>
                </a:lnTo>
                <a:lnTo>
                  <a:pt x="5191" y="6672879"/>
                </a:lnTo>
                <a:cubicBezTo>
                  <a:pt x="64495" y="4802874"/>
                  <a:pt x="230238" y="2180965"/>
                  <a:pt x="311299" y="157255"/>
                </a:cubicBezTo>
                <a:close/>
              </a:path>
            </a:pathLst>
          </a:custGeom>
          <a:noFill/>
          <a:ln>
            <a:gradFill>
              <a:gsLst>
                <a:gs pos="0">
                  <a:srgbClr val="403198"/>
                </a:gs>
                <a:gs pos="44000">
                  <a:srgbClr val="305AA6"/>
                </a:gs>
                <a:gs pos="78000">
                  <a:srgbClr val="2082B4"/>
                </a:gs>
                <a:gs pos="100000">
                  <a:srgbClr val="0DB5C5"/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5729122" cy="6858000"/>
          </a:xfrm>
          <a:custGeom>
            <a:avLst/>
            <a:gdLst>
              <a:gd name="connsiteX0" fmla="*/ 0 w 5729122"/>
              <a:gd name="connsiteY0" fmla="*/ 0 h 6858000"/>
              <a:gd name="connsiteX1" fmla="*/ 4709761 w 5729122"/>
              <a:gd name="connsiteY1" fmla="*/ 0 h 6858000"/>
              <a:gd name="connsiteX2" fmla="*/ 4826643 w 5729122"/>
              <a:gd name="connsiteY2" fmla="*/ 157141 h 6858000"/>
              <a:gd name="connsiteX3" fmla="*/ 5729122 w 5729122"/>
              <a:gd name="connsiteY3" fmla="*/ 3228945 h 6858000"/>
              <a:gd name="connsiteX4" fmla="*/ 4434308 w 5729122"/>
              <a:gd name="connsiteY4" fmla="*/ 6803588 h 6858000"/>
              <a:gd name="connsiteX5" fmla="*/ 4382901 w 5729122"/>
              <a:gd name="connsiteY5" fmla="*/ 6858000 h 6858000"/>
              <a:gd name="connsiteX6" fmla="*/ 0 w 57291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29122" h="6858000">
                <a:moveTo>
                  <a:pt x="0" y="0"/>
                </a:moveTo>
                <a:lnTo>
                  <a:pt x="4709761" y="0"/>
                </a:lnTo>
                <a:lnTo>
                  <a:pt x="4826643" y="157141"/>
                </a:lnTo>
                <a:cubicBezTo>
                  <a:pt x="5390441" y="991907"/>
                  <a:pt x="5729122" y="2062098"/>
                  <a:pt x="5729122" y="3228945"/>
                </a:cubicBezTo>
                <a:cubicBezTo>
                  <a:pt x="5729122" y="4645831"/>
                  <a:pt x="5229740" y="5920198"/>
                  <a:pt x="4434308" y="6803588"/>
                </a:cubicBezTo>
                <a:lnTo>
                  <a:pt x="4382901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0" name="任意多边形 9"/>
          <p:cNvSpPr/>
          <p:nvPr/>
        </p:nvSpPr>
        <p:spPr>
          <a:xfrm>
            <a:off x="0" y="0"/>
            <a:ext cx="5734050" cy="6858000"/>
          </a:xfrm>
          <a:custGeom>
            <a:avLst/>
            <a:gdLst>
              <a:gd name="connsiteX0" fmla="*/ 0 w 5729122"/>
              <a:gd name="connsiteY0" fmla="*/ 0 h 6858000"/>
              <a:gd name="connsiteX1" fmla="*/ 4709761 w 5729122"/>
              <a:gd name="connsiteY1" fmla="*/ 0 h 6858000"/>
              <a:gd name="connsiteX2" fmla="*/ 4826643 w 5729122"/>
              <a:gd name="connsiteY2" fmla="*/ 157141 h 6858000"/>
              <a:gd name="connsiteX3" fmla="*/ 5040962 w 5729122"/>
              <a:gd name="connsiteY3" fmla="*/ 507347 h 6858000"/>
              <a:gd name="connsiteX4" fmla="*/ 5190880 w 5729122"/>
              <a:gd name="connsiteY4" fmla="*/ 796933 h 6858000"/>
              <a:gd name="connsiteX5" fmla="*/ 5218051 w 5729122"/>
              <a:gd name="connsiteY5" fmla="*/ 854676 h 6858000"/>
              <a:gd name="connsiteX6" fmla="*/ 5352545 w 5729122"/>
              <a:gd name="connsiteY6" fmla="*/ 1170835 h 6858000"/>
              <a:gd name="connsiteX7" fmla="*/ 5370968 w 5729122"/>
              <a:gd name="connsiteY7" fmla="*/ 1220627 h 6858000"/>
              <a:gd name="connsiteX8" fmla="*/ 5489303 w 5729122"/>
              <a:gd name="connsiteY8" fmla="*/ 1568502 h 6858000"/>
              <a:gd name="connsiteX9" fmla="*/ 5489307 w 5729122"/>
              <a:gd name="connsiteY9" fmla="*/ 1568513 h 6858000"/>
              <a:gd name="connsiteX10" fmla="*/ 5489310 w 5729122"/>
              <a:gd name="connsiteY10" fmla="*/ 1568524 h 6858000"/>
              <a:gd name="connsiteX11" fmla="*/ 5583323 w 5729122"/>
              <a:gd name="connsiteY11" fmla="*/ 1930084 h 6858000"/>
              <a:gd name="connsiteX12" fmla="*/ 5595775 w 5729122"/>
              <a:gd name="connsiteY12" fmla="*/ 1983662 h 6858000"/>
              <a:gd name="connsiteX13" fmla="*/ 5661191 w 5729122"/>
              <a:gd name="connsiteY13" fmla="*/ 2340282 h 6858000"/>
              <a:gd name="connsiteX14" fmla="*/ 5676097 w 5729122"/>
              <a:gd name="connsiteY14" fmla="*/ 2442274 h 6858000"/>
              <a:gd name="connsiteX15" fmla="*/ 5687749 w 5729122"/>
              <a:gd name="connsiteY15" fmla="*/ 2533558 h 6858000"/>
              <a:gd name="connsiteX16" fmla="*/ 5702401 w 5729122"/>
              <a:gd name="connsiteY16" fmla="*/ 2674444 h 6858000"/>
              <a:gd name="connsiteX17" fmla="*/ 5710441 w 5729122"/>
              <a:gd name="connsiteY17" fmla="*/ 2762880 h 6858000"/>
              <a:gd name="connsiteX18" fmla="*/ 5720143 w 5729122"/>
              <a:gd name="connsiteY18" fmla="*/ 2918783 h 6858000"/>
              <a:gd name="connsiteX19" fmla="*/ 5724274 w 5729122"/>
              <a:gd name="connsiteY19" fmla="*/ 2994670 h 6858000"/>
              <a:gd name="connsiteX20" fmla="*/ 5729122 w 5729122"/>
              <a:gd name="connsiteY20" fmla="*/ 3228945 h 6858000"/>
              <a:gd name="connsiteX21" fmla="*/ 5723484 w 5729122"/>
              <a:gd name="connsiteY21" fmla="*/ 3485425 h 6858000"/>
              <a:gd name="connsiteX22" fmla="*/ 5718229 w 5729122"/>
              <a:gd name="connsiteY22" fmla="*/ 3569858 h 6858000"/>
              <a:gd name="connsiteX23" fmla="*/ 5707081 w 5729122"/>
              <a:gd name="connsiteY23" fmla="*/ 3738436 h 6858000"/>
              <a:gd name="connsiteX24" fmla="*/ 5696736 w 5729122"/>
              <a:gd name="connsiteY24" fmla="*/ 3837921 h 6858000"/>
              <a:gd name="connsiteX25" fmla="*/ 5680184 w 5729122"/>
              <a:gd name="connsiteY25" fmla="*/ 3987652 h 6858000"/>
              <a:gd name="connsiteX26" fmla="*/ 5664908 w 5729122"/>
              <a:gd name="connsiteY26" fmla="*/ 4092173 h 6858000"/>
              <a:gd name="connsiteX27" fmla="*/ 5643058 w 5729122"/>
              <a:gd name="connsiteY27" fmla="*/ 4232741 h 6858000"/>
              <a:gd name="connsiteX28" fmla="*/ 5623019 w 5729122"/>
              <a:gd name="connsiteY28" fmla="*/ 4338837 h 6858000"/>
              <a:gd name="connsiteX29" fmla="*/ 5595970 w 5729122"/>
              <a:gd name="connsiteY29" fmla="*/ 4473389 h 6858000"/>
              <a:gd name="connsiteX30" fmla="*/ 5571340 w 5729122"/>
              <a:gd name="connsiteY30" fmla="*/ 4579372 h 6858000"/>
              <a:gd name="connsiteX31" fmla="*/ 5539181 w 5729122"/>
              <a:gd name="connsiteY31" fmla="*/ 4709268 h 6858000"/>
              <a:gd name="connsiteX32" fmla="*/ 5510143 w 5729122"/>
              <a:gd name="connsiteY32" fmla="*/ 4814133 h 6858000"/>
              <a:gd name="connsiteX33" fmla="*/ 5472948 w 5729122"/>
              <a:gd name="connsiteY33" fmla="*/ 4940073 h 6858000"/>
              <a:gd name="connsiteX34" fmla="*/ 5439701 w 5729122"/>
              <a:gd name="connsiteY34" fmla="*/ 5043109 h 6858000"/>
              <a:gd name="connsiteX35" fmla="*/ 5397523 w 5729122"/>
              <a:gd name="connsiteY35" fmla="*/ 5165491 h 6858000"/>
              <a:gd name="connsiteX36" fmla="*/ 5360281 w 5729122"/>
              <a:gd name="connsiteY36" fmla="*/ 5266148 h 6858000"/>
              <a:gd name="connsiteX37" fmla="*/ 5313143 w 5729122"/>
              <a:gd name="connsiteY37" fmla="*/ 5385230 h 6858000"/>
              <a:gd name="connsiteX38" fmla="*/ 5272158 w 5729122"/>
              <a:gd name="connsiteY38" fmla="*/ 5483009 h 6858000"/>
              <a:gd name="connsiteX39" fmla="*/ 5220024 w 5729122"/>
              <a:gd name="connsiteY39" fmla="*/ 5599022 h 6858000"/>
              <a:gd name="connsiteX40" fmla="*/ 5175601 w 5729122"/>
              <a:gd name="connsiteY40" fmla="*/ 5693427 h 6858000"/>
              <a:gd name="connsiteX41" fmla="*/ 5118343 w 5729122"/>
              <a:gd name="connsiteY41" fmla="*/ 5806644 h 6858000"/>
              <a:gd name="connsiteX42" fmla="*/ 5070883 w 5729122"/>
              <a:gd name="connsiteY42" fmla="*/ 5897104 h 6858000"/>
              <a:gd name="connsiteX43" fmla="*/ 5037023 w 5729122"/>
              <a:gd name="connsiteY43" fmla="*/ 5956980 h 6858000"/>
              <a:gd name="connsiteX44" fmla="*/ 4833572 w 5729122"/>
              <a:gd name="connsiteY44" fmla="*/ 6289428 h 6858000"/>
              <a:gd name="connsiteX45" fmla="*/ 4810675 w 5729122"/>
              <a:gd name="connsiteY45" fmla="*/ 6322217 h 6858000"/>
              <a:gd name="connsiteX46" fmla="*/ 4574278 w 5729122"/>
              <a:gd name="connsiteY46" fmla="*/ 6640038 h 6858000"/>
              <a:gd name="connsiteX47" fmla="*/ 4563316 w 5729122"/>
              <a:gd name="connsiteY47" fmla="*/ 6652847 h 6858000"/>
              <a:gd name="connsiteX48" fmla="*/ 4378585 w 5729122"/>
              <a:gd name="connsiteY48" fmla="*/ 6858000 h 6858000"/>
              <a:gd name="connsiteX49" fmla="*/ 0 w 5729122"/>
              <a:gd name="connsiteY4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</a:cxnLst>
            <a:rect l="l" t="t" r="r" b="b"/>
            <a:pathLst>
              <a:path w="5729122" h="6858000">
                <a:moveTo>
                  <a:pt x="0" y="0"/>
                </a:moveTo>
                <a:lnTo>
                  <a:pt x="4709761" y="0"/>
                </a:lnTo>
                <a:lnTo>
                  <a:pt x="4826643" y="157141"/>
                </a:lnTo>
                <a:lnTo>
                  <a:pt x="5040962" y="507347"/>
                </a:lnTo>
                <a:lnTo>
                  <a:pt x="5190880" y="796933"/>
                </a:lnTo>
                <a:lnTo>
                  <a:pt x="5218051" y="854676"/>
                </a:lnTo>
                <a:lnTo>
                  <a:pt x="5352545" y="1170835"/>
                </a:lnTo>
                <a:lnTo>
                  <a:pt x="5370968" y="1220627"/>
                </a:lnTo>
                <a:lnTo>
                  <a:pt x="5489303" y="1568502"/>
                </a:lnTo>
                <a:lnTo>
                  <a:pt x="5489307" y="1568513"/>
                </a:lnTo>
                <a:lnTo>
                  <a:pt x="5489310" y="1568524"/>
                </a:lnTo>
                <a:lnTo>
                  <a:pt x="5583323" y="1930084"/>
                </a:lnTo>
                <a:lnTo>
                  <a:pt x="5595775" y="1983662"/>
                </a:lnTo>
                <a:lnTo>
                  <a:pt x="5661191" y="2340282"/>
                </a:lnTo>
                <a:lnTo>
                  <a:pt x="5676097" y="2442274"/>
                </a:lnTo>
                <a:lnTo>
                  <a:pt x="5687749" y="2533558"/>
                </a:lnTo>
                <a:lnTo>
                  <a:pt x="5702401" y="2674444"/>
                </a:lnTo>
                <a:lnTo>
                  <a:pt x="5710441" y="2762880"/>
                </a:lnTo>
                <a:lnTo>
                  <a:pt x="5720143" y="2918783"/>
                </a:lnTo>
                <a:lnTo>
                  <a:pt x="5724274" y="2994670"/>
                </a:lnTo>
                <a:lnTo>
                  <a:pt x="5729122" y="3228945"/>
                </a:lnTo>
                <a:lnTo>
                  <a:pt x="5723484" y="3485425"/>
                </a:lnTo>
                <a:lnTo>
                  <a:pt x="5718229" y="3569858"/>
                </a:lnTo>
                <a:lnTo>
                  <a:pt x="5707081" y="3738436"/>
                </a:lnTo>
                <a:lnTo>
                  <a:pt x="5696736" y="3837921"/>
                </a:lnTo>
                <a:lnTo>
                  <a:pt x="5680184" y="3987652"/>
                </a:lnTo>
                <a:lnTo>
                  <a:pt x="5664908" y="4092173"/>
                </a:lnTo>
                <a:lnTo>
                  <a:pt x="5643058" y="4232741"/>
                </a:lnTo>
                <a:lnTo>
                  <a:pt x="5623019" y="4338837"/>
                </a:lnTo>
                <a:lnTo>
                  <a:pt x="5595970" y="4473389"/>
                </a:lnTo>
                <a:lnTo>
                  <a:pt x="5571340" y="4579372"/>
                </a:lnTo>
                <a:lnTo>
                  <a:pt x="5539181" y="4709268"/>
                </a:lnTo>
                <a:lnTo>
                  <a:pt x="5510143" y="4814133"/>
                </a:lnTo>
                <a:lnTo>
                  <a:pt x="5472948" y="4940073"/>
                </a:lnTo>
                <a:lnTo>
                  <a:pt x="5439701" y="5043109"/>
                </a:lnTo>
                <a:lnTo>
                  <a:pt x="5397523" y="5165491"/>
                </a:lnTo>
                <a:lnTo>
                  <a:pt x="5360281" y="5266148"/>
                </a:lnTo>
                <a:lnTo>
                  <a:pt x="5313143" y="5385230"/>
                </a:lnTo>
                <a:lnTo>
                  <a:pt x="5272158" y="5483009"/>
                </a:lnTo>
                <a:lnTo>
                  <a:pt x="5220024" y="5599022"/>
                </a:lnTo>
                <a:lnTo>
                  <a:pt x="5175601" y="5693427"/>
                </a:lnTo>
                <a:lnTo>
                  <a:pt x="5118343" y="5806644"/>
                </a:lnTo>
                <a:lnTo>
                  <a:pt x="5070883" y="5897104"/>
                </a:lnTo>
                <a:lnTo>
                  <a:pt x="5037023" y="5956980"/>
                </a:lnTo>
                <a:lnTo>
                  <a:pt x="4833572" y="6289428"/>
                </a:lnTo>
                <a:lnTo>
                  <a:pt x="4810675" y="6322217"/>
                </a:lnTo>
                <a:lnTo>
                  <a:pt x="4574278" y="6640038"/>
                </a:lnTo>
                <a:lnTo>
                  <a:pt x="4563316" y="6652847"/>
                </a:lnTo>
                <a:lnTo>
                  <a:pt x="4378585" y="6858000"/>
                </a:lnTo>
                <a:lnTo>
                  <a:pt x="0" y="6858000"/>
                </a:lnTo>
                <a:close/>
              </a:path>
            </a:pathLst>
          </a:custGeom>
          <a:gradFill>
            <a:gsLst>
              <a:gs pos="11000">
                <a:srgbClr val="03D3CF">
                  <a:alpha val="85000"/>
                </a:srgbClr>
              </a:gs>
              <a:gs pos="25000">
                <a:srgbClr val="0DB5C5">
                  <a:alpha val="85000"/>
                </a:srgbClr>
              </a:gs>
              <a:gs pos="78000">
                <a:srgbClr val="305AA6">
                  <a:alpha val="85000"/>
                </a:srgbClr>
              </a:gs>
              <a:gs pos="53000">
                <a:srgbClr val="2082B4">
                  <a:alpha val="85000"/>
                </a:srgbClr>
              </a:gs>
              <a:gs pos="92000">
                <a:srgbClr val="403198">
                  <a:alpha val="85000"/>
                </a:srgbClr>
              </a:gs>
            </a:gsLst>
            <a:lin ang="135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3079" name="组合 93"/>
          <p:cNvGrpSpPr>
            <a:grpSpLocks/>
          </p:cNvGrpSpPr>
          <p:nvPr/>
        </p:nvGrpSpPr>
        <p:grpSpPr bwMode="auto">
          <a:xfrm>
            <a:off x="1854200" y="2867025"/>
            <a:ext cx="2020888" cy="1123950"/>
            <a:chOff x="2243948" y="2610466"/>
            <a:chExt cx="2020530" cy="1123385"/>
          </a:xfrm>
        </p:grpSpPr>
        <p:sp>
          <p:nvSpPr>
            <p:cNvPr id="95" name="文本框 94"/>
            <p:cNvSpPr txBox="1"/>
            <p:nvPr/>
          </p:nvSpPr>
          <p:spPr>
            <a:xfrm>
              <a:off x="2507426" y="3334002"/>
              <a:ext cx="1493573" cy="39984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bg1">
                      <a:lumMod val="85000"/>
                    </a:schemeClr>
                  </a:solidFill>
                  <a:latin typeface="+mn-lt"/>
                  <a:ea typeface="+mn-ea"/>
                </a:rPr>
                <a:t>CONTENTS</a:t>
              </a:r>
              <a:endParaRPr lang="zh-CN" altLang="en-US" sz="2000" dirty="0">
                <a:solidFill>
                  <a:schemeClr val="bg1">
                    <a:lumMod val="8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2243948" y="2610466"/>
              <a:ext cx="2020530" cy="92346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5400" dirty="0">
                  <a:solidFill>
                    <a:schemeClr val="bg1"/>
                  </a:solidFill>
                  <a:latin typeface="+mj-ea"/>
                  <a:ea typeface="+mj-ea"/>
                </a:rPr>
                <a:t>目录</a:t>
              </a:r>
            </a:p>
          </p:txBody>
        </p:sp>
      </p:grp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5630863" y="495300"/>
            <a:ext cx="847725" cy="847725"/>
            <a:chOff x="5630863" y="495300"/>
            <a:chExt cx="847725" cy="847725"/>
          </a:xfrm>
        </p:grpSpPr>
        <p:sp>
          <p:nvSpPr>
            <p:cNvPr id="5" name="椭圆 4"/>
            <p:cNvSpPr/>
            <p:nvPr/>
          </p:nvSpPr>
          <p:spPr>
            <a:xfrm>
              <a:off x="5630863" y="495300"/>
              <a:ext cx="847725" cy="847725"/>
            </a:xfrm>
            <a:prstGeom prst="ellipse">
              <a:avLst/>
            </a:prstGeom>
            <a:solidFill>
              <a:srgbClr val="40319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99" name="文本框 6"/>
            <p:cNvSpPr txBox="1">
              <a:spLocks noChangeArrowheads="1"/>
            </p:cNvSpPr>
            <p:nvPr/>
          </p:nvSpPr>
          <p:spPr bwMode="auto">
            <a:xfrm>
              <a:off x="5767388" y="534988"/>
              <a:ext cx="574675" cy="768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4400">
                  <a:solidFill>
                    <a:schemeClr val="bg1"/>
                  </a:solidFill>
                </a:rPr>
                <a:t>1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6138863" y="2168525"/>
            <a:ext cx="847725" cy="847725"/>
            <a:chOff x="6138863" y="2168525"/>
            <a:chExt cx="847725" cy="847725"/>
          </a:xfrm>
        </p:grpSpPr>
        <p:sp>
          <p:nvSpPr>
            <p:cNvPr id="18" name="椭圆 17"/>
            <p:cNvSpPr/>
            <p:nvPr/>
          </p:nvSpPr>
          <p:spPr>
            <a:xfrm>
              <a:off x="6138863" y="2168525"/>
              <a:ext cx="847725" cy="847725"/>
            </a:xfrm>
            <a:prstGeom prst="ellipse">
              <a:avLst/>
            </a:prstGeom>
            <a:solidFill>
              <a:srgbClr val="305A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97" name="文本框 22"/>
            <p:cNvSpPr txBox="1">
              <a:spLocks noChangeArrowheads="1"/>
            </p:cNvSpPr>
            <p:nvPr/>
          </p:nvSpPr>
          <p:spPr bwMode="auto">
            <a:xfrm>
              <a:off x="6275388" y="2208213"/>
              <a:ext cx="574675" cy="768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4400">
                  <a:solidFill>
                    <a:schemeClr val="bg1"/>
                  </a:solidFill>
                </a:rPr>
                <a:t>2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6130925" y="3841750"/>
            <a:ext cx="847725" cy="847725"/>
            <a:chOff x="6130925" y="3841750"/>
            <a:chExt cx="847725" cy="847725"/>
          </a:xfrm>
        </p:grpSpPr>
        <p:sp>
          <p:nvSpPr>
            <p:cNvPr id="19" name="椭圆 18"/>
            <p:cNvSpPr/>
            <p:nvPr/>
          </p:nvSpPr>
          <p:spPr>
            <a:xfrm>
              <a:off x="6130925" y="3841750"/>
              <a:ext cx="847725" cy="847725"/>
            </a:xfrm>
            <a:prstGeom prst="ellipse">
              <a:avLst/>
            </a:prstGeom>
            <a:solidFill>
              <a:srgbClr val="2082B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95" name="文本框 23"/>
            <p:cNvSpPr txBox="1">
              <a:spLocks noChangeArrowheads="1"/>
            </p:cNvSpPr>
            <p:nvPr/>
          </p:nvSpPr>
          <p:spPr bwMode="auto">
            <a:xfrm>
              <a:off x="6267450" y="3881438"/>
              <a:ext cx="574675" cy="768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4400">
                  <a:solidFill>
                    <a:schemeClr val="bg1"/>
                  </a:solidFill>
                </a:rPr>
                <a:t>3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5668963" y="5514975"/>
            <a:ext cx="847725" cy="847725"/>
            <a:chOff x="5668963" y="5514975"/>
            <a:chExt cx="847725" cy="847725"/>
          </a:xfrm>
        </p:grpSpPr>
        <p:sp>
          <p:nvSpPr>
            <p:cNvPr id="20" name="椭圆 19"/>
            <p:cNvSpPr/>
            <p:nvPr/>
          </p:nvSpPr>
          <p:spPr>
            <a:xfrm>
              <a:off x="5668963" y="5514975"/>
              <a:ext cx="847725" cy="847725"/>
            </a:xfrm>
            <a:prstGeom prst="ellipse">
              <a:avLst/>
            </a:prstGeom>
            <a:solidFill>
              <a:srgbClr val="0DB5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093" name="文本框 24"/>
            <p:cNvSpPr txBox="1">
              <a:spLocks noChangeArrowheads="1"/>
            </p:cNvSpPr>
            <p:nvPr/>
          </p:nvSpPr>
          <p:spPr bwMode="auto">
            <a:xfrm>
              <a:off x="5786438" y="5535613"/>
              <a:ext cx="574675" cy="7683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4400">
                  <a:solidFill>
                    <a:schemeClr val="bg1"/>
                  </a:solidFill>
                </a:rPr>
                <a:t>4</a:t>
              </a:r>
              <a:endParaRPr lang="zh-CN" altLang="en-US" sz="4400">
                <a:solidFill>
                  <a:schemeClr val="bg1"/>
                </a:solidFill>
              </a:endParaRPr>
            </a:p>
          </p:txBody>
        </p:sp>
      </p:grpSp>
      <p:sp>
        <p:nvSpPr>
          <p:cNvPr id="13" name="文本框 12"/>
          <p:cNvSpPr txBox="1"/>
          <p:nvPr/>
        </p:nvSpPr>
        <p:spPr bwMode="auto">
          <a:xfrm>
            <a:off x="6479114" y="622300"/>
            <a:ext cx="4123799" cy="46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gradFill>
                  <a:gsLst>
                    <a:gs pos="8000">
                      <a:srgbClr val="03D3CF">
                        <a:alpha val="99000"/>
                      </a:srgbClr>
                    </a:gs>
                    <a:gs pos="31000">
                      <a:srgbClr val="0DB5C5"/>
                    </a:gs>
                    <a:gs pos="75000">
                      <a:srgbClr val="305AA6"/>
                    </a:gs>
                    <a:gs pos="53000">
                      <a:srgbClr val="2082B4"/>
                    </a:gs>
                    <a:gs pos="88000">
                      <a:srgbClr val="403198"/>
                    </a:gs>
                  </a:gsLst>
                  <a:lin ang="13500000" scaled="1"/>
                </a:gradFill>
                <a:latin typeface="+mn-lt"/>
                <a:ea typeface="+mn-ea"/>
              </a:rPr>
              <a:t>点击添加标题</a:t>
            </a:r>
          </a:p>
        </p:txBody>
      </p:sp>
      <p:sp>
        <p:nvSpPr>
          <p:cNvPr id="14" name="文本框 13"/>
          <p:cNvSpPr txBox="1"/>
          <p:nvPr/>
        </p:nvSpPr>
        <p:spPr bwMode="auto">
          <a:xfrm>
            <a:off x="6470650" y="960438"/>
            <a:ext cx="4132263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rPr>
              <a:t>Add your text here please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" name="文本框 29"/>
          <p:cNvSpPr txBox="1"/>
          <p:nvPr/>
        </p:nvSpPr>
        <p:spPr bwMode="auto">
          <a:xfrm>
            <a:off x="6987114" y="2300288"/>
            <a:ext cx="4123799" cy="46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gradFill>
                  <a:gsLst>
                    <a:gs pos="8000">
                      <a:srgbClr val="03D3CF">
                        <a:alpha val="99000"/>
                      </a:srgbClr>
                    </a:gs>
                    <a:gs pos="31000">
                      <a:srgbClr val="0DB5C5"/>
                    </a:gs>
                    <a:gs pos="75000">
                      <a:srgbClr val="305AA6"/>
                    </a:gs>
                    <a:gs pos="53000">
                      <a:srgbClr val="2082B4"/>
                    </a:gs>
                    <a:gs pos="88000">
                      <a:srgbClr val="403198"/>
                    </a:gs>
                  </a:gsLst>
                  <a:lin ang="13500000" scaled="1"/>
                </a:gradFill>
                <a:latin typeface="+mn-lt"/>
                <a:ea typeface="+mn-ea"/>
              </a:rPr>
              <a:t>点击添加标题</a:t>
            </a:r>
          </a:p>
        </p:txBody>
      </p:sp>
      <p:sp>
        <p:nvSpPr>
          <p:cNvPr id="31" name="文本框 30"/>
          <p:cNvSpPr txBox="1"/>
          <p:nvPr/>
        </p:nvSpPr>
        <p:spPr bwMode="auto">
          <a:xfrm>
            <a:off x="6978650" y="2638425"/>
            <a:ext cx="4132263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rPr>
              <a:t>Add your text here please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3" name="文本框 32"/>
          <p:cNvSpPr txBox="1"/>
          <p:nvPr/>
        </p:nvSpPr>
        <p:spPr bwMode="auto">
          <a:xfrm>
            <a:off x="6987114" y="3978275"/>
            <a:ext cx="4123799" cy="4622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gradFill>
                  <a:gsLst>
                    <a:gs pos="8000">
                      <a:srgbClr val="03D3CF">
                        <a:alpha val="99000"/>
                      </a:srgbClr>
                    </a:gs>
                    <a:gs pos="31000">
                      <a:srgbClr val="0DB5C5"/>
                    </a:gs>
                    <a:gs pos="75000">
                      <a:srgbClr val="305AA6"/>
                    </a:gs>
                    <a:gs pos="53000">
                      <a:srgbClr val="2082B4"/>
                    </a:gs>
                    <a:gs pos="88000">
                      <a:srgbClr val="403198"/>
                    </a:gs>
                  </a:gsLst>
                  <a:lin ang="13500000" scaled="1"/>
                </a:gradFill>
                <a:latin typeface="+mn-lt"/>
                <a:ea typeface="+mn-ea"/>
              </a:rPr>
              <a:t>点击添加标题</a:t>
            </a:r>
          </a:p>
        </p:txBody>
      </p:sp>
      <p:sp>
        <p:nvSpPr>
          <p:cNvPr id="34" name="文本框 33"/>
          <p:cNvSpPr txBox="1"/>
          <p:nvPr/>
        </p:nvSpPr>
        <p:spPr bwMode="auto">
          <a:xfrm>
            <a:off x="6978650" y="4316413"/>
            <a:ext cx="4132263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rPr>
              <a:t>Add your text here please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" name="文本框 35"/>
          <p:cNvSpPr txBox="1"/>
          <p:nvPr/>
        </p:nvSpPr>
        <p:spPr bwMode="auto">
          <a:xfrm>
            <a:off x="6493402" y="5656263"/>
            <a:ext cx="4123798" cy="46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gradFill>
                  <a:gsLst>
                    <a:gs pos="8000">
                      <a:srgbClr val="03D3CF">
                        <a:alpha val="99000"/>
                      </a:srgbClr>
                    </a:gs>
                    <a:gs pos="31000">
                      <a:srgbClr val="0DB5C5"/>
                    </a:gs>
                    <a:gs pos="75000">
                      <a:srgbClr val="305AA6"/>
                    </a:gs>
                    <a:gs pos="53000">
                      <a:srgbClr val="2082B4"/>
                    </a:gs>
                    <a:gs pos="88000">
                      <a:srgbClr val="403198"/>
                    </a:gs>
                  </a:gsLst>
                  <a:lin ang="13500000" scaled="1"/>
                </a:gradFill>
                <a:latin typeface="+mn-lt"/>
                <a:ea typeface="+mn-ea"/>
              </a:rPr>
              <a:t>点击添加标题</a:t>
            </a:r>
          </a:p>
        </p:txBody>
      </p:sp>
      <p:sp>
        <p:nvSpPr>
          <p:cNvPr id="37" name="文本框 36"/>
          <p:cNvSpPr txBox="1"/>
          <p:nvPr/>
        </p:nvSpPr>
        <p:spPr bwMode="auto">
          <a:xfrm>
            <a:off x="6484938" y="5994400"/>
            <a:ext cx="4132262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rPr>
              <a:t>Add your text here please</a:t>
            </a:r>
            <a:endParaRPr lang="zh-CN" altLang="en-US" sz="16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6139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warp dir="in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5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1" grpId="0"/>
      <p:bldP spid="34" grpId="0"/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6000">
              <a:srgbClr val="0DB5C5"/>
            </a:gs>
            <a:gs pos="50298">
              <a:srgbClr val="2082B4"/>
            </a:gs>
            <a:gs pos="30000">
              <a:srgbClr val="305AA6"/>
            </a:gs>
            <a:gs pos="15000">
              <a:srgbClr val="403198"/>
            </a:gs>
            <a:gs pos="100000">
              <a:srgbClr val="03D3C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5565775" y="2060575"/>
            <a:ext cx="1055688" cy="1055688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99" name="文本框 13"/>
          <p:cNvSpPr txBox="1">
            <a:spLocks noChangeArrowheads="1"/>
          </p:cNvSpPr>
          <p:nvPr/>
        </p:nvSpPr>
        <p:spPr bwMode="auto">
          <a:xfrm>
            <a:off x="5715000" y="2233613"/>
            <a:ext cx="757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000">
                <a:solidFill>
                  <a:schemeClr val="bg1"/>
                </a:solidFill>
              </a:rPr>
              <a:t>1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344988" y="3249613"/>
            <a:ext cx="349567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bg1"/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411663" y="3624263"/>
            <a:ext cx="33623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rPr>
              <a:t>Add your text here please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5256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5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463" y="0"/>
            <a:ext cx="12226926" cy="448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矩形 62"/>
          <p:cNvSpPr/>
          <p:nvPr/>
        </p:nvSpPr>
        <p:spPr>
          <a:xfrm>
            <a:off x="-17463" y="0"/>
            <a:ext cx="12226926" cy="4487863"/>
          </a:xfrm>
          <a:prstGeom prst="rect">
            <a:avLst/>
          </a:prstGeom>
          <a:gradFill>
            <a:gsLst>
              <a:gs pos="0">
                <a:srgbClr val="403198">
                  <a:alpha val="85000"/>
                </a:srgbClr>
              </a:gs>
              <a:gs pos="98693">
                <a:srgbClr val="0DB5C5">
                  <a:alpha val="85000"/>
                </a:srgbClr>
              </a:gs>
              <a:gs pos="65359">
                <a:srgbClr val="2082B4">
                  <a:alpha val="85000"/>
                </a:srgbClr>
              </a:gs>
              <a:gs pos="30000">
                <a:srgbClr val="305AA6">
                  <a:alpha val="85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5124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354199" y="806610"/>
              <a:ext cx="1128667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文本框 3"/>
            <p:cNvSpPr txBox="1"/>
            <p:nvPr/>
          </p:nvSpPr>
          <p:spPr>
            <a:xfrm>
              <a:off x="231966" y="181154"/>
              <a:ext cx="2176377" cy="46194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2" name="文本框 4"/>
            <p:cNvSpPr txBox="1">
              <a:spLocks noChangeArrowheads="1"/>
            </p:cNvSpPr>
            <p:nvPr/>
          </p:nvSpPr>
          <p:spPr bwMode="auto">
            <a:xfrm>
              <a:off x="255886" y="484319"/>
              <a:ext cx="245248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chemeClr val="bg1"/>
                  </a:solidFill>
                </a:rPr>
                <a:t>Add your text here please</a:t>
              </a:r>
              <a:endParaRPr lang="zh-CN" alt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6" name="椭圆 5"/>
          <p:cNvSpPr/>
          <p:nvPr/>
        </p:nvSpPr>
        <p:spPr bwMode="auto">
          <a:xfrm>
            <a:off x="587375" y="3500438"/>
            <a:ext cx="1976438" cy="1976437"/>
          </a:xfrm>
          <a:prstGeom prst="ellipse">
            <a:avLst/>
          </a:prstGeom>
          <a:solidFill>
            <a:srgbClr val="4031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51" name="文本框 6"/>
          <p:cNvSpPr txBox="1">
            <a:spLocks noChangeArrowheads="1"/>
          </p:cNvSpPr>
          <p:nvPr/>
        </p:nvSpPr>
        <p:spPr bwMode="auto">
          <a:xfrm>
            <a:off x="663575" y="4287838"/>
            <a:ext cx="18240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000">
                <a:solidFill>
                  <a:schemeClr val="bg1"/>
                </a:solidFill>
              </a:rPr>
              <a:t>Key words</a:t>
            </a:r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13" name="椭圆 12"/>
          <p:cNvSpPr/>
          <p:nvPr/>
        </p:nvSpPr>
        <p:spPr bwMode="auto">
          <a:xfrm>
            <a:off x="3589338" y="3890963"/>
            <a:ext cx="1089025" cy="1089025"/>
          </a:xfrm>
          <a:prstGeom prst="ellipse">
            <a:avLst/>
          </a:prstGeom>
          <a:solidFill>
            <a:srgbClr val="305AA6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31" name="Freeform 120"/>
          <p:cNvSpPr>
            <a:spLocks noEditPoints="1"/>
          </p:cNvSpPr>
          <p:nvPr/>
        </p:nvSpPr>
        <p:spPr bwMode="auto">
          <a:xfrm>
            <a:off x="3929063" y="4259263"/>
            <a:ext cx="407987" cy="458787"/>
          </a:xfrm>
          <a:custGeom>
            <a:avLst/>
            <a:gdLst>
              <a:gd name="T0" fmla="*/ 2147483646 w 1810"/>
              <a:gd name="T1" fmla="*/ 0 h 2048"/>
              <a:gd name="T2" fmla="*/ 2147483646 w 1810"/>
              <a:gd name="T3" fmla="*/ 2147483646 h 2048"/>
              <a:gd name="T4" fmla="*/ 2147483646 w 1810"/>
              <a:gd name="T5" fmla="*/ 0 h 2048"/>
              <a:gd name="T6" fmla="*/ 2147483646 w 1810"/>
              <a:gd name="T7" fmla="*/ 2147483646 h 2048"/>
              <a:gd name="T8" fmla="*/ 2147483646 w 1810"/>
              <a:gd name="T9" fmla="*/ 2147483646 h 2048"/>
              <a:gd name="T10" fmla="*/ 2147483646 w 1810"/>
              <a:gd name="T11" fmla="*/ 2147483646 h 2048"/>
              <a:gd name="T12" fmla="*/ 2147483646 w 1810"/>
              <a:gd name="T13" fmla="*/ 0 h 2048"/>
              <a:gd name="T14" fmla="*/ 2147483646 w 1810"/>
              <a:gd name="T15" fmla="*/ 2147483646 h 2048"/>
              <a:gd name="T16" fmla="*/ 2147483646 w 1810"/>
              <a:gd name="T17" fmla="*/ 2147483646 h 2048"/>
              <a:gd name="T18" fmla="*/ 2147483646 w 1810"/>
              <a:gd name="T19" fmla="*/ 2147483646 h 2048"/>
              <a:gd name="T20" fmla="*/ 2147483646 w 1810"/>
              <a:gd name="T21" fmla="*/ 2147483646 h 2048"/>
              <a:gd name="T22" fmla="*/ 2147483646 w 1810"/>
              <a:gd name="T23" fmla="*/ 2147483646 h 204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810" h="2048">
                <a:moveTo>
                  <a:pt x="1801" y="0"/>
                </a:moveTo>
                <a:cubicBezTo>
                  <a:pt x="905" y="256"/>
                  <a:pt x="905" y="256"/>
                  <a:pt x="905" y="256"/>
                </a:cubicBezTo>
                <a:cubicBezTo>
                  <a:pt x="9" y="0"/>
                  <a:pt x="9" y="0"/>
                  <a:pt x="9" y="0"/>
                </a:cubicBezTo>
                <a:cubicBezTo>
                  <a:pt x="9" y="0"/>
                  <a:pt x="0" y="103"/>
                  <a:pt x="9" y="256"/>
                </a:cubicBezTo>
                <a:cubicBezTo>
                  <a:pt x="905" y="536"/>
                  <a:pt x="905" y="536"/>
                  <a:pt x="905" y="536"/>
                </a:cubicBezTo>
                <a:cubicBezTo>
                  <a:pt x="1801" y="256"/>
                  <a:pt x="1801" y="256"/>
                  <a:pt x="1801" y="256"/>
                </a:cubicBezTo>
                <a:cubicBezTo>
                  <a:pt x="1810" y="103"/>
                  <a:pt x="1801" y="0"/>
                  <a:pt x="1801" y="0"/>
                </a:cubicBezTo>
                <a:close/>
                <a:moveTo>
                  <a:pt x="25" y="390"/>
                </a:moveTo>
                <a:cubicBezTo>
                  <a:pt x="73" y="892"/>
                  <a:pt x="252" y="1735"/>
                  <a:pt x="905" y="2048"/>
                </a:cubicBezTo>
                <a:cubicBezTo>
                  <a:pt x="1558" y="1735"/>
                  <a:pt x="1737" y="892"/>
                  <a:pt x="1785" y="390"/>
                </a:cubicBezTo>
                <a:cubicBezTo>
                  <a:pt x="905" y="721"/>
                  <a:pt x="905" y="721"/>
                  <a:pt x="905" y="721"/>
                </a:cubicBezTo>
                <a:lnTo>
                  <a:pt x="25" y="3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" name="椭圆 10"/>
          <p:cNvSpPr/>
          <p:nvPr/>
        </p:nvSpPr>
        <p:spPr bwMode="auto">
          <a:xfrm>
            <a:off x="5929313" y="3890963"/>
            <a:ext cx="1089025" cy="1089025"/>
          </a:xfrm>
          <a:prstGeom prst="ellipse">
            <a:avLst/>
          </a:prstGeom>
          <a:solidFill>
            <a:srgbClr val="2182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33" name="Freeform 124"/>
          <p:cNvSpPr>
            <a:spLocks/>
          </p:cNvSpPr>
          <p:nvPr/>
        </p:nvSpPr>
        <p:spPr bwMode="auto">
          <a:xfrm>
            <a:off x="6275388" y="4259263"/>
            <a:ext cx="396875" cy="395287"/>
          </a:xfrm>
          <a:custGeom>
            <a:avLst/>
            <a:gdLst>
              <a:gd name="T0" fmla="*/ 2147483646 w 2048"/>
              <a:gd name="T1" fmla="*/ 2147483646 h 2048"/>
              <a:gd name="T2" fmla="*/ 2147483646 w 2048"/>
              <a:gd name="T3" fmla="*/ 2147483646 h 2048"/>
              <a:gd name="T4" fmla="*/ 2147483646 w 2048"/>
              <a:gd name="T5" fmla="*/ 2147483646 h 2048"/>
              <a:gd name="T6" fmla="*/ 2147483646 w 2048"/>
              <a:gd name="T7" fmla="*/ 2147483646 h 2048"/>
              <a:gd name="T8" fmla="*/ 2147483646 w 2048"/>
              <a:gd name="T9" fmla="*/ 2147483646 h 2048"/>
              <a:gd name="T10" fmla="*/ 2147483646 w 2048"/>
              <a:gd name="T11" fmla="*/ 2147483646 h 2048"/>
              <a:gd name="T12" fmla="*/ 2147483646 w 2048"/>
              <a:gd name="T13" fmla="*/ 2147483646 h 2048"/>
              <a:gd name="T14" fmla="*/ 2147483646 w 2048"/>
              <a:gd name="T15" fmla="*/ 2147483646 h 2048"/>
              <a:gd name="T16" fmla="*/ 2147483646 w 2048"/>
              <a:gd name="T17" fmla="*/ 0 h 2048"/>
              <a:gd name="T18" fmla="*/ 2147483646 w 2048"/>
              <a:gd name="T19" fmla="*/ 2147483646 h 2048"/>
              <a:gd name="T20" fmla="*/ 2147483646 w 2048"/>
              <a:gd name="T21" fmla="*/ 2147483646 h 2048"/>
              <a:gd name="T22" fmla="*/ 2147483646 w 2048"/>
              <a:gd name="T23" fmla="*/ 2147483646 h 2048"/>
              <a:gd name="T24" fmla="*/ 2147483646 w 2048"/>
              <a:gd name="T25" fmla="*/ 2147483646 h 2048"/>
              <a:gd name="T26" fmla="*/ 0 w 2048"/>
              <a:gd name="T27" fmla="*/ 2147483646 h 2048"/>
              <a:gd name="T28" fmla="*/ 2147483646 w 2048"/>
              <a:gd name="T29" fmla="*/ 2147483646 h 2048"/>
              <a:gd name="T30" fmla="*/ 2147483646 w 2048"/>
              <a:gd name="T31" fmla="*/ 2147483646 h 2048"/>
              <a:gd name="T32" fmla="*/ 2147483646 w 2048"/>
              <a:gd name="T33" fmla="*/ 2147483646 h 2048"/>
              <a:gd name="T34" fmla="*/ 2147483646 w 2048"/>
              <a:gd name="T35" fmla="*/ 2147483646 h 2048"/>
              <a:gd name="T36" fmla="*/ 2147483646 w 2048"/>
              <a:gd name="T37" fmla="*/ 2147483646 h 2048"/>
              <a:gd name="T38" fmla="*/ 2147483646 w 2048"/>
              <a:gd name="T39" fmla="*/ 2147483646 h 2048"/>
              <a:gd name="T40" fmla="*/ 2147483646 w 2048"/>
              <a:gd name="T41" fmla="*/ 2147483646 h 2048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2048" h="2048">
                <a:moveTo>
                  <a:pt x="1728" y="1408"/>
                </a:moveTo>
                <a:cubicBezTo>
                  <a:pt x="1638" y="1408"/>
                  <a:pt x="1556" y="1445"/>
                  <a:pt x="1498" y="1506"/>
                </a:cubicBezTo>
                <a:cubicBezTo>
                  <a:pt x="636" y="1075"/>
                  <a:pt x="636" y="1075"/>
                  <a:pt x="636" y="1075"/>
                </a:cubicBezTo>
                <a:cubicBezTo>
                  <a:pt x="639" y="1058"/>
                  <a:pt x="640" y="1041"/>
                  <a:pt x="640" y="1024"/>
                </a:cubicBezTo>
                <a:cubicBezTo>
                  <a:pt x="640" y="1007"/>
                  <a:pt x="639" y="990"/>
                  <a:pt x="636" y="973"/>
                </a:cubicBezTo>
                <a:cubicBezTo>
                  <a:pt x="1498" y="542"/>
                  <a:pt x="1498" y="542"/>
                  <a:pt x="1498" y="542"/>
                </a:cubicBezTo>
                <a:cubicBezTo>
                  <a:pt x="1556" y="603"/>
                  <a:pt x="1638" y="640"/>
                  <a:pt x="1728" y="640"/>
                </a:cubicBezTo>
                <a:cubicBezTo>
                  <a:pt x="1905" y="640"/>
                  <a:pt x="2048" y="497"/>
                  <a:pt x="2048" y="320"/>
                </a:cubicBezTo>
                <a:cubicBezTo>
                  <a:pt x="2048" y="143"/>
                  <a:pt x="1905" y="0"/>
                  <a:pt x="1728" y="0"/>
                </a:cubicBezTo>
                <a:cubicBezTo>
                  <a:pt x="1551" y="0"/>
                  <a:pt x="1408" y="143"/>
                  <a:pt x="1408" y="320"/>
                </a:cubicBezTo>
                <a:cubicBezTo>
                  <a:pt x="1408" y="337"/>
                  <a:pt x="1409" y="354"/>
                  <a:pt x="1412" y="371"/>
                </a:cubicBezTo>
                <a:cubicBezTo>
                  <a:pt x="550" y="802"/>
                  <a:pt x="550" y="802"/>
                  <a:pt x="550" y="802"/>
                </a:cubicBezTo>
                <a:cubicBezTo>
                  <a:pt x="492" y="741"/>
                  <a:pt x="410" y="704"/>
                  <a:pt x="320" y="704"/>
                </a:cubicBezTo>
                <a:cubicBezTo>
                  <a:pt x="143" y="704"/>
                  <a:pt x="0" y="847"/>
                  <a:pt x="0" y="1024"/>
                </a:cubicBezTo>
                <a:cubicBezTo>
                  <a:pt x="0" y="1201"/>
                  <a:pt x="143" y="1344"/>
                  <a:pt x="320" y="1344"/>
                </a:cubicBezTo>
                <a:cubicBezTo>
                  <a:pt x="410" y="1344"/>
                  <a:pt x="492" y="1307"/>
                  <a:pt x="550" y="1246"/>
                </a:cubicBezTo>
                <a:cubicBezTo>
                  <a:pt x="1412" y="1677"/>
                  <a:pt x="1412" y="1677"/>
                  <a:pt x="1412" y="1677"/>
                </a:cubicBezTo>
                <a:cubicBezTo>
                  <a:pt x="1409" y="1694"/>
                  <a:pt x="1408" y="1711"/>
                  <a:pt x="1408" y="1728"/>
                </a:cubicBezTo>
                <a:cubicBezTo>
                  <a:pt x="1408" y="1905"/>
                  <a:pt x="1551" y="2048"/>
                  <a:pt x="1728" y="2048"/>
                </a:cubicBezTo>
                <a:cubicBezTo>
                  <a:pt x="1905" y="2048"/>
                  <a:pt x="2048" y="1905"/>
                  <a:pt x="2048" y="1728"/>
                </a:cubicBezTo>
                <a:cubicBezTo>
                  <a:pt x="2048" y="1551"/>
                  <a:pt x="1905" y="1408"/>
                  <a:pt x="1728" y="140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" name="椭圆 13"/>
          <p:cNvSpPr/>
          <p:nvPr/>
        </p:nvSpPr>
        <p:spPr bwMode="auto">
          <a:xfrm>
            <a:off x="8270875" y="3890963"/>
            <a:ext cx="1089025" cy="1089025"/>
          </a:xfrm>
          <a:prstGeom prst="ellipse">
            <a:avLst/>
          </a:prstGeom>
          <a:solidFill>
            <a:srgbClr val="0EB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5135" name="Freeform 128"/>
          <p:cNvSpPr>
            <a:spLocks/>
          </p:cNvSpPr>
          <p:nvPr/>
        </p:nvSpPr>
        <p:spPr bwMode="auto">
          <a:xfrm>
            <a:off x="8594725" y="4237038"/>
            <a:ext cx="441325" cy="439737"/>
          </a:xfrm>
          <a:custGeom>
            <a:avLst/>
            <a:gdLst>
              <a:gd name="T0" fmla="*/ 2147483646 w 2048"/>
              <a:gd name="T1" fmla="*/ 2147483646 h 2048"/>
              <a:gd name="T2" fmla="*/ 2147483646 w 2048"/>
              <a:gd name="T3" fmla="*/ 2147483646 h 2048"/>
              <a:gd name="T4" fmla="*/ 2147483646 w 2048"/>
              <a:gd name="T5" fmla="*/ 2147483646 h 2048"/>
              <a:gd name="T6" fmla="*/ 0 w 2048"/>
              <a:gd name="T7" fmla="*/ 2147483646 h 2048"/>
              <a:gd name="T8" fmla="*/ 2147483646 w 2048"/>
              <a:gd name="T9" fmla="*/ 2147483646 h 2048"/>
              <a:gd name="T10" fmla="*/ 0 w 2048"/>
              <a:gd name="T11" fmla="*/ 2147483646 h 2048"/>
              <a:gd name="T12" fmla="*/ 2147483646 w 2048"/>
              <a:gd name="T13" fmla="*/ 2147483646 h 2048"/>
              <a:gd name="T14" fmla="*/ 2147483646 w 2048"/>
              <a:gd name="T15" fmla="*/ 2147483646 h 2048"/>
              <a:gd name="T16" fmla="*/ 2147483646 w 2048"/>
              <a:gd name="T17" fmla="*/ 2147483646 h 2048"/>
              <a:gd name="T18" fmla="*/ 2147483646 w 2048"/>
              <a:gd name="T19" fmla="*/ 2147483646 h 2048"/>
              <a:gd name="T20" fmla="*/ 2147483646 w 2048"/>
              <a:gd name="T21" fmla="*/ 2147483646 h 2048"/>
              <a:gd name="T22" fmla="*/ 2147483646 w 2048"/>
              <a:gd name="T23" fmla="*/ 0 h 2048"/>
              <a:gd name="T24" fmla="*/ 2147483646 w 2048"/>
              <a:gd name="T25" fmla="*/ 2147483646 h 2048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048" h="2048">
                <a:moveTo>
                  <a:pt x="1408" y="128"/>
                </a:moveTo>
                <a:cubicBezTo>
                  <a:pt x="768" y="768"/>
                  <a:pt x="768" y="768"/>
                  <a:pt x="768" y="768"/>
                </a:cubicBezTo>
                <a:cubicBezTo>
                  <a:pt x="384" y="768"/>
                  <a:pt x="384" y="768"/>
                  <a:pt x="384" y="768"/>
                </a:cubicBezTo>
                <a:cubicBezTo>
                  <a:pt x="0" y="1280"/>
                  <a:pt x="0" y="1280"/>
                  <a:pt x="0" y="1280"/>
                </a:cubicBezTo>
                <a:cubicBezTo>
                  <a:pt x="0" y="1280"/>
                  <a:pt x="407" y="1167"/>
                  <a:pt x="644" y="1220"/>
                </a:cubicBezTo>
                <a:cubicBezTo>
                  <a:pt x="0" y="2048"/>
                  <a:pt x="0" y="2048"/>
                  <a:pt x="0" y="2048"/>
                </a:cubicBezTo>
                <a:cubicBezTo>
                  <a:pt x="844" y="1392"/>
                  <a:pt x="844" y="1392"/>
                  <a:pt x="844" y="1392"/>
                </a:cubicBezTo>
                <a:cubicBezTo>
                  <a:pt x="961" y="1661"/>
                  <a:pt x="768" y="2048"/>
                  <a:pt x="768" y="2048"/>
                </a:cubicBezTo>
                <a:cubicBezTo>
                  <a:pt x="1280" y="1664"/>
                  <a:pt x="1280" y="1664"/>
                  <a:pt x="1280" y="1664"/>
                </a:cubicBezTo>
                <a:cubicBezTo>
                  <a:pt x="1280" y="1280"/>
                  <a:pt x="1280" y="1280"/>
                  <a:pt x="1280" y="1280"/>
                </a:cubicBezTo>
                <a:cubicBezTo>
                  <a:pt x="1920" y="640"/>
                  <a:pt x="1920" y="640"/>
                  <a:pt x="1920" y="640"/>
                </a:cubicBezTo>
                <a:cubicBezTo>
                  <a:pt x="2048" y="0"/>
                  <a:pt x="2048" y="0"/>
                  <a:pt x="2048" y="0"/>
                </a:cubicBezTo>
                <a:lnTo>
                  <a:pt x="1408" y="1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椭圆 29"/>
          <p:cNvSpPr/>
          <p:nvPr/>
        </p:nvSpPr>
        <p:spPr bwMode="auto">
          <a:xfrm>
            <a:off x="10610850" y="3890963"/>
            <a:ext cx="1089025" cy="1089025"/>
          </a:xfrm>
          <a:prstGeom prst="ellipse">
            <a:avLst/>
          </a:prstGeom>
          <a:solidFill>
            <a:srgbClr val="03D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0" name="组合 39"/>
          <p:cNvGrpSpPr/>
          <p:nvPr/>
        </p:nvGrpSpPr>
        <p:grpSpPr bwMode="auto">
          <a:xfrm>
            <a:off x="10928425" y="4276341"/>
            <a:ext cx="454590" cy="360766"/>
            <a:chOff x="5913438" y="4151313"/>
            <a:chExt cx="2092324" cy="1660524"/>
          </a:xfrm>
          <a:solidFill>
            <a:schemeClr val="bg1"/>
          </a:solidFill>
        </p:grpSpPr>
        <p:sp>
          <p:nvSpPr>
            <p:cNvPr id="41" name="Freeform 136"/>
            <p:cNvSpPr>
              <a:spLocks noEditPoints="1"/>
            </p:cNvSpPr>
            <p:nvPr/>
          </p:nvSpPr>
          <p:spPr bwMode="auto">
            <a:xfrm>
              <a:off x="6337300" y="4151313"/>
              <a:ext cx="1668462" cy="1660524"/>
            </a:xfrm>
            <a:custGeom>
              <a:avLst/>
              <a:gdLst>
                <a:gd name="T0" fmla="*/ 1921 w 2017"/>
                <a:gd name="T1" fmla="*/ 0 h 2017"/>
                <a:gd name="T2" fmla="*/ 1153 w 2017"/>
                <a:gd name="T3" fmla="*/ 0 h 2017"/>
                <a:gd name="T4" fmla="*/ 989 w 2017"/>
                <a:gd name="T5" fmla="*/ 68 h 2017"/>
                <a:gd name="T6" fmla="*/ 37 w 2017"/>
                <a:gd name="T7" fmla="*/ 1020 h 2017"/>
                <a:gd name="T8" fmla="*/ 37 w 2017"/>
                <a:gd name="T9" fmla="*/ 1156 h 2017"/>
                <a:gd name="T10" fmla="*/ 861 w 2017"/>
                <a:gd name="T11" fmla="*/ 1980 h 2017"/>
                <a:gd name="T12" fmla="*/ 997 w 2017"/>
                <a:gd name="T13" fmla="*/ 1980 h 2017"/>
                <a:gd name="T14" fmla="*/ 1949 w 2017"/>
                <a:gd name="T15" fmla="*/ 1028 h 2017"/>
                <a:gd name="T16" fmla="*/ 2017 w 2017"/>
                <a:gd name="T17" fmla="*/ 864 h 2017"/>
                <a:gd name="T18" fmla="*/ 2017 w 2017"/>
                <a:gd name="T19" fmla="*/ 96 h 2017"/>
                <a:gd name="T20" fmla="*/ 1921 w 2017"/>
                <a:gd name="T21" fmla="*/ 0 h 2017"/>
                <a:gd name="T22" fmla="*/ 1441 w 2017"/>
                <a:gd name="T23" fmla="*/ 768 h 2017"/>
                <a:gd name="T24" fmla="*/ 1249 w 2017"/>
                <a:gd name="T25" fmla="*/ 576 h 2017"/>
                <a:gd name="T26" fmla="*/ 1441 w 2017"/>
                <a:gd name="T27" fmla="*/ 384 h 2017"/>
                <a:gd name="T28" fmla="*/ 1633 w 2017"/>
                <a:gd name="T29" fmla="*/ 576 h 2017"/>
                <a:gd name="T30" fmla="*/ 1441 w 2017"/>
                <a:gd name="T31" fmla="*/ 768 h 2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17" h="2017">
                  <a:moveTo>
                    <a:pt x="1921" y="0"/>
                  </a:moveTo>
                  <a:cubicBezTo>
                    <a:pt x="1153" y="0"/>
                    <a:pt x="1153" y="0"/>
                    <a:pt x="1153" y="0"/>
                  </a:cubicBezTo>
                  <a:cubicBezTo>
                    <a:pt x="1100" y="0"/>
                    <a:pt x="1026" y="31"/>
                    <a:pt x="989" y="68"/>
                  </a:cubicBezTo>
                  <a:cubicBezTo>
                    <a:pt x="37" y="1020"/>
                    <a:pt x="37" y="1020"/>
                    <a:pt x="37" y="1020"/>
                  </a:cubicBezTo>
                  <a:cubicBezTo>
                    <a:pt x="0" y="1057"/>
                    <a:pt x="0" y="1119"/>
                    <a:pt x="37" y="1156"/>
                  </a:cubicBezTo>
                  <a:cubicBezTo>
                    <a:pt x="861" y="1980"/>
                    <a:pt x="861" y="1980"/>
                    <a:pt x="861" y="1980"/>
                  </a:cubicBezTo>
                  <a:cubicBezTo>
                    <a:pt x="898" y="2017"/>
                    <a:pt x="960" y="2017"/>
                    <a:pt x="997" y="1980"/>
                  </a:cubicBezTo>
                  <a:cubicBezTo>
                    <a:pt x="1949" y="1028"/>
                    <a:pt x="1949" y="1028"/>
                    <a:pt x="1949" y="1028"/>
                  </a:cubicBezTo>
                  <a:cubicBezTo>
                    <a:pt x="1986" y="991"/>
                    <a:pt x="2017" y="917"/>
                    <a:pt x="2017" y="864"/>
                  </a:cubicBezTo>
                  <a:cubicBezTo>
                    <a:pt x="2017" y="96"/>
                    <a:pt x="2017" y="96"/>
                    <a:pt x="2017" y="96"/>
                  </a:cubicBezTo>
                  <a:cubicBezTo>
                    <a:pt x="2017" y="43"/>
                    <a:pt x="1974" y="0"/>
                    <a:pt x="1921" y="0"/>
                  </a:cubicBezTo>
                  <a:close/>
                  <a:moveTo>
                    <a:pt x="1441" y="768"/>
                  </a:moveTo>
                  <a:cubicBezTo>
                    <a:pt x="1335" y="768"/>
                    <a:pt x="1249" y="682"/>
                    <a:pt x="1249" y="576"/>
                  </a:cubicBezTo>
                  <a:cubicBezTo>
                    <a:pt x="1249" y="470"/>
                    <a:pt x="1335" y="384"/>
                    <a:pt x="1441" y="384"/>
                  </a:cubicBezTo>
                  <a:cubicBezTo>
                    <a:pt x="1547" y="384"/>
                    <a:pt x="1633" y="470"/>
                    <a:pt x="1633" y="576"/>
                  </a:cubicBezTo>
                  <a:cubicBezTo>
                    <a:pt x="1633" y="682"/>
                    <a:pt x="1547" y="768"/>
                    <a:pt x="1441" y="7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137"/>
            <p:cNvSpPr>
              <a:spLocks/>
            </p:cNvSpPr>
            <p:nvPr/>
          </p:nvSpPr>
          <p:spPr bwMode="auto">
            <a:xfrm>
              <a:off x="5913438" y="4151313"/>
              <a:ext cx="1085850" cy="1660524"/>
            </a:xfrm>
            <a:custGeom>
              <a:avLst/>
              <a:gdLst>
                <a:gd name="T0" fmla="*/ 225 w 1313"/>
                <a:gd name="T1" fmla="*/ 1088 h 2017"/>
                <a:gd name="T2" fmla="*/ 1313 w 1313"/>
                <a:gd name="T3" fmla="*/ 0 h 2017"/>
                <a:gd name="T4" fmla="*/ 1153 w 1313"/>
                <a:gd name="T5" fmla="*/ 0 h 2017"/>
                <a:gd name="T6" fmla="*/ 989 w 1313"/>
                <a:gd name="T7" fmla="*/ 68 h 2017"/>
                <a:gd name="T8" fmla="*/ 37 w 1313"/>
                <a:gd name="T9" fmla="*/ 1020 h 2017"/>
                <a:gd name="T10" fmla="*/ 37 w 1313"/>
                <a:gd name="T11" fmla="*/ 1156 h 2017"/>
                <a:gd name="T12" fmla="*/ 861 w 1313"/>
                <a:gd name="T13" fmla="*/ 1980 h 2017"/>
                <a:gd name="T14" fmla="*/ 997 w 1313"/>
                <a:gd name="T15" fmla="*/ 1980 h 2017"/>
                <a:gd name="T16" fmla="*/ 1057 w 1313"/>
                <a:gd name="T17" fmla="*/ 1920 h 2017"/>
                <a:gd name="T18" fmla="*/ 225 w 1313"/>
                <a:gd name="T19" fmla="*/ 1088 h 2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3" h="2017">
                  <a:moveTo>
                    <a:pt x="225" y="1088"/>
                  </a:moveTo>
                  <a:cubicBezTo>
                    <a:pt x="1313" y="0"/>
                    <a:pt x="1313" y="0"/>
                    <a:pt x="1313" y="0"/>
                  </a:cubicBezTo>
                  <a:cubicBezTo>
                    <a:pt x="1153" y="0"/>
                    <a:pt x="1153" y="0"/>
                    <a:pt x="1153" y="0"/>
                  </a:cubicBezTo>
                  <a:cubicBezTo>
                    <a:pt x="1100" y="0"/>
                    <a:pt x="1026" y="31"/>
                    <a:pt x="989" y="68"/>
                  </a:cubicBezTo>
                  <a:cubicBezTo>
                    <a:pt x="37" y="1020"/>
                    <a:pt x="37" y="1020"/>
                    <a:pt x="37" y="1020"/>
                  </a:cubicBezTo>
                  <a:cubicBezTo>
                    <a:pt x="0" y="1057"/>
                    <a:pt x="0" y="1119"/>
                    <a:pt x="37" y="1156"/>
                  </a:cubicBezTo>
                  <a:cubicBezTo>
                    <a:pt x="861" y="1980"/>
                    <a:pt x="861" y="1980"/>
                    <a:pt x="861" y="1980"/>
                  </a:cubicBezTo>
                  <a:cubicBezTo>
                    <a:pt x="898" y="2017"/>
                    <a:pt x="960" y="2017"/>
                    <a:pt x="997" y="1980"/>
                  </a:cubicBezTo>
                  <a:cubicBezTo>
                    <a:pt x="1057" y="1920"/>
                    <a:pt x="1057" y="1920"/>
                    <a:pt x="1057" y="1920"/>
                  </a:cubicBezTo>
                  <a:lnTo>
                    <a:pt x="225" y="10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5138" name="组合 44"/>
          <p:cNvGrpSpPr>
            <a:grpSpLocks/>
          </p:cNvGrpSpPr>
          <p:nvPr/>
        </p:nvGrpSpPr>
        <p:grpSpPr bwMode="auto">
          <a:xfrm>
            <a:off x="3186113" y="5068888"/>
            <a:ext cx="1895475" cy="617537"/>
            <a:chOff x="3030811" y="3964636"/>
            <a:chExt cx="1894645" cy="617578"/>
          </a:xfrm>
        </p:grpSpPr>
        <p:sp>
          <p:nvSpPr>
            <p:cNvPr id="5147" name="文本框 42"/>
            <p:cNvSpPr txBox="1">
              <a:spLocks noChangeArrowheads="1"/>
            </p:cNvSpPr>
            <p:nvPr/>
          </p:nvSpPr>
          <p:spPr bwMode="auto">
            <a:xfrm>
              <a:off x="3318821" y="3964636"/>
              <a:ext cx="131862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/>
                <a:t>关键词</a:t>
              </a:r>
            </a:p>
          </p:txBody>
        </p:sp>
        <p:sp>
          <p:nvSpPr>
            <p:cNvPr id="5148" name="文本框 43"/>
            <p:cNvSpPr txBox="1">
              <a:spLocks noChangeArrowheads="1"/>
            </p:cNvSpPr>
            <p:nvPr/>
          </p:nvSpPr>
          <p:spPr bwMode="auto">
            <a:xfrm>
              <a:off x="3030811" y="4243660"/>
              <a:ext cx="189464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/>
                <a:t>Your key words</a:t>
              </a:r>
              <a:endParaRPr lang="zh-CN" altLang="en-US" sz="1600"/>
            </a:p>
          </p:txBody>
        </p:sp>
      </p:grpSp>
      <p:grpSp>
        <p:nvGrpSpPr>
          <p:cNvPr id="5139" name="组合 45"/>
          <p:cNvGrpSpPr>
            <a:grpSpLocks/>
          </p:cNvGrpSpPr>
          <p:nvPr/>
        </p:nvGrpSpPr>
        <p:grpSpPr bwMode="auto">
          <a:xfrm>
            <a:off x="5535613" y="5068888"/>
            <a:ext cx="1893887" cy="617537"/>
            <a:chOff x="3030811" y="3964636"/>
            <a:chExt cx="1894645" cy="617578"/>
          </a:xfrm>
        </p:grpSpPr>
        <p:sp>
          <p:nvSpPr>
            <p:cNvPr id="5145" name="文本框 46"/>
            <p:cNvSpPr txBox="1">
              <a:spLocks noChangeArrowheads="1"/>
            </p:cNvSpPr>
            <p:nvPr/>
          </p:nvSpPr>
          <p:spPr bwMode="auto">
            <a:xfrm>
              <a:off x="3318821" y="3964636"/>
              <a:ext cx="131862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/>
                <a:t>关键词</a:t>
              </a:r>
            </a:p>
          </p:txBody>
        </p:sp>
        <p:sp>
          <p:nvSpPr>
            <p:cNvPr id="5146" name="文本框 47"/>
            <p:cNvSpPr txBox="1">
              <a:spLocks noChangeArrowheads="1"/>
            </p:cNvSpPr>
            <p:nvPr/>
          </p:nvSpPr>
          <p:spPr bwMode="auto">
            <a:xfrm>
              <a:off x="3030811" y="4243660"/>
              <a:ext cx="189464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/>
                <a:t>Your key words</a:t>
              </a:r>
              <a:endParaRPr lang="zh-CN" altLang="en-US" sz="1600"/>
            </a:p>
          </p:txBody>
        </p:sp>
      </p:grpSp>
      <p:grpSp>
        <p:nvGrpSpPr>
          <p:cNvPr id="5140" name="组合 48"/>
          <p:cNvGrpSpPr>
            <a:grpSpLocks/>
          </p:cNvGrpSpPr>
          <p:nvPr/>
        </p:nvGrpSpPr>
        <p:grpSpPr bwMode="auto">
          <a:xfrm>
            <a:off x="7867650" y="5068888"/>
            <a:ext cx="1895475" cy="617537"/>
            <a:chOff x="3030811" y="3964636"/>
            <a:chExt cx="1894645" cy="617578"/>
          </a:xfrm>
        </p:grpSpPr>
        <p:sp>
          <p:nvSpPr>
            <p:cNvPr id="5143" name="文本框 49"/>
            <p:cNvSpPr txBox="1">
              <a:spLocks noChangeArrowheads="1"/>
            </p:cNvSpPr>
            <p:nvPr/>
          </p:nvSpPr>
          <p:spPr bwMode="auto">
            <a:xfrm>
              <a:off x="3318821" y="3964636"/>
              <a:ext cx="131862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/>
                <a:t>关键词</a:t>
              </a:r>
            </a:p>
          </p:txBody>
        </p:sp>
        <p:sp>
          <p:nvSpPr>
            <p:cNvPr id="5144" name="文本框 50"/>
            <p:cNvSpPr txBox="1">
              <a:spLocks noChangeArrowheads="1"/>
            </p:cNvSpPr>
            <p:nvPr/>
          </p:nvSpPr>
          <p:spPr bwMode="auto">
            <a:xfrm>
              <a:off x="3030811" y="4243660"/>
              <a:ext cx="189464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/>
                <a:t>Your key words</a:t>
              </a:r>
              <a:endParaRPr lang="zh-CN" altLang="en-US" sz="1600"/>
            </a:p>
          </p:txBody>
        </p:sp>
      </p:grpSp>
      <p:grpSp>
        <p:nvGrpSpPr>
          <p:cNvPr id="5141" name="组合 51"/>
          <p:cNvGrpSpPr>
            <a:grpSpLocks/>
          </p:cNvGrpSpPr>
          <p:nvPr/>
        </p:nvGrpSpPr>
        <p:grpSpPr bwMode="auto">
          <a:xfrm>
            <a:off x="10217150" y="5068888"/>
            <a:ext cx="1893888" cy="617537"/>
            <a:chOff x="3030811" y="3964636"/>
            <a:chExt cx="1894645" cy="617578"/>
          </a:xfrm>
        </p:grpSpPr>
        <p:sp>
          <p:nvSpPr>
            <p:cNvPr id="5" name="文本框 52"/>
            <p:cNvSpPr txBox="1">
              <a:spLocks noChangeArrowheads="1"/>
            </p:cNvSpPr>
            <p:nvPr/>
          </p:nvSpPr>
          <p:spPr bwMode="auto">
            <a:xfrm>
              <a:off x="3318821" y="3964636"/>
              <a:ext cx="1318623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en-US" sz="1800"/>
                <a:t>关键词</a:t>
              </a:r>
            </a:p>
          </p:txBody>
        </p:sp>
        <p:sp>
          <p:nvSpPr>
            <p:cNvPr id="5142" name="文本框 53"/>
            <p:cNvSpPr txBox="1">
              <a:spLocks noChangeArrowheads="1"/>
            </p:cNvSpPr>
            <p:nvPr/>
          </p:nvSpPr>
          <p:spPr bwMode="auto">
            <a:xfrm>
              <a:off x="3030811" y="4243660"/>
              <a:ext cx="1894645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600"/>
                <a:t>Your key words</a:t>
              </a:r>
              <a:endParaRPr lang="zh-CN" altLang="en-US" sz="1600"/>
            </a:p>
          </p:txBody>
        </p:sp>
      </p:grpSp>
      <p:sp>
        <p:nvSpPr>
          <p:cNvPr id="5126" name="文本框 61"/>
          <p:cNvSpPr txBox="1">
            <a:spLocks noChangeArrowheads="1"/>
          </p:cNvSpPr>
          <p:nvPr/>
        </p:nvSpPr>
        <p:spPr bwMode="auto">
          <a:xfrm>
            <a:off x="1279525" y="2144713"/>
            <a:ext cx="9632950" cy="701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30000"/>
              </a:lnSpc>
              <a:spcBef>
                <a:spcPct val="0"/>
              </a:spcBef>
              <a:buFontTx/>
              <a:buNone/>
            </a:pPr>
            <a:r>
              <a:rPr lang="zh-CN" altLang="en-US" sz="1600" dirty="0" smtClean="0">
                <a:solidFill>
                  <a:schemeClr val="bg1"/>
                </a:solidFill>
                <a:latin typeface="Microsoft JhengHei UI" panose="020B0604030504040204" pitchFamily="34" charset="-120"/>
                <a:ea typeface="Microsoft JhengHei UI" panose="020B0604030504040204" pitchFamily="34" charset="-120"/>
              </a:rPr>
              <a:t>请输入适量文字在此处进行解释说明，以便于读者合理理解上述标题的内容。请输入适量文字在此处进行解释说明，以便于读者合理理解上述标题的内容。</a:t>
            </a:r>
            <a:endParaRPr lang="zh-CN" altLang="en-US" sz="1600" dirty="0">
              <a:solidFill>
                <a:schemeClr val="bg1"/>
              </a:solidFill>
              <a:latin typeface="Microsoft JhengHei UI" panose="020B0604030504040204" pitchFamily="34" charset="-120"/>
              <a:ea typeface="Microsoft JhengHei UI" panose="020B0604030504040204" pitchFamily="34" charset="-120"/>
            </a:endParaRPr>
          </a:p>
        </p:txBody>
      </p:sp>
      <p:sp>
        <p:nvSpPr>
          <p:cNvPr id="5127" name="文本框 60"/>
          <p:cNvSpPr txBox="1">
            <a:spLocks noChangeArrowheads="1"/>
          </p:cNvSpPr>
          <p:nvPr/>
        </p:nvSpPr>
        <p:spPr bwMode="auto">
          <a:xfrm>
            <a:off x="4743450" y="1751013"/>
            <a:ext cx="27051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>
                <a:solidFill>
                  <a:schemeClr val="bg1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点击添加标题</a:t>
            </a:r>
          </a:p>
        </p:txBody>
      </p:sp>
    </p:spTree>
    <p:extLst>
      <p:ext uri="{BB962C8B-B14F-4D97-AF65-F5344CB8AC3E}">
        <p14:creationId xmlns:p14="http://schemas.microsoft.com/office/powerpoint/2010/main" val="32359104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5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5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6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 nodeType="clickPar">
                      <p:stCondLst>
                        <p:cond delay="indefinite"/>
                      </p:stCondLst>
                      <p:childTnLst>
                        <p:par>
                          <p:cTn id="7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8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25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5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 nodeType="clickPar">
                      <p:stCondLst>
                        <p:cond delay="indefinite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250"/>
                                        <p:tgtEl>
                                          <p:spTgt spid="5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5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 animBg="1"/>
      <p:bldP spid="6" grpId="0" animBg="1"/>
      <p:bldP spid="5151" grpId="0"/>
      <p:bldP spid="13" grpId="0" animBg="1"/>
      <p:bldP spid="11" grpId="0" animBg="1"/>
      <p:bldP spid="14" grpId="0" animBg="1"/>
      <p:bldP spid="30" grpId="0" animBg="1"/>
      <p:bldP spid="5126" grpId="0"/>
      <p:bldP spid="512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354017" y="804831"/>
              <a:ext cx="1128110" cy="0"/>
            </a:xfrm>
            <a:prstGeom prst="line">
              <a:avLst/>
            </a:prstGeom>
            <a:ln w="25400">
              <a:gradFill flip="none" rotWithShape="1">
                <a:gsLst>
                  <a:gs pos="8000">
                    <a:srgbClr val="403198"/>
                  </a:gs>
                  <a:gs pos="37000">
                    <a:srgbClr val="305AA6"/>
                  </a:gs>
                  <a:gs pos="61000">
                    <a:srgbClr val="2082B4"/>
                  </a:gs>
                  <a:gs pos="88000">
                    <a:srgbClr val="0DB5C5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文本框 3"/>
            <p:cNvSpPr txBox="1"/>
            <p:nvPr/>
          </p:nvSpPr>
          <p:spPr>
            <a:xfrm>
              <a:off x="231966" y="181154"/>
              <a:ext cx="2176448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gradFill>
                    <a:gsLst>
                      <a:gs pos="13000">
                        <a:srgbClr val="0DB5C5"/>
                      </a:gs>
                      <a:gs pos="40000">
                        <a:srgbClr val="2082B4"/>
                      </a:gs>
                      <a:gs pos="65000">
                        <a:srgbClr val="305AA6"/>
                      </a:gs>
                      <a:gs pos="81000">
                        <a:srgbClr val="403198"/>
                      </a:gs>
                    </a:gsLst>
                    <a:lin ang="13500000" scaled="1"/>
                  </a:gra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</p:grpSp>
      <p:pic>
        <p:nvPicPr>
          <p:cNvPr id="6147" name="图片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9725" y="1268413"/>
            <a:ext cx="3876675" cy="231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本框 7"/>
          <p:cNvSpPr txBox="1"/>
          <p:nvPr/>
        </p:nvSpPr>
        <p:spPr>
          <a:xfrm>
            <a:off x="879475" y="4386263"/>
            <a:ext cx="26257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305AA6"/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9" name="文本框 8"/>
          <p:cNvSpPr txBox="1"/>
          <p:nvPr/>
        </p:nvSpPr>
        <p:spPr>
          <a:xfrm>
            <a:off x="522288" y="4773613"/>
            <a:ext cx="3475037" cy="105251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latin typeface="+mn-ea"/>
              </a:defRPr>
            </a:lvl1pPr>
          </a:lstStyle>
          <a:p>
            <a:pPr algn="ctr"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上请输入适量文字在此处进行解释说明，以便于读者合理理解上述标题的内容。</a:t>
            </a:r>
          </a:p>
        </p:txBody>
      </p:sp>
      <p:cxnSp>
        <p:nvCxnSpPr>
          <p:cNvPr id="11" name="直接连接符 10"/>
          <p:cNvCxnSpPr/>
          <p:nvPr/>
        </p:nvCxnSpPr>
        <p:spPr>
          <a:xfrm>
            <a:off x="4454525" y="1268413"/>
            <a:ext cx="0" cy="52212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2" name="文本框 12"/>
          <p:cNvSpPr txBox="1">
            <a:spLocks noChangeArrowheads="1"/>
          </p:cNvSpPr>
          <p:nvPr/>
        </p:nvSpPr>
        <p:spPr bwMode="auto">
          <a:xfrm>
            <a:off x="4681538" y="1268413"/>
            <a:ext cx="26257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1800">
                <a:solidFill>
                  <a:srgbClr val="305AA6"/>
                </a:solidFill>
                <a:latin typeface="方正清刻本悦宋简体" panose="02000000000000000000" pitchFamily="2" charset="-122"/>
                <a:ea typeface="方正清刻本悦宋简体" panose="02000000000000000000" pitchFamily="2" charset="-122"/>
              </a:rPr>
              <a:t>点击添加标题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4691063" y="1611313"/>
            <a:ext cx="7165975" cy="73250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latin typeface="+mn-ea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</a:rPr>
              <a:t>请输入适量文字在此处进行解释说明，以便于读者合理理解上述标题的内容。请输入适量文字在此处进行解释说明，以便于读者合理理解上述标题的内容。</a:t>
            </a:r>
            <a:endParaRPr lang="zh-CN" alt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334963" y="3575050"/>
            <a:ext cx="3890962" cy="2898775"/>
            <a:chOff x="334963" y="3575050"/>
            <a:chExt cx="3890962" cy="2898775"/>
          </a:xfrm>
        </p:grpSpPr>
        <p:sp>
          <p:nvSpPr>
            <p:cNvPr id="7" name="矩形 6"/>
            <p:cNvSpPr/>
            <p:nvPr/>
          </p:nvSpPr>
          <p:spPr>
            <a:xfrm>
              <a:off x="334963" y="3883025"/>
              <a:ext cx="3890962" cy="2590800"/>
            </a:xfrm>
            <a:prstGeom prst="rect">
              <a:avLst/>
            </a:prstGeom>
            <a:noFill/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334963" y="3575050"/>
              <a:ext cx="3881437" cy="312738"/>
            </a:xfrm>
            <a:prstGeom prst="rect">
              <a:avLst/>
            </a:prstGeom>
            <a:solidFill>
              <a:srgbClr val="305AA6"/>
            </a:solidFill>
            <a:ln w="12700">
              <a:solidFill>
                <a:srgbClr val="305AA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</p:grpSp>
      <p:graphicFrame>
        <p:nvGraphicFramePr>
          <p:cNvPr id="2" name="图表 16"/>
          <p:cNvGraphicFramePr>
            <a:graphicFrameLocks/>
          </p:cNvGraphicFramePr>
          <p:nvPr/>
        </p:nvGraphicFramePr>
        <p:xfrm>
          <a:off x="5334000" y="2652713"/>
          <a:ext cx="7494588" cy="4359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156" name="文本框 31"/>
          <p:cNvSpPr txBox="1">
            <a:spLocks noChangeArrowheads="1"/>
          </p:cNvSpPr>
          <p:nvPr/>
        </p:nvSpPr>
        <p:spPr bwMode="auto">
          <a:xfrm>
            <a:off x="4298950" y="3194050"/>
            <a:ext cx="11414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/>
              <a:t>PS</a:t>
            </a:r>
            <a:endParaRPr lang="zh-CN" altLang="en-US" sz="1400"/>
          </a:p>
        </p:txBody>
      </p:sp>
      <p:sp>
        <p:nvSpPr>
          <p:cNvPr id="6157" name="文本框 32"/>
          <p:cNvSpPr txBox="1">
            <a:spLocks noChangeArrowheads="1"/>
          </p:cNvSpPr>
          <p:nvPr/>
        </p:nvSpPr>
        <p:spPr bwMode="auto">
          <a:xfrm>
            <a:off x="4298950" y="4205288"/>
            <a:ext cx="11414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/>
              <a:t>AL</a:t>
            </a:r>
            <a:endParaRPr lang="zh-CN" altLang="en-US" sz="1400"/>
          </a:p>
        </p:txBody>
      </p:sp>
      <p:sp>
        <p:nvSpPr>
          <p:cNvPr id="6158" name="文本框 33"/>
          <p:cNvSpPr txBox="1">
            <a:spLocks noChangeArrowheads="1"/>
          </p:cNvSpPr>
          <p:nvPr/>
        </p:nvSpPr>
        <p:spPr bwMode="auto">
          <a:xfrm>
            <a:off x="4298950" y="5172075"/>
            <a:ext cx="11414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/>
              <a:t>PPT</a:t>
            </a:r>
            <a:endParaRPr lang="zh-CN" altLang="en-US" sz="1400"/>
          </a:p>
        </p:txBody>
      </p:sp>
      <p:sp>
        <p:nvSpPr>
          <p:cNvPr id="6159" name="文本框 34"/>
          <p:cNvSpPr txBox="1">
            <a:spLocks noChangeArrowheads="1"/>
          </p:cNvSpPr>
          <p:nvPr/>
        </p:nvSpPr>
        <p:spPr bwMode="auto">
          <a:xfrm>
            <a:off x="4298950" y="6184900"/>
            <a:ext cx="1141413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400" dirty="0"/>
              <a:t>WORD</a:t>
            </a:r>
            <a:endParaRPr lang="zh-CN" altLang="en-US" sz="1400" dirty="0"/>
          </a:p>
        </p:txBody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8660605" y="2643981"/>
            <a:ext cx="647700" cy="331788"/>
            <a:chOff x="8643938" y="2670175"/>
            <a:chExt cx="647700" cy="331788"/>
          </a:xfrm>
        </p:grpSpPr>
        <p:sp>
          <p:nvSpPr>
            <p:cNvPr id="21" name="圆角矩形标注 20"/>
            <p:cNvSpPr/>
            <p:nvPr/>
          </p:nvSpPr>
          <p:spPr>
            <a:xfrm>
              <a:off x="8739188" y="2670175"/>
              <a:ext cx="457200" cy="331788"/>
            </a:xfrm>
            <a:prstGeom prst="wedgeRoundRectCallout">
              <a:avLst>
                <a:gd name="adj1" fmla="val -31107"/>
                <a:gd name="adj2" fmla="val 91841"/>
                <a:gd name="adj3" fmla="val 16667"/>
              </a:avLst>
            </a:prstGeom>
            <a:solidFill>
              <a:srgbClr val="403198"/>
            </a:solidFill>
            <a:ln>
              <a:solidFill>
                <a:srgbClr val="403198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170" name="文本框 19"/>
            <p:cNvSpPr txBox="1">
              <a:spLocks noChangeArrowheads="1"/>
            </p:cNvSpPr>
            <p:nvPr/>
          </p:nvSpPr>
          <p:spPr bwMode="auto">
            <a:xfrm>
              <a:off x="8643938" y="2695575"/>
              <a:ext cx="647700" cy="306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chemeClr val="bg1"/>
                  </a:solidFill>
                </a:rPr>
                <a:t>2.8</a:t>
              </a:r>
              <a:endParaRPr lang="zh-CN" altLang="en-US" sz="1400">
                <a:solidFill>
                  <a:schemeClr val="bg1"/>
                </a:solidFill>
              </a:endParaRP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7458076" y="3668715"/>
            <a:ext cx="649287" cy="331787"/>
            <a:chOff x="7462838" y="3697288"/>
            <a:chExt cx="649287" cy="331787"/>
          </a:xfrm>
        </p:grpSpPr>
        <p:sp>
          <p:nvSpPr>
            <p:cNvPr id="24" name="圆角矩形标注 23"/>
            <p:cNvSpPr/>
            <p:nvPr/>
          </p:nvSpPr>
          <p:spPr>
            <a:xfrm>
              <a:off x="7558088" y="3697288"/>
              <a:ext cx="458787" cy="330200"/>
            </a:xfrm>
            <a:prstGeom prst="wedgeRoundRectCallout">
              <a:avLst>
                <a:gd name="adj1" fmla="val -31107"/>
                <a:gd name="adj2" fmla="val 91841"/>
                <a:gd name="adj3" fmla="val 16667"/>
              </a:avLst>
            </a:prstGeom>
            <a:solidFill>
              <a:srgbClr val="305AA6"/>
            </a:solidFill>
            <a:ln>
              <a:solidFill>
                <a:srgbClr val="305AA6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/>
            </a:p>
          </p:txBody>
        </p:sp>
        <p:sp>
          <p:nvSpPr>
            <p:cNvPr id="6168" name="文本框 24"/>
            <p:cNvSpPr txBox="1">
              <a:spLocks noChangeArrowheads="1"/>
            </p:cNvSpPr>
            <p:nvPr/>
          </p:nvSpPr>
          <p:spPr bwMode="auto">
            <a:xfrm>
              <a:off x="7462838" y="3721100"/>
              <a:ext cx="64928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chemeClr val="bg1"/>
                  </a:solidFill>
                </a:rPr>
                <a:t>1.8</a:t>
              </a:r>
              <a:endParaRPr lang="zh-CN" altLang="en-US" sz="1400">
                <a:solidFill>
                  <a:schemeClr val="bg1"/>
                </a:solidFill>
              </a:endParaRPr>
            </a:p>
          </p:txBody>
        </p:sp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10583859" y="4688681"/>
            <a:ext cx="649287" cy="331787"/>
            <a:chOff x="10536238" y="4681538"/>
            <a:chExt cx="649287" cy="331787"/>
          </a:xfrm>
        </p:grpSpPr>
        <p:sp>
          <p:nvSpPr>
            <p:cNvPr id="27" name="圆角矩形标注 26"/>
            <p:cNvSpPr/>
            <p:nvPr/>
          </p:nvSpPr>
          <p:spPr>
            <a:xfrm>
              <a:off x="10631488" y="4681538"/>
              <a:ext cx="457200" cy="330200"/>
            </a:xfrm>
            <a:prstGeom prst="wedgeRoundRectCallout">
              <a:avLst>
                <a:gd name="adj1" fmla="val -31107"/>
                <a:gd name="adj2" fmla="val 91841"/>
                <a:gd name="adj3" fmla="val 16667"/>
              </a:avLst>
            </a:prstGeom>
            <a:solidFill>
              <a:srgbClr val="2082B4"/>
            </a:solidFill>
            <a:ln>
              <a:solidFill>
                <a:srgbClr val="2082B4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166" name="文本框 27"/>
            <p:cNvSpPr txBox="1">
              <a:spLocks noChangeArrowheads="1"/>
            </p:cNvSpPr>
            <p:nvPr/>
          </p:nvSpPr>
          <p:spPr bwMode="auto">
            <a:xfrm>
              <a:off x="10536238" y="4705350"/>
              <a:ext cx="64928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chemeClr val="bg1"/>
                  </a:solidFill>
                </a:rPr>
                <a:t>4.4</a:t>
              </a:r>
              <a:endParaRPr lang="zh-CN" altLang="en-US" sz="1400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8180387" y="5706269"/>
            <a:ext cx="649287" cy="333375"/>
            <a:chOff x="8170863" y="5703888"/>
            <a:chExt cx="649287" cy="333375"/>
          </a:xfrm>
        </p:grpSpPr>
        <p:sp>
          <p:nvSpPr>
            <p:cNvPr id="30" name="圆角矩形标注 29"/>
            <p:cNvSpPr/>
            <p:nvPr/>
          </p:nvSpPr>
          <p:spPr>
            <a:xfrm>
              <a:off x="8266113" y="5703888"/>
              <a:ext cx="458787" cy="331787"/>
            </a:xfrm>
            <a:prstGeom prst="wedgeRoundRectCallout">
              <a:avLst>
                <a:gd name="adj1" fmla="val -31107"/>
                <a:gd name="adj2" fmla="val 91841"/>
                <a:gd name="adj3" fmla="val 16667"/>
              </a:avLst>
            </a:prstGeom>
            <a:solidFill>
              <a:srgbClr val="0DB5C5"/>
            </a:solidFill>
            <a:ln>
              <a:solidFill>
                <a:srgbClr val="0DB5C5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164" name="文本框 30"/>
            <p:cNvSpPr txBox="1">
              <a:spLocks noChangeArrowheads="1"/>
            </p:cNvSpPr>
            <p:nvPr/>
          </p:nvSpPr>
          <p:spPr bwMode="auto">
            <a:xfrm>
              <a:off x="8170863" y="5729288"/>
              <a:ext cx="649287" cy="3079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chemeClr val="bg1"/>
                  </a:solidFill>
                </a:rPr>
                <a:t>2.4</a:t>
              </a:r>
              <a:endParaRPr lang="zh-CN" altLang="en-US" sz="140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4601131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45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61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7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">
                                            <p:graphicEl>
                                              <a:chart seriesIdx="0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25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">
                                            <p:graphicEl>
                                              <a:chart seriesIdx="1" categoryIdx="0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750"/>
                            </p:stCondLst>
                            <p:childTnLst>
                              <p:par>
                                <p:cTn id="6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2">
                                            <p:graphicEl>
                                              <a:chart seriesIdx="0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2">
                                            <p:graphicEl>
                                              <a:chart seriesIdx="1" categoryIdx="1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2">
                                            <p:graphicEl>
                                              <a:chart seriesIdx="0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750"/>
                            </p:stCondLst>
                            <p:childTnLst>
                              <p:par>
                                <p:cTn id="9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">
                                            <p:graphicEl>
                                              <a:chart seriesIdx="1" categoryIdx="2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250"/>
                            </p:stCondLst>
                            <p:childTnLst>
                              <p:par>
                                <p:cTn id="10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5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50"/>
                            </p:stCondLst>
                            <p:childTnLst>
                              <p:par>
                                <p:cTn id="1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2">
                                            <p:graphicEl>
                                              <a:chart seriesIdx="0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"/>
                            </p:stCondLst>
                            <p:childTnLst>
                              <p:par>
                                <p:cTn id="1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3" bldStep="ptIn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1" dur="500"/>
                                        <p:tgtEl>
                                          <p:spTgt spid="2">
                                            <p:graphicEl>
                                              <a:chart seriesIdx="1" categoryIdx="3" bldStep="ptIn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250"/>
                            </p:stCondLst>
                            <p:childTnLst>
                              <p:par>
                                <p:cTn id="1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6152" grpId="0"/>
      <p:bldP spid="14" grpId="0"/>
      <p:bldGraphic spid="2" grpId="0" uiExpand="1">
        <p:bldSub>
          <a:bldChart bld="categoryEl"/>
        </p:bldSub>
      </p:bldGraphic>
      <p:bldP spid="6156" grpId="0"/>
      <p:bldP spid="6157" grpId="0"/>
      <p:bldP spid="6158" grpId="0"/>
      <p:bldP spid="61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0" y="0"/>
            <a:ext cx="12192000" cy="3168650"/>
          </a:xfrm>
          <a:prstGeom prst="rect">
            <a:avLst/>
          </a:prstGeom>
          <a:gradFill>
            <a:gsLst>
              <a:gs pos="76000">
                <a:srgbClr val="0DB5C5">
                  <a:alpha val="85000"/>
                </a:srgbClr>
              </a:gs>
              <a:gs pos="50298">
                <a:srgbClr val="2082B4">
                  <a:alpha val="85000"/>
                </a:srgbClr>
              </a:gs>
              <a:gs pos="30000">
                <a:srgbClr val="305AA6">
                  <a:alpha val="85000"/>
                </a:srgbClr>
              </a:gs>
              <a:gs pos="15000">
                <a:srgbClr val="403198">
                  <a:alpha val="85000"/>
                </a:srgbClr>
              </a:gs>
              <a:gs pos="100000">
                <a:srgbClr val="03D3CF">
                  <a:alpha val="85000"/>
                </a:srgbClr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grpSp>
        <p:nvGrpSpPr>
          <p:cNvPr id="7172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354199" y="806610"/>
              <a:ext cx="1128667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文本框 3"/>
            <p:cNvSpPr txBox="1"/>
            <p:nvPr/>
          </p:nvSpPr>
          <p:spPr>
            <a:xfrm>
              <a:off x="231966" y="181154"/>
              <a:ext cx="2176377" cy="46194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>
                      <a:lumMod val="75000"/>
                    </a:schemeClr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bg1">
                    <a:lumMod val="75000"/>
                  </a:schemeClr>
                </a:solidFill>
                <a:latin typeface="+mn-lt"/>
                <a:ea typeface="+mn-ea"/>
              </a:endParaRPr>
            </a:p>
          </p:txBody>
        </p:sp>
      </p:grpSp>
      <p:sp>
        <p:nvSpPr>
          <p:cNvPr id="7173" name="文本框 9"/>
          <p:cNvSpPr txBox="1">
            <a:spLocks noChangeArrowheads="1"/>
          </p:cNvSpPr>
          <p:nvPr/>
        </p:nvSpPr>
        <p:spPr bwMode="auto">
          <a:xfrm>
            <a:off x="255588" y="1273175"/>
            <a:ext cx="11601450" cy="732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 smtClean="0">
                <a:solidFill>
                  <a:schemeClr val="bg1"/>
                </a:solidFill>
                <a:latin typeface="+mn-ea"/>
                <a:ea typeface="+mn-ea"/>
              </a:rPr>
              <a:t>请输入适量文字在此处进行解释说明，以便于读者合理理解上述标题的内容。请输入适量文字在此处进行解释说明，以便于读者合理理解上述标题的内</a:t>
            </a: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</a:rPr>
              <a:t>容。请输入适量文字在此处进行解释说明，以便于读者合理理解上述标题的内容。</a:t>
            </a:r>
          </a:p>
        </p:txBody>
      </p:sp>
      <p:cxnSp>
        <p:nvCxnSpPr>
          <p:cNvPr id="12" name="直接连接符 11"/>
          <p:cNvCxnSpPr/>
          <p:nvPr/>
        </p:nvCxnSpPr>
        <p:spPr bwMode="auto">
          <a:xfrm>
            <a:off x="1285875" y="3168650"/>
            <a:ext cx="392113" cy="0"/>
          </a:xfrm>
          <a:prstGeom prst="line">
            <a:avLst/>
          </a:prstGeom>
          <a:ln w="57150">
            <a:solidFill>
              <a:srgbClr val="40319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 bwMode="auto">
          <a:xfrm>
            <a:off x="1482725" y="3187700"/>
            <a:ext cx="0" cy="1006475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/>
          <p:cNvSpPr/>
          <p:nvPr/>
        </p:nvSpPr>
        <p:spPr bwMode="auto">
          <a:xfrm>
            <a:off x="1123950" y="4214813"/>
            <a:ext cx="715963" cy="714375"/>
          </a:xfrm>
          <a:prstGeom prst="ellipse">
            <a:avLst/>
          </a:prstGeom>
          <a:solidFill>
            <a:srgbClr val="4031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7175" name="Freeform 5"/>
          <p:cNvSpPr>
            <a:spLocks noEditPoints="1"/>
          </p:cNvSpPr>
          <p:nvPr/>
        </p:nvSpPr>
        <p:spPr bwMode="auto">
          <a:xfrm>
            <a:off x="1314450" y="4403725"/>
            <a:ext cx="339725" cy="336550"/>
          </a:xfrm>
          <a:custGeom>
            <a:avLst/>
            <a:gdLst>
              <a:gd name="T0" fmla="*/ 2147483646 w 112"/>
              <a:gd name="T1" fmla="*/ 2147483646 h 112"/>
              <a:gd name="T2" fmla="*/ 0 w 112"/>
              <a:gd name="T3" fmla="*/ 2147483646 h 112"/>
              <a:gd name="T4" fmla="*/ 2147483646 w 112"/>
              <a:gd name="T5" fmla="*/ 2147483646 h 112"/>
              <a:gd name="T6" fmla="*/ 2147483646 w 112"/>
              <a:gd name="T7" fmla="*/ 2147483646 h 112"/>
              <a:gd name="T8" fmla="*/ 2147483646 w 112"/>
              <a:gd name="T9" fmla="*/ 2147483646 h 112"/>
              <a:gd name="T10" fmla="*/ 2147483646 w 112"/>
              <a:gd name="T11" fmla="*/ 2147483646 h 112"/>
              <a:gd name="T12" fmla="*/ 2147483646 w 112"/>
              <a:gd name="T13" fmla="*/ 2147483646 h 112"/>
              <a:gd name="T14" fmla="*/ 2147483646 w 112"/>
              <a:gd name="T15" fmla="*/ 2147483646 h 112"/>
              <a:gd name="T16" fmla="*/ 2147483646 w 112"/>
              <a:gd name="T17" fmla="*/ 2147483646 h 112"/>
              <a:gd name="T18" fmla="*/ 2147483646 w 112"/>
              <a:gd name="T19" fmla="*/ 0 h 112"/>
              <a:gd name="T20" fmla="*/ 0 w 112"/>
              <a:gd name="T21" fmla="*/ 2147483646 h 112"/>
              <a:gd name="T22" fmla="*/ 2147483646 w 112"/>
              <a:gd name="T23" fmla="*/ 2147483646 h 112"/>
              <a:gd name="T24" fmla="*/ 2147483646 w 112"/>
              <a:gd name="T25" fmla="*/ 2147483646 h 112"/>
              <a:gd name="T26" fmla="*/ 2147483646 w 112"/>
              <a:gd name="T27" fmla="*/ 2147483646 h 112"/>
              <a:gd name="T28" fmla="*/ 2147483646 w 112"/>
              <a:gd name="T29" fmla="*/ 2147483646 h 112"/>
              <a:gd name="T30" fmla="*/ 2147483646 w 112"/>
              <a:gd name="T31" fmla="*/ 2147483646 h 112"/>
              <a:gd name="T32" fmla="*/ 2147483646 w 112"/>
              <a:gd name="T33" fmla="*/ 2147483646 h 112"/>
              <a:gd name="T34" fmla="*/ 2147483646 w 112"/>
              <a:gd name="T35" fmla="*/ 2147483646 h 112"/>
              <a:gd name="T36" fmla="*/ 2147483646 w 112"/>
              <a:gd name="T37" fmla="*/ 2147483646 h 112"/>
              <a:gd name="T38" fmla="*/ 2147483646 w 112"/>
              <a:gd name="T39" fmla="*/ 2147483646 h 112"/>
              <a:gd name="T40" fmla="*/ 2147483646 w 112"/>
              <a:gd name="T41" fmla="*/ 2147483646 h 112"/>
              <a:gd name="T42" fmla="*/ 2147483646 w 112"/>
              <a:gd name="T43" fmla="*/ 2147483646 h 112"/>
              <a:gd name="T44" fmla="*/ 2147483646 w 112"/>
              <a:gd name="T45" fmla="*/ 2147483646 h 112"/>
              <a:gd name="T46" fmla="*/ 2147483646 w 112"/>
              <a:gd name="T47" fmla="*/ 2147483646 h 112"/>
              <a:gd name="T48" fmla="*/ 2147483646 w 112"/>
              <a:gd name="T49" fmla="*/ 2147483646 h 112"/>
              <a:gd name="T50" fmla="*/ 2147483646 w 112"/>
              <a:gd name="T51" fmla="*/ 2147483646 h 112"/>
              <a:gd name="T52" fmla="*/ 2147483646 w 112"/>
              <a:gd name="T53" fmla="*/ 2147483646 h 112"/>
              <a:gd name="T54" fmla="*/ 2147483646 w 112"/>
              <a:gd name="T55" fmla="*/ 0 h 112"/>
              <a:gd name="T56" fmla="*/ 2147483646 w 112"/>
              <a:gd name="T57" fmla="*/ 2147483646 h 112"/>
              <a:gd name="T58" fmla="*/ 2147483646 w 112"/>
              <a:gd name="T59" fmla="*/ 2147483646 h 112"/>
              <a:gd name="T60" fmla="*/ 2147483646 w 112"/>
              <a:gd name="T61" fmla="*/ 2147483646 h 112"/>
              <a:gd name="T62" fmla="*/ 2147483646 w 112"/>
              <a:gd name="T63" fmla="*/ 2147483646 h 112"/>
              <a:gd name="T64" fmla="*/ 2147483646 w 112"/>
              <a:gd name="T65" fmla="*/ 2147483646 h 112"/>
              <a:gd name="T66" fmla="*/ 2147483646 w 112"/>
              <a:gd name="T67" fmla="*/ 2147483646 h 112"/>
              <a:gd name="T68" fmla="*/ 2147483646 w 112"/>
              <a:gd name="T69" fmla="*/ 2147483646 h 112"/>
              <a:gd name="T70" fmla="*/ 2147483646 w 112"/>
              <a:gd name="T71" fmla="*/ 2147483646 h 11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2" h="112">
                <a:moveTo>
                  <a:pt x="32" y="64"/>
                </a:moveTo>
                <a:cubicBezTo>
                  <a:pt x="16" y="64"/>
                  <a:pt x="16" y="64"/>
                  <a:pt x="16" y="64"/>
                </a:cubicBezTo>
                <a:cubicBezTo>
                  <a:pt x="7" y="64"/>
                  <a:pt x="0" y="71"/>
                  <a:pt x="0" y="80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05"/>
                  <a:pt x="7" y="112"/>
                  <a:pt x="16" y="112"/>
                </a:cubicBezTo>
                <a:cubicBezTo>
                  <a:pt x="32" y="112"/>
                  <a:pt x="32" y="112"/>
                  <a:pt x="32" y="112"/>
                </a:cubicBezTo>
                <a:cubicBezTo>
                  <a:pt x="41" y="112"/>
                  <a:pt x="48" y="105"/>
                  <a:pt x="48" y="96"/>
                </a:cubicBezTo>
                <a:cubicBezTo>
                  <a:pt x="48" y="80"/>
                  <a:pt x="48" y="80"/>
                  <a:pt x="48" y="80"/>
                </a:cubicBezTo>
                <a:cubicBezTo>
                  <a:pt x="48" y="71"/>
                  <a:pt x="41" y="64"/>
                  <a:pt x="32" y="64"/>
                </a:cubicBezTo>
                <a:close/>
                <a:moveTo>
                  <a:pt x="40" y="96"/>
                </a:moveTo>
                <a:cubicBezTo>
                  <a:pt x="40" y="100"/>
                  <a:pt x="36" y="104"/>
                  <a:pt x="32" y="104"/>
                </a:cubicBezTo>
                <a:cubicBezTo>
                  <a:pt x="16" y="104"/>
                  <a:pt x="16" y="104"/>
                  <a:pt x="16" y="104"/>
                </a:cubicBezTo>
                <a:cubicBezTo>
                  <a:pt x="12" y="104"/>
                  <a:pt x="8" y="100"/>
                  <a:pt x="8" y="96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76"/>
                  <a:pt x="12" y="72"/>
                  <a:pt x="16" y="72"/>
                </a:cubicBezTo>
                <a:cubicBezTo>
                  <a:pt x="32" y="72"/>
                  <a:pt x="32" y="72"/>
                  <a:pt x="32" y="72"/>
                </a:cubicBezTo>
                <a:cubicBezTo>
                  <a:pt x="36" y="72"/>
                  <a:pt x="40" y="76"/>
                  <a:pt x="40" y="80"/>
                </a:cubicBezTo>
                <a:lnTo>
                  <a:pt x="40" y="96"/>
                </a:lnTo>
                <a:close/>
                <a:moveTo>
                  <a:pt x="32" y="0"/>
                </a:moveTo>
                <a:cubicBezTo>
                  <a:pt x="16" y="0"/>
                  <a:pt x="16" y="0"/>
                  <a:pt x="16" y="0"/>
                </a:cubicBezTo>
                <a:cubicBezTo>
                  <a:pt x="7" y="0"/>
                  <a:pt x="0" y="7"/>
                  <a:pt x="0" y="16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41"/>
                  <a:pt x="7" y="48"/>
                  <a:pt x="16" y="48"/>
                </a:cubicBezTo>
                <a:cubicBezTo>
                  <a:pt x="32" y="48"/>
                  <a:pt x="32" y="48"/>
                  <a:pt x="32" y="48"/>
                </a:cubicBezTo>
                <a:cubicBezTo>
                  <a:pt x="41" y="48"/>
                  <a:pt x="48" y="41"/>
                  <a:pt x="48" y="32"/>
                </a:cubicBezTo>
                <a:cubicBezTo>
                  <a:pt x="48" y="16"/>
                  <a:pt x="48" y="16"/>
                  <a:pt x="48" y="16"/>
                </a:cubicBezTo>
                <a:cubicBezTo>
                  <a:pt x="48" y="7"/>
                  <a:pt x="41" y="0"/>
                  <a:pt x="32" y="0"/>
                </a:cubicBezTo>
                <a:close/>
                <a:moveTo>
                  <a:pt x="40" y="32"/>
                </a:moveTo>
                <a:cubicBezTo>
                  <a:pt x="40" y="36"/>
                  <a:pt x="36" y="40"/>
                  <a:pt x="32" y="40"/>
                </a:cubicBezTo>
                <a:cubicBezTo>
                  <a:pt x="16" y="40"/>
                  <a:pt x="16" y="40"/>
                  <a:pt x="16" y="40"/>
                </a:cubicBezTo>
                <a:cubicBezTo>
                  <a:pt x="12" y="40"/>
                  <a:pt x="8" y="36"/>
                  <a:pt x="8" y="32"/>
                </a:cubicBezTo>
                <a:cubicBezTo>
                  <a:pt x="8" y="16"/>
                  <a:pt x="8" y="16"/>
                  <a:pt x="8" y="16"/>
                </a:cubicBezTo>
                <a:cubicBezTo>
                  <a:pt x="8" y="12"/>
                  <a:pt x="12" y="8"/>
                  <a:pt x="16" y="8"/>
                </a:cubicBezTo>
                <a:cubicBezTo>
                  <a:pt x="32" y="8"/>
                  <a:pt x="32" y="8"/>
                  <a:pt x="32" y="8"/>
                </a:cubicBezTo>
                <a:cubicBezTo>
                  <a:pt x="36" y="8"/>
                  <a:pt x="40" y="12"/>
                  <a:pt x="40" y="16"/>
                </a:cubicBezTo>
                <a:lnTo>
                  <a:pt x="40" y="32"/>
                </a:lnTo>
                <a:close/>
                <a:moveTo>
                  <a:pt x="96" y="64"/>
                </a:moveTo>
                <a:cubicBezTo>
                  <a:pt x="80" y="64"/>
                  <a:pt x="80" y="64"/>
                  <a:pt x="80" y="64"/>
                </a:cubicBezTo>
                <a:cubicBezTo>
                  <a:pt x="71" y="64"/>
                  <a:pt x="64" y="71"/>
                  <a:pt x="64" y="80"/>
                </a:cubicBezTo>
                <a:cubicBezTo>
                  <a:pt x="64" y="96"/>
                  <a:pt x="64" y="96"/>
                  <a:pt x="64" y="96"/>
                </a:cubicBezTo>
                <a:cubicBezTo>
                  <a:pt x="64" y="105"/>
                  <a:pt x="71" y="112"/>
                  <a:pt x="80" y="112"/>
                </a:cubicBezTo>
                <a:cubicBezTo>
                  <a:pt x="96" y="112"/>
                  <a:pt x="96" y="112"/>
                  <a:pt x="96" y="112"/>
                </a:cubicBezTo>
                <a:cubicBezTo>
                  <a:pt x="105" y="112"/>
                  <a:pt x="112" y="105"/>
                  <a:pt x="112" y="96"/>
                </a:cubicBezTo>
                <a:cubicBezTo>
                  <a:pt x="112" y="80"/>
                  <a:pt x="112" y="80"/>
                  <a:pt x="112" y="80"/>
                </a:cubicBezTo>
                <a:cubicBezTo>
                  <a:pt x="112" y="71"/>
                  <a:pt x="105" y="64"/>
                  <a:pt x="96" y="64"/>
                </a:cubicBezTo>
                <a:close/>
                <a:moveTo>
                  <a:pt x="104" y="96"/>
                </a:moveTo>
                <a:cubicBezTo>
                  <a:pt x="104" y="100"/>
                  <a:pt x="100" y="104"/>
                  <a:pt x="96" y="104"/>
                </a:cubicBezTo>
                <a:cubicBezTo>
                  <a:pt x="80" y="104"/>
                  <a:pt x="80" y="104"/>
                  <a:pt x="80" y="104"/>
                </a:cubicBezTo>
                <a:cubicBezTo>
                  <a:pt x="76" y="104"/>
                  <a:pt x="72" y="100"/>
                  <a:pt x="72" y="96"/>
                </a:cubicBezTo>
                <a:cubicBezTo>
                  <a:pt x="72" y="80"/>
                  <a:pt x="72" y="80"/>
                  <a:pt x="72" y="80"/>
                </a:cubicBezTo>
                <a:cubicBezTo>
                  <a:pt x="72" y="76"/>
                  <a:pt x="76" y="72"/>
                  <a:pt x="80" y="72"/>
                </a:cubicBezTo>
                <a:cubicBezTo>
                  <a:pt x="96" y="72"/>
                  <a:pt x="96" y="72"/>
                  <a:pt x="96" y="72"/>
                </a:cubicBezTo>
                <a:cubicBezTo>
                  <a:pt x="100" y="72"/>
                  <a:pt x="104" y="76"/>
                  <a:pt x="104" y="80"/>
                </a:cubicBezTo>
                <a:lnTo>
                  <a:pt x="104" y="96"/>
                </a:lnTo>
                <a:close/>
                <a:moveTo>
                  <a:pt x="96" y="0"/>
                </a:moveTo>
                <a:cubicBezTo>
                  <a:pt x="80" y="0"/>
                  <a:pt x="80" y="0"/>
                  <a:pt x="80" y="0"/>
                </a:cubicBezTo>
                <a:cubicBezTo>
                  <a:pt x="71" y="0"/>
                  <a:pt x="64" y="7"/>
                  <a:pt x="64" y="16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1"/>
                  <a:pt x="71" y="48"/>
                  <a:pt x="80" y="48"/>
                </a:cubicBezTo>
                <a:cubicBezTo>
                  <a:pt x="96" y="48"/>
                  <a:pt x="96" y="48"/>
                  <a:pt x="96" y="48"/>
                </a:cubicBezTo>
                <a:cubicBezTo>
                  <a:pt x="105" y="48"/>
                  <a:pt x="112" y="41"/>
                  <a:pt x="112" y="32"/>
                </a:cubicBezTo>
                <a:cubicBezTo>
                  <a:pt x="112" y="16"/>
                  <a:pt x="112" y="16"/>
                  <a:pt x="112" y="16"/>
                </a:cubicBezTo>
                <a:cubicBezTo>
                  <a:pt x="112" y="7"/>
                  <a:pt x="105" y="0"/>
                  <a:pt x="96" y="0"/>
                </a:cubicBezTo>
                <a:close/>
                <a:moveTo>
                  <a:pt x="104" y="32"/>
                </a:moveTo>
                <a:cubicBezTo>
                  <a:pt x="104" y="36"/>
                  <a:pt x="100" y="40"/>
                  <a:pt x="96" y="40"/>
                </a:cubicBezTo>
                <a:cubicBezTo>
                  <a:pt x="80" y="40"/>
                  <a:pt x="80" y="40"/>
                  <a:pt x="80" y="40"/>
                </a:cubicBezTo>
                <a:cubicBezTo>
                  <a:pt x="76" y="40"/>
                  <a:pt x="72" y="36"/>
                  <a:pt x="72" y="32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2"/>
                  <a:pt x="76" y="8"/>
                  <a:pt x="80" y="8"/>
                </a:cubicBezTo>
                <a:cubicBezTo>
                  <a:pt x="96" y="8"/>
                  <a:pt x="96" y="8"/>
                  <a:pt x="96" y="8"/>
                </a:cubicBezTo>
                <a:cubicBezTo>
                  <a:pt x="100" y="8"/>
                  <a:pt x="104" y="12"/>
                  <a:pt x="104" y="16"/>
                </a:cubicBezTo>
                <a:lnTo>
                  <a:pt x="104" y="3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476250" y="5056188"/>
            <a:ext cx="201136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403198"/>
                </a:solidFill>
                <a:latin typeface="+mj-ea"/>
                <a:ea typeface="+mj-ea"/>
              </a:rPr>
              <a:t>点击添加文字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46063" y="5426075"/>
            <a:ext cx="2476500" cy="10525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1600" dirty="0">
                <a:solidFill>
                  <a:schemeClr val="bg1">
                    <a:lumMod val="50000"/>
                  </a:schemeClr>
                </a:solidFill>
                <a:latin typeface="+mn-ea"/>
              </a:rPr>
              <a:t>请输入适量文字在此处进行解释说明，以便于读者合理理解上述标题的内容。</a:t>
            </a:r>
          </a:p>
        </p:txBody>
      </p:sp>
      <p:cxnSp>
        <p:nvCxnSpPr>
          <p:cNvPr id="29" name="直接连接符 28"/>
          <p:cNvCxnSpPr/>
          <p:nvPr/>
        </p:nvCxnSpPr>
        <p:spPr>
          <a:xfrm>
            <a:off x="4375150" y="3168650"/>
            <a:ext cx="390525" cy="0"/>
          </a:xfrm>
          <a:prstGeom prst="line">
            <a:avLst/>
          </a:prstGeom>
          <a:ln w="57150">
            <a:solidFill>
              <a:srgbClr val="305AA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4570413" y="3187700"/>
            <a:ext cx="0" cy="1006475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椭圆 30"/>
          <p:cNvSpPr/>
          <p:nvPr/>
        </p:nvSpPr>
        <p:spPr>
          <a:xfrm>
            <a:off x="4213225" y="4214813"/>
            <a:ext cx="714375" cy="714375"/>
          </a:xfrm>
          <a:prstGeom prst="ellipse">
            <a:avLst/>
          </a:prstGeom>
          <a:solidFill>
            <a:srgbClr val="305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3563938" y="5056188"/>
            <a:ext cx="20129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403198"/>
                </a:solidFill>
                <a:latin typeface="+mj-ea"/>
                <a:ea typeface="+mj-ea"/>
              </a:rPr>
              <a:t>点击添加文字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3335338" y="5426075"/>
            <a:ext cx="2476500" cy="105251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cxnSp>
        <p:nvCxnSpPr>
          <p:cNvPr id="37" name="直接连接符 36"/>
          <p:cNvCxnSpPr/>
          <p:nvPr/>
        </p:nvCxnSpPr>
        <p:spPr>
          <a:xfrm>
            <a:off x="7462838" y="3168650"/>
            <a:ext cx="392112" cy="0"/>
          </a:xfrm>
          <a:prstGeom prst="line">
            <a:avLst/>
          </a:prstGeom>
          <a:ln w="57150">
            <a:solidFill>
              <a:srgbClr val="208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7658100" y="3187700"/>
            <a:ext cx="0" cy="1006475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椭圆 38"/>
          <p:cNvSpPr/>
          <p:nvPr/>
        </p:nvSpPr>
        <p:spPr>
          <a:xfrm>
            <a:off x="7300913" y="4214813"/>
            <a:ext cx="715962" cy="714375"/>
          </a:xfrm>
          <a:prstGeom prst="ellipse">
            <a:avLst/>
          </a:prstGeom>
          <a:solidFill>
            <a:srgbClr val="2082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6653213" y="5056188"/>
            <a:ext cx="201136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403198"/>
                </a:solidFill>
                <a:latin typeface="+mj-ea"/>
                <a:ea typeface="+mj-ea"/>
              </a:rPr>
              <a:t>点击添加文字</a:t>
            </a:r>
          </a:p>
        </p:txBody>
      </p:sp>
      <p:sp>
        <p:nvSpPr>
          <p:cNvPr id="36" name="文本框 35"/>
          <p:cNvSpPr txBox="1"/>
          <p:nvPr/>
        </p:nvSpPr>
        <p:spPr>
          <a:xfrm>
            <a:off x="6423025" y="5426075"/>
            <a:ext cx="2476500" cy="105251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cxnSp>
        <p:nvCxnSpPr>
          <p:cNvPr id="45" name="直接连接符 44"/>
          <p:cNvCxnSpPr/>
          <p:nvPr/>
        </p:nvCxnSpPr>
        <p:spPr>
          <a:xfrm>
            <a:off x="10550525" y="3168650"/>
            <a:ext cx="392113" cy="0"/>
          </a:xfrm>
          <a:prstGeom prst="line">
            <a:avLst/>
          </a:prstGeom>
          <a:ln w="57150">
            <a:solidFill>
              <a:srgbClr val="0DB5C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接连接符 45"/>
          <p:cNvCxnSpPr/>
          <p:nvPr/>
        </p:nvCxnSpPr>
        <p:spPr>
          <a:xfrm>
            <a:off x="10747375" y="3187700"/>
            <a:ext cx="0" cy="1006475"/>
          </a:xfrm>
          <a:prstGeom prst="line">
            <a:avLst/>
          </a:prstGeom>
          <a:ln w="6350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椭圆 46"/>
          <p:cNvSpPr/>
          <p:nvPr/>
        </p:nvSpPr>
        <p:spPr>
          <a:xfrm>
            <a:off x="10388600" y="4214813"/>
            <a:ext cx="715963" cy="714375"/>
          </a:xfrm>
          <a:prstGeom prst="ellipse">
            <a:avLst/>
          </a:prstGeom>
          <a:solidFill>
            <a:srgbClr val="0DB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9740900" y="5056188"/>
            <a:ext cx="201136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403198"/>
                </a:solidFill>
                <a:latin typeface="+mj-ea"/>
                <a:ea typeface="+mj-ea"/>
              </a:rPr>
              <a:t>点击添加文字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9510713" y="5426075"/>
            <a:ext cx="2476500" cy="105251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grpSp>
        <p:nvGrpSpPr>
          <p:cNvPr id="40" name="组合 39"/>
          <p:cNvGrpSpPr/>
          <p:nvPr/>
        </p:nvGrpSpPr>
        <p:grpSpPr>
          <a:xfrm>
            <a:off x="4342278" y="4374091"/>
            <a:ext cx="452618" cy="366816"/>
            <a:chOff x="5783263" y="5375275"/>
            <a:chExt cx="1247776" cy="1011238"/>
          </a:xfrm>
          <a:solidFill>
            <a:schemeClr val="bg1"/>
          </a:solidFill>
        </p:grpSpPr>
        <p:sp>
          <p:nvSpPr>
            <p:cNvPr id="41" name="Freeform 318"/>
            <p:cNvSpPr>
              <a:spLocks/>
            </p:cNvSpPr>
            <p:nvPr/>
          </p:nvSpPr>
          <p:spPr bwMode="auto">
            <a:xfrm>
              <a:off x="6562726" y="5375275"/>
              <a:ext cx="468313" cy="466725"/>
            </a:xfrm>
            <a:custGeom>
              <a:avLst/>
              <a:gdLst>
                <a:gd name="T0" fmla="*/ 295 w 295"/>
                <a:gd name="T1" fmla="*/ 98 h 294"/>
                <a:gd name="T2" fmla="*/ 197 w 295"/>
                <a:gd name="T3" fmla="*/ 98 h 294"/>
                <a:gd name="T4" fmla="*/ 197 w 295"/>
                <a:gd name="T5" fmla="*/ 0 h 294"/>
                <a:gd name="T6" fmla="*/ 99 w 295"/>
                <a:gd name="T7" fmla="*/ 0 h 294"/>
                <a:gd name="T8" fmla="*/ 99 w 295"/>
                <a:gd name="T9" fmla="*/ 98 h 294"/>
                <a:gd name="T10" fmla="*/ 0 w 295"/>
                <a:gd name="T11" fmla="*/ 98 h 294"/>
                <a:gd name="T12" fmla="*/ 0 w 295"/>
                <a:gd name="T13" fmla="*/ 196 h 294"/>
                <a:gd name="T14" fmla="*/ 99 w 295"/>
                <a:gd name="T15" fmla="*/ 196 h 294"/>
                <a:gd name="T16" fmla="*/ 99 w 295"/>
                <a:gd name="T17" fmla="*/ 294 h 294"/>
                <a:gd name="T18" fmla="*/ 197 w 295"/>
                <a:gd name="T19" fmla="*/ 294 h 294"/>
                <a:gd name="T20" fmla="*/ 197 w 295"/>
                <a:gd name="T21" fmla="*/ 196 h 294"/>
                <a:gd name="T22" fmla="*/ 295 w 295"/>
                <a:gd name="T23" fmla="*/ 196 h 294"/>
                <a:gd name="T24" fmla="*/ 295 w 295"/>
                <a:gd name="T25" fmla="*/ 98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95" h="294">
                  <a:moveTo>
                    <a:pt x="295" y="98"/>
                  </a:moveTo>
                  <a:lnTo>
                    <a:pt x="197" y="98"/>
                  </a:lnTo>
                  <a:lnTo>
                    <a:pt x="197" y="0"/>
                  </a:lnTo>
                  <a:lnTo>
                    <a:pt x="99" y="0"/>
                  </a:lnTo>
                  <a:lnTo>
                    <a:pt x="99" y="98"/>
                  </a:lnTo>
                  <a:lnTo>
                    <a:pt x="0" y="98"/>
                  </a:lnTo>
                  <a:lnTo>
                    <a:pt x="0" y="196"/>
                  </a:lnTo>
                  <a:lnTo>
                    <a:pt x="99" y="196"/>
                  </a:lnTo>
                  <a:lnTo>
                    <a:pt x="99" y="294"/>
                  </a:lnTo>
                  <a:lnTo>
                    <a:pt x="197" y="294"/>
                  </a:lnTo>
                  <a:lnTo>
                    <a:pt x="197" y="196"/>
                  </a:lnTo>
                  <a:lnTo>
                    <a:pt x="295" y="196"/>
                  </a:lnTo>
                  <a:lnTo>
                    <a:pt x="295" y="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8" name="Freeform 319"/>
            <p:cNvSpPr>
              <a:spLocks noEditPoints="1"/>
            </p:cNvSpPr>
            <p:nvPr/>
          </p:nvSpPr>
          <p:spPr bwMode="auto">
            <a:xfrm>
              <a:off x="5783263" y="5608638"/>
              <a:ext cx="1247775" cy="777875"/>
            </a:xfrm>
            <a:custGeom>
              <a:avLst/>
              <a:gdLst>
                <a:gd name="T0" fmla="*/ 1728 w 2048"/>
                <a:gd name="T1" fmla="*/ 508 h 1280"/>
                <a:gd name="T2" fmla="*/ 1828 w 2048"/>
                <a:gd name="T3" fmla="*/ 640 h 1280"/>
                <a:gd name="T4" fmla="*/ 1529 w 2048"/>
                <a:gd name="T5" fmla="*/ 941 h 1280"/>
                <a:gd name="T6" fmla="*/ 1024 w 2048"/>
                <a:gd name="T7" fmla="*/ 1088 h 1280"/>
                <a:gd name="T8" fmla="*/ 519 w 2048"/>
                <a:gd name="T9" fmla="*/ 941 h 1280"/>
                <a:gd name="T10" fmla="*/ 220 w 2048"/>
                <a:gd name="T11" fmla="*/ 640 h 1280"/>
                <a:gd name="T12" fmla="*/ 519 w 2048"/>
                <a:gd name="T13" fmla="*/ 339 h 1280"/>
                <a:gd name="T14" fmla="*/ 543 w 2048"/>
                <a:gd name="T15" fmla="*/ 325 h 1280"/>
                <a:gd name="T16" fmla="*/ 512 w 2048"/>
                <a:gd name="T17" fmla="*/ 500 h 1280"/>
                <a:gd name="T18" fmla="*/ 1024 w 2048"/>
                <a:gd name="T19" fmla="*/ 1012 h 1280"/>
                <a:gd name="T20" fmla="*/ 1536 w 2048"/>
                <a:gd name="T21" fmla="*/ 500 h 1280"/>
                <a:gd name="T22" fmla="*/ 1536 w 2048"/>
                <a:gd name="T23" fmla="*/ 496 h 1280"/>
                <a:gd name="T24" fmla="*/ 1152 w 2048"/>
                <a:gd name="T25" fmla="*/ 7 h 1280"/>
                <a:gd name="T26" fmla="*/ 1024 w 2048"/>
                <a:gd name="T27" fmla="*/ 0 h 1280"/>
                <a:gd name="T28" fmla="*/ 0 w 2048"/>
                <a:gd name="T29" fmla="*/ 640 h 1280"/>
                <a:gd name="T30" fmla="*/ 1024 w 2048"/>
                <a:gd name="T31" fmla="*/ 1280 h 1280"/>
                <a:gd name="T32" fmla="*/ 2048 w 2048"/>
                <a:gd name="T33" fmla="*/ 640 h 1280"/>
                <a:gd name="T34" fmla="*/ 1923 w 2048"/>
                <a:gd name="T35" fmla="*/ 442 h 1280"/>
                <a:gd name="T36" fmla="*/ 1728 w 2048"/>
                <a:gd name="T37" fmla="*/ 508 h 1280"/>
                <a:gd name="T38" fmla="*/ 832 w 2048"/>
                <a:gd name="T39" fmla="*/ 256 h 1280"/>
                <a:gd name="T40" fmla="*/ 1024 w 2048"/>
                <a:gd name="T41" fmla="*/ 448 h 1280"/>
                <a:gd name="T42" fmla="*/ 832 w 2048"/>
                <a:gd name="T43" fmla="*/ 640 h 1280"/>
                <a:gd name="T44" fmla="*/ 640 w 2048"/>
                <a:gd name="T45" fmla="*/ 448 h 1280"/>
                <a:gd name="T46" fmla="*/ 832 w 2048"/>
                <a:gd name="T47" fmla="*/ 256 h 1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048" h="1280">
                  <a:moveTo>
                    <a:pt x="1728" y="508"/>
                  </a:moveTo>
                  <a:cubicBezTo>
                    <a:pt x="1765" y="549"/>
                    <a:pt x="1798" y="593"/>
                    <a:pt x="1828" y="640"/>
                  </a:cubicBezTo>
                  <a:cubicBezTo>
                    <a:pt x="1751" y="761"/>
                    <a:pt x="1649" y="864"/>
                    <a:pt x="1529" y="941"/>
                  </a:cubicBezTo>
                  <a:cubicBezTo>
                    <a:pt x="1378" y="1037"/>
                    <a:pt x="1203" y="1088"/>
                    <a:pt x="1024" y="1088"/>
                  </a:cubicBezTo>
                  <a:cubicBezTo>
                    <a:pt x="845" y="1088"/>
                    <a:pt x="670" y="1037"/>
                    <a:pt x="519" y="941"/>
                  </a:cubicBezTo>
                  <a:cubicBezTo>
                    <a:pt x="399" y="864"/>
                    <a:pt x="297" y="761"/>
                    <a:pt x="220" y="640"/>
                  </a:cubicBezTo>
                  <a:cubicBezTo>
                    <a:pt x="297" y="519"/>
                    <a:pt x="399" y="416"/>
                    <a:pt x="519" y="339"/>
                  </a:cubicBezTo>
                  <a:cubicBezTo>
                    <a:pt x="527" y="334"/>
                    <a:pt x="535" y="330"/>
                    <a:pt x="543" y="325"/>
                  </a:cubicBezTo>
                  <a:cubicBezTo>
                    <a:pt x="523" y="379"/>
                    <a:pt x="512" y="438"/>
                    <a:pt x="512" y="500"/>
                  </a:cubicBezTo>
                  <a:cubicBezTo>
                    <a:pt x="512" y="783"/>
                    <a:pt x="741" y="1012"/>
                    <a:pt x="1024" y="1012"/>
                  </a:cubicBezTo>
                  <a:cubicBezTo>
                    <a:pt x="1307" y="1012"/>
                    <a:pt x="1536" y="783"/>
                    <a:pt x="1536" y="500"/>
                  </a:cubicBezTo>
                  <a:cubicBezTo>
                    <a:pt x="1536" y="499"/>
                    <a:pt x="1536" y="497"/>
                    <a:pt x="1536" y="496"/>
                  </a:cubicBezTo>
                  <a:cubicBezTo>
                    <a:pt x="1317" y="440"/>
                    <a:pt x="1155" y="243"/>
                    <a:pt x="1152" y="7"/>
                  </a:cubicBezTo>
                  <a:cubicBezTo>
                    <a:pt x="1110" y="2"/>
                    <a:pt x="1067" y="0"/>
                    <a:pt x="1024" y="0"/>
                  </a:cubicBezTo>
                  <a:cubicBezTo>
                    <a:pt x="577" y="0"/>
                    <a:pt x="190" y="260"/>
                    <a:pt x="0" y="640"/>
                  </a:cubicBezTo>
                  <a:cubicBezTo>
                    <a:pt x="190" y="1020"/>
                    <a:pt x="577" y="1280"/>
                    <a:pt x="1024" y="1280"/>
                  </a:cubicBezTo>
                  <a:cubicBezTo>
                    <a:pt x="1471" y="1280"/>
                    <a:pt x="1858" y="1020"/>
                    <a:pt x="2048" y="640"/>
                  </a:cubicBezTo>
                  <a:cubicBezTo>
                    <a:pt x="2013" y="570"/>
                    <a:pt x="1971" y="503"/>
                    <a:pt x="1923" y="442"/>
                  </a:cubicBezTo>
                  <a:cubicBezTo>
                    <a:pt x="1864" y="476"/>
                    <a:pt x="1798" y="499"/>
                    <a:pt x="1728" y="508"/>
                  </a:cubicBezTo>
                  <a:close/>
                  <a:moveTo>
                    <a:pt x="832" y="256"/>
                  </a:moveTo>
                  <a:cubicBezTo>
                    <a:pt x="938" y="256"/>
                    <a:pt x="1024" y="342"/>
                    <a:pt x="1024" y="448"/>
                  </a:cubicBezTo>
                  <a:cubicBezTo>
                    <a:pt x="1024" y="554"/>
                    <a:pt x="938" y="640"/>
                    <a:pt x="832" y="640"/>
                  </a:cubicBezTo>
                  <a:cubicBezTo>
                    <a:pt x="726" y="640"/>
                    <a:pt x="640" y="554"/>
                    <a:pt x="640" y="448"/>
                  </a:cubicBezTo>
                  <a:cubicBezTo>
                    <a:pt x="640" y="342"/>
                    <a:pt x="726" y="256"/>
                    <a:pt x="832" y="2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485620" y="4446269"/>
            <a:ext cx="345774" cy="274414"/>
            <a:chOff x="5913438" y="4151313"/>
            <a:chExt cx="2092324" cy="1660524"/>
          </a:xfrm>
          <a:solidFill>
            <a:schemeClr val="bg1"/>
          </a:solidFill>
        </p:grpSpPr>
        <p:sp>
          <p:nvSpPr>
            <p:cNvPr id="50" name="Freeform 136"/>
            <p:cNvSpPr>
              <a:spLocks noEditPoints="1"/>
            </p:cNvSpPr>
            <p:nvPr/>
          </p:nvSpPr>
          <p:spPr bwMode="auto">
            <a:xfrm>
              <a:off x="6337300" y="4151313"/>
              <a:ext cx="1668462" cy="1660524"/>
            </a:xfrm>
            <a:custGeom>
              <a:avLst/>
              <a:gdLst>
                <a:gd name="T0" fmla="*/ 1921 w 2017"/>
                <a:gd name="T1" fmla="*/ 0 h 2017"/>
                <a:gd name="T2" fmla="*/ 1153 w 2017"/>
                <a:gd name="T3" fmla="*/ 0 h 2017"/>
                <a:gd name="T4" fmla="*/ 989 w 2017"/>
                <a:gd name="T5" fmla="*/ 68 h 2017"/>
                <a:gd name="T6" fmla="*/ 37 w 2017"/>
                <a:gd name="T7" fmla="*/ 1020 h 2017"/>
                <a:gd name="T8" fmla="*/ 37 w 2017"/>
                <a:gd name="T9" fmla="*/ 1156 h 2017"/>
                <a:gd name="T10" fmla="*/ 861 w 2017"/>
                <a:gd name="T11" fmla="*/ 1980 h 2017"/>
                <a:gd name="T12" fmla="*/ 997 w 2017"/>
                <a:gd name="T13" fmla="*/ 1980 h 2017"/>
                <a:gd name="T14" fmla="*/ 1949 w 2017"/>
                <a:gd name="T15" fmla="*/ 1028 h 2017"/>
                <a:gd name="T16" fmla="*/ 2017 w 2017"/>
                <a:gd name="T17" fmla="*/ 864 h 2017"/>
                <a:gd name="T18" fmla="*/ 2017 w 2017"/>
                <a:gd name="T19" fmla="*/ 96 h 2017"/>
                <a:gd name="T20" fmla="*/ 1921 w 2017"/>
                <a:gd name="T21" fmla="*/ 0 h 2017"/>
                <a:gd name="T22" fmla="*/ 1441 w 2017"/>
                <a:gd name="T23" fmla="*/ 768 h 2017"/>
                <a:gd name="T24" fmla="*/ 1249 w 2017"/>
                <a:gd name="T25" fmla="*/ 576 h 2017"/>
                <a:gd name="T26" fmla="*/ 1441 w 2017"/>
                <a:gd name="T27" fmla="*/ 384 h 2017"/>
                <a:gd name="T28" fmla="*/ 1633 w 2017"/>
                <a:gd name="T29" fmla="*/ 576 h 2017"/>
                <a:gd name="T30" fmla="*/ 1441 w 2017"/>
                <a:gd name="T31" fmla="*/ 768 h 2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17" h="2017">
                  <a:moveTo>
                    <a:pt x="1921" y="0"/>
                  </a:moveTo>
                  <a:cubicBezTo>
                    <a:pt x="1153" y="0"/>
                    <a:pt x="1153" y="0"/>
                    <a:pt x="1153" y="0"/>
                  </a:cubicBezTo>
                  <a:cubicBezTo>
                    <a:pt x="1100" y="0"/>
                    <a:pt x="1026" y="31"/>
                    <a:pt x="989" y="68"/>
                  </a:cubicBezTo>
                  <a:cubicBezTo>
                    <a:pt x="37" y="1020"/>
                    <a:pt x="37" y="1020"/>
                    <a:pt x="37" y="1020"/>
                  </a:cubicBezTo>
                  <a:cubicBezTo>
                    <a:pt x="0" y="1057"/>
                    <a:pt x="0" y="1119"/>
                    <a:pt x="37" y="1156"/>
                  </a:cubicBezTo>
                  <a:cubicBezTo>
                    <a:pt x="861" y="1980"/>
                    <a:pt x="861" y="1980"/>
                    <a:pt x="861" y="1980"/>
                  </a:cubicBezTo>
                  <a:cubicBezTo>
                    <a:pt x="898" y="2017"/>
                    <a:pt x="960" y="2017"/>
                    <a:pt x="997" y="1980"/>
                  </a:cubicBezTo>
                  <a:cubicBezTo>
                    <a:pt x="1949" y="1028"/>
                    <a:pt x="1949" y="1028"/>
                    <a:pt x="1949" y="1028"/>
                  </a:cubicBezTo>
                  <a:cubicBezTo>
                    <a:pt x="1986" y="991"/>
                    <a:pt x="2017" y="917"/>
                    <a:pt x="2017" y="864"/>
                  </a:cubicBezTo>
                  <a:cubicBezTo>
                    <a:pt x="2017" y="96"/>
                    <a:pt x="2017" y="96"/>
                    <a:pt x="2017" y="96"/>
                  </a:cubicBezTo>
                  <a:cubicBezTo>
                    <a:pt x="2017" y="43"/>
                    <a:pt x="1974" y="0"/>
                    <a:pt x="1921" y="0"/>
                  </a:cubicBezTo>
                  <a:close/>
                  <a:moveTo>
                    <a:pt x="1441" y="768"/>
                  </a:moveTo>
                  <a:cubicBezTo>
                    <a:pt x="1335" y="768"/>
                    <a:pt x="1249" y="682"/>
                    <a:pt x="1249" y="576"/>
                  </a:cubicBezTo>
                  <a:cubicBezTo>
                    <a:pt x="1249" y="470"/>
                    <a:pt x="1335" y="384"/>
                    <a:pt x="1441" y="384"/>
                  </a:cubicBezTo>
                  <a:cubicBezTo>
                    <a:pt x="1547" y="384"/>
                    <a:pt x="1633" y="470"/>
                    <a:pt x="1633" y="576"/>
                  </a:cubicBezTo>
                  <a:cubicBezTo>
                    <a:pt x="1633" y="682"/>
                    <a:pt x="1547" y="768"/>
                    <a:pt x="1441" y="7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1" name="Freeform 137"/>
            <p:cNvSpPr>
              <a:spLocks/>
            </p:cNvSpPr>
            <p:nvPr/>
          </p:nvSpPr>
          <p:spPr bwMode="auto">
            <a:xfrm>
              <a:off x="5913438" y="4151313"/>
              <a:ext cx="1085850" cy="1660524"/>
            </a:xfrm>
            <a:custGeom>
              <a:avLst/>
              <a:gdLst>
                <a:gd name="T0" fmla="*/ 225 w 1313"/>
                <a:gd name="T1" fmla="*/ 1088 h 2017"/>
                <a:gd name="T2" fmla="*/ 1313 w 1313"/>
                <a:gd name="T3" fmla="*/ 0 h 2017"/>
                <a:gd name="T4" fmla="*/ 1153 w 1313"/>
                <a:gd name="T5" fmla="*/ 0 h 2017"/>
                <a:gd name="T6" fmla="*/ 989 w 1313"/>
                <a:gd name="T7" fmla="*/ 68 h 2017"/>
                <a:gd name="T8" fmla="*/ 37 w 1313"/>
                <a:gd name="T9" fmla="*/ 1020 h 2017"/>
                <a:gd name="T10" fmla="*/ 37 w 1313"/>
                <a:gd name="T11" fmla="*/ 1156 h 2017"/>
                <a:gd name="T12" fmla="*/ 861 w 1313"/>
                <a:gd name="T13" fmla="*/ 1980 h 2017"/>
                <a:gd name="T14" fmla="*/ 997 w 1313"/>
                <a:gd name="T15" fmla="*/ 1980 h 2017"/>
                <a:gd name="T16" fmla="*/ 1057 w 1313"/>
                <a:gd name="T17" fmla="*/ 1920 h 2017"/>
                <a:gd name="T18" fmla="*/ 225 w 1313"/>
                <a:gd name="T19" fmla="*/ 1088 h 20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13" h="2017">
                  <a:moveTo>
                    <a:pt x="225" y="1088"/>
                  </a:moveTo>
                  <a:cubicBezTo>
                    <a:pt x="1313" y="0"/>
                    <a:pt x="1313" y="0"/>
                    <a:pt x="1313" y="0"/>
                  </a:cubicBezTo>
                  <a:cubicBezTo>
                    <a:pt x="1153" y="0"/>
                    <a:pt x="1153" y="0"/>
                    <a:pt x="1153" y="0"/>
                  </a:cubicBezTo>
                  <a:cubicBezTo>
                    <a:pt x="1100" y="0"/>
                    <a:pt x="1026" y="31"/>
                    <a:pt x="989" y="68"/>
                  </a:cubicBezTo>
                  <a:cubicBezTo>
                    <a:pt x="37" y="1020"/>
                    <a:pt x="37" y="1020"/>
                    <a:pt x="37" y="1020"/>
                  </a:cubicBezTo>
                  <a:cubicBezTo>
                    <a:pt x="0" y="1057"/>
                    <a:pt x="0" y="1119"/>
                    <a:pt x="37" y="1156"/>
                  </a:cubicBezTo>
                  <a:cubicBezTo>
                    <a:pt x="861" y="1980"/>
                    <a:pt x="861" y="1980"/>
                    <a:pt x="861" y="1980"/>
                  </a:cubicBezTo>
                  <a:cubicBezTo>
                    <a:pt x="898" y="2017"/>
                    <a:pt x="960" y="2017"/>
                    <a:pt x="997" y="1980"/>
                  </a:cubicBezTo>
                  <a:cubicBezTo>
                    <a:pt x="1057" y="1920"/>
                    <a:pt x="1057" y="1920"/>
                    <a:pt x="1057" y="1920"/>
                  </a:cubicBezTo>
                  <a:lnTo>
                    <a:pt x="225" y="10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7195" name="Freeform 339"/>
          <p:cNvSpPr>
            <a:spLocks noEditPoints="1"/>
          </p:cNvSpPr>
          <p:nvPr/>
        </p:nvSpPr>
        <p:spPr bwMode="auto">
          <a:xfrm>
            <a:off x="10599738" y="4400550"/>
            <a:ext cx="293687" cy="374650"/>
          </a:xfrm>
          <a:custGeom>
            <a:avLst/>
            <a:gdLst>
              <a:gd name="T0" fmla="*/ 2147483646 w 1590"/>
              <a:gd name="T1" fmla="*/ 2147483646 h 2048"/>
              <a:gd name="T2" fmla="*/ 2147483646 w 1590"/>
              <a:gd name="T3" fmla="*/ 0 h 2048"/>
              <a:gd name="T4" fmla="*/ 2147483646 w 1590"/>
              <a:gd name="T5" fmla="*/ 2147483646 h 2048"/>
              <a:gd name="T6" fmla="*/ 2147483646 w 1590"/>
              <a:gd name="T7" fmla="*/ 2147483646 h 2048"/>
              <a:gd name="T8" fmla="*/ 2147483646 w 1590"/>
              <a:gd name="T9" fmla="*/ 2147483646 h 2048"/>
              <a:gd name="T10" fmla="*/ 2147483646 w 1590"/>
              <a:gd name="T11" fmla="*/ 2147483646 h 2048"/>
              <a:gd name="T12" fmla="*/ 2147483646 w 1590"/>
              <a:gd name="T13" fmla="*/ 2147483646 h 2048"/>
              <a:gd name="T14" fmla="*/ 2147483646 w 1590"/>
              <a:gd name="T15" fmla="*/ 2147483646 h 2048"/>
              <a:gd name="T16" fmla="*/ 2147483646 w 1590"/>
              <a:gd name="T17" fmla="*/ 2147483646 h 2048"/>
              <a:gd name="T18" fmla="*/ 2147483646 w 1590"/>
              <a:gd name="T19" fmla="*/ 2147483646 h 2048"/>
              <a:gd name="T20" fmla="*/ 2147483646 w 1590"/>
              <a:gd name="T21" fmla="*/ 2147483646 h 2048"/>
              <a:gd name="T22" fmla="*/ 2147483646 w 1590"/>
              <a:gd name="T23" fmla="*/ 2147483646 h 2048"/>
              <a:gd name="T24" fmla="*/ 2147483646 w 1590"/>
              <a:gd name="T25" fmla="*/ 2147483646 h 2048"/>
              <a:gd name="T26" fmla="*/ 2147483646 w 1590"/>
              <a:gd name="T27" fmla="*/ 2147483646 h 2048"/>
              <a:gd name="T28" fmla="*/ 2147483646 w 1590"/>
              <a:gd name="T29" fmla="*/ 2147483646 h 2048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590" h="2048">
                <a:moveTo>
                  <a:pt x="1500" y="946"/>
                </a:moveTo>
                <a:cubicBezTo>
                  <a:pt x="1369" y="579"/>
                  <a:pt x="1090" y="250"/>
                  <a:pt x="795" y="0"/>
                </a:cubicBezTo>
                <a:cubicBezTo>
                  <a:pt x="500" y="250"/>
                  <a:pt x="221" y="579"/>
                  <a:pt x="90" y="946"/>
                </a:cubicBezTo>
                <a:cubicBezTo>
                  <a:pt x="8" y="1173"/>
                  <a:pt x="0" y="1419"/>
                  <a:pt x="115" y="1637"/>
                </a:cubicBezTo>
                <a:cubicBezTo>
                  <a:pt x="247" y="1887"/>
                  <a:pt x="512" y="2048"/>
                  <a:pt x="795" y="2048"/>
                </a:cubicBezTo>
                <a:cubicBezTo>
                  <a:pt x="1078" y="2048"/>
                  <a:pt x="1343" y="1887"/>
                  <a:pt x="1475" y="1637"/>
                </a:cubicBezTo>
                <a:cubicBezTo>
                  <a:pt x="1590" y="1419"/>
                  <a:pt x="1582" y="1173"/>
                  <a:pt x="1500" y="946"/>
                </a:cubicBezTo>
                <a:close/>
                <a:moveTo>
                  <a:pt x="1249" y="1518"/>
                </a:moveTo>
                <a:cubicBezTo>
                  <a:pt x="1161" y="1684"/>
                  <a:pt x="983" y="1792"/>
                  <a:pt x="795" y="1792"/>
                </a:cubicBezTo>
                <a:cubicBezTo>
                  <a:pt x="685" y="1792"/>
                  <a:pt x="578" y="1755"/>
                  <a:pt x="491" y="1691"/>
                </a:cubicBezTo>
                <a:cubicBezTo>
                  <a:pt x="517" y="1694"/>
                  <a:pt x="544" y="1696"/>
                  <a:pt x="571" y="1696"/>
                </a:cubicBezTo>
                <a:cubicBezTo>
                  <a:pt x="806" y="1696"/>
                  <a:pt x="1028" y="1562"/>
                  <a:pt x="1138" y="1354"/>
                </a:cubicBezTo>
                <a:cubicBezTo>
                  <a:pt x="1228" y="1183"/>
                  <a:pt x="1220" y="1006"/>
                  <a:pt x="1186" y="865"/>
                </a:cubicBezTo>
                <a:cubicBezTo>
                  <a:pt x="1215" y="921"/>
                  <a:pt x="1239" y="977"/>
                  <a:pt x="1259" y="1033"/>
                </a:cubicBezTo>
                <a:cubicBezTo>
                  <a:pt x="1304" y="1159"/>
                  <a:pt x="1339" y="1345"/>
                  <a:pt x="1249" y="15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472822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withGroup">
                            <p:stCondLst>
                              <p:cond delay="25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8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9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0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5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50" fill="hold"/>
                                        <p:tgtEl>
                                          <p:spTgt spid="7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2" dur="250"/>
                                        <p:tgtEl>
                                          <p:spTgt spid="7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173" grpId="0"/>
      <p:bldP spid="18" grpId="0" animBg="1"/>
      <p:bldP spid="21" grpId="0"/>
      <p:bldP spid="22" grpId="0"/>
      <p:bldP spid="31" grpId="0" animBg="1"/>
      <p:bldP spid="27" grpId="0"/>
      <p:bldP spid="28" grpId="0"/>
      <p:bldP spid="39" grpId="0" animBg="1"/>
      <p:bldP spid="35" grpId="0"/>
      <p:bldP spid="36" grpId="0"/>
      <p:bldP spid="47" grpId="0" animBg="1"/>
      <p:bldP spid="43" grpId="0"/>
      <p:bldP spid="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组合 46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4" name="直接连接符 3"/>
            <p:cNvCxnSpPr/>
            <p:nvPr/>
          </p:nvCxnSpPr>
          <p:spPr>
            <a:xfrm>
              <a:off x="354017" y="804831"/>
              <a:ext cx="1128110" cy="0"/>
            </a:xfrm>
            <a:prstGeom prst="line">
              <a:avLst/>
            </a:prstGeom>
            <a:ln w="25400">
              <a:gradFill flip="none" rotWithShape="1">
                <a:gsLst>
                  <a:gs pos="8000">
                    <a:srgbClr val="403198"/>
                  </a:gs>
                  <a:gs pos="37000">
                    <a:srgbClr val="305AA6"/>
                  </a:gs>
                  <a:gs pos="61000">
                    <a:srgbClr val="2082B4"/>
                  </a:gs>
                  <a:gs pos="88000">
                    <a:srgbClr val="0DB5C5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文本框 4"/>
            <p:cNvSpPr txBox="1"/>
            <p:nvPr/>
          </p:nvSpPr>
          <p:spPr>
            <a:xfrm>
              <a:off x="231966" y="181154"/>
              <a:ext cx="2176448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gradFill>
                    <a:gsLst>
                      <a:gs pos="13000">
                        <a:srgbClr val="0DB5C5"/>
                      </a:gs>
                      <a:gs pos="40000">
                        <a:srgbClr val="2082B4"/>
                      </a:gs>
                      <a:gs pos="65000">
                        <a:srgbClr val="305AA6"/>
                      </a:gs>
                      <a:gs pos="81000">
                        <a:srgbClr val="403198"/>
                      </a:gs>
                    </a:gsLst>
                    <a:lin ang="13500000" scaled="1"/>
                  </a:gra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6" name="文本框 5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</p:grpSp>
      <p:sp>
        <p:nvSpPr>
          <p:cNvPr id="14" name="文本框 13"/>
          <p:cNvSpPr txBox="1"/>
          <p:nvPr/>
        </p:nvSpPr>
        <p:spPr bwMode="auto">
          <a:xfrm>
            <a:off x="979488" y="3892550"/>
            <a:ext cx="16192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305AA6"/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7" name="文本框 16"/>
          <p:cNvSpPr txBox="1"/>
          <p:nvPr/>
        </p:nvSpPr>
        <p:spPr bwMode="auto">
          <a:xfrm>
            <a:off x="754063" y="4210050"/>
            <a:ext cx="2070100" cy="1346459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pic>
        <p:nvPicPr>
          <p:cNvPr id="8224" name="图片 1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775" y="1735138"/>
            <a:ext cx="28765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矩形 15"/>
          <p:cNvSpPr/>
          <p:nvPr/>
        </p:nvSpPr>
        <p:spPr bwMode="auto">
          <a:xfrm>
            <a:off x="358775" y="1714500"/>
            <a:ext cx="2876550" cy="1938338"/>
          </a:xfrm>
          <a:prstGeom prst="rect">
            <a:avLst/>
          </a:prstGeom>
          <a:solidFill>
            <a:srgbClr val="403198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8223" name="Freeform 5"/>
          <p:cNvSpPr>
            <a:spLocks noEditPoints="1"/>
          </p:cNvSpPr>
          <p:nvPr/>
        </p:nvSpPr>
        <p:spPr bwMode="auto">
          <a:xfrm>
            <a:off x="1450975" y="2146300"/>
            <a:ext cx="676275" cy="1049338"/>
          </a:xfrm>
          <a:custGeom>
            <a:avLst/>
            <a:gdLst>
              <a:gd name="T0" fmla="*/ 2147483646 w 450"/>
              <a:gd name="T1" fmla="*/ 2147483646 h 700"/>
              <a:gd name="T2" fmla="*/ 2147483646 w 450"/>
              <a:gd name="T3" fmla="*/ 2147483646 h 700"/>
              <a:gd name="T4" fmla="*/ 2147483646 w 450"/>
              <a:gd name="T5" fmla="*/ 2147483646 h 700"/>
              <a:gd name="T6" fmla="*/ 2147483646 w 450"/>
              <a:gd name="T7" fmla="*/ 2147483646 h 700"/>
              <a:gd name="T8" fmla="*/ 2147483646 w 450"/>
              <a:gd name="T9" fmla="*/ 2147483646 h 700"/>
              <a:gd name="T10" fmla="*/ 2147483646 w 450"/>
              <a:gd name="T11" fmla="*/ 2147483646 h 700"/>
              <a:gd name="T12" fmla="*/ 2147483646 w 450"/>
              <a:gd name="T13" fmla="*/ 2147483646 h 700"/>
              <a:gd name="T14" fmla="*/ 2147483646 w 450"/>
              <a:gd name="T15" fmla="*/ 2147483646 h 700"/>
              <a:gd name="T16" fmla="*/ 2147483646 w 450"/>
              <a:gd name="T17" fmla="*/ 2147483646 h 700"/>
              <a:gd name="T18" fmla="*/ 2147483646 w 450"/>
              <a:gd name="T19" fmla="*/ 2147483646 h 700"/>
              <a:gd name="T20" fmla="*/ 2147483646 w 450"/>
              <a:gd name="T21" fmla="*/ 2147483646 h 700"/>
              <a:gd name="T22" fmla="*/ 2147483646 w 450"/>
              <a:gd name="T23" fmla="*/ 2147483646 h 700"/>
              <a:gd name="T24" fmla="*/ 0 w 450"/>
              <a:gd name="T25" fmla="*/ 2147483646 h 700"/>
              <a:gd name="T26" fmla="*/ 2147483646 w 450"/>
              <a:gd name="T27" fmla="*/ 2147483646 h 700"/>
              <a:gd name="T28" fmla="*/ 2147483646 w 450"/>
              <a:gd name="T29" fmla="*/ 2147483646 h 700"/>
              <a:gd name="T30" fmla="*/ 2147483646 w 450"/>
              <a:gd name="T31" fmla="*/ 2147483646 h 700"/>
              <a:gd name="T32" fmla="*/ 2147483646 w 450"/>
              <a:gd name="T33" fmla="*/ 2147483646 h 700"/>
              <a:gd name="T34" fmla="*/ 2147483646 w 450"/>
              <a:gd name="T35" fmla="*/ 0 h 700"/>
              <a:gd name="T36" fmla="*/ 2147483646 w 450"/>
              <a:gd name="T37" fmla="*/ 2147483646 h 700"/>
              <a:gd name="T38" fmla="*/ 2147483646 w 450"/>
              <a:gd name="T39" fmla="*/ 2147483646 h 700"/>
              <a:gd name="T40" fmla="*/ 2147483646 w 450"/>
              <a:gd name="T41" fmla="*/ 2147483646 h 700"/>
              <a:gd name="T42" fmla="*/ 2147483646 w 450"/>
              <a:gd name="T43" fmla="*/ 2147483646 h 700"/>
              <a:gd name="T44" fmla="*/ 2147483646 w 450"/>
              <a:gd name="T45" fmla="*/ 2147483646 h 700"/>
              <a:gd name="T46" fmla="*/ 2147483646 w 450"/>
              <a:gd name="T47" fmla="*/ 2147483646 h 700"/>
              <a:gd name="T48" fmla="*/ 2147483646 w 450"/>
              <a:gd name="T49" fmla="*/ 2147483646 h 700"/>
              <a:gd name="T50" fmla="*/ 2147483646 w 450"/>
              <a:gd name="T51" fmla="*/ 2147483646 h 700"/>
              <a:gd name="T52" fmla="*/ 2147483646 w 450"/>
              <a:gd name="T53" fmla="*/ 2147483646 h 700"/>
              <a:gd name="T54" fmla="*/ 2147483646 w 450"/>
              <a:gd name="T55" fmla="*/ 2147483646 h 700"/>
              <a:gd name="T56" fmla="*/ 2147483646 w 450"/>
              <a:gd name="T57" fmla="*/ 2147483646 h 700"/>
              <a:gd name="T58" fmla="*/ 2147483646 w 450"/>
              <a:gd name="T59" fmla="*/ 2147483646 h 700"/>
              <a:gd name="T60" fmla="*/ 2147483646 w 450"/>
              <a:gd name="T61" fmla="*/ 2147483646 h 700"/>
              <a:gd name="T62" fmla="*/ 2147483646 w 450"/>
              <a:gd name="T63" fmla="*/ 2147483646 h 700"/>
              <a:gd name="T64" fmla="*/ 2147483646 w 450"/>
              <a:gd name="T65" fmla="*/ 2147483646 h 700"/>
              <a:gd name="T66" fmla="*/ 2147483646 w 450"/>
              <a:gd name="T67" fmla="*/ 2147483646 h 700"/>
              <a:gd name="T68" fmla="*/ 2147483646 w 450"/>
              <a:gd name="T69" fmla="*/ 2147483646 h 700"/>
              <a:gd name="T70" fmla="*/ 2147483646 w 450"/>
              <a:gd name="T71" fmla="*/ 2147483646 h 700"/>
              <a:gd name="T72" fmla="*/ 2147483646 w 450"/>
              <a:gd name="T73" fmla="*/ 2147483646 h 700"/>
              <a:gd name="T74" fmla="*/ 2147483646 w 450"/>
              <a:gd name="T75" fmla="*/ 2147483646 h 700"/>
              <a:gd name="T76" fmla="*/ 2147483646 w 450"/>
              <a:gd name="T77" fmla="*/ 2147483646 h 700"/>
              <a:gd name="T78" fmla="*/ 2147483646 w 450"/>
              <a:gd name="T79" fmla="*/ 2147483646 h 700"/>
              <a:gd name="T80" fmla="*/ 2147483646 w 450"/>
              <a:gd name="T81" fmla="*/ 2147483646 h 700"/>
              <a:gd name="T82" fmla="*/ 2147483646 w 450"/>
              <a:gd name="T83" fmla="*/ 2147483646 h 700"/>
              <a:gd name="T84" fmla="*/ 2147483646 w 450"/>
              <a:gd name="T85" fmla="*/ 2147483646 h 700"/>
              <a:gd name="T86" fmla="*/ 2147483646 w 450"/>
              <a:gd name="T87" fmla="*/ 2147483646 h 700"/>
              <a:gd name="T88" fmla="*/ 2147483646 w 450"/>
              <a:gd name="T89" fmla="*/ 2147483646 h 700"/>
              <a:gd name="T90" fmla="*/ 2147483646 w 450"/>
              <a:gd name="T91" fmla="*/ 2147483646 h 700"/>
              <a:gd name="T92" fmla="*/ 2147483646 w 450"/>
              <a:gd name="T93" fmla="*/ 2147483646 h 700"/>
              <a:gd name="T94" fmla="*/ 2147483646 w 450"/>
              <a:gd name="T95" fmla="*/ 2147483646 h 700"/>
              <a:gd name="T96" fmla="*/ 2147483646 w 450"/>
              <a:gd name="T97" fmla="*/ 2147483646 h 700"/>
              <a:gd name="T98" fmla="*/ 2147483646 w 450"/>
              <a:gd name="T99" fmla="*/ 2147483646 h 7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450" h="700">
                <a:moveTo>
                  <a:pt x="375" y="450"/>
                </a:moveTo>
                <a:cubicBezTo>
                  <a:pt x="370" y="450"/>
                  <a:pt x="365" y="450"/>
                  <a:pt x="360" y="450"/>
                </a:cubicBezTo>
                <a:cubicBezTo>
                  <a:pt x="285" y="580"/>
                  <a:pt x="285" y="580"/>
                  <a:pt x="285" y="580"/>
                </a:cubicBezTo>
                <a:cubicBezTo>
                  <a:pt x="295" y="595"/>
                  <a:pt x="300" y="610"/>
                  <a:pt x="300" y="625"/>
                </a:cubicBezTo>
                <a:cubicBezTo>
                  <a:pt x="300" y="665"/>
                  <a:pt x="265" y="700"/>
                  <a:pt x="225" y="700"/>
                </a:cubicBezTo>
                <a:cubicBezTo>
                  <a:pt x="185" y="700"/>
                  <a:pt x="150" y="665"/>
                  <a:pt x="150" y="625"/>
                </a:cubicBezTo>
                <a:cubicBezTo>
                  <a:pt x="150" y="585"/>
                  <a:pt x="185" y="550"/>
                  <a:pt x="225" y="550"/>
                </a:cubicBezTo>
                <a:cubicBezTo>
                  <a:pt x="230" y="550"/>
                  <a:pt x="235" y="550"/>
                  <a:pt x="240" y="550"/>
                </a:cubicBezTo>
                <a:cubicBezTo>
                  <a:pt x="315" y="420"/>
                  <a:pt x="315" y="420"/>
                  <a:pt x="315" y="420"/>
                </a:cubicBezTo>
                <a:cubicBezTo>
                  <a:pt x="310" y="415"/>
                  <a:pt x="305" y="405"/>
                  <a:pt x="305" y="395"/>
                </a:cubicBezTo>
                <a:cubicBezTo>
                  <a:pt x="145" y="355"/>
                  <a:pt x="145" y="355"/>
                  <a:pt x="145" y="355"/>
                </a:cubicBezTo>
                <a:cubicBezTo>
                  <a:pt x="135" y="380"/>
                  <a:pt x="105" y="400"/>
                  <a:pt x="75" y="400"/>
                </a:cubicBezTo>
                <a:cubicBezTo>
                  <a:pt x="35" y="400"/>
                  <a:pt x="0" y="365"/>
                  <a:pt x="0" y="325"/>
                </a:cubicBezTo>
                <a:cubicBezTo>
                  <a:pt x="0" y="285"/>
                  <a:pt x="35" y="250"/>
                  <a:pt x="75" y="250"/>
                </a:cubicBezTo>
                <a:cubicBezTo>
                  <a:pt x="80" y="250"/>
                  <a:pt x="85" y="250"/>
                  <a:pt x="90" y="250"/>
                </a:cubicBezTo>
                <a:cubicBezTo>
                  <a:pt x="165" y="120"/>
                  <a:pt x="165" y="120"/>
                  <a:pt x="165" y="120"/>
                </a:cubicBezTo>
                <a:cubicBezTo>
                  <a:pt x="155" y="110"/>
                  <a:pt x="150" y="90"/>
                  <a:pt x="150" y="75"/>
                </a:cubicBezTo>
                <a:cubicBezTo>
                  <a:pt x="150" y="35"/>
                  <a:pt x="185" y="0"/>
                  <a:pt x="225" y="0"/>
                </a:cubicBezTo>
                <a:cubicBezTo>
                  <a:pt x="265" y="0"/>
                  <a:pt x="300" y="35"/>
                  <a:pt x="300" y="75"/>
                </a:cubicBezTo>
                <a:cubicBezTo>
                  <a:pt x="300" y="115"/>
                  <a:pt x="265" y="150"/>
                  <a:pt x="225" y="150"/>
                </a:cubicBezTo>
                <a:cubicBezTo>
                  <a:pt x="220" y="150"/>
                  <a:pt x="215" y="150"/>
                  <a:pt x="210" y="150"/>
                </a:cubicBezTo>
                <a:cubicBezTo>
                  <a:pt x="135" y="280"/>
                  <a:pt x="135" y="280"/>
                  <a:pt x="135" y="280"/>
                </a:cubicBezTo>
                <a:cubicBezTo>
                  <a:pt x="140" y="285"/>
                  <a:pt x="145" y="295"/>
                  <a:pt x="145" y="300"/>
                </a:cubicBezTo>
                <a:cubicBezTo>
                  <a:pt x="305" y="345"/>
                  <a:pt x="305" y="345"/>
                  <a:pt x="305" y="345"/>
                </a:cubicBezTo>
                <a:cubicBezTo>
                  <a:pt x="320" y="320"/>
                  <a:pt x="345" y="300"/>
                  <a:pt x="375" y="300"/>
                </a:cubicBezTo>
                <a:cubicBezTo>
                  <a:pt x="415" y="300"/>
                  <a:pt x="450" y="335"/>
                  <a:pt x="450" y="375"/>
                </a:cubicBezTo>
                <a:cubicBezTo>
                  <a:pt x="450" y="415"/>
                  <a:pt x="415" y="450"/>
                  <a:pt x="375" y="450"/>
                </a:cubicBezTo>
                <a:close/>
                <a:moveTo>
                  <a:pt x="225" y="600"/>
                </a:moveTo>
                <a:cubicBezTo>
                  <a:pt x="210" y="600"/>
                  <a:pt x="200" y="610"/>
                  <a:pt x="200" y="625"/>
                </a:cubicBezTo>
                <a:cubicBezTo>
                  <a:pt x="200" y="640"/>
                  <a:pt x="210" y="650"/>
                  <a:pt x="225" y="650"/>
                </a:cubicBezTo>
                <a:cubicBezTo>
                  <a:pt x="240" y="650"/>
                  <a:pt x="250" y="640"/>
                  <a:pt x="250" y="625"/>
                </a:cubicBezTo>
                <a:cubicBezTo>
                  <a:pt x="250" y="610"/>
                  <a:pt x="240" y="600"/>
                  <a:pt x="225" y="600"/>
                </a:cubicBezTo>
                <a:close/>
                <a:moveTo>
                  <a:pt x="225" y="100"/>
                </a:moveTo>
                <a:cubicBezTo>
                  <a:pt x="240" y="100"/>
                  <a:pt x="250" y="90"/>
                  <a:pt x="250" y="75"/>
                </a:cubicBezTo>
                <a:cubicBezTo>
                  <a:pt x="250" y="60"/>
                  <a:pt x="240" y="50"/>
                  <a:pt x="225" y="50"/>
                </a:cubicBezTo>
                <a:cubicBezTo>
                  <a:pt x="210" y="50"/>
                  <a:pt x="200" y="60"/>
                  <a:pt x="200" y="75"/>
                </a:cubicBezTo>
                <a:cubicBezTo>
                  <a:pt x="200" y="90"/>
                  <a:pt x="210" y="100"/>
                  <a:pt x="225" y="100"/>
                </a:cubicBezTo>
                <a:close/>
                <a:moveTo>
                  <a:pt x="75" y="300"/>
                </a:moveTo>
                <a:cubicBezTo>
                  <a:pt x="60" y="300"/>
                  <a:pt x="50" y="310"/>
                  <a:pt x="50" y="325"/>
                </a:cubicBezTo>
                <a:cubicBezTo>
                  <a:pt x="50" y="340"/>
                  <a:pt x="60" y="350"/>
                  <a:pt x="75" y="350"/>
                </a:cubicBezTo>
                <a:cubicBezTo>
                  <a:pt x="90" y="350"/>
                  <a:pt x="100" y="340"/>
                  <a:pt x="100" y="325"/>
                </a:cubicBezTo>
                <a:cubicBezTo>
                  <a:pt x="100" y="310"/>
                  <a:pt x="90" y="300"/>
                  <a:pt x="75" y="300"/>
                </a:cubicBezTo>
                <a:close/>
                <a:moveTo>
                  <a:pt x="375" y="350"/>
                </a:moveTo>
                <a:cubicBezTo>
                  <a:pt x="365" y="350"/>
                  <a:pt x="355" y="360"/>
                  <a:pt x="350" y="370"/>
                </a:cubicBezTo>
                <a:cubicBezTo>
                  <a:pt x="350" y="370"/>
                  <a:pt x="350" y="370"/>
                  <a:pt x="350" y="370"/>
                </a:cubicBezTo>
                <a:cubicBezTo>
                  <a:pt x="350" y="375"/>
                  <a:pt x="350" y="375"/>
                  <a:pt x="350" y="375"/>
                </a:cubicBezTo>
                <a:cubicBezTo>
                  <a:pt x="350" y="375"/>
                  <a:pt x="350" y="375"/>
                  <a:pt x="350" y="375"/>
                </a:cubicBezTo>
                <a:cubicBezTo>
                  <a:pt x="350" y="390"/>
                  <a:pt x="360" y="400"/>
                  <a:pt x="375" y="400"/>
                </a:cubicBezTo>
                <a:cubicBezTo>
                  <a:pt x="390" y="400"/>
                  <a:pt x="400" y="390"/>
                  <a:pt x="400" y="375"/>
                </a:cubicBezTo>
                <a:cubicBezTo>
                  <a:pt x="400" y="360"/>
                  <a:pt x="390" y="350"/>
                  <a:pt x="375" y="3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8220" name="图片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13463" y="1714500"/>
            <a:ext cx="2874962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" name="矩形 38"/>
          <p:cNvSpPr/>
          <p:nvPr/>
        </p:nvSpPr>
        <p:spPr bwMode="auto">
          <a:xfrm>
            <a:off x="6094413" y="1714500"/>
            <a:ext cx="2894012" cy="1938338"/>
          </a:xfrm>
          <a:prstGeom prst="rect">
            <a:avLst/>
          </a:prstGeom>
          <a:solidFill>
            <a:srgbClr val="2082B4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8198" name="Freeform 41"/>
          <p:cNvSpPr>
            <a:spLocks noEditPoints="1"/>
          </p:cNvSpPr>
          <p:nvPr/>
        </p:nvSpPr>
        <p:spPr bwMode="auto">
          <a:xfrm>
            <a:off x="7099300" y="2233613"/>
            <a:ext cx="881063" cy="877887"/>
          </a:xfrm>
          <a:custGeom>
            <a:avLst/>
            <a:gdLst>
              <a:gd name="T0" fmla="*/ 2147483646 w 800"/>
              <a:gd name="T1" fmla="*/ 2147483646 h 800"/>
              <a:gd name="T2" fmla="*/ 2147483646 w 800"/>
              <a:gd name="T3" fmla="*/ 2147483646 h 800"/>
              <a:gd name="T4" fmla="*/ 2147483646 w 800"/>
              <a:gd name="T5" fmla="*/ 2147483646 h 800"/>
              <a:gd name="T6" fmla="*/ 2147483646 w 800"/>
              <a:gd name="T7" fmla="*/ 2147483646 h 800"/>
              <a:gd name="T8" fmla="*/ 2147483646 w 800"/>
              <a:gd name="T9" fmla="*/ 2147483646 h 800"/>
              <a:gd name="T10" fmla="*/ 2147483646 w 800"/>
              <a:gd name="T11" fmla="*/ 2147483646 h 800"/>
              <a:gd name="T12" fmla="*/ 2147483646 w 800"/>
              <a:gd name="T13" fmla="*/ 2147483646 h 800"/>
              <a:gd name="T14" fmla="*/ 2147483646 w 800"/>
              <a:gd name="T15" fmla="*/ 2147483646 h 800"/>
              <a:gd name="T16" fmla="*/ 2147483646 w 800"/>
              <a:gd name="T17" fmla="*/ 2147483646 h 800"/>
              <a:gd name="T18" fmla="*/ 0 w 800"/>
              <a:gd name="T19" fmla="*/ 2147483646 h 800"/>
              <a:gd name="T20" fmla="*/ 2147483646 w 800"/>
              <a:gd name="T21" fmla="*/ 2147483646 h 800"/>
              <a:gd name="T22" fmla="*/ 2147483646 w 800"/>
              <a:gd name="T23" fmla="*/ 2147483646 h 800"/>
              <a:gd name="T24" fmla="*/ 2147483646 w 800"/>
              <a:gd name="T25" fmla="*/ 2147483646 h 800"/>
              <a:gd name="T26" fmla="*/ 2147483646 w 800"/>
              <a:gd name="T27" fmla="*/ 2147483646 h 800"/>
              <a:gd name="T28" fmla="*/ 2147483646 w 800"/>
              <a:gd name="T29" fmla="*/ 0 h 800"/>
              <a:gd name="T30" fmla="*/ 2147483646 w 800"/>
              <a:gd name="T31" fmla="*/ 2147483646 h 800"/>
              <a:gd name="T32" fmla="*/ 2147483646 w 800"/>
              <a:gd name="T33" fmla="*/ 2147483646 h 800"/>
              <a:gd name="T34" fmla="*/ 2147483646 w 800"/>
              <a:gd name="T35" fmla="*/ 2147483646 h 800"/>
              <a:gd name="T36" fmla="*/ 2147483646 w 800"/>
              <a:gd name="T37" fmla="*/ 2147483646 h 800"/>
              <a:gd name="T38" fmla="*/ 2147483646 w 800"/>
              <a:gd name="T39" fmla="*/ 2147483646 h 800"/>
              <a:gd name="T40" fmla="*/ 2147483646 w 800"/>
              <a:gd name="T41" fmla="*/ 2147483646 h 800"/>
              <a:gd name="T42" fmla="*/ 2147483646 w 800"/>
              <a:gd name="T43" fmla="*/ 2147483646 h 800"/>
              <a:gd name="T44" fmla="*/ 2147483646 w 800"/>
              <a:gd name="T45" fmla="*/ 2147483646 h 800"/>
              <a:gd name="T46" fmla="*/ 2147483646 w 800"/>
              <a:gd name="T47" fmla="*/ 2147483646 h 800"/>
              <a:gd name="T48" fmla="*/ 2147483646 w 800"/>
              <a:gd name="T49" fmla="*/ 2147483646 h 800"/>
              <a:gd name="T50" fmla="*/ 2147483646 w 800"/>
              <a:gd name="T51" fmla="*/ 2147483646 h 800"/>
              <a:gd name="T52" fmla="*/ 2147483646 w 800"/>
              <a:gd name="T53" fmla="*/ 2147483646 h 800"/>
              <a:gd name="T54" fmla="*/ 2147483646 w 800"/>
              <a:gd name="T55" fmla="*/ 2147483646 h 800"/>
              <a:gd name="T56" fmla="*/ 2147483646 w 800"/>
              <a:gd name="T57" fmla="*/ 2147483646 h 800"/>
              <a:gd name="T58" fmla="*/ 2147483646 w 800"/>
              <a:gd name="T59" fmla="*/ 2147483646 h 800"/>
              <a:gd name="T60" fmla="*/ 2147483646 w 800"/>
              <a:gd name="T61" fmla="*/ 2147483646 h 800"/>
              <a:gd name="T62" fmla="*/ 2147483646 w 800"/>
              <a:gd name="T63" fmla="*/ 2147483646 h 800"/>
              <a:gd name="T64" fmla="*/ 2147483646 w 800"/>
              <a:gd name="T65" fmla="*/ 2147483646 h 800"/>
              <a:gd name="T66" fmla="*/ 2147483646 w 800"/>
              <a:gd name="T67" fmla="*/ 2147483646 h 800"/>
              <a:gd name="T68" fmla="*/ 2147483646 w 800"/>
              <a:gd name="T69" fmla="*/ 2147483646 h 800"/>
              <a:gd name="T70" fmla="*/ 2147483646 w 800"/>
              <a:gd name="T71" fmla="*/ 2147483646 h 800"/>
              <a:gd name="T72" fmla="*/ 2147483646 w 800"/>
              <a:gd name="T73" fmla="*/ 2147483646 h 800"/>
              <a:gd name="T74" fmla="*/ 2147483646 w 800"/>
              <a:gd name="T75" fmla="*/ 2147483646 h 800"/>
              <a:gd name="T76" fmla="*/ 2147483646 w 800"/>
              <a:gd name="T77" fmla="*/ 2147483646 h 800"/>
              <a:gd name="T78" fmla="*/ 2147483646 w 800"/>
              <a:gd name="T79" fmla="*/ 2147483646 h 800"/>
              <a:gd name="T80" fmla="*/ 2147483646 w 800"/>
              <a:gd name="T81" fmla="*/ 2147483646 h 800"/>
              <a:gd name="T82" fmla="*/ 2147483646 w 800"/>
              <a:gd name="T83" fmla="*/ 2147483646 h 800"/>
              <a:gd name="T84" fmla="*/ 2147483646 w 800"/>
              <a:gd name="T85" fmla="*/ 2147483646 h 800"/>
              <a:gd name="T86" fmla="*/ 2147483646 w 800"/>
              <a:gd name="T87" fmla="*/ 2147483646 h 800"/>
              <a:gd name="T88" fmla="*/ 2147483646 w 800"/>
              <a:gd name="T89" fmla="*/ 2147483646 h 800"/>
              <a:gd name="T90" fmla="*/ 2147483646 w 800"/>
              <a:gd name="T91" fmla="*/ 2147483646 h 800"/>
              <a:gd name="T92" fmla="*/ 2147483646 w 800"/>
              <a:gd name="T93" fmla="*/ 2147483646 h 800"/>
              <a:gd name="T94" fmla="*/ 2147483646 w 800"/>
              <a:gd name="T95" fmla="*/ 2147483646 h 800"/>
              <a:gd name="T96" fmla="*/ 2147483646 w 800"/>
              <a:gd name="T97" fmla="*/ 2147483646 h 800"/>
              <a:gd name="T98" fmla="*/ 2147483646 w 800"/>
              <a:gd name="T99" fmla="*/ 2147483646 h 800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800" h="800">
                <a:moveTo>
                  <a:pt x="725" y="500"/>
                </a:moveTo>
                <a:cubicBezTo>
                  <a:pt x="640" y="500"/>
                  <a:pt x="640" y="500"/>
                  <a:pt x="640" y="500"/>
                </a:cubicBezTo>
                <a:cubicBezTo>
                  <a:pt x="700" y="560"/>
                  <a:pt x="700" y="560"/>
                  <a:pt x="700" y="560"/>
                </a:cubicBezTo>
                <a:cubicBezTo>
                  <a:pt x="730" y="590"/>
                  <a:pt x="730" y="635"/>
                  <a:pt x="700" y="665"/>
                </a:cubicBezTo>
                <a:cubicBezTo>
                  <a:pt x="665" y="700"/>
                  <a:pt x="665" y="700"/>
                  <a:pt x="665" y="700"/>
                </a:cubicBezTo>
                <a:cubicBezTo>
                  <a:pt x="635" y="730"/>
                  <a:pt x="590" y="730"/>
                  <a:pt x="560" y="700"/>
                </a:cubicBezTo>
                <a:cubicBezTo>
                  <a:pt x="500" y="640"/>
                  <a:pt x="500" y="640"/>
                  <a:pt x="500" y="640"/>
                </a:cubicBezTo>
                <a:cubicBezTo>
                  <a:pt x="500" y="725"/>
                  <a:pt x="500" y="725"/>
                  <a:pt x="500" y="725"/>
                </a:cubicBezTo>
                <a:cubicBezTo>
                  <a:pt x="500" y="765"/>
                  <a:pt x="465" y="800"/>
                  <a:pt x="425" y="800"/>
                </a:cubicBezTo>
                <a:cubicBezTo>
                  <a:pt x="375" y="800"/>
                  <a:pt x="375" y="800"/>
                  <a:pt x="375" y="800"/>
                </a:cubicBezTo>
                <a:cubicBezTo>
                  <a:pt x="335" y="800"/>
                  <a:pt x="300" y="765"/>
                  <a:pt x="300" y="725"/>
                </a:cubicBezTo>
                <a:cubicBezTo>
                  <a:pt x="300" y="640"/>
                  <a:pt x="300" y="640"/>
                  <a:pt x="300" y="640"/>
                </a:cubicBezTo>
                <a:cubicBezTo>
                  <a:pt x="240" y="700"/>
                  <a:pt x="240" y="700"/>
                  <a:pt x="240" y="700"/>
                </a:cubicBezTo>
                <a:cubicBezTo>
                  <a:pt x="210" y="730"/>
                  <a:pt x="165" y="730"/>
                  <a:pt x="135" y="700"/>
                </a:cubicBezTo>
                <a:cubicBezTo>
                  <a:pt x="100" y="665"/>
                  <a:pt x="100" y="665"/>
                  <a:pt x="100" y="665"/>
                </a:cubicBezTo>
                <a:cubicBezTo>
                  <a:pt x="70" y="635"/>
                  <a:pt x="70" y="590"/>
                  <a:pt x="100" y="560"/>
                </a:cubicBezTo>
                <a:cubicBezTo>
                  <a:pt x="160" y="500"/>
                  <a:pt x="160" y="500"/>
                  <a:pt x="160" y="500"/>
                </a:cubicBezTo>
                <a:cubicBezTo>
                  <a:pt x="75" y="500"/>
                  <a:pt x="75" y="500"/>
                  <a:pt x="75" y="500"/>
                </a:cubicBezTo>
                <a:cubicBezTo>
                  <a:pt x="35" y="500"/>
                  <a:pt x="0" y="465"/>
                  <a:pt x="0" y="425"/>
                </a:cubicBezTo>
                <a:cubicBezTo>
                  <a:pt x="0" y="375"/>
                  <a:pt x="0" y="375"/>
                  <a:pt x="0" y="375"/>
                </a:cubicBezTo>
                <a:cubicBezTo>
                  <a:pt x="0" y="335"/>
                  <a:pt x="35" y="300"/>
                  <a:pt x="75" y="300"/>
                </a:cubicBezTo>
                <a:cubicBezTo>
                  <a:pt x="160" y="300"/>
                  <a:pt x="160" y="300"/>
                  <a:pt x="160" y="300"/>
                </a:cubicBezTo>
                <a:cubicBezTo>
                  <a:pt x="100" y="240"/>
                  <a:pt x="100" y="240"/>
                  <a:pt x="100" y="240"/>
                </a:cubicBezTo>
                <a:cubicBezTo>
                  <a:pt x="70" y="210"/>
                  <a:pt x="70" y="165"/>
                  <a:pt x="100" y="135"/>
                </a:cubicBezTo>
                <a:cubicBezTo>
                  <a:pt x="135" y="100"/>
                  <a:pt x="135" y="100"/>
                  <a:pt x="135" y="100"/>
                </a:cubicBezTo>
                <a:cubicBezTo>
                  <a:pt x="165" y="70"/>
                  <a:pt x="210" y="70"/>
                  <a:pt x="240" y="100"/>
                </a:cubicBezTo>
                <a:cubicBezTo>
                  <a:pt x="300" y="160"/>
                  <a:pt x="300" y="160"/>
                  <a:pt x="300" y="160"/>
                </a:cubicBezTo>
                <a:cubicBezTo>
                  <a:pt x="300" y="75"/>
                  <a:pt x="300" y="75"/>
                  <a:pt x="300" y="75"/>
                </a:cubicBezTo>
                <a:cubicBezTo>
                  <a:pt x="300" y="35"/>
                  <a:pt x="335" y="0"/>
                  <a:pt x="375" y="0"/>
                </a:cubicBezTo>
                <a:cubicBezTo>
                  <a:pt x="425" y="0"/>
                  <a:pt x="425" y="0"/>
                  <a:pt x="425" y="0"/>
                </a:cubicBezTo>
                <a:cubicBezTo>
                  <a:pt x="465" y="0"/>
                  <a:pt x="500" y="35"/>
                  <a:pt x="500" y="75"/>
                </a:cubicBezTo>
                <a:cubicBezTo>
                  <a:pt x="500" y="160"/>
                  <a:pt x="500" y="160"/>
                  <a:pt x="500" y="160"/>
                </a:cubicBezTo>
                <a:cubicBezTo>
                  <a:pt x="560" y="100"/>
                  <a:pt x="560" y="100"/>
                  <a:pt x="560" y="100"/>
                </a:cubicBezTo>
                <a:cubicBezTo>
                  <a:pt x="590" y="70"/>
                  <a:pt x="635" y="70"/>
                  <a:pt x="665" y="100"/>
                </a:cubicBezTo>
                <a:cubicBezTo>
                  <a:pt x="700" y="135"/>
                  <a:pt x="700" y="135"/>
                  <a:pt x="700" y="135"/>
                </a:cubicBezTo>
                <a:cubicBezTo>
                  <a:pt x="730" y="165"/>
                  <a:pt x="730" y="210"/>
                  <a:pt x="700" y="240"/>
                </a:cubicBezTo>
                <a:cubicBezTo>
                  <a:pt x="640" y="300"/>
                  <a:pt x="640" y="300"/>
                  <a:pt x="640" y="300"/>
                </a:cubicBezTo>
                <a:cubicBezTo>
                  <a:pt x="725" y="300"/>
                  <a:pt x="725" y="300"/>
                  <a:pt x="725" y="300"/>
                </a:cubicBezTo>
                <a:cubicBezTo>
                  <a:pt x="765" y="300"/>
                  <a:pt x="800" y="335"/>
                  <a:pt x="800" y="375"/>
                </a:cubicBezTo>
                <a:cubicBezTo>
                  <a:pt x="800" y="425"/>
                  <a:pt x="800" y="425"/>
                  <a:pt x="800" y="425"/>
                </a:cubicBezTo>
                <a:cubicBezTo>
                  <a:pt x="800" y="465"/>
                  <a:pt x="765" y="500"/>
                  <a:pt x="725" y="500"/>
                </a:cubicBezTo>
                <a:close/>
                <a:moveTo>
                  <a:pt x="750" y="375"/>
                </a:moveTo>
                <a:cubicBezTo>
                  <a:pt x="750" y="360"/>
                  <a:pt x="740" y="350"/>
                  <a:pt x="725" y="350"/>
                </a:cubicBezTo>
                <a:cubicBezTo>
                  <a:pt x="645" y="350"/>
                  <a:pt x="645" y="350"/>
                  <a:pt x="645" y="350"/>
                </a:cubicBezTo>
                <a:cubicBezTo>
                  <a:pt x="640" y="320"/>
                  <a:pt x="625" y="290"/>
                  <a:pt x="610" y="260"/>
                </a:cubicBezTo>
                <a:cubicBezTo>
                  <a:pt x="665" y="205"/>
                  <a:pt x="665" y="205"/>
                  <a:pt x="665" y="205"/>
                </a:cubicBezTo>
                <a:cubicBezTo>
                  <a:pt x="675" y="195"/>
                  <a:pt x="675" y="180"/>
                  <a:pt x="665" y="170"/>
                </a:cubicBezTo>
                <a:cubicBezTo>
                  <a:pt x="630" y="135"/>
                  <a:pt x="630" y="135"/>
                  <a:pt x="630" y="135"/>
                </a:cubicBezTo>
                <a:cubicBezTo>
                  <a:pt x="620" y="125"/>
                  <a:pt x="605" y="125"/>
                  <a:pt x="595" y="135"/>
                </a:cubicBezTo>
                <a:cubicBezTo>
                  <a:pt x="540" y="190"/>
                  <a:pt x="540" y="190"/>
                  <a:pt x="540" y="190"/>
                </a:cubicBezTo>
                <a:cubicBezTo>
                  <a:pt x="510" y="175"/>
                  <a:pt x="480" y="160"/>
                  <a:pt x="450" y="155"/>
                </a:cubicBezTo>
                <a:cubicBezTo>
                  <a:pt x="450" y="75"/>
                  <a:pt x="450" y="75"/>
                  <a:pt x="450" y="75"/>
                </a:cubicBezTo>
                <a:cubicBezTo>
                  <a:pt x="450" y="60"/>
                  <a:pt x="440" y="50"/>
                  <a:pt x="425" y="50"/>
                </a:cubicBezTo>
                <a:cubicBezTo>
                  <a:pt x="375" y="50"/>
                  <a:pt x="375" y="50"/>
                  <a:pt x="375" y="50"/>
                </a:cubicBezTo>
                <a:cubicBezTo>
                  <a:pt x="360" y="50"/>
                  <a:pt x="350" y="60"/>
                  <a:pt x="350" y="75"/>
                </a:cubicBezTo>
                <a:cubicBezTo>
                  <a:pt x="350" y="155"/>
                  <a:pt x="350" y="155"/>
                  <a:pt x="350" y="155"/>
                </a:cubicBezTo>
                <a:cubicBezTo>
                  <a:pt x="320" y="160"/>
                  <a:pt x="290" y="175"/>
                  <a:pt x="260" y="190"/>
                </a:cubicBezTo>
                <a:cubicBezTo>
                  <a:pt x="205" y="135"/>
                  <a:pt x="205" y="135"/>
                  <a:pt x="205" y="135"/>
                </a:cubicBezTo>
                <a:cubicBezTo>
                  <a:pt x="195" y="125"/>
                  <a:pt x="180" y="125"/>
                  <a:pt x="170" y="135"/>
                </a:cubicBezTo>
                <a:cubicBezTo>
                  <a:pt x="135" y="170"/>
                  <a:pt x="135" y="170"/>
                  <a:pt x="135" y="170"/>
                </a:cubicBezTo>
                <a:cubicBezTo>
                  <a:pt x="125" y="180"/>
                  <a:pt x="125" y="195"/>
                  <a:pt x="135" y="205"/>
                </a:cubicBezTo>
                <a:cubicBezTo>
                  <a:pt x="190" y="260"/>
                  <a:pt x="190" y="260"/>
                  <a:pt x="190" y="260"/>
                </a:cubicBezTo>
                <a:cubicBezTo>
                  <a:pt x="175" y="290"/>
                  <a:pt x="160" y="320"/>
                  <a:pt x="155" y="350"/>
                </a:cubicBezTo>
                <a:cubicBezTo>
                  <a:pt x="75" y="350"/>
                  <a:pt x="75" y="350"/>
                  <a:pt x="75" y="350"/>
                </a:cubicBezTo>
                <a:cubicBezTo>
                  <a:pt x="60" y="350"/>
                  <a:pt x="50" y="360"/>
                  <a:pt x="50" y="375"/>
                </a:cubicBezTo>
                <a:cubicBezTo>
                  <a:pt x="50" y="425"/>
                  <a:pt x="50" y="425"/>
                  <a:pt x="50" y="425"/>
                </a:cubicBezTo>
                <a:cubicBezTo>
                  <a:pt x="50" y="440"/>
                  <a:pt x="60" y="450"/>
                  <a:pt x="75" y="450"/>
                </a:cubicBezTo>
                <a:cubicBezTo>
                  <a:pt x="155" y="450"/>
                  <a:pt x="155" y="450"/>
                  <a:pt x="155" y="450"/>
                </a:cubicBezTo>
                <a:cubicBezTo>
                  <a:pt x="160" y="480"/>
                  <a:pt x="175" y="510"/>
                  <a:pt x="190" y="540"/>
                </a:cubicBezTo>
                <a:cubicBezTo>
                  <a:pt x="135" y="595"/>
                  <a:pt x="135" y="595"/>
                  <a:pt x="135" y="595"/>
                </a:cubicBezTo>
                <a:cubicBezTo>
                  <a:pt x="125" y="605"/>
                  <a:pt x="125" y="620"/>
                  <a:pt x="135" y="630"/>
                </a:cubicBezTo>
                <a:cubicBezTo>
                  <a:pt x="170" y="665"/>
                  <a:pt x="170" y="665"/>
                  <a:pt x="170" y="665"/>
                </a:cubicBezTo>
                <a:cubicBezTo>
                  <a:pt x="180" y="675"/>
                  <a:pt x="195" y="675"/>
                  <a:pt x="205" y="665"/>
                </a:cubicBezTo>
                <a:cubicBezTo>
                  <a:pt x="260" y="610"/>
                  <a:pt x="260" y="610"/>
                  <a:pt x="260" y="610"/>
                </a:cubicBezTo>
                <a:cubicBezTo>
                  <a:pt x="285" y="625"/>
                  <a:pt x="315" y="640"/>
                  <a:pt x="350" y="645"/>
                </a:cubicBezTo>
                <a:cubicBezTo>
                  <a:pt x="350" y="725"/>
                  <a:pt x="350" y="725"/>
                  <a:pt x="350" y="725"/>
                </a:cubicBezTo>
                <a:cubicBezTo>
                  <a:pt x="350" y="740"/>
                  <a:pt x="360" y="750"/>
                  <a:pt x="375" y="750"/>
                </a:cubicBezTo>
                <a:cubicBezTo>
                  <a:pt x="425" y="750"/>
                  <a:pt x="425" y="750"/>
                  <a:pt x="425" y="750"/>
                </a:cubicBezTo>
                <a:cubicBezTo>
                  <a:pt x="440" y="750"/>
                  <a:pt x="450" y="740"/>
                  <a:pt x="450" y="725"/>
                </a:cubicBezTo>
                <a:cubicBezTo>
                  <a:pt x="450" y="645"/>
                  <a:pt x="450" y="645"/>
                  <a:pt x="450" y="645"/>
                </a:cubicBezTo>
                <a:cubicBezTo>
                  <a:pt x="480" y="640"/>
                  <a:pt x="510" y="625"/>
                  <a:pt x="540" y="610"/>
                </a:cubicBezTo>
                <a:cubicBezTo>
                  <a:pt x="595" y="665"/>
                  <a:pt x="595" y="665"/>
                  <a:pt x="595" y="665"/>
                </a:cubicBezTo>
                <a:cubicBezTo>
                  <a:pt x="605" y="675"/>
                  <a:pt x="620" y="675"/>
                  <a:pt x="630" y="665"/>
                </a:cubicBezTo>
                <a:cubicBezTo>
                  <a:pt x="665" y="630"/>
                  <a:pt x="665" y="630"/>
                  <a:pt x="665" y="630"/>
                </a:cubicBezTo>
                <a:cubicBezTo>
                  <a:pt x="675" y="620"/>
                  <a:pt x="675" y="605"/>
                  <a:pt x="665" y="595"/>
                </a:cubicBezTo>
                <a:cubicBezTo>
                  <a:pt x="610" y="540"/>
                  <a:pt x="610" y="540"/>
                  <a:pt x="610" y="540"/>
                </a:cubicBezTo>
                <a:cubicBezTo>
                  <a:pt x="625" y="515"/>
                  <a:pt x="640" y="485"/>
                  <a:pt x="645" y="450"/>
                </a:cubicBezTo>
                <a:cubicBezTo>
                  <a:pt x="725" y="450"/>
                  <a:pt x="725" y="450"/>
                  <a:pt x="725" y="450"/>
                </a:cubicBezTo>
                <a:cubicBezTo>
                  <a:pt x="740" y="450"/>
                  <a:pt x="750" y="440"/>
                  <a:pt x="750" y="425"/>
                </a:cubicBezTo>
                <a:lnTo>
                  <a:pt x="750" y="375"/>
                </a:lnTo>
                <a:close/>
                <a:moveTo>
                  <a:pt x="400" y="500"/>
                </a:moveTo>
                <a:cubicBezTo>
                  <a:pt x="345" y="500"/>
                  <a:pt x="300" y="455"/>
                  <a:pt x="300" y="400"/>
                </a:cubicBezTo>
                <a:cubicBezTo>
                  <a:pt x="300" y="345"/>
                  <a:pt x="345" y="300"/>
                  <a:pt x="400" y="300"/>
                </a:cubicBezTo>
                <a:cubicBezTo>
                  <a:pt x="455" y="300"/>
                  <a:pt x="500" y="345"/>
                  <a:pt x="500" y="400"/>
                </a:cubicBezTo>
                <a:cubicBezTo>
                  <a:pt x="500" y="455"/>
                  <a:pt x="455" y="500"/>
                  <a:pt x="400" y="500"/>
                </a:cubicBezTo>
                <a:close/>
                <a:moveTo>
                  <a:pt x="400" y="350"/>
                </a:moveTo>
                <a:cubicBezTo>
                  <a:pt x="370" y="350"/>
                  <a:pt x="350" y="370"/>
                  <a:pt x="350" y="400"/>
                </a:cubicBezTo>
                <a:cubicBezTo>
                  <a:pt x="350" y="430"/>
                  <a:pt x="370" y="450"/>
                  <a:pt x="400" y="450"/>
                </a:cubicBezTo>
                <a:cubicBezTo>
                  <a:pt x="430" y="450"/>
                  <a:pt x="450" y="430"/>
                  <a:pt x="450" y="400"/>
                </a:cubicBezTo>
                <a:cubicBezTo>
                  <a:pt x="450" y="370"/>
                  <a:pt x="430" y="350"/>
                  <a:pt x="400" y="3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8218" name="图片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78900" y="1714500"/>
            <a:ext cx="2874963" cy="1938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矩形 20"/>
          <p:cNvSpPr/>
          <p:nvPr/>
        </p:nvSpPr>
        <p:spPr bwMode="auto">
          <a:xfrm>
            <a:off x="8978900" y="1714500"/>
            <a:ext cx="2874963" cy="1938338"/>
          </a:xfrm>
          <a:prstGeom prst="rect">
            <a:avLst/>
          </a:prstGeom>
          <a:solidFill>
            <a:srgbClr val="0DB5C5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217" name="Freeform 49"/>
          <p:cNvSpPr>
            <a:spLocks noEditPoints="1"/>
          </p:cNvSpPr>
          <p:nvPr/>
        </p:nvSpPr>
        <p:spPr bwMode="auto">
          <a:xfrm>
            <a:off x="9952038" y="2368550"/>
            <a:ext cx="928687" cy="660400"/>
          </a:xfrm>
          <a:custGeom>
            <a:avLst/>
            <a:gdLst>
              <a:gd name="T0" fmla="*/ 2147483646 w 796"/>
              <a:gd name="T1" fmla="*/ 0 h 568"/>
              <a:gd name="T2" fmla="*/ 2147483646 w 796"/>
              <a:gd name="T3" fmla="*/ 0 h 568"/>
              <a:gd name="T4" fmla="*/ 0 w 796"/>
              <a:gd name="T5" fmla="*/ 2147483646 h 568"/>
              <a:gd name="T6" fmla="*/ 0 w 796"/>
              <a:gd name="T7" fmla="*/ 2147483646 h 568"/>
              <a:gd name="T8" fmla="*/ 2147483646 w 796"/>
              <a:gd name="T9" fmla="*/ 2147483646 h 568"/>
              <a:gd name="T10" fmla="*/ 2147483646 w 796"/>
              <a:gd name="T11" fmla="*/ 2147483646 h 568"/>
              <a:gd name="T12" fmla="*/ 2147483646 w 796"/>
              <a:gd name="T13" fmla="*/ 2147483646 h 568"/>
              <a:gd name="T14" fmla="*/ 2147483646 w 796"/>
              <a:gd name="T15" fmla="*/ 2147483646 h 568"/>
              <a:gd name="T16" fmla="*/ 2147483646 w 796"/>
              <a:gd name="T17" fmla="*/ 0 h 568"/>
              <a:gd name="T18" fmla="*/ 2147483646 w 796"/>
              <a:gd name="T19" fmla="*/ 2147483646 h 568"/>
              <a:gd name="T20" fmla="*/ 2147483646 w 796"/>
              <a:gd name="T21" fmla="*/ 2147483646 h 568"/>
              <a:gd name="T22" fmla="*/ 2147483646 w 796"/>
              <a:gd name="T23" fmla="*/ 2147483646 h 568"/>
              <a:gd name="T24" fmla="*/ 2147483646 w 796"/>
              <a:gd name="T25" fmla="*/ 2147483646 h 568"/>
              <a:gd name="T26" fmla="*/ 2147483646 w 796"/>
              <a:gd name="T27" fmla="*/ 2147483646 h 568"/>
              <a:gd name="T28" fmla="*/ 2147483646 w 796"/>
              <a:gd name="T29" fmla="*/ 2147483646 h 568"/>
              <a:gd name="T30" fmla="*/ 2147483646 w 796"/>
              <a:gd name="T31" fmla="*/ 2147483646 h 568"/>
              <a:gd name="T32" fmla="*/ 2147483646 w 796"/>
              <a:gd name="T33" fmla="*/ 2147483646 h 568"/>
              <a:gd name="T34" fmla="*/ 2147483646 w 796"/>
              <a:gd name="T35" fmla="*/ 2147483646 h 568"/>
              <a:gd name="T36" fmla="*/ 2147483646 w 796"/>
              <a:gd name="T37" fmla="*/ 2147483646 h 568"/>
              <a:gd name="T38" fmla="*/ 2147483646 w 796"/>
              <a:gd name="T39" fmla="*/ 2147483646 h 568"/>
              <a:gd name="T40" fmla="*/ 2147483646 w 796"/>
              <a:gd name="T41" fmla="*/ 2147483646 h 568"/>
              <a:gd name="T42" fmla="*/ 2147483646 w 796"/>
              <a:gd name="T43" fmla="*/ 2147483646 h 568"/>
              <a:gd name="T44" fmla="*/ 2147483646 w 796"/>
              <a:gd name="T45" fmla="*/ 2147483646 h 568"/>
              <a:gd name="T46" fmla="*/ 2147483646 w 796"/>
              <a:gd name="T47" fmla="*/ 2147483646 h 568"/>
              <a:gd name="T48" fmla="*/ 2147483646 w 796"/>
              <a:gd name="T49" fmla="*/ 2147483646 h 568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796" h="568">
                <a:moveTo>
                  <a:pt x="739" y="0"/>
                </a:moveTo>
                <a:cubicBezTo>
                  <a:pt x="57" y="0"/>
                  <a:pt x="57" y="0"/>
                  <a:pt x="57" y="0"/>
                </a:cubicBezTo>
                <a:cubicBezTo>
                  <a:pt x="23" y="0"/>
                  <a:pt x="0" y="22"/>
                  <a:pt x="0" y="56"/>
                </a:cubicBezTo>
                <a:cubicBezTo>
                  <a:pt x="0" y="512"/>
                  <a:pt x="0" y="512"/>
                  <a:pt x="0" y="512"/>
                </a:cubicBezTo>
                <a:cubicBezTo>
                  <a:pt x="0" y="546"/>
                  <a:pt x="23" y="568"/>
                  <a:pt x="57" y="568"/>
                </a:cubicBezTo>
                <a:cubicBezTo>
                  <a:pt x="739" y="568"/>
                  <a:pt x="739" y="568"/>
                  <a:pt x="739" y="568"/>
                </a:cubicBezTo>
                <a:cubicBezTo>
                  <a:pt x="773" y="568"/>
                  <a:pt x="796" y="546"/>
                  <a:pt x="796" y="512"/>
                </a:cubicBezTo>
                <a:cubicBezTo>
                  <a:pt x="796" y="56"/>
                  <a:pt x="796" y="56"/>
                  <a:pt x="796" y="56"/>
                </a:cubicBezTo>
                <a:cubicBezTo>
                  <a:pt x="796" y="22"/>
                  <a:pt x="773" y="0"/>
                  <a:pt x="739" y="0"/>
                </a:cubicBezTo>
                <a:close/>
                <a:moveTo>
                  <a:pt x="682" y="56"/>
                </a:moveTo>
                <a:cubicBezTo>
                  <a:pt x="688" y="56"/>
                  <a:pt x="694" y="56"/>
                  <a:pt x="700" y="62"/>
                </a:cubicBezTo>
                <a:cubicBezTo>
                  <a:pt x="694" y="68"/>
                  <a:pt x="688" y="74"/>
                  <a:pt x="688" y="79"/>
                </a:cubicBezTo>
                <a:cubicBezTo>
                  <a:pt x="495" y="330"/>
                  <a:pt x="301" y="330"/>
                  <a:pt x="108" y="79"/>
                </a:cubicBezTo>
                <a:cubicBezTo>
                  <a:pt x="102" y="74"/>
                  <a:pt x="102" y="68"/>
                  <a:pt x="96" y="62"/>
                </a:cubicBezTo>
                <a:cubicBezTo>
                  <a:pt x="102" y="56"/>
                  <a:pt x="108" y="56"/>
                  <a:pt x="114" y="56"/>
                </a:cubicBezTo>
                <a:cubicBezTo>
                  <a:pt x="682" y="56"/>
                  <a:pt x="682" y="56"/>
                  <a:pt x="682" y="56"/>
                </a:cubicBezTo>
                <a:close/>
                <a:moveTo>
                  <a:pt x="739" y="455"/>
                </a:moveTo>
                <a:cubicBezTo>
                  <a:pt x="739" y="489"/>
                  <a:pt x="717" y="512"/>
                  <a:pt x="682" y="512"/>
                </a:cubicBezTo>
                <a:cubicBezTo>
                  <a:pt x="114" y="512"/>
                  <a:pt x="114" y="512"/>
                  <a:pt x="114" y="512"/>
                </a:cubicBezTo>
                <a:cubicBezTo>
                  <a:pt x="79" y="512"/>
                  <a:pt x="57" y="489"/>
                  <a:pt x="57" y="455"/>
                </a:cubicBezTo>
                <a:cubicBezTo>
                  <a:pt x="57" y="113"/>
                  <a:pt x="57" y="113"/>
                  <a:pt x="57" y="113"/>
                </a:cubicBezTo>
                <a:cubicBezTo>
                  <a:pt x="57" y="108"/>
                  <a:pt x="57" y="108"/>
                  <a:pt x="57" y="102"/>
                </a:cubicBezTo>
                <a:cubicBezTo>
                  <a:pt x="284" y="398"/>
                  <a:pt x="512" y="398"/>
                  <a:pt x="739" y="102"/>
                </a:cubicBezTo>
                <a:cubicBezTo>
                  <a:pt x="739" y="108"/>
                  <a:pt x="739" y="108"/>
                  <a:pt x="739" y="113"/>
                </a:cubicBezTo>
                <a:cubicBezTo>
                  <a:pt x="739" y="455"/>
                  <a:pt x="739" y="455"/>
                  <a:pt x="739" y="4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8214" name="图片 9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25800" y="1735138"/>
            <a:ext cx="2876550" cy="191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矩形 31"/>
          <p:cNvSpPr/>
          <p:nvPr/>
        </p:nvSpPr>
        <p:spPr bwMode="auto">
          <a:xfrm>
            <a:off x="3225800" y="1714500"/>
            <a:ext cx="2878138" cy="1938338"/>
          </a:xfrm>
          <a:prstGeom prst="rect">
            <a:avLst/>
          </a:prstGeom>
          <a:solidFill>
            <a:srgbClr val="305AA6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sp>
        <p:nvSpPr>
          <p:cNvPr id="8213" name="Freeform 57"/>
          <p:cNvSpPr>
            <a:spLocks noEditPoints="1"/>
          </p:cNvSpPr>
          <p:nvPr/>
        </p:nvSpPr>
        <p:spPr bwMode="auto">
          <a:xfrm>
            <a:off x="4197350" y="2197100"/>
            <a:ext cx="931863" cy="927100"/>
          </a:xfrm>
          <a:custGeom>
            <a:avLst/>
            <a:gdLst>
              <a:gd name="T0" fmla="*/ 2147483646 w 800"/>
              <a:gd name="T1" fmla="*/ 2147483646 h 800"/>
              <a:gd name="T2" fmla="*/ 2147483646 w 800"/>
              <a:gd name="T3" fmla="*/ 2147483646 h 800"/>
              <a:gd name="T4" fmla="*/ 2147483646 w 800"/>
              <a:gd name="T5" fmla="*/ 2147483646 h 800"/>
              <a:gd name="T6" fmla="*/ 0 w 800"/>
              <a:gd name="T7" fmla="*/ 2147483646 h 800"/>
              <a:gd name="T8" fmla="*/ 2147483646 w 800"/>
              <a:gd name="T9" fmla="*/ 2147483646 h 800"/>
              <a:gd name="T10" fmla="*/ 2147483646 w 800"/>
              <a:gd name="T11" fmla="*/ 2147483646 h 800"/>
              <a:gd name="T12" fmla="*/ 2147483646 w 800"/>
              <a:gd name="T13" fmla="*/ 2147483646 h 800"/>
              <a:gd name="T14" fmla="*/ 2147483646 w 800"/>
              <a:gd name="T15" fmla="*/ 2147483646 h 800"/>
              <a:gd name="T16" fmla="*/ 2147483646 w 800"/>
              <a:gd name="T17" fmla="*/ 2147483646 h 800"/>
              <a:gd name="T18" fmla="*/ 2147483646 w 800"/>
              <a:gd name="T19" fmla="*/ 2147483646 h 800"/>
              <a:gd name="T20" fmla="*/ 2147483646 w 800"/>
              <a:gd name="T21" fmla="*/ 2147483646 h 800"/>
              <a:gd name="T22" fmla="*/ 2147483646 w 800"/>
              <a:gd name="T23" fmla="*/ 2147483646 h 800"/>
              <a:gd name="T24" fmla="*/ 2147483646 w 800"/>
              <a:gd name="T25" fmla="*/ 2147483646 h 800"/>
              <a:gd name="T26" fmla="*/ 2147483646 w 800"/>
              <a:gd name="T27" fmla="*/ 2147483646 h 800"/>
              <a:gd name="T28" fmla="*/ 2147483646 w 800"/>
              <a:gd name="T29" fmla="*/ 2147483646 h 800"/>
              <a:gd name="T30" fmla="*/ 2147483646 w 800"/>
              <a:gd name="T31" fmla="*/ 2147483646 h 800"/>
              <a:gd name="T32" fmla="*/ 2147483646 w 800"/>
              <a:gd name="T33" fmla="*/ 0 h 800"/>
              <a:gd name="T34" fmla="*/ 2147483646 w 800"/>
              <a:gd name="T35" fmla="*/ 2147483646 h 800"/>
              <a:gd name="T36" fmla="*/ 2147483646 w 800"/>
              <a:gd name="T37" fmla="*/ 2147483646 h 800"/>
              <a:gd name="T38" fmla="*/ 2147483646 w 800"/>
              <a:gd name="T39" fmla="*/ 0 h 800"/>
              <a:gd name="T40" fmla="*/ 2147483646 w 800"/>
              <a:gd name="T41" fmla="*/ 2147483646 h 800"/>
              <a:gd name="T42" fmla="*/ 2147483646 w 800"/>
              <a:gd name="T43" fmla="*/ 2147483646 h 800"/>
              <a:gd name="T44" fmla="*/ 2147483646 w 800"/>
              <a:gd name="T45" fmla="*/ 2147483646 h 800"/>
              <a:gd name="T46" fmla="*/ 2147483646 w 800"/>
              <a:gd name="T47" fmla="*/ 2147483646 h 800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800" h="800">
                <a:moveTo>
                  <a:pt x="375" y="50"/>
                </a:moveTo>
                <a:cubicBezTo>
                  <a:pt x="320" y="50"/>
                  <a:pt x="320" y="50"/>
                  <a:pt x="320" y="50"/>
                </a:cubicBezTo>
                <a:cubicBezTo>
                  <a:pt x="320" y="50"/>
                  <a:pt x="320" y="50"/>
                  <a:pt x="320" y="50"/>
                </a:cubicBezTo>
                <a:cubicBezTo>
                  <a:pt x="140" y="80"/>
                  <a:pt x="0" y="240"/>
                  <a:pt x="0" y="425"/>
                </a:cubicBezTo>
                <a:cubicBezTo>
                  <a:pt x="0" y="635"/>
                  <a:pt x="165" y="800"/>
                  <a:pt x="375" y="800"/>
                </a:cubicBezTo>
                <a:cubicBezTo>
                  <a:pt x="565" y="800"/>
                  <a:pt x="725" y="660"/>
                  <a:pt x="750" y="480"/>
                </a:cubicBezTo>
                <a:cubicBezTo>
                  <a:pt x="750" y="480"/>
                  <a:pt x="750" y="480"/>
                  <a:pt x="750" y="480"/>
                </a:cubicBezTo>
                <a:cubicBezTo>
                  <a:pt x="750" y="425"/>
                  <a:pt x="750" y="425"/>
                  <a:pt x="750" y="425"/>
                </a:cubicBezTo>
                <a:cubicBezTo>
                  <a:pt x="375" y="425"/>
                  <a:pt x="375" y="425"/>
                  <a:pt x="375" y="425"/>
                </a:cubicBezTo>
                <a:lnTo>
                  <a:pt x="375" y="50"/>
                </a:lnTo>
                <a:close/>
                <a:moveTo>
                  <a:pt x="690" y="480"/>
                </a:moveTo>
                <a:cubicBezTo>
                  <a:pt x="665" y="630"/>
                  <a:pt x="535" y="750"/>
                  <a:pt x="375" y="750"/>
                </a:cubicBezTo>
                <a:cubicBezTo>
                  <a:pt x="195" y="750"/>
                  <a:pt x="50" y="605"/>
                  <a:pt x="50" y="425"/>
                </a:cubicBezTo>
                <a:cubicBezTo>
                  <a:pt x="50" y="265"/>
                  <a:pt x="165" y="135"/>
                  <a:pt x="320" y="110"/>
                </a:cubicBezTo>
                <a:cubicBezTo>
                  <a:pt x="320" y="480"/>
                  <a:pt x="320" y="480"/>
                  <a:pt x="320" y="480"/>
                </a:cubicBezTo>
                <a:lnTo>
                  <a:pt x="690" y="480"/>
                </a:lnTo>
                <a:close/>
                <a:moveTo>
                  <a:pt x="425" y="0"/>
                </a:moveTo>
                <a:cubicBezTo>
                  <a:pt x="425" y="370"/>
                  <a:pt x="425" y="370"/>
                  <a:pt x="425" y="370"/>
                </a:cubicBezTo>
                <a:cubicBezTo>
                  <a:pt x="800" y="370"/>
                  <a:pt x="800" y="370"/>
                  <a:pt x="800" y="370"/>
                </a:cubicBezTo>
                <a:cubicBezTo>
                  <a:pt x="775" y="180"/>
                  <a:pt x="620" y="25"/>
                  <a:pt x="425" y="0"/>
                </a:cubicBezTo>
                <a:close/>
                <a:moveTo>
                  <a:pt x="480" y="70"/>
                </a:moveTo>
                <a:cubicBezTo>
                  <a:pt x="600" y="105"/>
                  <a:pt x="695" y="200"/>
                  <a:pt x="730" y="320"/>
                </a:cubicBezTo>
                <a:cubicBezTo>
                  <a:pt x="480" y="320"/>
                  <a:pt x="480" y="320"/>
                  <a:pt x="480" y="320"/>
                </a:cubicBezTo>
                <a:lnTo>
                  <a:pt x="480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3" name="文本框 42"/>
          <p:cNvSpPr txBox="1"/>
          <p:nvPr/>
        </p:nvSpPr>
        <p:spPr bwMode="auto">
          <a:xfrm>
            <a:off x="3854450" y="3892550"/>
            <a:ext cx="162083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305AA6"/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44" name="文本框 43"/>
          <p:cNvSpPr txBox="1"/>
          <p:nvPr/>
        </p:nvSpPr>
        <p:spPr bwMode="auto">
          <a:xfrm>
            <a:off x="3629025" y="4210050"/>
            <a:ext cx="2071688" cy="1346459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sp>
        <p:nvSpPr>
          <p:cNvPr id="46" name="文本框 45"/>
          <p:cNvSpPr txBox="1"/>
          <p:nvPr/>
        </p:nvSpPr>
        <p:spPr bwMode="auto">
          <a:xfrm>
            <a:off x="6731000" y="3892550"/>
            <a:ext cx="1620838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305AA6"/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48" name="文本框 47"/>
          <p:cNvSpPr txBox="1"/>
          <p:nvPr/>
        </p:nvSpPr>
        <p:spPr bwMode="auto">
          <a:xfrm>
            <a:off x="6505575" y="4210050"/>
            <a:ext cx="2071688" cy="1346459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sp>
        <p:nvSpPr>
          <p:cNvPr id="50" name="文本框 49"/>
          <p:cNvSpPr txBox="1"/>
          <p:nvPr/>
        </p:nvSpPr>
        <p:spPr bwMode="auto">
          <a:xfrm>
            <a:off x="9605963" y="3892550"/>
            <a:ext cx="1620837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305AA6"/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51" name="文本框 50"/>
          <p:cNvSpPr txBox="1"/>
          <p:nvPr/>
        </p:nvSpPr>
        <p:spPr bwMode="auto">
          <a:xfrm>
            <a:off x="9380538" y="4210050"/>
            <a:ext cx="2071687" cy="1346459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</p:spTree>
    <p:extLst>
      <p:ext uri="{BB962C8B-B14F-4D97-AF65-F5344CB8AC3E}">
        <p14:creationId xmlns:p14="http://schemas.microsoft.com/office/powerpoint/2010/main" val="2266185934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8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8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8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8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8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8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8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8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8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8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5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7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8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8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8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250"/>
                                        <p:tgtEl>
                                          <p:spTgt spid="8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0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0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7" grpId="0"/>
      <p:bldP spid="16" grpId="0" animBg="1"/>
      <p:bldP spid="39" grpId="0" animBg="1"/>
      <p:bldP spid="21" grpId="0" animBg="1"/>
      <p:bldP spid="32" grpId="0" animBg="1"/>
      <p:bldP spid="43" grpId="0"/>
      <p:bldP spid="44" grpId="0"/>
      <p:bldP spid="46" grpId="0"/>
      <p:bldP spid="48" grpId="0"/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6000">
              <a:srgbClr val="0DB5C5"/>
            </a:gs>
            <a:gs pos="50298">
              <a:srgbClr val="2082B4"/>
            </a:gs>
            <a:gs pos="30000">
              <a:srgbClr val="305AA6"/>
            </a:gs>
            <a:gs pos="15000">
              <a:srgbClr val="403198"/>
            </a:gs>
            <a:gs pos="100000">
              <a:srgbClr val="03D3C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5565775" y="2060575"/>
            <a:ext cx="1055688" cy="1055688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9219" name="文本框 13"/>
          <p:cNvSpPr txBox="1">
            <a:spLocks noChangeArrowheads="1"/>
          </p:cNvSpPr>
          <p:nvPr/>
        </p:nvSpPr>
        <p:spPr bwMode="auto">
          <a:xfrm>
            <a:off x="5715000" y="2233613"/>
            <a:ext cx="757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000">
                <a:solidFill>
                  <a:schemeClr val="bg1"/>
                </a:solidFill>
              </a:rPr>
              <a:t>2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344988" y="3249613"/>
            <a:ext cx="349567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bg1"/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411663" y="3624263"/>
            <a:ext cx="33623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rPr>
              <a:t>Add your text here please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8634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>
        <p14:doors dir="vert"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354017" y="804831"/>
              <a:ext cx="1128110" cy="0"/>
            </a:xfrm>
            <a:prstGeom prst="line">
              <a:avLst/>
            </a:prstGeom>
            <a:ln w="25400">
              <a:gradFill flip="none" rotWithShape="1">
                <a:gsLst>
                  <a:gs pos="8000">
                    <a:srgbClr val="403198"/>
                  </a:gs>
                  <a:gs pos="37000">
                    <a:srgbClr val="305AA6"/>
                  </a:gs>
                  <a:gs pos="61000">
                    <a:srgbClr val="2082B4"/>
                  </a:gs>
                  <a:gs pos="88000">
                    <a:srgbClr val="0DB5C5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文本框 3"/>
            <p:cNvSpPr txBox="1"/>
            <p:nvPr/>
          </p:nvSpPr>
          <p:spPr>
            <a:xfrm>
              <a:off x="231966" y="181154"/>
              <a:ext cx="2176448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gradFill>
                    <a:gsLst>
                      <a:gs pos="13000">
                        <a:srgbClr val="0DB5C5"/>
                      </a:gs>
                      <a:gs pos="40000">
                        <a:srgbClr val="2082B4"/>
                      </a:gs>
                      <a:gs pos="65000">
                        <a:srgbClr val="305AA6"/>
                      </a:gs>
                      <a:gs pos="81000">
                        <a:srgbClr val="403198"/>
                      </a:gs>
                    </a:gsLst>
                    <a:lin ang="13500000" scaled="1"/>
                  </a:gra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</p:grpSp>
      <p:pic>
        <p:nvPicPr>
          <p:cNvPr id="10243" name="图片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9250" y="1268413"/>
            <a:ext cx="180022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图片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8775" y="4113213"/>
            <a:ext cx="1800225" cy="179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图片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819"/>
          <a:stretch>
            <a:fillRect/>
          </a:stretch>
        </p:blipFill>
        <p:spPr bwMode="auto">
          <a:xfrm>
            <a:off x="334963" y="4113213"/>
            <a:ext cx="1800225" cy="179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图片 10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08775" y="1273175"/>
            <a:ext cx="1800225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3" name="直接连接符 12"/>
          <p:cNvCxnSpPr/>
          <p:nvPr/>
        </p:nvCxnSpPr>
        <p:spPr bwMode="auto">
          <a:xfrm>
            <a:off x="2228850" y="3067050"/>
            <a:ext cx="3254375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 bwMode="auto">
          <a:xfrm>
            <a:off x="2228850" y="1595438"/>
            <a:ext cx="17081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15" name="文本框 14"/>
          <p:cNvSpPr txBox="1"/>
          <p:nvPr/>
        </p:nvSpPr>
        <p:spPr bwMode="auto">
          <a:xfrm>
            <a:off x="2228850" y="2014538"/>
            <a:ext cx="3348038" cy="105251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latin typeface="+mn-ea"/>
              </a:defRPr>
            </a:lvl1pPr>
          </a:lstStyle>
          <a:p>
            <a:pPr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请输入适量文字在此处进行解释说明，以便于读者合理理解上述标题的内容。</a:t>
            </a:r>
          </a:p>
        </p:txBody>
      </p:sp>
      <p:cxnSp>
        <p:nvCxnSpPr>
          <p:cNvPr id="19" name="直接连接符 18"/>
          <p:cNvCxnSpPr/>
          <p:nvPr/>
        </p:nvCxnSpPr>
        <p:spPr bwMode="auto">
          <a:xfrm>
            <a:off x="8610600" y="3067050"/>
            <a:ext cx="3254375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 bwMode="auto">
          <a:xfrm>
            <a:off x="8610600" y="1595438"/>
            <a:ext cx="17081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21" name="文本框 20"/>
          <p:cNvSpPr txBox="1"/>
          <p:nvPr/>
        </p:nvSpPr>
        <p:spPr bwMode="auto">
          <a:xfrm>
            <a:off x="8610600" y="2014538"/>
            <a:ext cx="3348038" cy="105251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cxnSp>
        <p:nvCxnSpPr>
          <p:cNvPr id="23" name="直接连接符 22"/>
          <p:cNvCxnSpPr/>
          <p:nvPr/>
        </p:nvCxnSpPr>
        <p:spPr bwMode="auto">
          <a:xfrm>
            <a:off x="2228850" y="5903913"/>
            <a:ext cx="3254375" cy="1587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 bwMode="auto">
          <a:xfrm>
            <a:off x="2228850" y="4432300"/>
            <a:ext cx="17081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25" name="文本框 24"/>
          <p:cNvSpPr txBox="1"/>
          <p:nvPr/>
        </p:nvSpPr>
        <p:spPr bwMode="auto">
          <a:xfrm>
            <a:off x="2228850" y="4851400"/>
            <a:ext cx="3348038" cy="105251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cxnSp>
        <p:nvCxnSpPr>
          <p:cNvPr id="27" name="直接连接符 26"/>
          <p:cNvCxnSpPr/>
          <p:nvPr/>
        </p:nvCxnSpPr>
        <p:spPr bwMode="auto">
          <a:xfrm>
            <a:off x="8610600" y="5902325"/>
            <a:ext cx="3254375" cy="1588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文本框 27"/>
          <p:cNvSpPr txBox="1"/>
          <p:nvPr/>
        </p:nvSpPr>
        <p:spPr bwMode="auto">
          <a:xfrm>
            <a:off x="8610600" y="4430713"/>
            <a:ext cx="1708150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29" name="文本框 28"/>
          <p:cNvSpPr txBox="1"/>
          <p:nvPr/>
        </p:nvSpPr>
        <p:spPr bwMode="auto">
          <a:xfrm>
            <a:off x="8610600" y="4849813"/>
            <a:ext cx="3348038" cy="1052512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</p:spTree>
    <p:extLst>
      <p:ext uri="{BB962C8B-B14F-4D97-AF65-F5344CB8AC3E}">
        <p14:creationId xmlns:p14="http://schemas.microsoft.com/office/powerpoint/2010/main" val="161566058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265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6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25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65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25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265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20" grpId="0"/>
      <p:bldP spid="21" grpId="0"/>
      <p:bldP spid="24" grpId="0"/>
      <p:bldP spid="25" grpId="0"/>
      <p:bldP spid="28" grpId="0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1" name="直接连接符 40"/>
          <p:cNvCxnSpPr/>
          <p:nvPr/>
        </p:nvCxnSpPr>
        <p:spPr bwMode="auto">
          <a:xfrm>
            <a:off x="10720388" y="2984500"/>
            <a:ext cx="0" cy="6223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01" name="文本框 41"/>
          <p:cNvSpPr txBox="1">
            <a:spLocks noChangeArrowheads="1"/>
          </p:cNvSpPr>
          <p:nvPr/>
        </p:nvSpPr>
        <p:spPr bwMode="auto">
          <a:xfrm>
            <a:off x="9921875" y="2614613"/>
            <a:ext cx="1598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/>
              <a:t>2016.12.21</a:t>
            </a:r>
            <a:endParaRPr lang="zh-CN" altLang="en-US" sz="1800"/>
          </a:p>
        </p:txBody>
      </p:sp>
      <p:cxnSp>
        <p:nvCxnSpPr>
          <p:cNvPr id="43" name="直接连接符 42"/>
          <p:cNvCxnSpPr/>
          <p:nvPr/>
        </p:nvCxnSpPr>
        <p:spPr bwMode="auto">
          <a:xfrm>
            <a:off x="9979025" y="2986088"/>
            <a:ext cx="156051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 bwMode="auto">
          <a:xfrm>
            <a:off x="6105525" y="2989263"/>
            <a:ext cx="0" cy="6223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98" name="文本框 37"/>
          <p:cNvSpPr txBox="1">
            <a:spLocks noChangeArrowheads="1"/>
          </p:cNvSpPr>
          <p:nvPr/>
        </p:nvSpPr>
        <p:spPr bwMode="auto">
          <a:xfrm>
            <a:off x="5307013" y="2619375"/>
            <a:ext cx="15970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/>
              <a:t>2016.06.23</a:t>
            </a:r>
            <a:endParaRPr lang="zh-CN" altLang="en-US" sz="1800"/>
          </a:p>
        </p:txBody>
      </p:sp>
      <p:cxnSp>
        <p:nvCxnSpPr>
          <p:cNvPr id="39" name="直接连接符 38"/>
          <p:cNvCxnSpPr/>
          <p:nvPr/>
        </p:nvCxnSpPr>
        <p:spPr bwMode="auto">
          <a:xfrm>
            <a:off x="5364163" y="2990850"/>
            <a:ext cx="155892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 bwMode="auto">
          <a:xfrm flipV="1">
            <a:off x="3787775" y="3648075"/>
            <a:ext cx="0" cy="6223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 bwMode="auto">
          <a:xfrm flipV="1">
            <a:off x="3046413" y="4268788"/>
            <a:ext cx="1560512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94" name="文本框 25"/>
          <p:cNvSpPr txBox="1">
            <a:spLocks noChangeArrowheads="1"/>
          </p:cNvSpPr>
          <p:nvPr/>
        </p:nvSpPr>
        <p:spPr bwMode="auto">
          <a:xfrm>
            <a:off x="3003550" y="4283075"/>
            <a:ext cx="15986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/>
              <a:t>2016.03.08</a:t>
            </a:r>
            <a:endParaRPr lang="zh-CN" altLang="en-US" sz="1800"/>
          </a:p>
        </p:txBody>
      </p:sp>
      <p:cxnSp>
        <p:nvCxnSpPr>
          <p:cNvPr id="34" name="直接连接符 33"/>
          <p:cNvCxnSpPr/>
          <p:nvPr/>
        </p:nvCxnSpPr>
        <p:spPr bwMode="auto">
          <a:xfrm flipV="1">
            <a:off x="8402638" y="3648075"/>
            <a:ext cx="0" cy="6223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 bwMode="auto">
          <a:xfrm flipV="1">
            <a:off x="7661275" y="4268788"/>
            <a:ext cx="155892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90" name="文本框 32"/>
          <p:cNvSpPr txBox="1">
            <a:spLocks noChangeArrowheads="1"/>
          </p:cNvSpPr>
          <p:nvPr/>
        </p:nvSpPr>
        <p:spPr bwMode="auto">
          <a:xfrm>
            <a:off x="7618413" y="4283075"/>
            <a:ext cx="15970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/>
              <a:t>2016.10.19</a:t>
            </a:r>
            <a:endParaRPr lang="zh-CN" altLang="en-US" sz="1800"/>
          </a:p>
        </p:txBody>
      </p:sp>
      <p:sp>
        <p:nvSpPr>
          <p:cNvPr id="11287" name="文本框 13"/>
          <p:cNvSpPr txBox="1">
            <a:spLocks noChangeArrowheads="1"/>
          </p:cNvSpPr>
          <p:nvPr/>
        </p:nvSpPr>
        <p:spPr bwMode="auto">
          <a:xfrm>
            <a:off x="682625" y="2614613"/>
            <a:ext cx="15986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1800"/>
              <a:t>2016.01.01</a:t>
            </a:r>
            <a:endParaRPr lang="zh-CN" altLang="en-US" sz="1800"/>
          </a:p>
        </p:txBody>
      </p:sp>
      <p:cxnSp>
        <p:nvCxnSpPr>
          <p:cNvPr id="21" name="直接连接符 20"/>
          <p:cNvCxnSpPr/>
          <p:nvPr/>
        </p:nvCxnSpPr>
        <p:spPr bwMode="auto">
          <a:xfrm>
            <a:off x="1481138" y="2984500"/>
            <a:ext cx="0" cy="62230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 bwMode="auto">
          <a:xfrm>
            <a:off x="739775" y="2986088"/>
            <a:ext cx="1560513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281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354017" y="804831"/>
              <a:ext cx="1128110" cy="0"/>
            </a:xfrm>
            <a:prstGeom prst="line">
              <a:avLst/>
            </a:prstGeom>
            <a:ln w="25400">
              <a:gradFill flip="none" rotWithShape="1">
                <a:gsLst>
                  <a:gs pos="8000">
                    <a:srgbClr val="403198"/>
                  </a:gs>
                  <a:gs pos="37000">
                    <a:srgbClr val="305AA6"/>
                  </a:gs>
                  <a:gs pos="61000">
                    <a:srgbClr val="2082B4"/>
                  </a:gs>
                  <a:gs pos="88000">
                    <a:srgbClr val="0DB5C5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文本框 3"/>
            <p:cNvSpPr txBox="1"/>
            <p:nvPr/>
          </p:nvSpPr>
          <p:spPr>
            <a:xfrm>
              <a:off x="231966" y="181154"/>
              <a:ext cx="2176448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gradFill>
                    <a:gsLst>
                      <a:gs pos="13000">
                        <a:srgbClr val="0DB5C5"/>
                      </a:gs>
                      <a:gs pos="40000">
                        <a:srgbClr val="2082B4"/>
                      </a:gs>
                      <a:gs pos="65000">
                        <a:srgbClr val="305AA6"/>
                      </a:gs>
                      <a:gs pos="81000">
                        <a:srgbClr val="403198"/>
                      </a:gs>
                    </a:gsLst>
                    <a:lin ang="13500000" scaled="1"/>
                  </a:gra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</p:grpSp>
      <p:cxnSp>
        <p:nvCxnSpPr>
          <p:cNvPr id="7" name="直接连接符 6"/>
          <p:cNvCxnSpPr/>
          <p:nvPr/>
        </p:nvCxnSpPr>
        <p:spPr>
          <a:xfrm>
            <a:off x="334962" y="3636169"/>
            <a:ext cx="11522075" cy="0"/>
          </a:xfrm>
          <a:prstGeom prst="line">
            <a:avLst/>
          </a:prstGeom>
          <a:ln w="19050">
            <a:gradFill flip="none" rotWithShape="1">
              <a:gsLst>
                <a:gs pos="0">
                  <a:srgbClr val="403198"/>
                </a:gs>
                <a:gs pos="29000">
                  <a:srgbClr val="305AA6"/>
                </a:gs>
                <a:gs pos="86502">
                  <a:srgbClr val="0DB5C5"/>
                </a:gs>
                <a:gs pos="59000">
                  <a:srgbClr val="2082B4"/>
                </a:gs>
                <a:gs pos="100000">
                  <a:srgbClr val="03D3CF"/>
                </a:gs>
              </a:gsLst>
              <a:lin ang="1080000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1368425" y="3516313"/>
            <a:ext cx="234950" cy="236537"/>
          </a:xfrm>
          <a:prstGeom prst="ellipse">
            <a:avLst/>
          </a:prstGeom>
          <a:solidFill>
            <a:srgbClr val="4031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679825" y="3516313"/>
            <a:ext cx="234950" cy="236537"/>
          </a:xfrm>
          <a:prstGeom prst="ellipse">
            <a:avLst/>
          </a:prstGeom>
          <a:solidFill>
            <a:srgbClr val="305A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989638" y="3516313"/>
            <a:ext cx="236537" cy="236537"/>
          </a:xfrm>
          <a:prstGeom prst="ellipse">
            <a:avLst/>
          </a:prstGeom>
          <a:solidFill>
            <a:srgbClr val="2082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8301038" y="3516313"/>
            <a:ext cx="236537" cy="236537"/>
          </a:xfrm>
          <a:prstGeom prst="ellipse">
            <a:avLst/>
          </a:prstGeom>
          <a:solidFill>
            <a:srgbClr val="0DB5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0612438" y="3516313"/>
            <a:ext cx="236537" cy="236537"/>
          </a:xfrm>
          <a:prstGeom prst="ellipse">
            <a:avLst/>
          </a:prstGeom>
          <a:solidFill>
            <a:srgbClr val="03D3C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244475" y="4003675"/>
            <a:ext cx="2476500" cy="102637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latin typeface="+mn-ea"/>
              </a:defRPr>
            </a:lvl1pPr>
          </a:lstStyle>
          <a:p>
            <a:pPr algn="ctr"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请输入适量文字在此处进行解释说明，以便于读者合理理解上述标题的内容。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2559050" y="1987550"/>
            <a:ext cx="2476500" cy="102637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latin typeface="+mn-ea"/>
              </a:defRPr>
            </a:lvl1pPr>
          </a:lstStyle>
          <a:p>
            <a:pPr algn="ctr"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请输入适量文字在此处进行解释说明，以便于读者合理理解上述标题的内容。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4865688" y="4003675"/>
            <a:ext cx="2476500" cy="102637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9472613" y="4003675"/>
            <a:ext cx="2476500" cy="102637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sp>
        <p:nvSpPr>
          <p:cNvPr id="46" name="文本框 45"/>
          <p:cNvSpPr txBox="1"/>
          <p:nvPr/>
        </p:nvSpPr>
        <p:spPr>
          <a:xfrm>
            <a:off x="7165975" y="1987550"/>
            <a:ext cx="2474913" cy="102637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</p:spTree>
    <p:extLst>
      <p:ext uri="{BB962C8B-B14F-4D97-AF65-F5344CB8AC3E}">
        <p14:creationId xmlns:p14="http://schemas.microsoft.com/office/powerpoint/2010/main" val="123509861"/>
      </p:ext>
    </p:extLst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112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2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11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5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250"/>
                                        <p:tgtEl>
                                          <p:spTgt spid="11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250"/>
                                        <p:tgtEl>
                                          <p:spTgt spid="11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9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 nodeType="clickPar">
                      <p:stCondLst>
                        <p:cond delay="indefinite"/>
                      </p:stCondLst>
                      <p:childTnLst>
                        <p:par>
                          <p:cTn id="9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0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250"/>
                                        <p:tgtEl>
                                          <p:spTgt spid="11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01" grpId="0"/>
      <p:bldP spid="11298" grpId="0"/>
      <p:bldP spid="11294" grpId="0"/>
      <p:bldP spid="11290" grpId="0"/>
      <p:bldP spid="11287" grpId="0"/>
      <p:bldP spid="9" grpId="0" animBg="1"/>
      <p:bldP spid="10" grpId="0" animBg="1"/>
      <p:bldP spid="11" grpId="0" animBg="1"/>
      <p:bldP spid="12" grpId="0" animBg="1"/>
      <p:bldP spid="13" grpId="0" animBg="1"/>
      <p:bldP spid="16" grpId="0"/>
      <p:bldP spid="29" grpId="0"/>
      <p:bldP spid="44" grpId="0"/>
      <p:bldP spid="45" grpId="0"/>
      <p:bldP spid="4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354017" y="804831"/>
              <a:ext cx="1128110" cy="0"/>
            </a:xfrm>
            <a:prstGeom prst="line">
              <a:avLst/>
            </a:prstGeom>
            <a:ln w="25400">
              <a:gradFill flip="none" rotWithShape="1">
                <a:gsLst>
                  <a:gs pos="8000">
                    <a:srgbClr val="403198"/>
                  </a:gs>
                  <a:gs pos="37000">
                    <a:srgbClr val="305AA6"/>
                  </a:gs>
                  <a:gs pos="61000">
                    <a:srgbClr val="2082B4"/>
                  </a:gs>
                  <a:gs pos="88000">
                    <a:srgbClr val="0DB5C5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文本框 3"/>
            <p:cNvSpPr txBox="1"/>
            <p:nvPr/>
          </p:nvSpPr>
          <p:spPr>
            <a:xfrm>
              <a:off x="231966" y="181154"/>
              <a:ext cx="2176448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gradFill>
                    <a:gsLst>
                      <a:gs pos="13000">
                        <a:srgbClr val="0DB5C5"/>
                      </a:gs>
                      <a:gs pos="40000">
                        <a:srgbClr val="2082B4"/>
                      </a:gs>
                      <a:gs pos="65000">
                        <a:srgbClr val="305AA6"/>
                      </a:gs>
                      <a:gs pos="81000">
                        <a:srgbClr val="403198"/>
                      </a:gs>
                    </a:gsLst>
                    <a:lin ang="13500000" scaled="1"/>
                  </a:gra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</p:grpSp>
      <p:graphicFrame>
        <p:nvGraphicFramePr>
          <p:cNvPr id="2" name="图表 7"/>
          <p:cNvGraphicFramePr>
            <a:graphicFrameLocks/>
          </p:cNvGraphicFramePr>
          <p:nvPr/>
        </p:nvGraphicFramePr>
        <p:xfrm>
          <a:off x="354013" y="1268413"/>
          <a:ext cx="11522075" cy="3660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图表 10"/>
          <p:cNvGraphicFramePr>
            <a:graphicFrameLocks/>
          </p:cNvGraphicFramePr>
          <p:nvPr/>
        </p:nvGraphicFramePr>
        <p:xfrm>
          <a:off x="52388" y="5214938"/>
          <a:ext cx="2079625" cy="1387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2293" name="文本框 11"/>
          <p:cNvSpPr txBox="1">
            <a:spLocks noChangeArrowheads="1"/>
          </p:cNvSpPr>
          <p:nvPr/>
        </p:nvSpPr>
        <p:spPr bwMode="auto">
          <a:xfrm>
            <a:off x="628650" y="5678488"/>
            <a:ext cx="9286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 dirty="0">
                <a:solidFill>
                  <a:srgbClr val="403198"/>
                </a:solidFill>
              </a:rPr>
              <a:t>72</a:t>
            </a:r>
            <a:r>
              <a:rPr lang="en-US" altLang="zh-CN" sz="1800" dirty="0">
                <a:solidFill>
                  <a:srgbClr val="403198"/>
                </a:solidFill>
              </a:rPr>
              <a:t>%</a:t>
            </a:r>
            <a:endParaRPr lang="zh-CN" altLang="en-US" sz="2400" dirty="0">
              <a:solidFill>
                <a:srgbClr val="403198"/>
              </a:solidFill>
            </a:endParaRPr>
          </a:p>
        </p:txBody>
      </p:sp>
      <p:sp>
        <p:nvSpPr>
          <p:cNvPr id="12294" name="文本框 12"/>
          <p:cNvSpPr txBox="1">
            <a:spLocks noChangeArrowheads="1"/>
          </p:cNvSpPr>
          <p:nvPr/>
        </p:nvSpPr>
        <p:spPr bwMode="auto">
          <a:xfrm>
            <a:off x="1670050" y="5300663"/>
            <a:ext cx="203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dirty="0">
                <a:solidFill>
                  <a:srgbClr val="403198"/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2295" name="文本框 13"/>
          <p:cNvSpPr txBox="1">
            <a:spLocks noChangeArrowheads="1"/>
          </p:cNvSpPr>
          <p:nvPr/>
        </p:nvSpPr>
        <p:spPr bwMode="auto">
          <a:xfrm>
            <a:off x="1670050" y="5637213"/>
            <a:ext cx="2511425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  <a:defRPr/>
            </a:pPr>
            <a:r>
              <a:rPr lang="zh-CN" altLang="en-US" sz="1400" dirty="0">
                <a:solidFill>
                  <a:schemeClr val="bg1">
                    <a:lumMod val="50000"/>
                  </a:schemeClr>
                </a:solidFill>
                <a:latin typeface="+mn-ea"/>
                <a:ea typeface="+mn-ea"/>
              </a:rPr>
              <a:t>请输入适量文字在此处进行解释说明，以便于读者合理理解上述标题的内容。</a:t>
            </a:r>
          </a:p>
        </p:txBody>
      </p:sp>
      <p:graphicFrame>
        <p:nvGraphicFramePr>
          <p:cNvPr id="7" name="图表 17"/>
          <p:cNvGraphicFramePr>
            <a:graphicFrameLocks/>
          </p:cNvGraphicFramePr>
          <p:nvPr/>
        </p:nvGraphicFramePr>
        <p:xfrm>
          <a:off x="4092575" y="5205413"/>
          <a:ext cx="2081213" cy="1387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2297" name="文本框 18"/>
          <p:cNvSpPr txBox="1">
            <a:spLocks noChangeArrowheads="1"/>
          </p:cNvSpPr>
          <p:nvPr/>
        </p:nvSpPr>
        <p:spPr bwMode="auto">
          <a:xfrm>
            <a:off x="4668838" y="5668963"/>
            <a:ext cx="9286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 dirty="0">
                <a:solidFill>
                  <a:srgbClr val="2082B4"/>
                </a:solidFill>
              </a:rPr>
              <a:t>85</a:t>
            </a:r>
            <a:r>
              <a:rPr lang="en-US" altLang="zh-CN" sz="1800" dirty="0">
                <a:solidFill>
                  <a:srgbClr val="2082B4"/>
                </a:solidFill>
              </a:rPr>
              <a:t>%</a:t>
            </a:r>
            <a:endParaRPr lang="zh-CN" altLang="en-US" sz="2400" dirty="0">
              <a:solidFill>
                <a:srgbClr val="2082B4"/>
              </a:solidFill>
            </a:endParaRPr>
          </a:p>
        </p:txBody>
      </p:sp>
      <p:sp>
        <p:nvSpPr>
          <p:cNvPr id="12298" name="文本框 19"/>
          <p:cNvSpPr txBox="1">
            <a:spLocks noChangeArrowheads="1"/>
          </p:cNvSpPr>
          <p:nvPr/>
        </p:nvSpPr>
        <p:spPr bwMode="auto">
          <a:xfrm>
            <a:off x="5711825" y="5291138"/>
            <a:ext cx="203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 dirty="0">
                <a:solidFill>
                  <a:srgbClr val="2082B4"/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2299" name="文本框 20"/>
          <p:cNvSpPr txBox="1">
            <a:spLocks noChangeArrowheads="1"/>
          </p:cNvSpPr>
          <p:nvPr/>
        </p:nvSpPr>
        <p:spPr bwMode="auto">
          <a:xfrm>
            <a:off x="5711825" y="5627688"/>
            <a:ext cx="2509838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  <a:defRPr sz="14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graphicFrame>
        <p:nvGraphicFramePr>
          <p:cNvPr id="8" name="图表 22"/>
          <p:cNvGraphicFramePr>
            <a:graphicFrameLocks/>
          </p:cNvGraphicFramePr>
          <p:nvPr/>
        </p:nvGraphicFramePr>
        <p:xfrm>
          <a:off x="7943850" y="5195888"/>
          <a:ext cx="2081213" cy="13874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301" name="文本框 23"/>
          <p:cNvSpPr txBox="1">
            <a:spLocks noChangeArrowheads="1"/>
          </p:cNvSpPr>
          <p:nvPr/>
        </p:nvSpPr>
        <p:spPr bwMode="auto">
          <a:xfrm>
            <a:off x="8520113" y="5659438"/>
            <a:ext cx="92868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2400">
                <a:solidFill>
                  <a:srgbClr val="0EB5C5"/>
                </a:solidFill>
              </a:rPr>
              <a:t>87</a:t>
            </a:r>
            <a:r>
              <a:rPr lang="en-US" altLang="zh-CN" sz="1800">
                <a:solidFill>
                  <a:srgbClr val="0EB5C5"/>
                </a:solidFill>
              </a:rPr>
              <a:t>%</a:t>
            </a:r>
            <a:endParaRPr lang="zh-CN" altLang="en-US" sz="2400">
              <a:solidFill>
                <a:srgbClr val="0EB5C5"/>
              </a:solidFill>
            </a:endParaRPr>
          </a:p>
        </p:txBody>
      </p:sp>
      <p:sp>
        <p:nvSpPr>
          <p:cNvPr id="12302" name="文本框 24"/>
          <p:cNvSpPr txBox="1">
            <a:spLocks noChangeArrowheads="1"/>
          </p:cNvSpPr>
          <p:nvPr/>
        </p:nvSpPr>
        <p:spPr bwMode="auto">
          <a:xfrm>
            <a:off x="9563100" y="5281613"/>
            <a:ext cx="203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eaLnBrk="1" hangingPunct="1">
              <a:defRPr/>
            </a:pPr>
            <a:r>
              <a:rPr lang="zh-CN" altLang="en-US">
                <a:solidFill>
                  <a:srgbClr val="0EB5C5"/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2303" name="文本框 25"/>
          <p:cNvSpPr txBox="1">
            <a:spLocks noChangeArrowheads="1"/>
          </p:cNvSpPr>
          <p:nvPr/>
        </p:nvSpPr>
        <p:spPr bwMode="auto">
          <a:xfrm>
            <a:off x="9563100" y="5618163"/>
            <a:ext cx="2511425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  <a:defRPr sz="14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</p:spTree>
    <p:extLst>
      <p:ext uri="{BB962C8B-B14F-4D97-AF65-F5344CB8AC3E}">
        <p14:creationId xmlns:p14="http://schemas.microsoft.com/office/powerpoint/2010/main" val="711714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750"/>
                                        <p:tgtEl>
                                          <p:spTgt spid="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75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750"/>
                                        <p:tgtEl>
                                          <p:spTgt spid="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650"/>
                            </p:stCondLst>
                            <p:childTnLst>
                              <p:par>
                                <p:cTn id="4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750"/>
                                        <p:tgtEl>
                                          <p:spTgt spid="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750"/>
                                        <p:tgtEl>
                                          <p:spTgt spid="7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750"/>
                                        <p:tgtEl>
                                          <p:spTgt spid="7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650"/>
                            </p:stCondLst>
                            <p:childTnLst>
                              <p:par>
                                <p:cTn id="7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750"/>
                                        <p:tgtEl>
                                          <p:spTgt spid="8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750"/>
                                        <p:tgtEl>
                                          <p:spTgt spid="8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"/>
                            </p:stCondLst>
                            <p:childTnLst>
                              <p:par>
                                <p:cTn id="8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750"/>
                                        <p:tgtEl>
                                          <p:spTgt spid="8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2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2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Chart bld="series"/>
        </p:bldSub>
      </p:bldGraphic>
      <p:bldGraphic spid="6" grpId="0">
        <p:bldSub>
          <a:bldChart bld="category"/>
        </p:bldSub>
      </p:bldGraphic>
      <p:bldP spid="12293" grpId="0"/>
      <p:bldP spid="12294" grpId="0"/>
      <p:bldP spid="12295" grpId="0"/>
      <p:bldGraphic spid="7" grpId="0" uiExpand="1">
        <p:bldSub>
          <a:bldChart bld="category"/>
        </p:bldSub>
      </p:bldGraphic>
      <p:bldP spid="12297" grpId="0"/>
      <p:bldP spid="12298" grpId="0"/>
      <p:bldP spid="12299" grpId="0"/>
      <p:bldGraphic spid="8" grpId="0" uiExpand="1">
        <p:bldSub>
          <a:bldChart bld="category"/>
        </p:bldSub>
      </p:bldGraphic>
      <p:bldP spid="12301" grpId="0"/>
      <p:bldP spid="12302" grpId="0"/>
      <p:bldP spid="1230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6000">
              <a:srgbClr val="0DB5C5"/>
            </a:gs>
            <a:gs pos="50298">
              <a:srgbClr val="2082B4"/>
            </a:gs>
            <a:gs pos="30000">
              <a:srgbClr val="305AA6"/>
            </a:gs>
            <a:gs pos="15000">
              <a:srgbClr val="403198"/>
            </a:gs>
            <a:gs pos="100000">
              <a:srgbClr val="03D3C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矩形 57"/>
          <p:cNvSpPr/>
          <p:nvPr/>
        </p:nvSpPr>
        <p:spPr>
          <a:xfrm>
            <a:off x="0" y="4543425"/>
            <a:ext cx="12192000" cy="23145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3315" name="组合 5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354199" y="806610"/>
              <a:ext cx="1128667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/>
          </p:nvSpPr>
          <p:spPr>
            <a:xfrm>
              <a:off x="231966" y="181154"/>
              <a:ext cx="2176377" cy="46194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13347" name="文本框 8"/>
            <p:cNvSpPr txBox="1">
              <a:spLocks noChangeArrowheads="1"/>
            </p:cNvSpPr>
            <p:nvPr/>
          </p:nvSpPr>
          <p:spPr bwMode="auto">
            <a:xfrm>
              <a:off x="255886" y="484319"/>
              <a:ext cx="2452482" cy="3077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1400">
                  <a:solidFill>
                    <a:schemeClr val="bg1"/>
                  </a:solidFill>
                </a:rPr>
                <a:t>Add your text here please</a:t>
              </a:r>
              <a:endParaRPr lang="zh-CN" altLang="en-US" sz="1400">
                <a:solidFill>
                  <a:schemeClr val="bg1"/>
                </a:solidFill>
              </a:endParaRPr>
            </a:p>
          </p:txBody>
        </p:sp>
      </p:grpSp>
      <p:sp>
        <p:nvSpPr>
          <p:cNvPr id="10" name="椭圆 9"/>
          <p:cNvSpPr/>
          <p:nvPr/>
        </p:nvSpPr>
        <p:spPr bwMode="auto">
          <a:xfrm>
            <a:off x="998538" y="1403349"/>
            <a:ext cx="1905000" cy="1904999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椭圆 10"/>
          <p:cNvSpPr/>
          <p:nvPr/>
        </p:nvSpPr>
        <p:spPr bwMode="auto">
          <a:xfrm>
            <a:off x="1225869" y="1630680"/>
            <a:ext cx="1450340" cy="1450338"/>
          </a:xfrm>
          <a:prstGeom prst="ellipse">
            <a:avLst/>
          </a:prstGeom>
          <a:noFill/>
          <a:ln w="34925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344" name="文本框 14"/>
          <p:cNvSpPr txBox="1">
            <a:spLocks noChangeArrowheads="1"/>
          </p:cNvSpPr>
          <p:nvPr/>
        </p:nvSpPr>
        <p:spPr bwMode="auto">
          <a:xfrm>
            <a:off x="1479674" y="2094505"/>
            <a:ext cx="928729" cy="522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chemeClr val="bg1"/>
                </a:solidFill>
              </a:rPr>
              <a:t>72</a:t>
            </a:r>
            <a:r>
              <a:rPr lang="en-US" altLang="zh-CN" sz="2000">
                <a:solidFill>
                  <a:schemeClr val="bg1"/>
                </a:solidFill>
              </a:rPr>
              <a:t>%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096963" y="3994150"/>
            <a:ext cx="17081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696913" y="4849813"/>
            <a:ext cx="2493962" cy="102637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latin typeface="+mn-ea"/>
              </a:defRPr>
            </a:lvl1pPr>
          </a:lstStyle>
          <a:p>
            <a:pPr algn="ctr"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请输入适量文字在此处进行解释说明，以便于读者合理理解上述标题的内容。</a:t>
            </a:r>
          </a:p>
        </p:txBody>
      </p:sp>
      <p:sp>
        <p:nvSpPr>
          <p:cNvPr id="34" name="椭圆 33"/>
          <p:cNvSpPr/>
          <p:nvPr/>
        </p:nvSpPr>
        <p:spPr>
          <a:xfrm>
            <a:off x="3756025" y="1406525"/>
            <a:ext cx="1905000" cy="190658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3973513" y="1624013"/>
            <a:ext cx="1470025" cy="1470025"/>
          </a:xfrm>
          <a:prstGeom prst="ellipse">
            <a:avLst/>
          </a:prstGeom>
          <a:noFill/>
          <a:ln w="34925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graphicFrame>
        <p:nvGraphicFramePr>
          <p:cNvPr id="3" name="图表 34"/>
          <p:cNvGraphicFramePr>
            <a:graphicFrameLocks/>
          </p:cNvGraphicFramePr>
          <p:nvPr/>
        </p:nvGraphicFramePr>
        <p:xfrm>
          <a:off x="3306763" y="1425575"/>
          <a:ext cx="2803525" cy="1868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322" name="文本框 36"/>
          <p:cNvSpPr txBox="1">
            <a:spLocks noChangeArrowheads="1"/>
          </p:cNvSpPr>
          <p:nvPr/>
        </p:nvSpPr>
        <p:spPr bwMode="auto">
          <a:xfrm>
            <a:off x="4237038" y="2097088"/>
            <a:ext cx="9286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chemeClr val="bg1"/>
                </a:solidFill>
              </a:rPr>
              <a:t>85</a:t>
            </a:r>
            <a:r>
              <a:rPr lang="en-US" altLang="zh-CN" sz="2000">
                <a:solidFill>
                  <a:schemeClr val="bg1"/>
                </a:solidFill>
              </a:rPr>
              <a:t>%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6513513" y="1409700"/>
            <a:ext cx="1905000" cy="190658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椭圆 40"/>
          <p:cNvSpPr/>
          <p:nvPr/>
        </p:nvSpPr>
        <p:spPr>
          <a:xfrm>
            <a:off x="6731000" y="1627188"/>
            <a:ext cx="1470025" cy="1470025"/>
          </a:xfrm>
          <a:prstGeom prst="ellipse">
            <a:avLst/>
          </a:prstGeom>
          <a:noFill/>
          <a:ln w="34925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/>
          </a:p>
        </p:txBody>
      </p:sp>
      <p:graphicFrame>
        <p:nvGraphicFramePr>
          <p:cNvPr id="4" name="图表 39"/>
          <p:cNvGraphicFramePr>
            <a:graphicFrameLocks/>
          </p:cNvGraphicFramePr>
          <p:nvPr/>
        </p:nvGraphicFramePr>
        <p:xfrm>
          <a:off x="6064250" y="1428750"/>
          <a:ext cx="2803525" cy="1868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3326" name="文本框 41"/>
          <p:cNvSpPr txBox="1">
            <a:spLocks noChangeArrowheads="1"/>
          </p:cNvSpPr>
          <p:nvPr/>
        </p:nvSpPr>
        <p:spPr bwMode="auto">
          <a:xfrm>
            <a:off x="6994525" y="2100263"/>
            <a:ext cx="928688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chemeClr val="bg1"/>
                </a:solidFill>
              </a:rPr>
              <a:t>87</a:t>
            </a:r>
            <a:r>
              <a:rPr lang="en-US" altLang="zh-CN" sz="2000">
                <a:solidFill>
                  <a:schemeClr val="bg1"/>
                </a:solidFill>
              </a:rPr>
              <a:t>%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9271000" y="1384300"/>
            <a:ext cx="1905000" cy="190658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9488488" y="1601788"/>
            <a:ext cx="1470025" cy="1470025"/>
          </a:xfrm>
          <a:prstGeom prst="ellipse">
            <a:avLst/>
          </a:prstGeom>
          <a:noFill/>
          <a:ln w="34925">
            <a:solidFill>
              <a:schemeClr val="bg1">
                <a:alpha val="2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aphicFrame>
        <p:nvGraphicFramePr>
          <p:cNvPr id="5" name="图表 44"/>
          <p:cNvGraphicFramePr>
            <a:graphicFrameLocks/>
          </p:cNvGraphicFramePr>
          <p:nvPr/>
        </p:nvGraphicFramePr>
        <p:xfrm>
          <a:off x="8821738" y="1403350"/>
          <a:ext cx="2803525" cy="1868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330" name="文本框 46"/>
          <p:cNvSpPr txBox="1">
            <a:spLocks noChangeArrowheads="1"/>
          </p:cNvSpPr>
          <p:nvPr/>
        </p:nvSpPr>
        <p:spPr bwMode="auto">
          <a:xfrm>
            <a:off x="9752013" y="2076450"/>
            <a:ext cx="928687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>
                <a:solidFill>
                  <a:schemeClr val="bg1"/>
                </a:solidFill>
              </a:rPr>
              <a:t>70</a:t>
            </a:r>
            <a:r>
              <a:rPr lang="en-US" altLang="zh-CN" sz="2000">
                <a:solidFill>
                  <a:schemeClr val="bg1"/>
                </a:solidFill>
              </a:rPr>
              <a:t>%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854450" y="3994150"/>
            <a:ext cx="17081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3454400" y="4849813"/>
            <a:ext cx="2493963" cy="102637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sp>
        <p:nvSpPr>
          <p:cNvPr id="53" name="文本框 52"/>
          <p:cNvSpPr txBox="1"/>
          <p:nvPr/>
        </p:nvSpPr>
        <p:spPr>
          <a:xfrm>
            <a:off x="6611938" y="3994150"/>
            <a:ext cx="17081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54" name="文本框 53"/>
          <p:cNvSpPr txBox="1"/>
          <p:nvPr/>
        </p:nvSpPr>
        <p:spPr>
          <a:xfrm>
            <a:off x="6211888" y="4849813"/>
            <a:ext cx="2493962" cy="102637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sp>
        <p:nvSpPr>
          <p:cNvPr id="56" name="文本框 55"/>
          <p:cNvSpPr txBox="1"/>
          <p:nvPr/>
        </p:nvSpPr>
        <p:spPr>
          <a:xfrm>
            <a:off x="9369425" y="3994150"/>
            <a:ext cx="1708150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57" name="文本框 56"/>
          <p:cNvSpPr txBox="1"/>
          <p:nvPr/>
        </p:nvSpPr>
        <p:spPr>
          <a:xfrm>
            <a:off x="8969375" y="4849813"/>
            <a:ext cx="2493963" cy="1026371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ct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cxnSp>
        <p:nvCxnSpPr>
          <p:cNvPr id="61" name="直接连接符 60"/>
          <p:cNvCxnSpPr/>
          <p:nvPr/>
        </p:nvCxnSpPr>
        <p:spPr>
          <a:xfrm flipH="1">
            <a:off x="1951038" y="3305175"/>
            <a:ext cx="0" cy="566738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接连接符 64"/>
          <p:cNvCxnSpPr/>
          <p:nvPr/>
        </p:nvCxnSpPr>
        <p:spPr>
          <a:xfrm flipH="1">
            <a:off x="4686300" y="3303588"/>
            <a:ext cx="0" cy="566737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>
            <a:off x="7466013" y="3303588"/>
            <a:ext cx="0" cy="566737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直接连接符 66"/>
          <p:cNvCxnSpPr/>
          <p:nvPr/>
        </p:nvCxnSpPr>
        <p:spPr>
          <a:xfrm flipH="1">
            <a:off x="10201275" y="3287713"/>
            <a:ext cx="0" cy="566737"/>
          </a:xfrm>
          <a:prstGeom prst="line">
            <a:avLst/>
          </a:prstGeom>
          <a:ln>
            <a:solidFill>
              <a:schemeClr val="bg1">
                <a:lumMod val="8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0" name="图表 34"/>
          <p:cNvGraphicFramePr>
            <a:graphicFrameLocks/>
          </p:cNvGraphicFramePr>
          <p:nvPr/>
        </p:nvGraphicFramePr>
        <p:xfrm>
          <a:off x="554037" y="1420813"/>
          <a:ext cx="2803525" cy="18684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  <p:extLst>
      <p:ext uri="{BB962C8B-B14F-4D97-AF65-F5344CB8AC3E}">
        <p14:creationId xmlns:p14="http://schemas.microsoft.com/office/powerpoint/2010/main" val="3647476248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1250"/>
                                        <p:tgtEl>
                                          <p:spTgt spid="40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133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25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75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250"/>
                            </p:stCondLst>
                            <p:childTnLst>
                              <p:par>
                                <p:cTn id="5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500"/>
                            </p:stCondLst>
                            <p:childTnLst>
                              <p:par>
                                <p:cTn id="6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75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1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250"/>
                            </p:stCondLst>
                            <p:childTnLst>
                              <p:par>
                                <p:cTn id="9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500"/>
                            </p:stCondLst>
                            <p:childTnLst>
                              <p:par>
                                <p:cTn id="9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75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250"/>
                            </p:stCondLst>
                            <p:childTnLst>
                              <p:par>
                                <p:cTn id="1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8" dur="1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50"/>
                                        <p:tgtEl>
                                          <p:spTgt spid="133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50" fill="hold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250"/>
                            </p:stCondLst>
                            <p:childTnLst>
                              <p:par>
                                <p:cTn id="1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750"/>
                            </p:stCondLst>
                            <p:childTnLst>
                              <p:par>
                                <p:cTn id="1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344" grpId="0"/>
      <p:bldP spid="31" grpId="0"/>
      <p:bldP spid="32" grpId="0"/>
      <p:bldP spid="34" grpId="0" animBg="1"/>
      <p:bldP spid="36" grpId="0" animBg="1"/>
      <p:bldGraphic spid="3" grpId="0">
        <p:bldAsOne/>
      </p:bldGraphic>
      <p:bldP spid="13322" grpId="0"/>
      <p:bldP spid="39" grpId="0" animBg="1"/>
      <p:bldP spid="41" grpId="0" animBg="1"/>
      <p:bldGraphic spid="4" grpId="0">
        <p:bldAsOne/>
      </p:bldGraphic>
      <p:bldP spid="13326" grpId="0"/>
      <p:bldP spid="44" grpId="0" animBg="1"/>
      <p:bldP spid="46" grpId="0" animBg="1"/>
      <p:bldGraphic spid="5" grpId="0">
        <p:bldAsOne/>
      </p:bldGraphic>
      <p:bldP spid="13330" grpId="0"/>
      <p:bldP spid="50" grpId="0"/>
      <p:bldP spid="51" grpId="0"/>
      <p:bldP spid="53" grpId="0"/>
      <p:bldP spid="54" grpId="0"/>
      <p:bldP spid="56" grpId="0"/>
      <p:bldP spid="57" grpId="0"/>
      <p:bldGraphic spid="40" grpId="0" uiExpand="1">
        <p:bldSub>
          <a:bldChart bld="category"/>
        </p:bldSub>
      </p:bldGraphic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6000">
              <a:srgbClr val="0DB5C5"/>
            </a:gs>
            <a:gs pos="50298">
              <a:srgbClr val="2082B4"/>
            </a:gs>
            <a:gs pos="30000">
              <a:srgbClr val="305AA6"/>
            </a:gs>
            <a:gs pos="15000">
              <a:srgbClr val="403198"/>
            </a:gs>
            <a:gs pos="100000">
              <a:srgbClr val="03D3C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5565775" y="2060575"/>
            <a:ext cx="1055688" cy="1055688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339" name="文本框 13"/>
          <p:cNvSpPr txBox="1">
            <a:spLocks noChangeArrowheads="1"/>
          </p:cNvSpPr>
          <p:nvPr/>
        </p:nvSpPr>
        <p:spPr bwMode="auto">
          <a:xfrm>
            <a:off x="5715000" y="2233613"/>
            <a:ext cx="757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000">
                <a:solidFill>
                  <a:schemeClr val="bg1"/>
                </a:solidFill>
              </a:rPr>
              <a:t>3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344988" y="3249613"/>
            <a:ext cx="349567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bg1"/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411663" y="3624263"/>
            <a:ext cx="33623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rPr>
              <a:t>Add your text here please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3135845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354017" y="804831"/>
              <a:ext cx="1128110" cy="0"/>
            </a:xfrm>
            <a:prstGeom prst="line">
              <a:avLst/>
            </a:prstGeom>
            <a:ln w="25400">
              <a:gradFill flip="none" rotWithShape="1">
                <a:gsLst>
                  <a:gs pos="8000">
                    <a:srgbClr val="403198"/>
                  </a:gs>
                  <a:gs pos="37000">
                    <a:srgbClr val="305AA6"/>
                  </a:gs>
                  <a:gs pos="61000">
                    <a:srgbClr val="2082B4"/>
                  </a:gs>
                  <a:gs pos="88000">
                    <a:srgbClr val="0DB5C5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文本框 3"/>
            <p:cNvSpPr txBox="1"/>
            <p:nvPr/>
          </p:nvSpPr>
          <p:spPr>
            <a:xfrm>
              <a:off x="231966" y="181154"/>
              <a:ext cx="2176448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gradFill>
                    <a:gsLst>
                      <a:gs pos="13000">
                        <a:srgbClr val="0DB5C5"/>
                      </a:gs>
                      <a:gs pos="40000">
                        <a:srgbClr val="2082B4"/>
                      </a:gs>
                      <a:gs pos="65000">
                        <a:srgbClr val="305AA6"/>
                      </a:gs>
                      <a:gs pos="81000">
                        <a:srgbClr val="403198"/>
                      </a:gs>
                    </a:gsLst>
                    <a:lin ang="13500000" scaled="1"/>
                  </a:gra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</p:grp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88707" y="-5540328"/>
            <a:ext cx="2414587" cy="4757737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  <a:reflection blurRad="6350" stA="28000" endPos="22000" dir="5400000" sy="-100000" algn="bl" rotWithShape="0"/>
          </a:effectLst>
        </p:spPr>
      </p:pic>
      <p:sp>
        <p:nvSpPr>
          <p:cNvPr id="8" name="椭圆 7"/>
          <p:cNvSpPr/>
          <p:nvPr/>
        </p:nvSpPr>
        <p:spPr bwMode="auto">
          <a:xfrm>
            <a:off x="3970338" y="1514475"/>
            <a:ext cx="663575" cy="665163"/>
          </a:xfrm>
          <a:prstGeom prst="ellipse">
            <a:avLst/>
          </a:prstGeom>
          <a:solidFill>
            <a:srgbClr val="4031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10" name="组合 162"/>
          <p:cNvGrpSpPr>
            <a:grpSpLocks/>
          </p:cNvGrpSpPr>
          <p:nvPr/>
        </p:nvGrpSpPr>
        <p:grpSpPr bwMode="auto">
          <a:xfrm>
            <a:off x="4146414" y="1722957"/>
            <a:ext cx="311338" cy="248204"/>
            <a:chOff x="5913438" y="4151313"/>
            <a:chExt cx="2092324" cy="1660524"/>
          </a:xfrm>
          <a:solidFill>
            <a:schemeClr val="bg1"/>
          </a:solidFill>
        </p:grpSpPr>
        <p:sp>
          <p:nvSpPr>
            <p:cNvPr id="11" name="Freeform 136"/>
            <p:cNvSpPr>
              <a:spLocks noEditPoints="1"/>
            </p:cNvSpPr>
            <p:nvPr/>
          </p:nvSpPr>
          <p:spPr bwMode="auto">
            <a:xfrm>
              <a:off x="6337300" y="4151313"/>
              <a:ext cx="1668462" cy="1660524"/>
            </a:xfrm>
            <a:custGeom>
              <a:avLst/>
              <a:gdLst>
                <a:gd name="T0" fmla="*/ 1589051 w 2017"/>
                <a:gd name="T1" fmla="*/ 0 h 2017"/>
                <a:gd name="T2" fmla="*/ 953761 w 2017"/>
                <a:gd name="T3" fmla="*/ 0 h 2017"/>
                <a:gd name="T4" fmla="*/ 818101 w 2017"/>
                <a:gd name="T5" fmla="*/ 55982 h 2017"/>
                <a:gd name="T6" fmla="*/ 30606 w 2017"/>
                <a:gd name="T7" fmla="*/ 839730 h 2017"/>
                <a:gd name="T8" fmla="*/ 30606 w 2017"/>
                <a:gd name="T9" fmla="*/ 951693 h 2017"/>
                <a:gd name="T10" fmla="*/ 712219 w 2017"/>
                <a:gd name="T11" fmla="*/ 1630063 h 2017"/>
                <a:gd name="T12" fmla="*/ 824718 w 2017"/>
                <a:gd name="T13" fmla="*/ 1630063 h 2017"/>
                <a:gd name="T14" fmla="*/ 1612212 w 2017"/>
                <a:gd name="T15" fmla="*/ 846316 h 2017"/>
                <a:gd name="T16" fmla="*/ 1668462 w 2017"/>
                <a:gd name="T17" fmla="*/ 711300 h 2017"/>
                <a:gd name="T18" fmla="*/ 1668462 w 2017"/>
                <a:gd name="T19" fmla="*/ 79033 h 2017"/>
                <a:gd name="T20" fmla="*/ 1589051 w 2017"/>
                <a:gd name="T21" fmla="*/ 0 h 2017"/>
                <a:gd name="T22" fmla="*/ 1191995 w 2017"/>
                <a:gd name="T23" fmla="*/ 632267 h 2017"/>
                <a:gd name="T24" fmla="*/ 1033173 w 2017"/>
                <a:gd name="T25" fmla="*/ 474200 h 2017"/>
                <a:gd name="T26" fmla="*/ 1191995 w 2017"/>
                <a:gd name="T27" fmla="*/ 316133 h 2017"/>
                <a:gd name="T28" fmla="*/ 1350817 w 2017"/>
                <a:gd name="T29" fmla="*/ 474200 h 2017"/>
                <a:gd name="T30" fmla="*/ 1191995 w 2017"/>
                <a:gd name="T31" fmla="*/ 632267 h 201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017" h="2017">
                  <a:moveTo>
                    <a:pt x="1921" y="0"/>
                  </a:moveTo>
                  <a:cubicBezTo>
                    <a:pt x="1153" y="0"/>
                    <a:pt x="1153" y="0"/>
                    <a:pt x="1153" y="0"/>
                  </a:cubicBezTo>
                  <a:cubicBezTo>
                    <a:pt x="1100" y="0"/>
                    <a:pt x="1026" y="31"/>
                    <a:pt x="989" y="68"/>
                  </a:cubicBezTo>
                  <a:cubicBezTo>
                    <a:pt x="37" y="1020"/>
                    <a:pt x="37" y="1020"/>
                    <a:pt x="37" y="1020"/>
                  </a:cubicBezTo>
                  <a:cubicBezTo>
                    <a:pt x="0" y="1057"/>
                    <a:pt x="0" y="1119"/>
                    <a:pt x="37" y="1156"/>
                  </a:cubicBezTo>
                  <a:cubicBezTo>
                    <a:pt x="861" y="1980"/>
                    <a:pt x="861" y="1980"/>
                    <a:pt x="861" y="1980"/>
                  </a:cubicBezTo>
                  <a:cubicBezTo>
                    <a:pt x="898" y="2017"/>
                    <a:pt x="960" y="2017"/>
                    <a:pt x="997" y="1980"/>
                  </a:cubicBezTo>
                  <a:cubicBezTo>
                    <a:pt x="1949" y="1028"/>
                    <a:pt x="1949" y="1028"/>
                    <a:pt x="1949" y="1028"/>
                  </a:cubicBezTo>
                  <a:cubicBezTo>
                    <a:pt x="1986" y="991"/>
                    <a:pt x="2017" y="917"/>
                    <a:pt x="2017" y="864"/>
                  </a:cubicBezTo>
                  <a:cubicBezTo>
                    <a:pt x="2017" y="96"/>
                    <a:pt x="2017" y="96"/>
                    <a:pt x="2017" y="96"/>
                  </a:cubicBezTo>
                  <a:cubicBezTo>
                    <a:pt x="2017" y="43"/>
                    <a:pt x="1974" y="0"/>
                    <a:pt x="1921" y="0"/>
                  </a:cubicBezTo>
                  <a:close/>
                  <a:moveTo>
                    <a:pt x="1441" y="768"/>
                  </a:moveTo>
                  <a:cubicBezTo>
                    <a:pt x="1335" y="768"/>
                    <a:pt x="1249" y="682"/>
                    <a:pt x="1249" y="576"/>
                  </a:cubicBezTo>
                  <a:cubicBezTo>
                    <a:pt x="1249" y="470"/>
                    <a:pt x="1335" y="384"/>
                    <a:pt x="1441" y="384"/>
                  </a:cubicBezTo>
                  <a:cubicBezTo>
                    <a:pt x="1547" y="384"/>
                    <a:pt x="1633" y="470"/>
                    <a:pt x="1633" y="576"/>
                  </a:cubicBezTo>
                  <a:cubicBezTo>
                    <a:pt x="1633" y="682"/>
                    <a:pt x="1547" y="768"/>
                    <a:pt x="1441" y="7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2" name="Freeform 137"/>
            <p:cNvSpPr>
              <a:spLocks/>
            </p:cNvSpPr>
            <p:nvPr/>
          </p:nvSpPr>
          <p:spPr bwMode="auto">
            <a:xfrm>
              <a:off x="5913438" y="4151313"/>
              <a:ext cx="1085850" cy="1660524"/>
            </a:xfrm>
            <a:custGeom>
              <a:avLst/>
              <a:gdLst>
                <a:gd name="T0" fmla="*/ 186075 w 1313"/>
                <a:gd name="T1" fmla="*/ 895712 h 2017"/>
                <a:gd name="T2" fmla="*/ 1085850 w 1313"/>
                <a:gd name="T3" fmla="*/ 0 h 2017"/>
                <a:gd name="T4" fmla="*/ 953530 w 1313"/>
                <a:gd name="T5" fmla="*/ 0 h 2017"/>
                <a:gd name="T6" fmla="*/ 817902 w 1313"/>
                <a:gd name="T7" fmla="*/ 55982 h 2017"/>
                <a:gd name="T8" fmla="*/ 30599 w 1313"/>
                <a:gd name="T9" fmla="*/ 839730 h 2017"/>
                <a:gd name="T10" fmla="*/ 30599 w 1313"/>
                <a:gd name="T11" fmla="*/ 951693 h 2017"/>
                <a:gd name="T12" fmla="*/ 712046 w 1313"/>
                <a:gd name="T13" fmla="*/ 1630063 h 2017"/>
                <a:gd name="T14" fmla="*/ 824518 w 1313"/>
                <a:gd name="T15" fmla="*/ 1630063 h 2017"/>
                <a:gd name="T16" fmla="*/ 874138 w 1313"/>
                <a:gd name="T17" fmla="*/ 1580667 h 2017"/>
                <a:gd name="T18" fmla="*/ 186075 w 1313"/>
                <a:gd name="T19" fmla="*/ 895712 h 201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13" h="2017">
                  <a:moveTo>
                    <a:pt x="225" y="1088"/>
                  </a:moveTo>
                  <a:cubicBezTo>
                    <a:pt x="1313" y="0"/>
                    <a:pt x="1313" y="0"/>
                    <a:pt x="1313" y="0"/>
                  </a:cubicBezTo>
                  <a:cubicBezTo>
                    <a:pt x="1153" y="0"/>
                    <a:pt x="1153" y="0"/>
                    <a:pt x="1153" y="0"/>
                  </a:cubicBezTo>
                  <a:cubicBezTo>
                    <a:pt x="1100" y="0"/>
                    <a:pt x="1026" y="31"/>
                    <a:pt x="989" y="68"/>
                  </a:cubicBezTo>
                  <a:cubicBezTo>
                    <a:pt x="37" y="1020"/>
                    <a:pt x="37" y="1020"/>
                    <a:pt x="37" y="1020"/>
                  </a:cubicBezTo>
                  <a:cubicBezTo>
                    <a:pt x="0" y="1057"/>
                    <a:pt x="0" y="1119"/>
                    <a:pt x="37" y="1156"/>
                  </a:cubicBezTo>
                  <a:cubicBezTo>
                    <a:pt x="861" y="1980"/>
                    <a:pt x="861" y="1980"/>
                    <a:pt x="861" y="1980"/>
                  </a:cubicBezTo>
                  <a:cubicBezTo>
                    <a:pt x="898" y="2017"/>
                    <a:pt x="960" y="2017"/>
                    <a:pt x="997" y="1980"/>
                  </a:cubicBezTo>
                  <a:cubicBezTo>
                    <a:pt x="1057" y="1920"/>
                    <a:pt x="1057" y="1920"/>
                    <a:pt x="1057" y="1920"/>
                  </a:cubicBezTo>
                  <a:lnTo>
                    <a:pt x="225" y="10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3" name="文本框 12"/>
          <p:cNvSpPr txBox="1"/>
          <p:nvPr/>
        </p:nvSpPr>
        <p:spPr bwMode="auto">
          <a:xfrm>
            <a:off x="193675" y="1490663"/>
            <a:ext cx="362426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403198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14" name="文本框 13"/>
          <p:cNvSpPr txBox="1"/>
          <p:nvPr/>
        </p:nvSpPr>
        <p:spPr bwMode="auto">
          <a:xfrm>
            <a:off x="196850" y="1787525"/>
            <a:ext cx="3649663" cy="73250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latin typeface="+mn-ea"/>
              </a:defRPr>
            </a:lvl1pPr>
          </a:lstStyle>
          <a:p>
            <a:pPr algn="r"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请输入适量文字在此处进行解释说明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</a:rPr>
              <a:t>，便于理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解上述标题的内容。</a:t>
            </a:r>
          </a:p>
        </p:txBody>
      </p:sp>
      <p:sp>
        <p:nvSpPr>
          <p:cNvPr id="39" name="椭圆 38"/>
          <p:cNvSpPr/>
          <p:nvPr/>
        </p:nvSpPr>
        <p:spPr>
          <a:xfrm>
            <a:off x="3970338" y="3275013"/>
            <a:ext cx="663575" cy="663575"/>
          </a:xfrm>
          <a:prstGeom prst="ellipse">
            <a:avLst/>
          </a:prstGeom>
          <a:solidFill>
            <a:srgbClr val="4031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7" name="文本框 36"/>
          <p:cNvSpPr txBox="1"/>
          <p:nvPr/>
        </p:nvSpPr>
        <p:spPr bwMode="auto">
          <a:xfrm>
            <a:off x="193675" y="3249613"/>
            <a:ext cx="362426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403198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38" name="文本框 37"/>
          <p:cNvSpPr txBox="1"/>
          <p:nvPr/>
        </p:nvSpPr>
        <p:spPr bwMode="auto">
          <a:xfrm>
            <a:off x="196850" y="3546475"/>
            <a:ext cx="3649663" cy="73250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 smtClean="0"/>
              <a:t>请</a:t>
            </a:r>
            <a:r>
              <a:rPr lang="zh-CN" altLang="en-US" dirty="0"/>
              <a:t>输入适量文字在此处进行解释说明</a:t>
            </a:r>
            <a:r>
              <a:rPr lang="zh-CN" altLang="en-US" dirty="0" smtClean="0"/>
              <a:t>，便于理</a:t>
            </a:r>
            <a:r>
              <a:rPr lang="zh-CN" altLang="en-US" dirty="0"/>
              <a:t>解上述标题的内容。</a:t>
            </a:r>
          </a:p>
        </p:txBody>
      </p:sp>
      <p:sp>
        <p:nvSpPr>
          <p:cNvPr id="48" name="椭圆 47"/>
          <p:cNvSpPr/>
          <p:nvPr/>
        </p:nvSpPr>
        <p:spPr>
          <a:xfrm>
            <a:off x="3970338" y="5033963"/>
            <a:ext cx="663575" cy="663575"/>
          </a:xfrm>
          <a:prstGeom prst="ellipse">
            <a:avLst/>
          </a:prstGeom>
          <a:solidFill>
            <a:srgbClr val="4031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6" name="文本框 45"/>
          <p:cNvSpPr txBox="1"/>
          <p:nvPr/>
        </p:nvSpPr>
        <p:spPr bwMode="auto">
          <a:xfrm>
            <a:off x="193675" y="5010150"/>
            <a:ext cx="3624263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403198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47" name="文本框 46"/>
          <p:cNvSpPr txBox="1"/>
          <p:nvPr/>
        </p:nvSpPr>
        <p:spPr bwMode="auto">
          <a:xfrm>
            <a:off x="196850" y="5307013"/>
            <a:ext cx="3649663" cy="73250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algn="r"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</a:t>
            </a:r>
            <a:r>
              <a:rPr lang="zh-CN" altLang="en-US" dirty="0" smtClean="0"/>
              <a:t>，便于理</a:t>
            </a:r>
            <a:r>
              <a:rPr lang="zh-CN" altLang="en-US" dirty="0"/>
              <a:t>解上述标题的内容。</a:t>
            </a:r>
          </a:p>
        </p:txBody>
      </p:sp>
      <p:sp>
        <p:nvSpPr>
          <p:cNvPr id="15369" name="Freeform 120"/>
          <p:cNvSpPr>
            <a:spLocks noEditPoints="1"/>
          </p:cNvSpPr>
          <p:nvPr/>
        </p:nvSpPr>
        <p:spPr bwMode="auto">
          <a:xfrm>
            <a:off x="4179888" y="3503613"/>
            <a:ext cx="239712" cy="269875"/>
          </a:xfrm>
          <a:custGeom>
            <a:avLst/>
            <a:gdLst>
              <a:gd name="T0" fmla="*/ 2147483646 w 1810"/>
              <a:gd name="T1" fmla="*/ 0 h 2048"/>
              <a:gd name="T2" fmla="*/ 2147483646 w 1810"/>
              <a:gd name="T3" fmla="*/ 2147483646 h 2048"/>
              <a:gd name="T4" fmla="*/ 2147483646 w 1810"/>
              <a:gd name="T5" fmla="*/ 0 h 2048"/>
              <a:gd name="T6" fmla="*/ 2147483646 w 1810"/>
              <a:gd name="T7" fmla="*/ 2147483646 h 2048"/>
              <a:gd name="T8" fmla="*/ 2147483646 w 1810"/>
              <a:gd name="T9" fmla="*/ 2147483646 h 2048"/>
              <a:gd name="T10" fmla="*/ 2147483646 w 1810"/>
              <a:gd name="T11" fmla="*/ 2147483646 h 2048"/>
              <a:gd name="T12" fmla="*/ 2147483646 w 1810"/>
              <a:gd name="T13" fmla="*/ 0 h 2048"/>
              <a:gd name="T14" fmla="*/ 2147483646 w 1810"/>
              <a:gd name="T15" fmla="*/ 2147483646 h 2048"/>
              <a:gd name="T16" fmla="*/ 2147483646 w 1810"/>
              <a:gd name="T17" fmla="*/ 2147483646 h 2048"/>
              <a:gd name="T18" fmla="*/ 2147483646 w 1810"/>
              <a:gd name="T19" fmla="*/ 2147483646 h 2048"/>
              <a:gd name="T20" fmla="*/ 2147483646 w 1810"/>
              <a:gd name="T21" fmla="*/ 2147483646 h 2048"/>
              <a:gd name="T22" fmla="*/ 2147483646 w 1810"/>
              <a:gd name="T23" fmla="*/ 2147483646 h 204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810" h="2048">
                <a:moveTo>
                  <a:pt x="1801" y="0"/>
                </a:moveTo>
                <a:cubicBezTo>
                  <a:pt x="905" y="256"/>
                  <a:pt x="905" y="256"/>
                  <a:pt x="905" y="256"/>
                </a:cubicBezTo>
                <a:cubicBezTo>
                  <a:pt x="9" y="0"/>
                  <a:pt x="9" y="0"/>
                  <a:pt x="9" y="0"/>
                </a:cubicBezTo>
                <a:cubicBezTo>
                  <a:pt x="9" y="0"/>
                  <a:pt x="0" y="103"/>
                  <a:pt x="9" y="256"/>
                </a:cubicBezTo>
                <a:cubicBezTo>
                  <a:pt x="905" y="536"/>
                  <a:pt x="905" y="536"/>
                  <a:pt x="905" y="536"/>
                </a:cubicBezTo>
                <a:cubicBezTo>
                  <a:pt x="1801" y="256"/>
                  <a:pt x="1801" y="256"/>
                  <a:pt x="1801" y="256"/>
                </a:cubicBezTo>
                <a:cubicBezTo>
                  <a:pt x="1810" y="103"/>
                  <a:pt x="1801" y="0"/>
                  <a:pt x="1801" y="0"/>
                </a:cubicBezTo>
                <a:close/>
                <a:moveTo>
                  <a:pt x="25" y="390"/>
                </a:moveTo>
                <a:cubicBezTo>
                  <a:pt x="73" y="892"/>
                  <a:pt x="252" y="1735"/>
                  <a:pt x="905" y="2048"/>
                </a:cubicBezTo>
                <a:cubicBezTo>
                  <a:pt x="1558" y="1735"/>
                  <a:pt x="1737" y="892"/>
                  <a:pt x="1785" y="390"/>
                </a:cubicBezTo>
                <a:cubicBezTo>
                  <a:pt x="905" y="721"/>
                  <a:pt x="905" y="721"/>
                  <a:pt x="905" y="721"/>
                </a:cubicBezTo>
                <a:lnTo>
                  <a:pt x="25" y="39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0" name="Freeform 128"/>
          <p:cNvSpPr>
            <a:spLocks/>
          </p:cNvSpPr>
          <p:nvPr/>
        </p:nvSpPr>
        <p:spPr bwMode="auto">
          <a:xfrm>
            <a:off x="4167188" y="5230813"/>
            <a:ext cx="269875" cy="269875"/>
          </a:xfrm>
          <a:custGeom>
            <a:avLst/>
            <a:gdLst>
              <a:gd name="T0" fmla="*/ 2147483646 w 2048"/>
              <a:gd name="T1" fmla="*/ 2147483646 h 2048"/>
              <a:gd name="T2" fmla="*/ 2147483646 w 2048"/>
              <a:gd name="T3" fmla="*/ 2147483646 h 2048"/>
              <a:gd name="T4" fmla="*/ 2147483646 w 2048"/>
              <a:gd name="T5" fmla="*/ 2147483646 h 2048"/>
              <a:gd name="T6" fmla="*/ 0 w 2048"/>
              <a:gd name="T7" fmla="*/ 2147483646 h 2048"/>
              <a:gd name="T8" fmla="*/ 2147483646 w 2048"/>
              <a:gd name="T9" fmla="*/ 2147483646 h 2048"/>
              <a:gd name="T10" fmla="*/ 0 w 2048"/>
              <a:gd name="T11" fmla="*/ 2147483646 h 2048"/>
              <a:gd name="T12" fmla="*/ 2147483646 w 2048"/>
              <a:gd name="T13" fmla="*/ 2147483646 h 2048"/>
              <a:gd name="T14" fmla="*/ 2147483646 w 2048"/>
              <a:gd name="T15" fmla="*/ 2147483646 h 2048"/>
              <a:gd name="T16" fmla="*/ 2147483646 w 2048"/>
              <a:gd name="T17" fmla="*/ 2147483646 h 2048"/>
              <a:gd name="T18" fmla="*/ 2147483646 w 2048"/>
              <a:gd name="T19" fmla="*/ 2147483646 h 2048"/>
              <a:gd name="T20" fmla="*/ 2147483646 w 2048"/>
              <a:gd name="T21" fmla="*/ 2147483646 h 2048"/>
              <a:gd name="T22" fmla="*/ 2147483646 w 2048"/>
              <a:gd name="T23" fmla="*/ 0 h 2048"/>
              <a:gd name="T24" fmla="*/ 2147483646 w 2048"/>
              <a:gd name="T25" fmla="*/ 2147483646 h 2048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048" h="2048">
                <a:moveTo>
                  <a:pt x="1408" y="128"/>
                </a:moveTo>
                <a:cubicBezTo>
                  <a:pt x="768" y="768"/>
                  <a:pt x="768" y="768"/>
                  <a:pt x="768" y="768"/>
                </a:cubicBezTo>
                <a:cubicBezTo>
                  <a:pt x="384" y="768"/>
                  <a:pt x="384" y="768"/>
                  <a:pt x="384" y="768"/>
                </a:cubicBezTo>
                <a:cubicBezTo>
                  <a:pt x="0" y="1280"/>
                  <a:pt x="0" y="1280"/>
                  <a:pt x="0" y="1280"/>
                </a:cubicBezTo>
                <a:cubicBezTo>
                  <a:pt x="0" y="1280"/>
                  <a:pt x="407" y="1167"/>
                  <a:pt x="644" y="1220"/>
                </a:cubicBezTo>
                <a:cubicBezTo>
                  <a:pt x="0" y="2048"/>
                  <a:pt x="0" y="2048"/>
                  <a:pt x="0" y="2048"/>
                </a:cubicBezTo>
                <a:cubicBezTo>
                  <a:pt x="844" y="1392"/>
                  <a:pt x="844" y="1392"/>
                  <a:pt x="844" y="1392"/>
                </a:cubicBezTo>
                <a:cubicBezTo>
                  <a:pt x="961" y="1661"/>
                  <a:pt x="768" y="2048"/>
                  <a:pt x="768" y="2048"/>
                </a:cubicBezTo>
                <a:cubicBezTo>
                  <a:pt x="1280" y="1664"/>
                  <a:pt x="1280" y="1664"/>
                  <a:pt x="1280" y="1664"/>
                </a:cubicBezTo>
                <a:cubicBezTo>
                  <a:pt x="1280" y="1280"/>
                  <a:pt x="1280" y="1280"/>
                  <a:pt x="1280" y="1280"/>
                </a:cubicBezTo>
                <a:cubicBezTo>
                  <a:pt x="1920" y="640"/>
                  <a:pt x="1920" y="640"/>
                  <a:pt x="1920" y="640"/>
                </a:cubicBezTo>
                <a:cubicBezTo>
                  <a:pt x="2048" y="0"/>
                  <a:pt x="2048" y="0"/>
                  <a:pt x="2048" y="0"/>
                </a:cubicBezTo>
                <a:lnTo>
                  <a:pt x="1408" y="1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9" name="椭圆 58"/>
          <p:cNvSpPr/>
          <p:nvPr/>
        </p:nvSpPr>
        <p:spPr>
          <a:xfrm>
            <a:off x="7572375" y="1514475"/>
            <a:ext cx="663575" cy="663575"/>
          </a:xfrm>
          <a:prstGeom prst="ellipse">
            <a:avLst/>
          </a:prstGeom>
          <a:solidFill>
            <a:srgbClr val="2082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62" name="文本框 61"/>
          <p:cNvSpPr txBox="1"/>
          <p:nvPr/>
        </p:nvSpPr>
        <p:spPr bwMode="auto">
          <a:xfrm>
            <a:off x="8310563" y="1490663"/>
            <a:ext cx="36226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2082B4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63" name="文本框 62"/>
          <p:cNvSpPr txBox="1"/>
          <p:nvPr/>
        </p:nvSpPr>
        <p:spPr bwMode="auto">
          <a:xfrm>
            <a:off x="8313738" y="1787525"/>
            <a:ext cx="3648075" cy="73250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latin typeface="+mn-ea"/>
              </a:defRPr>
            </a:lvl1pPr>
          </a:lstStyle>
          <a:p>
            <a:pPr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请输入适量文字在此处进行解释说明</a:t>
            </a:r>
            <a:r>
              <a:rPr lang="zh-CN" altLang="en-US" dirty="0" smtClean="0">
                <a:solidFill>
                  <a:schemeClr val="bg1">
                    <a:lumMod val="50000"/>
                  </a:schemeClr>
                </a:solidFill>
              </a:rPr>
              <a:t>，便于理</a:t>
            </a: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解上述标题的内容。</a:t>
            </a:r>
          </a:p>
        </p:txBody>
      </p:sp>
      <p:grpSp>
        <p:nvGrpSpPr>
          <p:cNvPr id="68" name="组合 70"/>
          <p:cNvGrpSpPr>
            <a:grpSpLocks/>
          </p:cNvGrpSpPr>
          <p:nvPr/>
        </p:nvGrpSpPr>
        <p:grpSpPr bwMode="auto">
          <a:xfrm>
            <a:off x="7795380" y="1722193"/>
            <a:ext cx="218320" cy="248242"/>
            <a:chOff x="5754688" y="2193925"/>
            <a:chExt cx="1165225" cy="1327150"/>
          </a:xfrm>
          <a:solidFill>
            <a:schemeClr val="bg1"/>
          </a:solidFill>
        </p:grpSpPr>
        <p:sp>
          <p:nvSpPr>
            <p:cNvPr id="69" name="Freeform 64"/>
            <p:cNvSpPr>
              <a:spLocks noEditPoints="1"/>
            </p:cNvSpPr>
            <p:nvPr/>
          </p:nvSpPr>
          <p:spPr bwMode="auto">
            <a:xfrm>
              <a:off x="5754688" y="2193925"/>
              <a:ext cx="1165225" cy="1327150"/>
            </a:xfrm>
            <a:custGeom>
              <a:avLst/>
              <a:gdLst>
                <a:gd name="T0" fmla="*/ 1123610 w 1792"/>
                <a:gd name="T1" fmla="*/ 165894 h 2048"/>
                <a:gd name="T2" fmla="*/ 749073 w 1792"/>
                <a:gd name="T3" fmla="*/ 165894 h 2048"/>
                <a:gd name="T4" fmla="*/ 582613 w 1792"/>
                <a:gd name="T5" fmla="*/ 0 h 2048"/>
                <a:gd name="T6" fmla="*/ 416152 w 1792"/>
                <a:gd name="T7" fmla="*/ 165894 h 2048"/>
                <a:gd name="T8" fmla="*/ 41615 w 1792"/>
                <a:gd name="T9" fmla="*/ 165894 h 2048"/>
                <a:gd name="T10" fmla="*/ 0 w 1792"/>
                <a:gd name="T11" fmla="*/ 207367 h 2048"/>
                <a:gd name="T12" fmla="*/ 0 w 1792"/>
                <a:gd name="T13" fmla="*/ 1285677 h 2048"/>
                <a:gd name="T14" fmla="*/ 41615 w 1792"/>
                <a:gd name="T15" fmla="*/ 1327150 h 2048"/>
                <a:gd name="T16" fmla="*/ 1123610 w 1792"/>
                <a:gd name="T17" fmla="*/ 1327150 h 2048"/>
                <a:gd name="T18" fmla="*/ 1165225 w 1792"/>
                <a:gd name="T19" fmla="*/ 1285677 h 2048"/>
                <a:gd name="T20" fmla="*/ 1165225 w 1792"/>
                <a:gd name="T21" fmla="*/ 207367 h 2048"/>
                <a:gd name="T22" fmla="*/ 1123610 w 1792"/>
                <a:gd name="T23" fmla="*/ 165894 h 2048"/>
                <a:gd name="T24" fmla="*/ 582613 w 1792"/>
                <a:gd name="T25" fmla="*/ 82947 h 2048"/>
                <a:gd name="T26" fmla="*/ 665843 w 1792"/>
                <a:gd name="T27" fmla="*/ 165894 h 2048"/>
                <a:gd name="T28" fmla="*/ 582613 w 1792"/>
                <a:gd name="T29" fmla="*/ 248841 h 2048"/>
                <a:gd name="T30" fmla="*/ 499382 w 1792"/>
                <a:gd name="T31" fmla="*/ 165894 h 2048"/>
                <a:gd name="T32" fmla="*/ 582613 w 1792"/>
                <a:gd name="T33" fmla="*/ 82947 h 2048"/>
                <a:gd name="T34" fmla="*/ 1081995 w 1792"/>
                <a:gd name="T35" fmla="*/ 1244203 h 2048"/>
                <a:gd name="T36" fmla="*/ 83230 w 1792"/>
                <a:gd name="T37" fmla="*/ 1244203 h 2048"/>
                <a:gd name="T38" fmla="*/ 83230 w 1792"/>
                <a:gd name="T39" fmla="*/ 248841 h 2048"/>
                <a:gd name="T40" fmla="*/ 249691 w 1792"/>
                <a:gd name="T41" fmla="*/ 248841 h 2048"/>
                <a:gd name="T42" fmla="*/ 249691 w 1792"/>
                <a:gd name="T43" fmla="*/ 373261 h 2048"/>
                <a:gd name="T44" fmla="*/ 291306 w 1792"/>
                <a:gd name="T45" fmla="*/ 414734 h 2048"/>
                <a:gd name="T46" fmla="*/ 873919 w 1792"/>
                <a:gd name="T47" fmla="*/ 414734 h 2048"/>
                <a:gd name="T48" fmla="*/ 915534 w 1792"/>
                <a:gd name="T49" fmla="*/ 373261 h 2048"/>
                <a:gd name="T50" fmla="*/ 915534 w 1792"/>
                <a:gd name="T51" fmla="*/ 248841 h 2048"/>
                <a:gd name="T52" fmla="*/ 1081995 w 1792"/>
                <a:gd name="T53" fmla="*/ 248841 h 2048"/>
                <a:gd name="T54" fmla="*/ 1081995 w 1792"/>
                <a:gd name="T55" fmla="*/ 1244203 h 2048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</a:gdLst>
              <a:ahLst/>
              <a:cxnLst>
                <a:cxn ang="T56">
                  <a:pos x="T0" y="T1"/>
                </a:cxn>
                <a:cxn ang="T57">
                  <a:pos x="T2" y="T3"/>
                </a:cxn>
                <a:cxn ang="T58">
                  <a:pos x="T4" y="T5"/>
                </a:cxn>
                <a:cxn ang="T59">
                  <a:pos x="T6" y="T7"/>
                </a:cxn>
                <a:cxn ang="T60">
                  <a:pos x="T8" y="T9"/>
                </a:cxn>
                <a:cxn ang="T61">
                  <a:pos x="T10" y="T11"/>
                </a:cxn>
                <a:cxn ang="T62">
                  <a:pos x="T12" y="T13"/>
                </a:cxn>
                <a:cxn ang="T63">
                  <a:pos x="T14" y="T15"/>
                </a:cxn>
                <a:cxn ang="T64">
                  <a:pos x="T16" y="T17"/>
                </a:cxn>
                <a:cxn ang="T65">
                  <a:pos x="T18" y="T19"/>
                </a:cxn>
                <a:cxn ang="T66">
                  <a:pos x="T20" y="T21"/>
                </a:cxn>
                <a:cxn ang="T67">
                  <a:pos x="T22" y="T23"/>
                </a:cxn>
                <a:cxn ang="T68">
                  <a:pos x="T24" y="T25"/>
                </a:cxn>
                <a:cxn ang="T69">
                  <a:pos x="T26" y="T27"/>
                </a:cxn>
                <a:cxn ang="T70">
                  <a:pos x="T28" y="T29"/>
                </a:cxn>
                <a:cxn ang="T71">
                  <a:pos x="T30" y="T31"/>
                </a:cxn>
                <a:cxn ang="T72">
                  <a:pos x="T32" y="T33"/>
                </a:cxn>
                <a:cxn ang="T73">
                  <a:pos x="T34" y="T35"/>
                </a:cxn>
                <a:cxn ang="T74">
                  <a:pos x="T36" y="T37"/>
                </a:cxn>
                <a:cxn ang="T75">
                  <a:pos x="T38" y="T39"/>
                </a:cxn>
                <a:cxn ang="T76">
                  <a:pos x="T40" y="T41"/>
                </a:cxn>
                <a:cxn ang="T77">
                  <a:pos x="T42" y="T43"/>
                </a:cxn>
                <a:cxn ang="T78">
                  <a:pos x="T44" y="T45"/>
                </a:cxn>
                <a:cxn ang="T79">
                  <a:pos x="T46" y="T47"/>
                </a:cxn>
                <a:cxn ang="T80">
                  <a:pos x="T48" y="T49"/>
                </a:cxn>
                <a:cxn ang="T81">
                  <a:pos x="T50" y="T51"/>
                </a:cxn>
                <a:cxn ang="T82">
                  <a:pos x="T52" y="T53"/>
                </a:cxn>
                <a:cxn ang="T83">
                  <a:pos x="T54" y="T55"/>
                </a:cxn>
              </a:cxnLst>
              <a:rect l="0" t="0" r="r" b="b"/>
              <a:pathLst>
                <a:path w="1792" h="2048">
                  <a:moveTo>
                    <a:pt x="1728" y="256"/>
                  </a:moveTo>
                  <a:cubicBezTo>
                    <a:pt x="1152" y="256"/>
                    <a:pt x="1152" y="256"/>
                    <a:pt x="1152" y="256"/>
                  </a:cubicBezTo>
                  <a:cubicBezTo>
                    <a:pt x="1152" y="115"/>
                    <a:pt x="1037" y="0"/>
                    <a:pt x="896" y="0"/>
                  </a:cubicBezTo>
                  <a:cubicBezTo>
                    <a:pt x="755" y="0"/>
                    <a:pt x="640" y="115"/>
                    <a:pt x="640" y="256"/>
                  </a:cubicBezTo>
                  <a:cubicBezTo>
                    <a:pt x="64" y="256"/>
                    <a:pt x="64" y="256"/>
                    <a:pt x="64" y="256"/>
                  </a:cubicBezTo>
                  <a:cubicBezTo>
                    <a:pt x="29" y="256"/>
                    <a:pt x="0" y="285"/>
                    <a:pt x="0" y="320"/>
                  </a:cubicBezTo>
                  <a:cubicBezTo>
                    <a:pt x="0" y="1984"/>
                    <a:pt x="0" y="1984"/>
                    <a:pt x="0" y="1984"/>
                  </a:cubicBezTo>
                  <a:cubicBezTo>
                    <a:pt x="0" y="2019"/>
                    <a:pt x="29" y="2048"/>
                    <a:pt x="64" y="2048"/>
                  </a:cubicBezTo>
                  <a:cubicBezTo>
                    <a:pt x="1728" y="2048"/>
                    <a:pt x="1728" y="2048"/>
                    <a:pt x="1728" y="2048"/>
                  </a:cubicBezTo>
                  <a:cubicBezTo>
                    <a:pt x="1763" y="2048"/>
                    <a:pt x="1792" y="2019"/>
                    <a:pt x="1792" y="1984"/>
                  </a:cubicBezTo>
                  <a:cubicBezTo>
                    <a:pt x="1792" y="320"/>
                    <a:pt x="1792" y="320"/>
                    <a:pt x="1792" y="320"/>
                  </a:cubicBezTo>
                  <a:cubicBezTo>
                    <a:pt x="1792" y="285"/>
                    <a:pt x="1763" y="256"/>
                    <a:pt x="1728" y="256"/>
                  </a:cubicBezTo>
                  <a:close/>
                  <a:moveTo>
                    <a:pt x="896" y="128"/>
                  </a:moveTo>
                  <a:cubicBezTo>
                    <a:pt x="967" y="128"/>
                    <a:pt x="1024" y="185"/>
                    <a:pt x="1024" y="256"/>
                  </a:cubicBezTo>
                  <a:cubicBezTo>
                    <a:pt x="1024" y="327"/>
                    <a:pt x="967" y="384"/>
                    <a:pt x="896" y="384"/>
                  </a:cubicBezTo>
                  <a:cubicBezTo>
                    <a:pt x="825" y="384"/>
                    <a:pt x="768" y="327"/>
                    <a:pt x="768" y="256"/>
                  </a:cubicBezTo>
                  <a:cubicBezTo>
                    <a:pt x="768" y="185"/>
                    <a:pt x="825" y="128"/>
                    <a:pt x="896" y="128"/>
                  </a:cubicBezTo>
                  <a:close/>
                  <a:moveTo>
                    <a:pt x="1664" y="1920"/>
                  </a:moveTo>
                  <a:cubicBezTo>
                    <a:pt x="128" y="1920"/>
                    <a:pt x="128" y="1920"/>
                    <a:pt x="128" y="1920"/>
                  </a:cubicBezTo>
                  <a:cubicBezTo>
                    <a:pt x="128" y="384"/>
                    <a:pt x="128" y="384"/>
                    <a:pt x="128" y="384"/>
                  </a:cubicBezTo>
                  <a:cubicBezTo>
                    <a:pt x="384" y="384"/>
                    <a:pt x="384" y="384"/>
                    <a:pt x="384" y="384"/>
                  </a:cubicBezTo>
                  <a:cubicBezTo>
                    <a:pt x="384" y="576"/>
                    <a:pt x="384" y="576"/>
                    <a:pt x="384" y="576"/>
                  </a:cubicBezTo>
                  <a:cubicBezTo>
                    <a:pt x="384" y="611"/>
                    <a:pt x="413" y="640"/>
                    <a:pt x="448" y="640"/>
                  </a:cubicBezTo>
                  <a:cubicBezTo>
                    <a:pt x="1344" y="640"/>
                    <a:pt x="1344" y="640"/>
                    <a:pt x="1344" y="640"/>
                  </a:cubicBezTo>
                  <a:cubicBezTo>
                    <a:pt x="1379" y="640"/>
                    <a:pt x="1408" y="611"/>
                    <a:pt x="1408" y="576"/>
                  </a:cubicBezTo>
                  <a:cubicBezTo>
                    <a:pt x="1408" y="384"/>
                    <a:pt x="1408" y="384"/>
                    <a:pt x="1408" y="384"/>
                  </a:cubicBezTo>
                  <a:cubicBezTo>
                    <a:pt x="1664" y="384"/>
                    <a:pt x="1664" y="384"/>
                    <a:pt x="1664" y="384"/>
                  </a:cubicBezTo>
                  <a:lnTo>
                    <a:pt x="1664" y="19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70" name="Freeform 65"/>
            <p:cNvSpPr>
              <a:spLocks/>
            </p:cNvSpPr>
            <p:nvPr/>
          </p:nvSpPr>
          <p:spPr bwMode="auto">
            <a:xfrm>
              <a:off x="5986463" y="2757488"/>
              <a:ext cx="701675" cy="549275"/>
            </a:xfrm>
            <a:custGeom>
              <a:avLst/>
              <a:gdLst>
                <a:gd name="T0" fmla="*/ 268288 w 442"/>
                <a:gd name="T1" fmla="*/ 549275 h 346"/>
                <a:gd name="T2" fmla="*/ 0 w 442"/>
                <a:gd name="T3" fmla="*/ 241300 h 346"/>
                <a:gd name="T4" fmla="*/ 77788 w 442"/>
                <a:gd name="T5" fmla="*/ 165100 h 346"/>
                <a:gd name="T6" fmla="*/ 268288 w 442"/>
                <a:gd name="T7" fmla="*/ 314325 h 346"/>
                <a:gd name="T8" fmla="*/ 625475 w 442"/>
                <a:gd name="T9" fmla="*/ 0 h 346"/>
                <a:gd name="T10" fmla="*/ 701675 w 442"/>
                <a:gd name="T11" fmla="*/ 76200 h 346"/>
                <a:gd name="T12" fmla="*/ 268288 w 442"/>
                <a:gd name="T13" fmla="*/ 549275 h 346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442" h="346">
                  <a:moveTo>
                    <a:pt x="169" y="346"/>
                  </a:moveTo>
                  <a:lnTo>
                    <a:pt x="0" y="152"/>
                  </a:lnTo>
                  <a:lnTo>
                    <a:pt x="49" y="104"/>
                  </a:lnTo>
                  <a:lnTo>
                    <a:pt x="169" y="198"/>
                  </a:lnTo>
                  <a:lnTo>
                    <a:pt x="394" y="0"/>
                  </a:lnTo>
                  <a:lnTo>
                    <a:pt x="442" y="48"/>
                  </a:lnTo>
                  <a:lnTo>
                    <a:pt x="169" y="3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74" name="椭圆 73"/>
          <p:cNvSpPr/>
          <p:nvPr/>
        </p:nvSpPr>
        <p:spPr>
          <a:xfrm>
            <a:off x="7572375" y="3298825"/>
            <a:ext cx="663575" cy="663575"/>
          </a:xfrm>
          <a:prstGeom prst="ellipse">
            <a:avLst/>
          </a:prstGeom>
          <a:solidFill>
            <a:srgbClr val="2082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79" name="文本框 78"/>
          <p:cNvSpPr txBox="1"/>
          <p:nvPr/>
        </p:nvSpPr>
        <p:spPr bwMode="auto">
          <a:xfrm>
            <a:off x="8308975" y="3275013"/>
            <a:ext cx="362426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2082B4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80" name="文本框 79"/>
          <p:cNvSpPr txBox="1"/>
          <p:nvPr/>
        </p:nvSpPr>
        <p:spPr bwMode="auto">
          <a:xfrm>
            <a:off x="8312150" y="3571875"/>
            <a:ext cx="3649663" cy="73250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</a:t>
            </a:r>
            <a:r>
              <a:rPr lang="zh-CN" altLang="en-US" dirty="0" smtClean="0"/>
              <a:t>，便于理</a:t>
            </a:r>
            <a:r>
              <a:rPr lang="zh-CN" altLang="en-US" dirty="0"/>
              <a:t>解上述标题的内容。</a:t>
            </a:r>
          </a:p>
        </p:txBody>
      </p:sp>
      <p:sp>
        <p:nvSpPr>
          <p:cNvPr id="82" name="椭圆 81"/>
          <p:cNvSpPr/>
          <p:nvPr/>
        </p:nvSpPr>
        <p:spPr>
          <a:xfrm>
            <a:off x="7572375" y="5048250"/>
            <a:ext cx="663575" cy="663575"/>
          </a:xfrm>
          <a:prstGeom prst="ellipse">
            <a:avLst/>
          </a:prstGeom>
          <a:solidFill>
            <a:srgbClr val="2082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87" name="文本框 86"/>
          <p:cNvSpPr txBox="1"/>
          <p:nvPr/>
        </p:nvSpPr>
        <p:spPr bwMode="auto">
          <a:xfrm>
            <a:off x="8308975" y="5024438"/>
            <a:ext cx="3624263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2082B4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88" name="文本框 87"/>
          <p:cNvSpPr txBox="1"/>
          <p:nvPr/>
        </p:nvSpPr>
        <p:spPr bwMode="auto">
          <a:xfrm>
            <a:off x="8312150" y="5321300"/>
            <a:ext cx="3649663" cy="732508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</a:t>
            </a:r>
            <a:r>
              <a:rPr lang="zh-CN" altLang="en-US" dirty="0" smtClean="0"/>
              <a:t>，便于理</a:t>
            </a:r>
            <a:r>
              <a:rPr lang="zh-CN" altLang="en-US" dirty="0"/>
              <a:t>解上述标题的内容。</a:t>
            </a:r>
          </a:p>
        </p:txBody>
      </p:sp>
      <p:sp>
        <p:nvSpPr>
          <p:cNvPr id="15378" name="Freeform 32"/>
          <p:cNvSpPr>
            <a:spLocks noEditPoints="1"/>
          </p:cNvSpPr>
          <p:nvPr/>
        </p:nvSpPr>
        <p:spPr bwMode="auto">
          <a:xfrm>
            <a:off x="7747000" y="3460750"/>
            <a:ext cx="334963" cy="344488"/>
          </a:xfrm>
          <a:custGeom>
            <a:avLst/>
            <a:gdLst>
              <a:gd name="T0" fmla="*/ 2147483646 w 1976"/>
              <a:gd name="T1" fmla="*/ 2147483646 h 2048"/>
              <a:gd name="T2" fmla="*/ 2147483646 w 1976"/>
              <a:gd name="T3" fmla="*/ 2147483646 h 2048"/>
              <a:gd name="T4" fmla="*/ 2147483646 w 1976"/>
              <a:gd name="T5" fmla="*/ 2147483646 h 2048"/>
              <a:gd name="T6" fmla="*/ 2147483646 w 1976"/>
              <a:gd name="T7" fmla="*/ 2147483646 h 2048"/>
              <a:gd name="T8" fmla="*/ 2147483646 w 1976"/>
              <a:gd name="T9" fmla="*/ 0 h 2048"/>
              <a:gd name="T10" fmla="*/ 2147483646 w 1976"/>
              <a:gd name="T11" fmla="*/ 0 h 2048"/>
              <a:gd name="T12" fmla="*/ 2147483646 w 1976"/>
              <a:gd name="T13" fmla="*/ 2147483646 h 2048"/>
              <a:gd name="T14" fmla="*/ 2147483646 w 1976"/>
              <a:gd name="T15" fmla="*/ 2147483646 h 2048"/>
              <a:gd name="T16" fmla="*/ 0 w 1976"/>
              <a:gd name="T17" fmla="*/ 2147483646 h 2048"/>
              <a:gd name="T18" fmla="*/ 2147483646 w 1976"/>
              <a:gd name="T19" fmla="*/ 2147483646 h 2048"/>
              <a:gd name="T20" fmla="*/ 0 w 1976"/>
              <a:gd name="T21" fmla="*/ 2147483646 h 2048"/>
              <a:gd name="T22" fmla="*/ 2147483646 w 1976"/>
              <a:gd name="T23" fmla="*/ 2147483646 h 2048"/>
              <a:gd name="T24" fmla="*/ 2147483646 w 1976"/>
              <a:gd name="T25" fmla="*/ 2147483646 h 2048"/>
              <a:gd name="T26" fmla="*/ 2147483646 w 1976"/>
              <a:gd name="T27" fmla="*/ 2147483646 h 2048"/>
              <a:gd name="T28" fmla="*/ 2147483646 w 1976"/>
              <a:gd name="T29" fmla="*/ 2147483646 h 2048"/>
              <a:gd name="T30" fmla="*/ 2147483646 w 1976"/>
              <a:gd name="T31" fmla="*/ 2147483646 h 2048"/>
              <a:gd name="T32" fmla="*/ 2147483646 w 1976"/>
              <a:gd name="T33" fmla="*/ 2147483646 h 2048"/>
              <a:gd name="T34" fmla="*/ 2147483646 w 1976"/>
              <a:gd name="T35" fmla="*/ 2147483646 h 2048"/>
              <a:gd name="T36" fmla="*/ 2147483646 w 1976"/>
              <a:gd name="T37" fmla="*/ 2147483646 h 2048"/>
              <a:gd name="T38" fmla="*/ 2147483646 w 1976"/>
              <a:gd name="T39" fmla="*/ 2147483646 h 2048"/>
              <a:gd name="T40" fmla="*/ 2147483646 w 1976"/>
              <a:gd name="T41" fmla="*/ 2147483646 h 2048"/>
              <a:gd name="T42" fmla="*/ 2147483646 w 1976"/>
              <a:gd name="T43" fmla="*/ 2147483646 h 2048"/>
              <a:gd name="T44" fmla="*/ 2147483646 w 1976"/>
              <a:gd name="T45" fmla="*/ 2147483646 h 2048"/>
              <a:gd name="T46" fmla="*/ 2147483646 w 1976"/>
              <a:gd name="T47" fmla="*/ 2147483646 h 2048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1976" h="2048">
                <a:moveTo>
                  <a:pt x="1832" y="1220"/>
                </a:moveTo>
                <a:cubicBezTo>
                  <a:pt x="1724" y="1034"/>
                  <a:pt x="1789" y="796"/>
                  <a:pt x="1976" y="688"/>
                </a:cubicBezTo>
                <a:cubicBezTo>
                  <a:pt x="1775" y="339"/>
                  <a:pt x="1775" y="339"/>
                  <a:pt x="1775" y="339"/>
                </a:cubicBezTo>
                <a:cubicBezTo>
                  <a:pt x="1717" y="373"/>
                  <a:pt x="1650" y="392"/>
                  <a:pt x="1579" y="392"/>
                </a:cubicBezTo>
                <a:cubicBezTo>
                  <a:pt x="1364" y="392"/>
                  <a:pt x="1190" y="216"/>
                  <a:pt x="1190" y="0"/>
                </a:cubicBezTo>
                <a:cubicBezTo>
                  <a:pt x="787" y="0"/>
                  <a:pt x="787" y="0"/>
                  <a:pt x="787" y="0"/>
                </a:cubicBezTo>
                <a:cubicBezTo>
                  <a:pt x="788" y="67"/>
                  <a:pt x="771" y="135"/>
                  <a:pt x="735" y="196"/>
                </a:cubicBezTo>
                <a:cubicBezTo>
                  <a:pt x="628" y="383"/>
                  <a:pt x="389" y="446"/>
                  <a:pt x="201" y="338"/>
                </a:cubicBezTo>
                <a:cubicBezTo>
                  <a:pt x="0" y="687"/>
                  <a:pt x="0" y="687"/>
                  <a:pt x="0" y="687"/>
                </a:cubicBezTo>
                <a:cubicBezTo>
                  <a:pt x="58" y="720"/>
                  <a:pt x="108" y="768"/>
                  <a:pt x="144" y="830"/>
                </a:cubicBezTo>
                <a:cubicBezTo>
                  <a:pt x="251" y="1015"/>
                  <a:pt x="187" y="1253"/>
                  <a:pt x="0" y="1362"/>
                </a:cubicBezTo>
                <a:cubicBezTo>
                  <a:pt x="202" y="1711"/>
                  <a:pt x="202" y="1711"/>
                  <a:pt x="202" y="1711"/>
                </a:cubicBezTo>
                <a:cubicBezTo>
                  <a:pt x="259" y="1677"/>
                  <a:pt x="326" y="1658"/>
                  <a:pt x="397" y="1658"/>
                </a:cubicBezTo>
                <a:cubicBezTo>
                  <a:pt x="611" y="1658"/>
                  <a:pt x="785" y="1832"/>
                  <a:pt x="786" y="2048"/>
                </a:cubicBezTo>
                <a:cubicBezTo>
                  <a:pt x="1188" y="2048"/>
                  <a:pt x="1188" y="2048"/>
                  <a:pt x="1188" y="2048"/>
                </a:cubicBezTo>
                <a:cubicBezTo>
                  <a:pt x="1188" y="1982"/>
                  <a:pt x="1205" y="1915"/>
                  <a:pt x="1240" y="1854"/>
                </a:cubicBezTo>
                <a:cubicBezTo>
                  <a:pt x="1348" y="1668"/>
                  <a:pt x="1586" y="1604"/>
                  <a:pt x="1773" y="1712"/>
                </a:cubicBezTo>
                <a:cubicBezTo>
                  <a:pt x="1974" y="1363"/>
                  <a:pt x="1974" y="1363"/>
                  <a:pt x="1974" y="1363"/>
                </a:cubicBezTo>
                <a:cubicBezTo>
                  <a:pt x="1917" y="1330"/>
                  <a:pt x="1867" y="1282"/>
                  <a:pt x="1832" y="1220"/>
                </a:cubicBezTo>
                <a:close/>
                <a:moveTo>
                  <a:pt x="988" y="1439"/>
                </a:moveTo>
                <a:cubicBezTo>
                  <a:pt x="759" y="1439"/>
                  <a:pt x="573" y="1253"/>
                  <a:pt x="573" y="1024"/>
                </a:cubicBezTo>
                <a:cubicBezTo>
                  <a:pt x="573" y="795"/>
                  <a:pt x="759" y="609"/>
                  <a:pt x="988" y="609"/>
                </a:cubicBezTo>
                <a:cubicBezTo>
                  <a:pt x="1217" y="609"/>
                  <a:pt x="1403" y="795"/>
                  <a:pt x="1403" y="1024"/>
                </a:cubicBezTo>
                <a:cubicBezTo>
                  <a:pt x="1403" y="1253"/>
                  <a:pt x="1217" y="1439"/>
                  <a:pt x="988" y="14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79" name="Freeform 91"/>
          <p:cNvSpPr>
            <a:spLocks noEditPoints="1"/>
          </p:cNvSpPr>
          <p:nvPr/>
        </p:nvSpPr>
        <p:spPr bwMode="auto">
          <a:xfrm>
            <a:off x="7796213" y="5251450"/>
            <a:ext cx="236537" cy="268288"/>
          </a:xfrm>
          <a:custGeom>
            <a:avLst/>
            <a:gdLst>
              <a:gd name="T0" fmla="*/ 2147483646 w 1141"/>
              <a:gd name="T1" fmla="*/ 2147483646 h 1297"/>
              <a:gd name="T2" fmla="*/ 2147483646 w 1141"/>
              <a:gd name="T3" fmla="*/ 2147483646 h 1297"/>
              <a:gd name="T4" fmla="*/ 2147483646 w 1141"/>
              <a:gd name="T5" fmla="*/ 2147483646 h 1297"/>
              <a:gd name="T6" fmla="*/ 2147483646 w 1141"/>
              <a:gd name="T7" fmla="*/ 2147483646 h 1297"/>
              <a:gd name="T8" fmla="*/ 2147483646 w 1141"/>
              <a:gd name="T9" fmla="*/ 2147483646 h 1297"/>
              <a:gd name="T10" fmla="*/ 2147483646 w 1141"/>
              <a:gd name="T11" fmla="*/ 2147483646 h 1297"/>
              <a:gd name="T12" fmla="*/ 2147483646 w 1141"/>
              <a:gd name="T13" fmla="*/ 0 h 1297"/>
              <a:gd name="T14" fmla="*/ 2147483646 w 1141"/>
              <a:gd name="T15" fmla="*/ 0 h 1297"/>
              <a:gd name="T16" fmla="*/ 2147483646 w 1141"/>
              <a:gd name="T17" fmla="*/ 2147483646 h 1297"/>
              <a:gd name="T18" fmla="*/ 0 w 1141"/>
              <a:gd name="T19" fmla="*/ 2147483646 h 1297"/>
              <a:gd name="T20" fmla="*/ 0 w 1141"/>
              <a:gd name="T21" fmla="*/ 2147483646 h 1297"/>
              <a:gd name="T22" fmla="*/ 2147483646 w 1141"/>
              <a:gd name="T23" fmla="*/ 2147483646 h 1297"/>
              <a:gd name="T24" fmla="*/ 2147483646 w 1141"/>
              <a:gd name="T25" fmla="*/ 2147483646 h 1297"/>
              <a:gd name="T26" fmla="*/ 2147483646 w 1141"/>
              <a:gd name="T27" fmla="*/ 2147483646 h 1297"/>
              <a:gd name="T28" fmla="*/ 2147483646 w 1141"/>
              <a:gd name="T29" fmla="*/ 2147483646 h 1297"/>
              <a:gd name="T30" fmla="*/ 2147483646 w 1141"/>
              <a:gd name="T31" fmla="*/ 2147483646 h 1297"/>
              <a:gd name="T32" fmla="*/ 2147483646 w 1141"/>
              <a:gd name="T33" fmla="*/ 2147483646 h 1297"/>
              <a:gd name="T34" fmla="*/ 2147483646 w 1141"/>
              <a:gd name="T35" fmla="*/ 2147483646 h 1297"/>
              <a:gd name="T36" fmla="*/ 2147483646 w 1141"/>
              <a:gd name="T37" fmla="*/ 2147483646 h 1297"/>
              <a:gd name="T38" fmla="*/ 2147483646 w 1141"/>
              <a:gd name="T39" fmla="*/ 2147483646 h 1297"/>
              <a:gd name="T40" fmla="*/ 2147483646 w 1141"/>
              <a:gd name="T41" fmla="*/ 2147483646 h 1297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</a:gdLst>
            <a:ahLst/>
            <a:cxnLst>
              <a:cxn ang="T42">
                <a:pos x="T0" y="T1"/>
              </a:cxn>
              <a:cxn ang="T43">
                <a:pos x="T2" y="T3"/>
              </a:cxn>
              <a:cxn ang="T44">
                <a:pos x="T4" y="T5"/>
              </a:cxn>
              <a:cxn ang="T45">
                <a:pos x="T6" y="T7"/>
              </a:cxn>
              <a:cxn ang="T46">
                <a:pos x="T8" y="T9"/>
              </a:cxn>
              <a:cxn ang="T47">
                <a:pos x="T10" y="T11"/>
              </a:cxn>
              <a:cxn ang="T48">
                <a:pos x="T12" y="T13"/>
              </a:cxn>
              <a:cxn ang="T49">
                <a:pos x="T14" y="T15"/>
              </a:cxn>
              <a:cxn ang="T50">
                <a:pos x="T16" y="T17"/>
              </a:cxn>
              <a:cxn ang="T51">
                <a:pos x="T18" y="T19"/>
              </a:cxn>
              <a:cxn ang="T52">
                <a:pos x="T20" y="T21"/>
              </a:cxn>
              <a:cxn ang="T53">
                <a:pos x="T22" y="T23"/>
              </a:cxn>
              <a:cxn ang="T54">
                <a:pos x="T24" y="T25"/>
              </a:cxn>
              <a:cxn ang="T55">
                <a:pos x="T26" y="T27"/>
              </a:cxn>
              <a:cxn ang="T56">
                <a:pos x="T28" y="T29"/>
              </a:cxn>
              <a:cxn ang="T57">
                <a:pos x="T30" y="T31"/>
              </a:cxn>
              <a:cxn ang="T58">
                <a:pos x="T32" y="T33"/>
              </a:cxn>
              <a:cxn ang="T59">
                <a:pos x="T34" y="T35"/>
              </a:cxn>
              <a:cxn ang="T60">
                <a:pos x="T36" y="T37"/>
              </a:cxn>
              <a:cxn ang="T61">
                <a:pos x="T38" y="T39"/>
              </a:cxn>
              <a:cxn ang="T62">
                <a:pos x="T40" y="T41"/>
              </a:cxn>
            </a:cxnLst>
            <a:rect l="0" t="0" r="r" b="b"/>
            <a:pathLst>
              <a:path w="1141" h="1297">
                <a:moveTo>
                  <a:pt x="163" y="1297"/>
                </a:moveTo>
                <a:lnTo>
                  <a:pt x="978" y="1297"/>
                </a:lnTo>
                <a:lnTo>
                  <a:pt x="1059" y="405"/>
                </a:lnTo>
                <a:lnTo>
                  <a:pt x="81" y="405"/>
                </a:lnTo>
                <a:lnTo>
                  <a:pt x="163" y="1297"/>
                </a:lnTo>
                <a:close/>
                <a:moveTo>
                  <a:pt x="733" y="162"/>
                </a:moveTo>
                <a:lnTo>
                  <a:pt x="733" y="0"/>
                </a:lnTo>
                <a:lnTo>
                  <a:pt x="407" y="0"/>
                </a:lnTo>
                <a:lnTo>
                  <a:pt x="407" y="162"/>
                </a:lnTo>
                <a:lnTo>
                  <a:pt x="0" y="162"/>
                </a:lnTo>
                <a:lnTo>
                  <a:pt x="0" y="405"/>
                </a:lnTo>
                <a:lnTo>
                  <a:pt x="81" y="324"/>
                </a:lnTo>
                <a:lnTo>
                  <a:pt x="1059" y="324"/>
                </a:lnTo>
                <a:lnTo>
                  <a:pt x="1141" y="405"/>
                </a:lnTo>
                <a:lnTo>
                  <a:pt x="1141" y="162"/>
                </a:lnTo>
                <a:lnTo>
                  <a:pt x="733" y="162"/>
                </a:lnTo>
                <a:close/>
                <a:moveTo>
                  <a:pt x="652" y="162"/>
                </a:moveTo>
                <a:lnTo>
                  <a:pt x="489" y="162"/>
                </a:lnTo>
                <a:lnTo>
                  <a:pt x="489" y="81"/>
                </a:lnTo>
                <a:lnTo>
                  <a:pt x="652" y="81"/>
                </a:lnTo>
                <a:lnTo>
                  <a:pt x="652" y="1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100759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3.7037E-7 L 0 0.9384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53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5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25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5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15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250"/>
                                        <p:tgtEl>
                                          <p:spTgt spid="15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75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"/>
                            </p:stCondLst>
                            <p:childTnLst>
                              <p:par>
                                <p:cTn id="1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5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50" fill="hold"/>
                                        <p:tgtEl>
                                          <p:spTgt spid="15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250"/>
                                        <p:tgtEl>
                                          <p:spTgt spid="15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5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750"/>
                            </p:stCondLst>
                            <p:childTnLst>
                              <p:par>
                                <p:cTn id="1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3" grpId="0"/>
      <p:bldP spid="14" grpId="0"/>
      <p:bldP spid="39" grpId="0" animBg="1"/>
      <p:bldP spid="37" grpId="0"/>
      <p:bldP spid="38" grpId="0"/>
      <p:bldP spid="48" grpId="0" animBg="1"/>
      <p:bldP spid="46" grpId="0"/>
      <p:bldP spid="47" grpId="0"/>
      <p:bldP spid="15369" grpId="0" animBg="1"/>
      <p:bldP spid="15370" grpId="0" animBg="1"/>
      <p:bldP spid="59" grpId="0" animBg="1"/>
      <p:bldP spid="62" grpId="0"/>
      <p:bldP spid="63" grpId="0"/>
      <p:bldP spid="74" grpId="0" animBg="1"/>
      <p:bldP spid="79" grpId="0"/>
      <p:bldP spid="80" grpId="0"/>
      <p:bldP spid="82" grpId="0" animBg="1"/>
      <p:bldP spid="87" grpId="0"/>
      <p:bldP spid="88" grpId="0"/>
      <p:bldP spid="15378" grpId="0" animBg="1"/>
      <p:bldP spid="1537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6" name="组合 5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354199" y="805023"/>
              <a:ext cx="1128667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/>
          </p:nvSpPr>
          <p:spPr>
            <a:xfrm>
              <a:off x="231966" y="181154"/>
              <a:ext cx="2176377" cy="46194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13" name="矩形 12"/>
          <p:cNvSpPr/>
          <p:nvPr/>
        </p:nvSpPr>
        <p:spPr>
          <a:xfrm>
            <a:off x="0" y="5689600"/>
            <a:ext cx="12192000" cy="1168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231775" y="-5154821"/>
            <a:ext cx="5700713" cy="4591050"/>
            <a:chOff x="231775" y="1658938"/>
            <a:chExt cx="5700713" cy="4591050"/>
          </a:xfrm>
        </p:grpSpPr>
        <p:pic>
          <p:nvPicPr>
            <p:cNvPr id="16388" name="图片 14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1775" y="1658938"/>
              <a:ext cx="5700713" cy="45910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矩形 18"/>
            <p:cNvSpPr/>
            <p:nvPr/>
          </p:nvSpPr>
          <p:spPr>
            <a:xfrm>
              <a:off x="522288" y="1958975"/>
              <a:ext cx="4964112" cy="2830513"/>
            </a:xfrm>
            <a:prstGeom prst="rect">
              <a:avLst/>
            </a:prstGeom>
            <a:solidFill>
              <a:schemeClr val="tx1">
                <a:alpha val="4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16" name="椭圆 15"/>
          <p:cNvSpPr/>
          <p:nvPr/>
        </p:nvSpPr>
        <p:spPr>
          <a:xfrm>
            <a:off x="1652588" y="2293938"/>
            <a:ext cx="1787525" cy="1787525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6391" name="文本框 16"/>
          <p:cNvSpPr txBox="1">
            <a:spLocks noChangeArrowheads="1"/>
          </p:cNvSpPr>
          <p:nvPr/>
        </p:nvSpPr>
        <p:spPr bwMode="auto">
          <a:xfrm>
            <a:off x="1685925" y="2957513"/>
            <a:ext cx="17208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zh-CN" altLang="en-US" sz="2400" dirty="0">
                <a:solidFill>
                  <a:srgbClr val="403198"/>
                </a:solidFill>
              </a:rPr>
              <a:t>存在的问题</a:t>
            </a:r>
          </a:p>
        </p:txBody>
      </p:sp>
      <p:sp>
        <p:nvSpPr>
          <p:cNvPr id="20" name="椭圆 19"/>
          <p:cNvSpPr/>
          <p:nvPr/>
        </p:nvSpPr>
        <p:spPr>
          <a:xfrm>
            <a:off x="3151188" y="3206750"/>
            <a:ext cx="992187" cy="990600"/>
          </a:xfrm>
          <a:prstGeom prst="ellipse">
            <a:avLst/>
          </a:prstGeom>
          <a:solidFill>
            <a:schemeClr val="bg1"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516063" y="2071688"/>
            <a:ext cx="752475" cy="754062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690688" y="4056063"/>
            <a:ext cx="342900" cy="344487"/>
          </a:xfrm>
          <a:prstGeom prst="ellipse">
            <a:avLst/>
          </a:prstGeom>
          <a:solidFill>
            <a:schemeClr val="bg1">
              <a:alpha val="38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690688" y="3294063"/>
            <a:ext cx="1684337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Our problems</a:t>
            </a:r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6" name="组合 162"/>
          <p:cNvGrpSpPr>
            <a:grpSpLocks/>
          </p:cNvGrpSpPr>
          <p:nvPr/>
        </p:nvGrpSpPr>
        <p:grpSpPr bwMode="auto">
          <a:xfrm>
            <a:off x="6460423" y="3403380"/>
            <a:ext cx="409923" cy="326867"/>
            <a:chOff x="5913438" y="4151313"/>
            <a:chExt cx="2092324" cy="1660524"/>
          </a:xfrm>
          <a:solidFill>
            <a:schemeClr val="bg1"/>
          </a:solidFill>
        </p:grpSpPr>
        <p:sp>
          <p:nvSpPr>
            <p:cNvPr id="27" name="Freeform 136"/>
            <p:cNvSpPr>
              <a:spLocks noEditPoints="1"/>
            </p:cNvSpPr>
            <p:nvPr/>
          </p:nvSpPr>
          <p:spPr bwMode="auto">
            <a:xfrm>
              <a:off x="6337300" y="4151313"/>
              <a:ext cx="1668462" cy="1660524"/>
            </a:xfrm>
            <a:custGeom>
              <a:avLst/>
              <a:gdLst>
                <a:gd name="T0" fmla="*/ 1314462672 w 2017"/>
                <a:gd name="T1" fmla="*/ 0 h 2017"/>
                <a:gd name="T2" fmla="*/ 788950910 w 2017"/>
                <a:gd name="T3" fmla="*/ 0 h 2017"/>
                <a:gd name="T4" fmla="*/ 676732985 w 2017"/>
                <a:gd name="T5" fmla="*/ 46087979 h 2017"/>
                <a:gd name="T6" fmla="*/ 25317277 w 2017"/>
                <a:gd name="T7" fmla="*/ 691319692 h 2017"/>
                <a:gd name="T8" fmla="*/ 25317277 w 2017"/>
                <a:gd name="T9" fmla="*/ 783494828 h 2017"/>
                <a:gd name="T10" fmla="*/ 589147416 w 2017"/>
                <a:gd name="T11" fmla="*/ 1341972599 h 2017"/>
                <a:gd name="T12" fmla="*/ 682206566 w 2017"/>
                <a:gd name="T13" fmla="*/ 1341972599 h 2017"/>
                <a:gd name="T14" fmla="*/ 1333621447 w 2017"/>
                <a:gd name="T15" fmla="*/ 696741710 h 2017"/>
                <a:gd name="T16" fmla="*/ 1380151436 w 2017"/>
                <a:gd name="T17" fmla="*/ 585587864 h 2017"/>
                <a:gd name="T18" fmla="*/ 1380151436 w 2017"/>
                <a:gd name="T19" fmla="*/ 65065044 h 2017"/>
                <a:gd name="T20" fmla="*/ 1314462672 w 2017"/>
                <a:gd name="T21" fmla="*/ 0 h 2017"/>
                <a:gd name="T22" fmla="*/ 986018028 w 2017"/>
                <a:gd name="T23" fmla="*/ 520522820 h 2017"/>
                <a:gd name="T24" fmla="*/ 854640501 w 2017"/>
                <a:gd name="T25" fmla="*/ 390391909 h 2017"/>
                <a:gd name="T26" fmla="*/ 986018028 w 2017"/>
                <a:gd name="T27" fmla="*/ 260260998 h 2017"/>
                <a:gd name="T28" fmla="*/ 1117395555 w 2017"/>
                <a:gd name="T29" fmla="*/ 390391909 h 2017"/>
                <a:gd name="T30" fmla="*/ 986018028 w 2017"/>
                <a:gd name="T31" fmla="*/ 520522820 h 2017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017" h="2017">
                  <a:moveTo>
                    <a:pt x="1921" y="0"/>
                  </a:moveTo>
                  <a:cubicBezTo>
                    <a:pt x="1153" y="0"/>
                    <a:pt x="1153" y="0"/>
                    <a:pt x="1153" y="0"/>
                  </a:cubicBezTo>
                  <a:cubicBezTo>
                    <a:pt x="1100" y="0"/>
                    <a:pt x="1026" y="31"/>
                    <a:pt x="989" y="68"/>
                  </a:cubicBezTo>
                  <a:cubicBezTo>
                    <a:pt x="37" y="1020"/>
                    <a:pt x="37" y="1020"/>
                    <a:pt x="37" y="1020"/>
                  </a:cubicBezTo>
                  <a:cubicBezTo>
                    <a:pt x="0" y="1057"/>
                    <a:pt x="0" y="1119"/>
                    <a:pt x="37" y="1156"/>
                  </a:cubicBezTo>
                  <a:cubicBezTo>
                    <a:pt x="861" y="1980"/>
                    <a:pt x="861" y="1980"/>
                    <a:pt x="861" y="1980"/>
                  </a:cubicBezTo>
                  <a:cubicBezTo>
                    <a:pt x="898" y="2017"/>
                    <a:pt x="960" y="2017"/>
                    <a:pt x="997" y="1980"/>
                  </a:cubicBezTo>
                  <a:cubicBezTo>
                    <a:pt x="1949" y="1028"/>
                    <a:pt x="1949" y="1028"/>
                    <a:pt x="1949" y="1028"/>
                  </a:cubicBezTo>
                  <a:cubicBezTo>
                    <a:pt x="1986" y="991"/>
                    <a:pt x="2017" y="917"/>
                    <a:pt x="2017" y="864"/>
                  </a:cubicBezTo>
                  <a:cubicBezTo>
                    <a:pt x="2017" y="96"/>
                    <a:pt x="2017" y="96"/>
                    <a:pt x="2017" y="96"/>
                  </a:cubicBezTo>
                  <a:cubicBezTo>
                    <a:pt x="2017" y="43"/>
                    <a:pt x="1974" y="0"/>
                    <a:pt x="1921" y="0"/>
                  </a:cubicBezTo>
                  <a:close/>
                  <a:moveTo>
                    <a:pt x="1441" y="768"/>
                  </a:moveTo>
                  <a:cubicBezTo>
                    <a:pt x="1335" y="768"/>
                    <a:pt x="1249" y="682"/>
                    <a:pt x="1249" y="576"/>
                  </a:cubicBezTo>
                  <a:cubicBezTo>
                    <a:pt x="1249" y="470"/>
                    <a:pt x="1335" y="384"/>
                    <a:pt x="1441" y="384"/>
                  </a:cubicBezTo>
                  <a:cubicBezTo>
                    <a:pt x="1547" y="384"/>
                    <a:pt x="1633" y="470"/>
                    <a:pt x="1633" y="576"/>
                  </a:cubicBezTo>
                  <a:cubicBezTo>
                    <a:pt x="1633" y="682"/>
                    <a:pt x="1547" y="768"/>
                    <a:pt x="1441" y="76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" name="Freeform 137"/>
            <p:cNvSpPr>
              <a:spLocks/>
            </p:cNvSpPr>
            <p:nvPr/>
          </p:nvSpPr>
          <p:spPr bwMode="auto">
            <a:xfrm>
              <a:off x="5913438" y="4151313"/>
              <a:ext cx="1085850" cy="1660524"/>
            </a:xfrm>
            <a:custGeom>
              <a:avLst/>
              <a:gdLst>
                <a:gd name="T0" fmla="*/ 153883883 w 1313"/>
                <a:gd name="T1" fmla="*/ 737407671 h 2017"/>
                <a:gd name="T2" fmla="*/ 897997123 w 1313"/>
                <a:gd name="T3" fmla="*/ 0 h 2017"/>
                <a:gd name="T4" fmla="*/ 788568584 w 1313"/>
                <a:gd name="T5" fmla="*/ 0 h 2017"/>
                <a:gd name="T6" fmla="*/ 676404331 w 1313"/>
                <a:gd name="T7" fmla="*/ 46087979 h 2017"/>
                <a:gd name="T8" fmla="*/ 25305350 w 1313"/>
                <a:gd name="T9" fmla="*/ 691319692 h 2017"/>
                <a:gd name="T10" fmla="*/ 25305350 w 1313"/>
                <a:gd name="T11" fmla="*/ 783494828 h 2017"/>
                <a:gd name="T12" fmla="*/ 588861500 w 1313"/>
                <a:gd name="T13" fmla="*/ 1341972599 h 2017"/>
                <a:gd name="T14" fmla="*/ 681875758 w 1313"/>
                <a:gd name="T15" fmla="*/ 1341972599 h 2017"/>
                <a:gd name="T16" fmla="*/ 722911460 w 1313"/>
                <a:gd name="T17" fmla="*/ 1301306638 h 2017"/>
                <a:gd name="T18" fmla="*/ 153883883 w 1313"/>
                <a:gd name="T19" fmla="*/ 737407671 h 2017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1313" h="2017">
                  <a:moveTo>
                    <a:pt x="225" y="1088"/>
                  </a:moveTo>
                  <a:cubicBezTo>
                    <a:pt x="1313" y="0"/>
                    <a:pt x="1313" y="0"/>
                    <a:pt x="1313" y="0"/>
                  </a:cubicBezTo>
                  <a:cubicBezTo>
                    <a:pt x="1153" y="0"/>
                    <a:pt x="1153" y="0"/>
                    <a:pt x="1153" y="0"/>
                  </a:cubicBezTo>
                  <a:cubicBezTo>
                    <a:pt x="1100" y="0"/>
                    <a:pt x="1026" y="31"/>
                    <a:pt x="989" y="68"/>
                  </a:cubicBezTo>
                  <a:cubicBezTo>
                    <a:pt x="37" y="1020"/>
                    <a:pt x="37" y="1020"/>
                    <a:pt x="37" y="1020"/>
                  </a:cubicBezTo>
                  <a:cubicBezTo>
                    <a:pt x="0" y="1057"/>
                    <a:pt x="0" y="1119"/>
                    <a:pt x="37" y="1156"/>
                  </a:cubicBezTo>
                  <a:cubicBezTo>
                    <a:pt x="861" y="1980"/>
                    <a:pt x="861" y="1980"/>
                    <a:pt x="861" y="1980"/>
                  </a:cubicBezTo>
                  <a:cubicBezTo>
                    <a:pt x="898" y="2017"/>
                    <a:pt x="960" y="2017"/>
                    <a:pt x="997" y="1980"/>
                  </a:cubicBezTo>
                  <a:cubicBezTo>
                    <a:pt x="1057" y="1920"/>
                    <a:pt x="1057" y="1920"/>
                    <a:pt x="1057" y="1920"/>
                  </a:cubicBezTo>
                  <a:lnTo>
                    <a:pt x="225" y="108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6398" name="Freeform 239"/>
          <p:cNvSpPr>
            <a:spLocks noEditPoints="1"/>
          </p:cNvSpPr>
          <p:nvPr/>
        </p:nvSpPr>
        <p:spPr bwMode="auto">
          <a:xfrm>
            <a:off x="6550905" y="4712877"/>
            <a:ext cx="230856" cy="409677"/>
          </a:xfrm>
          <a:custGeom>
            <a:avLst/>
            <a:gdLst>
              <a:gd name="T0" fmla="*/ 2147483646 w 1152"/>
              <a:gd name="T1" fmla="*/ 2147483646 h 2048"/>
              <a:gd name="T2" fmla="*/ 2147483646 w 1152"/>
              <a:gd name="T3" fmla="*/ 2147483646 h 2048"/>
              <a:gd name="T4" fmla="*/ 2147483646 w 1152"/>
              <a:gd name="T5" fmla="*/ 2147483646 h 2048"/>
              <a:gd name="T6" fmla="*/ 2147483646 w 1152"/>
              <a:gd name="T7" fmla="*/ 0 h 2048"/>
              <a:gd name="T8" fmla="*/ 2147483646 w 1152"/>
              <a:gd name="T9" fmla="*/ 2147483646 h 2048"/>
              <a:gd name="T10" fmla="*/ 2147483646 w 1152"/>
              <a:gd name="T11" fmla="*/ 2147483646 h 2048"/>
              <a:gd name="T12" fmla="*/ 2147483646 w 1152"/>
              <a:gd name="T13" fmla="*/ 2147483646 h 2048"/>
              <a:gd name="T14" fmla="*/ 2147483646 w 1152"/>
              <a:gd name="T15" fmla="*/ 2147483646 h 2048"/>
              <a:gd name="T16" fmla="*/ 2147483646 w 1152"/>
              <a:gd name="T17" fmla="*/ 2147483646 h 2048"/>
              <a:gd name="T18" fmla="*/ 2147483646 w 1152"/>
              <a:gd name="T19" fmla="*/ 2147483646 h 2048"/>
              <a:gd name="T20" fmla="*/ 2147483646 w 1152"/>
              <a:gd name="T21" fmla="*/ 2147483646 h 2048"/>
              <a:gd name="T22" fmla="*/ 2147483646 w 1152"/>
              <a:gd name="T23" fmla="*/ 2147483646 h 2048"/>
              <a:gd name="T24" fmla="*/ 0 w 1152"/>
              <a:gd name="T25" fmla="*/ 2147483646 h 2048"/>
              <a:gd name="T26" fmla="*/ 0 w 1152"/>
              <a:gd name="T27" fmla="*/ 2147483646 h 2048"/>
              <a:gd name="T28" fmla="*/ 2147483646 w 1152"/>
              <a:gd name="T29" fmla="*/ 2147483646 h 2048"/>
              <a:gd name="T30" fmla="*/ 2147483646 w 1152"/>
              <a:gd name="T31" fmla="*/ 2147483646 h 2048"/>
              <a:gd name="T32" fmla="*/ 2147483646 w 1152"/>
              <a:gd name="T33" fmla="*/ 2147483646 h 2048"/>
              <a:gd name="T34" fmla="*/ 2147483646 w 1152"/>
              <a:gd name="T35" fmla="*/ 2147483646 h 2048"/>
              <a:gd name="T36" fmla="*/ 2147483646 w 1152"/>
              <a:gd name="T37" fmla="*/ 2147483646 h 2048"/>
              <a:gd name="T38" fmla="*/ 2147483646 w 1152"/>
              <a:gd name="T39" fmla="*/ 2147483646 h 2048"/>
              <a:gd name="T40" fmla="*/ 2147483646 w 1152"/>
              <a:gd name="T41" fmla="*/ 2147483646 h 2048"/>
              <a:gd name="T42" fmla="*/ 2147483646 w 1152"/>
              <a:gd name="T43" fmla="*/ 2147483646 h 2048"/>
              <a:gd name="T44" fmla="*/ 2147483646 w 1152"/>
              <a:gd name="T45" fmla="*/ 2147483646 h 2048"/>
              <a:gd name="T46" fmla="*/ 2147483646 w 1152"/>
              <a:gd name="T47" fmla="*/ 2147483646 h 2048"/>
              <a:gd name="T48" fmla="*/ 2147483646 w 1152"/>
              <a:gd name="T49" fmla="*/ 2147483646 h 2048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1152" h="2048">
                <a:moveTo>
                  <a:pt x="576" y="1408"/>
                </a:moveTo>
                <a:cubicBezTo>
                  <a:pt x="753" y="1408"/>
                  <a:pt x="896" y="1265"/>
                  <a:pt x="896" y="1088"/>
                </a:cubicBezTo>
                <a:cubicBezTo>
                  <a:pt x="896" y="320"/>
                  <a:pt x="896" y="320"/>
                  <a:pt x="896" y="320"/>
                </a:cubicBezTo>
                <a:cubicBezTo>
                  <a:pt x="896" y="143"/>
                  <a:pt x="753" y="0"/>
                  <a:pt x="576" y="0"/>
                </a:cubicBezTo>
                <a:cubicBezTo>
                  <a:pt x="399" y="0"/>
                  <a:pt x="256" y="143"/>
                  <a:pt x="256" y="320"/>
                </a:cubicBezTo>
                <a:cubicBezTo>
                  <a:pt x="256" y="1088"/>
                  <a:pt x="256" y="1088"/>
                  <a:pt x="256" y="1088"/>
                </a:cubicBezTo>
                <a:cubicBezTo>
                  <a:pt x="256" y="1265"/>
                  <a:pt x="399" y="1408"/>
                  <a:pt x="576" y="1408"/>
                </a:cubicBezTo>
                <a:close/>
                <a:moveTo>
                  <a:pt x="1024" y="896"/>
                </a:moveTo>
                <a:cubicBezTo>
                  <a:pt x="1024" y="1088"/>
                  <a:pt x="1024" y="1088"/>
                  <a:pt x="1024" y="1088"/>
                </a:cubicBezTo>
                <a:cubicBezTo>
                  <a:pt x="1024" y="1335"/>
                  <a:pt x="823" y="1536"/>
                  <a:pt x="576" y="1536"/>
                </a:cubicBezTo>
                <a:cubicBezTo>
                  <a:pt x="329" y="1536"/>
                  <a:pt x="128" y="1335"/>
                  <a:pt x="128" y="1088"/>
                </a:cubicBezTo>
                <a:cubicBezTo>
                  <a:pt x="128" y="896"/>
                  <a:pt x="128" y="896"/>
                  <a:pt x="128" y="896"/>
                </a:cubicBezTo>
                <a:cubicBezTo>
                  <a:pt x="0" y="896"/>
                  <a:pt x="0" y="896"/>
                  <a:pt x="0" y="896"/>
                </a:cubicBezTo>
                <a:cubicBezTo>
                  <a:pt x="0" y="1088"/>
                  <a:pt x="0" y="1088"/>
                  <a:pt x="0" y="1088"/>
                </a:cubicBezTo>
                <a:cubicBezTo>
                  <a:pt x="0" y="1384"/>
                  <a:pt x="224" y="1629"/>
                  <a:pt x="512" y="1660"/>
                </a:cubicBezTo>
                <a:cubicBezTo>
                  <a:pt x="512" y="1920"/>
                  <a:pt x="512" y="1920"/>
                  <a:pt x="512" y="1920"/>
                </a:cubicBezTo>
                <a:cubicBezTo>
                  <a:pt x="256" y="1920"/>
                  <a:pt x="256" y="1920"/>
                  <a:pt x="256" y="1920"/>
                </a:cubicBezTo>
                <a:cubicBezTo>
                  <a:pt x="256" y="2048"/>
                  <a:pt x="256" y="2048"/>
                  <a:pt x="256" y="2048"/>
                </a:cubicBezTo>
                <a:cubicBezTo>
                  <a:pt x="896" y="2048"/>
                  <a:pt x="896" y="2048"/>
                  <a:pt x="896" y="2048"/>
                </a:cubicBezTo>
                <a:cubicBezTo>
                  <a:pt x="896" y="1920"/>
                  <a:pt x="896" y="1920"/>
                  <a:pt x="896" y="1920"/>
                </a:cubicBezTo>
                <a:cubicBezTo>
                  <a:pt x="640" y="1920"/>
                  <a:pt x="640" y="1920"/>
                  <a:pt x="640" y="1920"/>
                </a:cubicBezTo>
                <a:cubicBezTo>
                  <a:pt x="640" y="1660"/>
                  <a:pt x="640" y="1660"/>
                  <a:pt x="640" y="1660"/>
                </a:cubicBezTo>
                <a:cubicBezTo>
                  <a:pt x="928" y="1629"/>
                  <a:pt x="1152" y="1384"/>
                  <a:pt x="1152" y="1088"/>
                </a:cubicBezTo>
                <a:cubicBezTo>
                  <a:pt x="1152" y="896"/>
                  <a:pt x="1152" y="896"/>
                  <a:pt x="1152" y="896"/>
                </a:cubicBezTo>
                <a:lnTo>
                  <a:pt x="1024" y="8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椭圆 22"/>
          <p:cNvSpPr/>
          <p:nvPr/>
        </p:nvSpPr>
        <p:spPr bwMode="auto">
          <a:xfrm>
            <a:off x="6297613" y="1776413"/>
            <a:ext cx="765175" cy="763587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6412" name="Freeform 128"/>
          <p:cNvSpPr>
            <a:spLocks/>
          </p:cNvSpPr>
          <p:nvPr/>
        </p:nvSpPr>
        <p:spPr bwMode="auto">
          <a:xfrm>
            <a:off x="6509455" y="1996564"/>
            <a:ext cx="341717" cy="339347"/>
          </a:xfrm>
          <a:custGeom>
            <a:avLst/>
            <a:gdLst>
              <a:gd name="T0" fmla="*/ 2147483646 w 2048"/>
              <a:gd name="T1" fmla="*/ 2147483646 h 2048"/>
              <a:gd name="T2" fmla="*/ 2147483646 w 2048"/>
              <a:gd name="T3" fmla="*/ 2147483646 h 2048"/>
              <a:gd name="T4" fmla="*/ 2147483646 w 2048"/>
              <a:gd name="T5" fmla="*/ 2147483646 h 2048"/>
              <a:gd name="T6" fmla="*/ 0 w 2048"/>
              <a:gd name="T7" fmla="*/ 2147483646 h 2048"/>
              <a:gd name="T8" fmla="*/ 2147483646 w 2048"/>
              <a:gd name="T9" fmla="*/ 2147483646 h 2048"/>
              <a:gd name="T10" fmla="*/ 0 w 2048"/>
              <a:gd name="T11" fmla="*/ 2147483646 h 2048"/>
              <a:gd name="T12" fmla="*/ 2147483646 w 2048"/>
              <a:gd name="T13" fmla="*/ 2147483646 h 2048"/>
              <a:gd name="T14" fmla="*/ 2147483646 w 2048"/>
              <a:gd name="T15" fmla="*/ 2147483646 h 2048"/>
              <a:gd name="T16" fmla="*/ 2147483646 w 2048"/>
              <a:gd name="T17" fmla="*/ 2147483646 h 2048"/>
              <a:gd name="T18" fmla="*/ 2147483646 w 2048"/>
              <a:gd name="T19" fmla="*/ 2147483646 h 2048"/>
              <a:gd name="T20" fmla="*/ 2147483646 w 2048"/>
              <a:gd name="T21" fmla="*/ 2147483646 h 2048"/>
              <a:gd name="T22" fmla="*/ 2147483646 w 2048"/>
              <a:gd name="T23" fmla="*/ 0 h 2048"/>
              <a:gd name="T24" fmla="*/ 2147483646 w 2048"/>
              <a:gd name="T25" fmla="*/ 2147483646 h 2048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048" h="2048">
                <a:moveTo>
                  <a:pt x="1408" y="128"/>
                </a:moveTo>
                <a:cubicBezTo>
                  <a:pt x="768" y="768"/>
                  <a:pt x="768" y="768"/>
                  <a:pt x="768" y="768"/>
                </a:cubicBezTo>
                <a:cubicBezTo>
                  <a:pt x="384" y="768"/>
                  <a:pt x="384" y="768"/>
                  <a:pt x="384" y="768"/>
                </a:cubicBezTo>
                <a:cubicBezTo>
                  <a:pt x="0" y="1280"/>
                  <a:pt x="0" y="1280"/>
                  <a:pt x="0" y="1280"/>
                </a:cubicBezTo>
                <a:cubicBezTo>
                  <a:pt x="0" y="1280"/>
                  <a:pt x="407" y="1167"/>
                  <a:pt x="644" y="1220"/>
                </a:cubicBezTo>
                <a:cubicBezTo>
                  <a:pt x="0" y="2048"/>
                  <a:pt x="0" y="2048"/>
                  <a:pt x="0" y="2048"/>
                </a:cubicBezTo>
                <a:cubicBezTo>
                  <a:pt x="844" y="1392"/>
                  <a:pt x="844" y="1392"/>
                  <a:pt x="844" y="1392"/>
                </a:cubicBezTo>
                <a:cubicBezTo>
                  <a:pt x="961" y="1661"/>
                  <a:pt x="768" y="2048"/>
                  <a:pt x="768" y="2048"/>
                </a:cubicBezTo>
                <a:cubicBezTo>
                  <a:pt x="1280" y="1664"/>
                  <a:pt x="1280" y="1664"/>
                  <a:pt x="1280" y="1664"/>
                </a:cubicBezTo>
                <a:cubicBezTo>
                  <a:pt x="1280" y="1280"/>
                  <a:pt x="1280" y="1280"/>
                  <a:pt x="1280" y="1280"/>
                </a:cubicBezTo>
                <a:cubicBezTo>
                  <a:pt x="1920" y="640"/>
                  <a:pt x="1920" y="640"/>
                  <a:pt x="1920" y="640"/>
                </a:cubicBezTo>
                <a:cubicBezTo>
                  <a:pt x="2048" y="0"/>
                  <a:pt x="2048" y="0"/>
                  <a:pt x="2048" y="0"/>
                </a:cubicBezTo>
                <a:lnTo>
                  <a:pt x="1408" y="1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" name="文本框 33"/>
          <p:cNvSpPr txBox="1"/>
          <p:nvPr/>
        </p:nvSpPr>
        <p:spPr bwMode="auto">
          <a:xfrm>
            <a:off x="7067550" y="1857375"/>
            <a:ext cx="362267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16410" name="文本框 34"/>
          <p:cNvSpPr txBox="1">
            <a:spLocks noChangeArrowheads="1"/>
          </p:cNvSpPr>
          <p:nvPr/>
        </p:nvSpPr>
        <p:spPr bwMode="auto">
          <a:xfrm>
            <a:off x="7070695" y="2154019"/>
            <a:ext cx="4791749" cy="732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</a:rPr>
              <a:t>请输入适量文字在此处进行解释说明，以便于读者合理理解上述标题的内容。</a:t>
            </a:r>
          </a:p>
        </p:txBody>
      </p:sp>
      <p:sp>
        <p:nvSpPr>
          <p:cNvPr id="38" name="椭圆 37"/>
          <p:cNvSpPr/>
          <p:nvPr/>
        </p:nvSpPr>
        <p:spPr bwMode="auto">
          <a:xfrm>
            <a:off x="6303963" y="3154363"/>
            <a:ext cx="763587" cy="765175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41" name="文本框 40"/>
          <p:cNvSpPr txBox="1"/>
          <p:nvPr/>
        </p:nvSpPr>
        <p:spPr bwMode="auto">
          <a:xfrm>
            <a:off x="7202488" y="3357563"/>
            <a:ext cx="362267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16408" name="文本框 41"/>
          <p:cNvSpPr txBox="1">
            <a:spLocks noChangeArrowheads="1"/>
          </p:cNvSpPr>
          <p:nvPr/>
        </p:nvSpPr>
        <p:spPr bwMode="auto">
          <a:xfrm>
            <a:off x="7204989" y="3654342"/>
            <a:ext cx="4791749" cy="732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spcBef>
                <a:spcPct val="0"/>
              </a:spcBef>
              <a:buFontTx/>
              <a:buNone/>
              <a:defRPr sz="1600">
                <a:solidFill>
                  <a:schemeClr val="bg1"/>
                </a:solidFill>
                <a:latin typeface="+mn-ea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sp>
        <p:nvSpPr>
          <p:cNvPr id="44" name="文本框 43"/>
          <p:cNvSpPr txBox="1"/>
          <p:nvPr/>
        </p:nvSpPr>
        <p:spPr bwMode="auto">
          <a:xfrm>
            <a:off x="7192963" y="4713288"/>
            <a:ext cx="3624262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chemeClr val="bg1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16406" name="文本框 44"/>
          <p:cNvSpPr txBox="1">
            <a:spLocks noChangeArrowheads="1"/>
          </p:cNvSpPr>
          <p:nvPr/>
        </p:nvSpPr>
        <p:spPr bwMode="auto">
          <a:xfrm>
            <a:off x="7196546" y="5009825"/>
            <a:ext cx="4791749" cy="70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spcBef>
                <a:spcPct val="0"/>
              </a:spcBef>
              <a:buFontTx/>
              <a:buNone/>
              <a:defRPr sz="1600">
                <a:solidFill>
                  <a:schemeClr val="bg1"/>
                </a:solidFill>
                <a:latin typeface="+mn-ea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sp>
        <p:nvSpPr>
          <p:cNvPr id="47" name="椭圆 46"/>
          <p:cNvSpPr/>
          <p:nvPr/>
        </p:nvSpPr>
        <p:spPr bwMode="auto">
          <a:xfrm>
            <a:off x="6283325" y="4525963"/>
            <a:ext cx="763588" cy="763587"/>
          </a:xfrm>
          <a:prstGeom prst="ellipse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3493406"/>
      </p:ext>
    </p:extLst>
  </p:cSld>
  <p:clrMapOvr>
    <a:masterClrMapping/>
  </p:clrMapOvr>
  <p:transition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-1.85185E-6 L -4.375E-6 0.98843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1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/>
                                        <p:tgtEl>
                                          <p:spTgt spid="16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5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64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50"/>
                            </p:stCondLst>
                            <p:childTnLst>
                              <p:par>
                                <p:cTn id="8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63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250"/>
                                        <p:tgtEl>
                                          <p:spTgt spid="16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75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6391" grpId="0"/>
      <p:bldP spid="20" grpId="0" animBg="1"/>
      <p:bldP spid="18" grpId="0" animBg="1"/>
      <p:bldP spid="21" grpId="0" animBg="1"/>
      <p:bldP spid="22" grpId="0"/>
      <p:bldP spid="16398" grpId="0" animBg="1"/>
      <p:bldP spid="23" grpId="0" animBg="1"/>
      <p:bldP spid="16412" grpId="0" animBg="1"/>
      <p:bldP spid="34" grpId="0"/>
      <p:bldP spid="16410" grpId="0"/>
      <p:bldP spid="38" grpId="0" animBg="1"/>
      <p:bldP spid="41" grpId="0"/>
      <p:bldP spid="16408" grpId="0"/>
      <p:bldP spid="44" grpId="0"/>
      <p:bldP spid="16406" grpId="0"/>
      <p:bldP spid="4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410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354017" y="804831"/>
              <a:ext cx="1128110" cy="0"/>
            </a:xfrm>
            <a:prstGeom prst="line">
              <a:avLst/>
            </a:prstGeom>
            <a:ln w="25400">
              <a:gradFill flip="none" rotWithShape="1">
                <a:gsLst>
                  <a:gs pos="8000">
                    <a:srgbClr val="403198"/>
                  </a:gs>
                  <a:gs pos="37000">
                    <a:srgbClr val="305AA6"/>
                  </a:gs>
                  <a:gs pos="61000">
                    <a:srgbClr val="2082B4"/>
                  </a:gs>
                  <a:gs pos="88000">
                    <a:srgbClr val="0DB5C5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文本框 3"/>
            <p:cNvSpPr txBox="1"/>
            <p:nvPr/>
          </p:nvSpPr>
          <p:spPr>
            <a:xfrm>
              <a:off x="231966" y="181154"/>
              <a:ext cx="2176448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gradFill>
                    <a:gsLst>
                      <a:gs pos="13000">
                        <a:srgbClr val="0DB5C5"/>
                      </a:gs>
                      <a:gs pos="40000">
                        <a:srgbClr val="2082B4"/>
                      </a:gs>
                      <a:gs pos="65000">
                        <a:srgbClr val="305AA6"/>
                      </a:gs>
                      <a:gs pos="81000">
                        <a:srgbClr val="403198"/>
                      </a:gs>
                    </a:gsLst>
                    <a:lin ang="13500000" scaled="1"/>
                  </a:gra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</p:grpSp>
      <p:graphicFrame>
        <p:nvGraphicFramePr>
          <p:cNvPr id="2" name="图表 7"/>
          <p:cNvGraphicFramePr>
            <a:graphicFrameLocks/>
          </p:cNvGraphicFramePr>
          <p:nvPr/>
        </p:nvGraphicFramePr>
        <p:xfrm>
          <a:off x="327025" y="1268413"/>
          <a:ext cx="6848475" cy="46815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0" name="椭圆 9"/>
          <p:cNvSpPr/>
          <p:nvPr/>
        </p:nvSpPr>
        <p:spPr>
          <a:xfrm>
            <a:off x="7458075" y="1401763"/>
            <a:ext cx="573088" cy="574675"/>
          </a:xfrm>
          <a:prstGeom prst="ellipse">
            <a:avLst/>
          </a:prstGeom>
          <a:solidFill>
            <a:srgbClr val="2082B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17413" name="Freeform 25"/>
          <p:cNvSpPr>
            <a:spLocks noEditPoints="1"/>
          </p:cNvSpPr>
          <p:nvPr/>
        </p:nvSpPr>
        <p:spPr bwMode="auto">
          <a:xfrm>
            <a:off x="7632700" y="1531938"/>
            <a:ext cx="231775" cy="287337"/>
          </a:xfrm>
          <a:custGeom>
            <a:avLst/>
            <a:gdLst>
              <a:gd name="T0" fmla="*/ 2147483646 w 1536"/>
              <a:gd name="T1" fmla="*/ 2147483646 h 1920"/>
              <a:gd name="T2" fmla="*/ 2147483646 w 1536"/>
              <a:gd name="T3" fmla="*/ 0 h 1920"/>
              <a:gd name="T4" fmla="*/ 2147483646 w 1536"/>
              <a:gd name="T5" fmla="*/ 2147483646 h 1920"/>
              <a:gd name="T6" fmla="*/ 2147483646 w 1536"/>
              <a:gd name="T7" fmla="*/ 2147483646 h 1920"/>
              <a:gd name="T8" fmla="*/ 2147483646 w 1536"/>
              <a:gd name="T9" fmla="*/ 2147483646 h 1920"/>
              <a:gd name="T10" fmla="*/ 2147483646 w 1536"/>
              <a:gd name="T11" fmla="*/ 2147483646 h 1920"/>
              <a:gd name="T12" fmla="*/ 2147483646 w 1536"/>
              <a:gd name="T13" fmla="*/ 2147483646 h 1920"/>
              <a:gd name="T14" fmla="*/ 2147483646 w 1536"/>
              <a:gd name="T15" fmla="*/ 2147483646 h 1920"/>
              <a:gd name="T16" fmla="*/ 2147483646 w 1536"/>
              <a:gd name="T17" fmla="*/ 2147483646 h 1920"/>
              <a:gd name="T18" fmla="*/ 2147483646 w 1536"/>
              <a:gd name="T19" fmla="*/ 2147483646 h 1920"/>
              <a:gd name="T20" fmla="*/ 2147483646 w 1536"/>
              <a:gd name="T21" fmla="*/ 2147483646 h 1920"/>
              <a:gd name="T22" fmla="*/ 2147483646 w 1536"/>
              <a:gd name="T23" fmla="*/ 2147483646 h 1920"/>
              <a:gd name="T24" fmla="*/ 2147483646 w 1536"/>
              <a:gd name="T25" fmla="*/ 2147483646 h 1920"/>
              <a:gd name="T26" fmla="*/ 2147483646 w 1536"/>
              <a:gd name="T27" fmla="*/ 2147483646 h 1920"/>
              <a:gd name="T28" fmla="*/ 0 w 1536"/>
              <a:gd name="T29" fmla="*/ 2147483646 h 1920"/>
              <a:gd name="T30" fmla="*/ 0 w 1536"/>
              <a:gd name="T31" fmla="*/ 2147483646 h 1920"/>
              <a:gd name="T32" fmla="*/ 2147483646 w 1536"/>
              <a:gd name="T33" fmla="*/ 2147483646 h 1920"/>
              <a:gd name="T34" fmla="*/ 2147483646 w 1536"/>
              <a:gd name="T35" fmla="*/ 2147483646 h 1920"/>
              <a:gd name="T36" fmla="*/ 2147483646 w 1536"/>
              <a:gd name="T37" fmla="*/ 2147483646 h 192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536" h="1920">
                <a:moveTo>
                  <a:pt x="384" y="384"/>
                </a:moveTo>
                <a:cubicBezTo>
                  <a:pt x="384" y="172"/>
                  <a:pt x="556" y="0"/>
                  <a:pt x="768" y="0"/>
                </a:cubicBezTo>
                <a:cubicBezTo>
                  <a:pt x="980" y="0"/>
                  <a:pt x="1152" y="172"/>
                  <a:pt x="1152" y="384"/>
                </a:cubicBezTo>
                <a:cubicBezTo>
                  <a:pt x="1152" y="596"/>
                  <a:pt x="980" y="768"/>
                  <a:pt x="768" y="768"/>
                </a:cubicBezTo>
                <a:cubicBezTo>
                  <a:pt x="556" y="768"/>
                  <a:pt x="384" y="596"/>
                  <a:pt x="384" y="384"/>
                </a:cubicBezTo>
                <a:close/>
                <a:moveTo>
                  <a:pt x="1280" y="896"/>
                </a:moveTo>
                <a:cubicBezTo>
                  <a:pt x="1209" y="896"/>
                  <a:pt x="1209" y="896"/>
                  <a:pt x="1209" y="896"/>
                </a:cubicBezTo>
                <a:cubicBezTo>
                  <a:pt x="811" y="1704"/>
                  <a:pt x="811" y="1704"/>
                  <a:pt x="811" y="1704"/>
                </a:cubicBezTo>
                <a:cubicBezTo>
                  <a:pt x="960" y="960"/>
                  <a:pt x="960" y="960"/>
                  <a:pt x="960" y="960"/>
                </a:cubicBezTo>
                <a:cubicBezTo>
                  <a:pt x="768" y="768"/>
                  <a:pt x="768" y="768"/>
                  <a:pt x="768" y="768"/>
                </a:cubicBezTo>
                <a:cubicBezTo>
                  <a:pt x="576" y="960"/>
                  <a:pt x="576" y="960"/>
                  <a:pt x="576" y="960"/>
                </a:cubicBezTo>
                <a:cubicBezTo>
                  <a:pt x="725" y="1704"/>
                  <a:pt x="725" y="1704"/>
                  <a:pt x="725" y="1704"/>
                </a:cubicBezTo>
                <a:cubicBezTo>
                  <a:pt x="327" y="896"/>
                  <a:pt x="327" y="896"/>
                  <a:pt x="327" y="896"/>
                </a:cubicBezTo>
                <a:cubicBezTo>
                  <a:pt x="256" y="896"/>
                  <a:pt x="256" y="896"/>
                  <a:pt x="256" y="896"/>
                </a:cubicBezTo>
                <a:cubicBezTo>
                  <a:pt x="0" y="896"/>
                  <a:pt x="0" y="1068"/>
                  <a:pt x="0" y="1280"/>
                </a:cubicBezTo>
                <a:cubicBezTo>
                  <a:pt x="0" y="1920"/>
                  <a:pt x="0" y="1920"/>
                  <a:pt x="0" y="1920"/>
                </a:cubicBezTo>
                <a:cubicBezTo>
                  <a:pt x="1536" y="1920"/>
                  <a:pt x="1536" y="1920"/>
                  <a:pt x="1536" y="1920"/>
                </a:cubicBezTo>
                <a:cubicBezTo>
                  <a:pt x="1536" y="1280"/>
                  <a:pt x="1536" y="1280"/>
                  <a:pt x="1536" y="1280"/>
                </a:cubicBezTo>
                <a:cubicBezTo>
                  <a:pt x="1536" y="1068"/>
                  <a:pt x="1536" y="896"/>
                  <a:pt x="1280" y="8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" name="文本框 14"/>
          <p:cNvSpPr txBox="1"/>
          <p:nvPr/>
        </p:nvSpPr>
        <p:spPr bwMode="auto">
          <a:xfrm>
            <a:off x="8059738" y="1519238"/>
            <a:ext cx="2486025" cy="3698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2082B4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16" name="文本框 15"/>
          <p:cNvSpPr txBox="1"/>
          <p:nvPr/>
        </p:nvSpPr>
        <p:spPr bwMode="auto">
          <a:xfrm>
            <a:off x="7369175" y="2033588"/>
            <a:ext cx="3648075" cy="706284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defRPr sz="1600">
                <a:latin typeface="+mn-ea"/>
              </a:defRPr>
            </a:lvl1pPr>
          </a:lstStyle>
          <a:p>
            <a:pPr>
              <a:defRPr/>
            </a:pPr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请输入适量文字在此处进行解释说明，以便于读者合理理解上述标题的内容。</a:t>
            </a:r>
          </a:p>
        </p:txBody>
      </p:sp>
      <p:sp>
        <p:nvSpPr>
          <p:cNvPr id="23" name="椭圆 22"/>
          <p:cNvSpPr/>
          <p:nvPr/>
        </p:nvSpPr>
        <p:spPr>
          <a:xfrm>
            <a:off x="7458075" y="4035425"/>
            <a:ext cx="573088" cy="574675"/>
          </a:xfrm>
          <a:prstGeom prst="ellipse">
            <a:avLst/>
          </a:prstGeom>
          <a:solidFill>
            <a:srgbClr val="4031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" name="文本框 20"/>
          <p:cNvSpPr txBox="1"/>
          <p:nvPr/>
        </p:nvSpPr>
        <p:spPr bwMode="auto">
          <a:xfrm>
            <a:off x="8059738" y="4152900"/>
            <a:ext cx="2486025" cy="3698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dirty="0">
                <a:solidFill>
                  <a:srgbClr val="403198"/>
                </a:solidFill>
                <a:latin typeface="+mj-ea"/>
                <a:ea typeface="+mj-ea"/>
              </a:rPr>
              <a:t>点击添加文本</a:t>
            </a:r>
          </a:p>
        </p:txBody>
      </p:sp>
      <p:sp>
        <p:nvSpPr>
          <p:cNvPr id="22" name="文本框 21"/>
          <p:cNvSpPr txBox="1"/>
          <p:nvPr/>
        </p:nvSpPr>
        <p:spPr bwMode="auto">
          <a:xfrm>
            <a:off x="7369175" y="4667250"/>
            <a:ext cx="3648075" cy="706284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fontAlgn="auto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defRPr sz="1600">
                <a:solidFill>
                  <a:schemeClr val="bg1">
                    <a:lumMod val="50000"/>
                  </a:schemeClr>
                </a:solidFill>
                <a:latin typeface="+mn-ea"/>
              </a:defRPr>
            </a:lvl1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grpSp>
        <p:nvGrpSpPr>
          <p:cNvPr id="25" name="组合 214"/>
          <p:cNvGrpSpPr>
            <a:grpSpLocks/>
          </p:cNvGrpSpPr>
          <p:nvPr/>
        </p:nvGrpSpPr>
        <p:grpSpPr bwMode="auto">
          <a:xfrm>
            <a:off x="7602586" y="4181329"/>
            <a:ext cx="284114" cy="283138"/>
            <a:chOff x="5011738" y="4333875"/>
            <a:chExt cx="1882775" cy="1874838"/>
          </a:xfrm>
          <a:solidFill>
            <a:schemeClr val="bg1"/>
          </a:solidFill>
        </p:grpSpPr>
        <p:sp>
          <p:nvSpPr>
            <p:cNvPr id="26" name="Freeform 186"/>
            <p:cNvSpPr>
              <a:spLocks/>
            </p:cNvSpPr>
            <p:nvPr/>
          </p:nvSpPr>
          <p:spPr bwMode="auto">
            <a:xfrm>
              <a:off x="6232525" y="4333875"/>
              <a:ext cx="661988" cy="658813"/>
            </a:xfrm>
            <a:custGeom>
              <a:avLst/>
              <a:gdLst>
                <a:gd name="T0" fmla="*/ 590991162 w 722"/>
                <a:gd name="T1" fmla="*/ 492082212 h 722"/>
                <a:gd name="T2" fmla="*/ 110127480 w 722"/>
                <a:gd name="T3" fmla="*/ 15819724 h 722"/>
                <a:gd name="T4" fmla="*/ 64731791 w 722"/>
                <a:gd name="T5" fmla="*/ 23313950 h 722"/>
                <a:gd name="T6" fmla="*/ 0 w 722"/>
                <a:gd name="T7" fmla="*/ 156533786 h 722"/>
                <a:gd name="T8" fmla="*/ 448917718 w 722"/>
                <a:gd name="T9" fmla="*/ 601155913 h 722"/>
                <a:gd name="T10" fmla="*/ 583425061 w 722"/>
                <a:gd name="T11" fmla="*/ 537043918 h 722"/>
                <a:gd name="T12" fmla="*/ 590991162 w 722"/>
                <a:gd name="T13" fmla="*/ 492082212 h 722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722" h="722">
                  <a:moveTo>
                    <a:pt x="703" y="591"/>
                  </a:moveTo>
                  <a:cubicBezTo>
                    <a:pt x="131" y="19"/>
                    <a:pt x="131" y="19"/>
                    <a:pt x="131" y="19"/>
                  </a:cubicBezTo>
                  <a:cubicBezTo>
                    <a:pt x="113" y="0"/>
                    <a:pt x="88" y="4"/>
                    <a:pt x="77" y="28"/>
                  </a:cubicBezTo>
                  <a:cubicBezTo>
                    <a:pt x="0" y="188"/>
                    <a:pt x="0" y="188"/>
                    <a:pt x="0" y="188"/>
                  </a:cubicBezTo>
                  <a:cubicBezTo>
                    <a:pt x="534" y="722"/>
                    <a:pt x="534" y="722"/>
                    <a:pt x="534" y="722"/>
                  </a:cubicBezTo>
                  <a:cubicBezTo>
                    <a:pt x="694" y="645"/>
                    <a:pt x="694" y="645"/>
                    <a:pt x="694" y="645"/>
                  </a:cubicBezTo>
                  <a:cubicBezTo>
                    <a:pt x="718" y="634"/>
                    <a:pt x="722" y="609"/>
                    <a:pt x="703" y="5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" name="Freeform 187"/>
            <p:cNvSpPr>
              <a:spLocks/>
            </p:cNvSpPr>
            <p:nvPr/>
          </p:nvSpPr>
          <p:spPr bwMode="auto">
            <a:xfrm>
              <a:off x="5011738" y="4587875"/>
              <a:ext cx="1628775" cy="1620838"/>
            </a:xfrm>
            <a:custGeom>
              <a:avLst/>
              <a:gdLst>
                <a:gd name="T0" fmla="*/ 1034202464 w 1777"/>
                <a:gd name="T1" fmla="*/ 0 h 1777"/>
                <a:gd name="T2" fmla="*/ 591452474 w 1777"/>
                <a:gd name="T3" fmla="*/ 36606129 h 1777"/>
                <a:gd name="T4" fmla="*/ 529283131 w 1777"/>
                <a:gd name="T5" fmla="*/ 84028182 h 1777"/>
                <a:gd name="T6" fmla="*/ 529283131 w 1777"/>
                <a:gd name="T7" fmla="*/ 84028182 h 1777"/>
                <a:gd name="T8" fmla="*/ 0 w 1777"/>
                <a:gd name="T9" fmla="*/ 1212170651 h 1777"/>
                <a:gd name="T10" fmla="*/ 96614680 w 1777"/>
                <a:gd name="T11" fmla="*/ 1307846612 h 1777"/>
                <a:gd name="T12" fmla="*/ 553646929 w 1777"/>
                <a:gd name="T13" fmla="*/ 855258840 h 1777"/>
                <a:gd name="T14" fmla="*/ 537684567 w 1777"/>
                <a:gd name="T15" fmla="*/ 786205851 h 1777"/>
                <a:gd name="T16" fmla="*/ 698989204 w 1777"/>
                <a:gd name="T17" fmla="*/ 626468937 h 1777"/>
                <a:gd name="T18" fmla="*/ 860294757 w 1777"/>
                <a:gd name="T19" fmla="*/ 786205851 h 1777"/>
                <a:gd name="T20" fmla="*/ 698989204 w 1777"/>
                <a:gd name="T21" fmla="*/ 945942765 h 1777"/>
                <a:gd name="T22" fmla="*/ 629258935 w 1777"/>
                <a:gd name="T23" fmla="*/ 930135718 h 1777"/>
                <a:gd name="T24" fmla="*/ 172226687 w 1777"/>
                <a:gd name="T25" fmla="*/ 1382723490 h 1777"/>
                <a:gd name="T26" fmla="*/ 268842283 w 1777"/>
                <a:gd name="T27" fmla="*/ 1478399450 h 1777"/>
                <a:gd name="T28" fmla="*/ 1408060864 w 1777"/>
                <a:gd name="T29" fmla="*/ 954262216 h 1777"/>
                <a:gd name="T30" fmla="*/ 1408060864 w 1777"/>
                <a:gd name="T31" fmla="*/ 954262216 h 1777"/>
                <a:gd name="T32" fmla="*/ 1455947949 w 1777"/>
                <a:gd name="T33" fmla="*/ 892696823 h 1777"/>
                <a:gd name="T34" fmla="*/ 1492913900 w 1777"/>
                <a:gd name="T35" fmla="*/ 454252391 h 1777"/>
                <a:gd name="T36" fmla="*/ 1034202464 w 1777"/>
                <a:gd name="T37" fmla="*/ 0 h 1777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1777" h="1777">
                  <a:moveTo>
                    <a:pt x="1231" y="0"/>
                  </a:moveTo>
                  <a:cubicBezTo>
                    <a:pt x="704" y="44"/>
                    <a:pt x="704" y="44"/>
                    <a:pt x="704" y="44"/>
                  </a:cubicBezTo>
                  <a:cubicBezTo>
                    <a:pt x="669" y="48"/>
                    <a:pt x="640" y="55"/>
                    <a:pt x="630" y="101"/>
                  </a:cubicBezTo>
                  <a:cubicBezTo>
                    <a:pt x="630" y="101"/>
                    <a:pt x="630" y="101"/>
                    <a:pt x="630" y="101"/>
                  </a:cubicBezTo>
                  <a:cubicBezTo>
                    <a:pt x="487" y="787"/>
                    <a:pt x="0" y="1457"/>
                    <a:pt x="0" y="1457"/>
                  </a:cubicBezTo>
                  <a:cubicBezTo>
                    <a:pt x="115" y="1572"/>
                    <a:pt x="115" y="1572"/>
                    <a:pt x="115" y="1572"/>
                  </a:cubicBezTo>
                  <a:cubicBezTo>
                    <a:pt x="659" y="1028"/>
                    <a:pt x="659" y="1028"/>
                    <a:pt x="659" y="1028"/>
                  </a:cubicBezTo>
                  <a:cubicBezTo>
                    <a:pt x="647" y="1003"/>
                    <a:pt x="640" y="975"/>
                    <a:pt x="640" y="945"/>
                  </a:cubicBezTo>
                  <a:cubicBezTo>
                    <a:pt x="640" y="839"/>
                    <a:pt x="726" y="753"/>
                    <a:pt x="832" y="753"/>
                  </a:cubicBezTo>
                  <a:cubicBezTo>
                    <a:pt x="938" y="753"/>
                    <a:pt x="1024" y="839"/>
                    <a:pt x="1024" y="945"/>
                  </a:cubicBezTo>
                  <a:cubicBezTo>
                    <a:pt x="1024" y="1051"/>
                    <a:pt x="938" y="1137"/>
                    <a:pt x="832" y="1137"/>
                  </a:cubicBezTo>
                  <a:cubicBezTo>
                    <a:pt x="802" y="1137"/>
                    <a:pt x="774" y="1130"/>
                    <a:pt x="749" y="1118"/>
                  </a:cubicBezTo>
                  <a:cubicBezTo>
                    <a:pt x="205" y="1662"/>
                    <a:pt x="205" y="1662"/>
                    <a:pt x="205" y="1662"/>
                  </a:cubicBezTo>
                  <a:cubicBezTo>
                    <a:pt x="320" y="1777"/>
                    <a:pt x="320" y="1777"/>
                    <a:pt x="320" y="1777"/>
                  </a:cubicBezTo>
                  <a:cubicBezTo>
                    <a:pt x="320" y="1777"/>
                    <a:pt x="990" y="1290"/>
                    <a:pt x="1676" y="1147"/>
                  </a:cubicBezTo>
                  <a:cubicBezTo>
                    <a:pt x="1676" y="1147"/>
                    <a:pt x="1676" y="1147"/>
                    <a:pt x="1676" y="1147"/>
                  </a:cubicBezTo>
                  <a:cubicBezTo>
                    <a:pt x="1722" y="1137"/>
                    <a:pt x="1729" y="1108"/>
                    <a:pt x="1733" y="1073"/>
                  </a:cubicBezTo>
                  <a:cubicBezTo>
                    <a:pt x="1777" y="546"/>
                    <a:pt x="1777" y="546"/>
                    <a:pt x="1777" y="546"/>
                  </a:cubicBezTo>
                  <a:cubicBezTo>
                    <a:pt x="1231" y="0"/>
                    <a:pt x="1231" y="0"/>
                    <a:pt x="123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630884343"/>
      </p:ext>
    </p:extLst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Chart bld="series"/>
        </p:bldSub>
      </p:bldGraphic>
      <p:bldP spid="10" grpId="0" animBg="1"/>
      <p:bldP spid="17413" grpId="0" animBg="1"/>
      <p:bldP spid="15" grpId="0"/>
      <p:bldP spid="16" grpId="0"/>
      <p:bldP spid="23" grpId="0" animBg="1"/>
      <p:bldP spid="21" grpId="0"/>
      <p:bldP spid="2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354017" y="804831"/>
              <a:ext cx="1128110" cy="0"/>
            </a:xfrm>
            <a:prstGeom prst="line">
              <a:avLst/>
            </a:prstGeom>
            <a:ln w="25400">
              <a:gradFill flip="none" rotWithShape="1">
                <a:gsLst>
                  <a:gs pos="8000">
                    <a:srgbClr val="403198"/>
                  </a:gs>
                  <a:gs pos="37000">
                    <a:srgbClr val="305AA6"/>
                  </a:gs>
                  <a:gs pos="61000">
                    <a:srgbClr val="2082B4"/>
                  </a:gs>
                  <a:gs pos="88000">
                    <a:srgbClr val="0DB5C5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文本框 3"/>
            <p:cNvSpPr txBox="1"/>
            <p:nvPr/>
          </p:nvSpPr>
          <p:spPr>
            <a:xfrm>
              <a:off x="231966" y="181154"/>
              <a:ext cx="2176448" cy="461665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gradFill>
                    <a:gsLst>
                      <a:gs pos="13000">
                        <a:srgbClr val="0DB5C5"/>
                      </a:gs>
                      <a:gs pos="40000">
                        <a:srgbClr val="2082B4"/>
                      </a:gs>
                      <a:gs pos="65000">
                        <a:srgbClr val="305AA6"/>
                      </a:gs>
                      <a:gs pos="81000">
                        <a:srgbClr val="403198"/>
                      </a:gs>
                    </a:gsLst>
                    <a:lin ang="13500000" scaled="1"/>
                  </a:gra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</p:grpSp>
      <p:sp>
        <p:nvSpPr>
          <p:cNvPr id="6" name="矩形 5"/>
          <p:cNvSpPr/>
          <p:nvPr/>
        </p:nvSpPr>
        <p:spPr>
          <a:xfrm>
            <a:off x="334963" y="1552575"/>
            <a:ext cx="2828925" cy="4775200"/>
          </a:xfrm>
          <a:prstGeom prst="rect">
            <a:avLst/>
          </a:prstGeom>
          <a:gradFill flip="none" rotWithShape="1">
            <a:gsLst>
              <a:gs pos="8000">
                <a:srgbClr val="0DB5C5"/>
              </a:gs>
              <a:gs pos="33000">
                <a:srgbClr val="0DB5C5"/>
              </a:gs>
              <a:gs pos="52000">
                <a:srgbClr val="2082B4"/>
              </a:gs>
              <a:gs pos="73000">
                <a:srgbClr val="305AA6"/>
              </a:gs>
              <a:gs pos="93000">
                <a:srgbClr val="403198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3230563" y="1552575"/>
            <a:ext cx="2828925" cy="4775200"/>
          </a:xfrm>
          <a:prstGeom prst="rect">
            <a:avLst/>
          </a:prstGeom>
          <a:solidFill>
            <a:srgbClr val="EBEBEB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6126163" y="1552575"/>
            <a:ext cx="2828925" cy="4775200"/>
          </a:xfrm>
          <a:prstGeom prst="rect">
            <a:avLst/>
          </a:prstGeom>
          <a:gradFill>
            <a:gsLst>
              <a:gs pos="8000">
                <a:srgbClr val="0DB5C5"/>
              </a:gs>
              <a:gs pos="33000">
                <a:srgbClr val="0DB5C5"/>
              </a:gs>
              <a:gs pos="52000">
                <a:srgbClr val="2082B4"/>
              </a:gs>
              <a:gs pos="73000">
                <a:srgbClr val="305AA6"/>
              </a:gs>
              <a:gs pos="93000">
                <a:srgbClr val="403198"/>
              </a:gs>
            </a:gsLst>
            <a:lin ang="81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9028113" y="1566863"/>
            <a:ext cx="2828925" cy="4775200"/>
          </a:xfrm>
          <a:prstGeom prst="rect">
            <a:avLst/>
          </a:prstGeom>
          <a:solidFill>
            <a:srgbClr val="EBEBEB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8456" name="文本框 15"/>
          <p:cNvSpPr txBox="1">
            <a:spLocks noChangeArrowheads="1"/>
          </p:cNvSpPr>
          <p:nvPr/>
        </p:nvSpPr>
        <p:spPr bwMode="auto">
          <a:xfrm>
            <a:off x="651616" y="2755900"/>
            <a:ext cx="1959855" cy="5850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dirty="0">
                <a:solidFill>
                  <a:schemeClr val="bg1"/>
                </a:solidFill>
              </a:rPr>
              <a:t>78</a:t>
            </a:r>
            <a:r>
              <a:rPr lang="en-US" altLang="zh-CN" sz="2400" dirty="0">
                <a:solidFill>
                  <a:schemeClr val="bg1"/>
                </a:solidFill>
              </a:rPr>
              <a:t>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 bwMode="auto">
          <a:xfrm>
            <a:off x="733425" y="3343275"/>
            <a:ext cx="18478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58" name="文本框 19"/>
          <p:cNvSpPr txBox="1">
            <a:spLocks noChangeArrowheads="1"/>
          </p:cNvSpPr>
          <p:nvPr/>
        </p:nvSpPr>
        <p:spPr bwMode="auto">
          <a:xfrm>
            <a:off x="628650" y="3353566"/>
            <a:ext cx="2087563" cy="26530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</a:rPr>
              <a:t>请输入适量文字在此处进行解释说明，以便于读者合理理解上述标题的内容。请输入适量文字在此处进行解释说明，以便于读者合理理解上述标题的内容。</a:t>
            </a:r>
          </a:p>
        </p:txBody>
      </p:sp>
      <p:grpSp>
        <p:nvGrpSpPr>
          <p:cNvPr id="22" name="组合 81"/>
          <p:cNvGrpSpPr>
            <a:grpSpLocks/>
          </p:cNvGrpSpPr>
          <p:nvPr/>
        </p:nvGrpSpPr>
        <p:grpSpPr bwMode="auto">
          <a:xfrm>
            <a:off x="748846" y="2154273"/>
            <a:ext cx="466952" cy="436688"/>
            <a:chOff x="596900" y="3254375"/>
            <a:chExt cx="1352550" cy="1263650"/>
          </a:xfrm>
          <a:solidFill>
            <a:schemeClr val="bg1"/>
          </a:solidFill>
        </p:grpSpPr>
        <p:sp>
          <p:nvSpPr>
            <p:cNvPr id="23" name="Oval 73"/>
            <p:cNvSpPr>
              <a:spLocks noChangeArrowheads="1"/>
            </p:cNvSpPr>
            <p:nvPr/>
          </p:nvSpPr>
          <p:spPr bwMode="auto">
            <a:xfrm>
              <a:off x="850900" y="4264025"/>
              <a:ext cx="254000" cy="2540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zh-CN" altLang="en-US" sz="1800"/>
            </a:p>
          </p:txBody>
        </p:sp>
        <p:sp>
          <p:nvSpPr>
            <p:cNvPr id="24" name="Oval 74"/>
            <p:cNvSpPr>
              <a:spLocks noChangeArrowheads="1"/>
            </p:cNvSpPr>
            <p:nvPr/>
          </p:nvSpPr>
          <p:spPr bwMode="auto">
            <a:xfrm>
              <a:off x="1695450" y="4264025"/>
              <a:ext cx="254000" cy="2540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zh-CN" altLang="en-US" sz="1800"/>
            </a:p>
          </p:txBody>
        </p:sp>
        <p:sp>
          <p:nvSpPr>
            <p:cNvPr id="25" name="Freeform 75"/>
            <p:cNvSpPr>
              <a:spLocks/>
            </p:cNvSpPr>
            <p:nvPr/>
          </p:nvSpPr>
          <p:spPr bwMode="auto">
            <a:xfrm>
              <a:off x="596900" y="3254375"/>
              <a:ext cx="1352550" cy="925513"/>
            </a:xfrm>
            <a:custGeom>
              <a:avLst/>
              <a:gdLst>
                <a:gd name="T0" fmla="*/ 893257570 w 2048"/>
                <a:gd name="T1" fmla="*/ 387139853 h 1408"/>
                <a:gd name="T2" fmla="*/ 893257570 w 2048"/>
                <a:gd name="T3" fmla="*/ 55305975 h 1408"/>
                <a:gd name="T4" fmla="*/ 223314723 w 2048"/>
                <a:gd name="T5" fmla="*/ 55305975 h 1408"/>
                <a:gd name="T6" fmla="*/ 167485712 w 2048"/>
                <a:gd name="T7" fmla="*/ 0 h 1408"/>
                <a:gd name="T8" fmla="*/ 0 w 2048"/>
                <a:gd name="T9" fmla="*/ 0 h 1408"/>
                <a:gd name="T10" fmla="*/ 0 w 2048"/>
                <a:gd name="T11" fmla="*/ 55305975 h 1408"/>
                <a:gd name="T12" fmla="*/ 111657361 w 2048"/>
                <a:gd name="T13" fmla="*/ 55305975 h 1408"/>
                <a:gd name="T14" fmla="*/ 153528954 w 2048"/>
                <a:gd name="T15" fmla="*/ 411335971 h 1408"/>
                <a:gd name="T16" fmla="*/ 111657361 w 2048"/>
                <a:gd name="T17" fmla="*/ 497751146 h 1408"/>
                <a:gd name="T18" fmla="*/ 223314723 w 2048"/>
                <a:gd name="T19" fmla="*/ 608362438 h 1408"/>
                <a:gd name="T20" fmla="*/ 893257570 w 2048"/>
                <a:gd name="T21" fmla="*/ 608362438 h 1408"/>
                <a:gd name="T22" fmla="*/ 893257570 w 2048"/>
                <a:gd name="T23" fmla="*/ 553056463 h 1408"/>
                <a:gd name="T24" fmla="*/ 223314723 w 2048"/>
                <a:gd name="T25" fmla="*/ 553056463 h 1408"/>
                <a:gd name="T26" fmla="*/ 167485712 w 2048"/>
                <a:gd name="T27" fmla="*/ 497751146 h 1408"/>
                <a:gd name="T28" fmla="*/ 167485712 w 2048"/>
                <a:gd name="T29" fmla="*/ 497319283 h 1408"/>
                <a:gd name="T30" fmla="*/ 893257570 w 2048"/>
                <a:gd name="T31" fmla="*/ 387139853 h 1408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2048" h="1408">
                  <a:moveTo>
                    <a:pt x="2048" y="896"/>
                  </a:moveTo>
                  <a:cubicBezTo>
                    <a:pt x="2048" y="128"/>
                    <a:pt x="2048" y="128"/>
                    <a:pt x="2048" y="128"/>
                  </a:cubicBezTo>
                  <a:cubicBezTo>
                    <a:pt x="512" y="128"/>
                    <a:pt x="512" y="128"/>
                    <a:pt x="512" y="128"/>
                  </a:cubicBezTo>
                  <a:cubicBezTo>
                    <a:pt x="512" y="57"/>
                    <a:pt x="455" y="0"/>
                    <a:pt x="38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56" y="128"/>
                    <a:pt x="256" y="128"/>
                    <a:pt x="256" y="128"/>
                  </a:cubicBezTo>
                  <a:cubicBezTo>
                    <a:pt x="352" y="952"/>
                    <a:pt x="352" y="952"/>
                    <a:pt x="352" y="952"/>
                  </a:cubicBezTo>
                  <a:cubicBezTo>
                    <a:pt x="294" y="999"/>
                    <a:pt x="256" y="1071"/>
                    <a:pt x="256" y="1152"/>
                  </a:cubicBezTo>
                  <a:cubicBezTo>
                    <a:pt x="256" y="1293"/>
                    <a:pt x="371" y="1408"/>
                    <a:pt x="512" y="1408"/>
                  </a:cubicBezTo>
                  <a:cubicBezTo>
                    <a:pt x="2048" y="1408"/>
                    <a:pt x="2048" y="1408"/>
                    <a:pt x="2048" y="1408"/>
                  </a:cubicBezTo>
                  <a:cubicBezTo>
                    <a:pt x="2048" y="1280"/>
                    <a:pt x="2048" y="1280"/>
                    <a:pt x="2048" y="1280"/>
                  </a:cubicBezTo>
                  <a:cubicBezTo>
                    <a:pt x="512" y="1280"/>
                    <a:pt x="512" y="1280"/>
                    <a:pt x="512" y="1280"/>
                  </a:cubicBezTo>
                  <a:cubicBezTo>
                    <a:pt x="441" y="1280"/>
                    <a:pt x="384" y="1223"/>
                    <a:pt x="384" y="1152"/>
                  </a:cubicBezTo>
                  <a:cubicBezTo>
                    <a:pt x="384" y="1152"/>
                    <a:pt x="384" y="1151"/>
                    <a:pt x="384" y="1151"/>
                  </a:cubicBezTo>
                  <a:lnTo>
                    <a:pt x="2048" y="89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8441" name="Freeform 83"/>
          <p:cNvSpPr>
            <a:spLocks noEditPoints="1"/>
          </p:cNvSpPr>
          <p:nvPr/>
        </p:nvSpPr>
        <p:spPr bwMode="auto">
          <a:xfrm>
            <a:off x="3616325" y="2117725"/>
            <a:ext cx="404813" cy="328613"/>
          </a:xfrm>
          <a:custGeom>
            <a:avLst/>
            <a:gdLst>
              <a:gd name="T0" fmla="*/ 2147483646 w 2048"/>
              <a:gd name="T1" fmla="*/ 2147483646 h 1664"/>
              <a:gd name="T2" fmla="*/ 2147483646 w 2048"/>
              <a:gd name="T3" fmla="*/ 2147483646 h 1664"/>
              <a:gd name="T4" fmla="*/ 2147483646 w 2048"/>
              <a:gd name="T5" fmla="*/ 2147483646 h 1664"/>
              <a:gd name="T6" fmla="*/ 2147483646 w 2048"/>
              <a:gd name="T7" fmla="*/ 2147483646 h 1664"/>
              <a:gd name="T8" fmla="*/ 2147483646 w 2048"/>
              <a:gd name="T9" fmla="*/ 2147483646 h 1664"/>
              <a:gd name="T10" fmla="*/ 2147483646 w 2048"/>
              <a:gd name="T11" fmla="*/ 2147483646 h 1664"/>
              <a:gd name="T12" fmla="*/ 2147483646 w 2048"/>
              <a:gd name="T13" fmla="*/ 2147483646 h 1664"/>
              <a:gd name="T14" fmla="*/ 2147483646 w 2048"/>
              <a:gd name="T15" fmla="*/ 0 h 1664"/>
              <a:gd name="T16" fmla="*/ 2147483646 w 2048"/>
              <a:gd name="T17" fmla="*/ 0 h 1664"/>
              <a:gd name="T18" fmla="*/ 2147483646 w 2048"/>
              <a:gd name="T19" fmla="*/ 2147483646 h 1664"/>
              <a:gd name="T20" fmla="*/ 2147483646 w 2048"/>
              <a:gd name="T21" fmla="*/ 2147483646 h 1664"/>
              <a:gd name="T22" fmla="*/ 0 w 2048"/>
              <a:gd name="T23" fmla="*/ 2147483646 h 1664"/>
              <a:gd name="T24" fmla="*/ 0 w 2048"/>
              <a:gd name="T25" fmla="*/ 2147483646 h 1664"/>
              <a:gd name="T26" fmla="*/ 2147483646 w 2048"/>
              <a:gd name="T27" fmla="*/ 2147483646 h 1664"/>
              <a:gd name="T28" fmla="*/ 2147483646 w 2048"/>
              <a:gd name="T29" fmla="*/ 2147483646 h 1664"/>
              <a:gd name="T30" fmla="*/ 2147483646 w 2048"/>
              <a:gd name="T31" fmla="*/ 2147483646 h 1664"/>
              <a:gd name="T32" fmla="*/ 2147483646 w 2048"/>
              <a:gd name="T33" fmla="*/ 2147483646 h 1664"/>
              <a:gd name="T34" fmla="*/ 2147483646 w 2048"/>
              <a:gd name="T35" fmla="*/ 2147483646 h 1664"/>
              <a:gd name="T36" fmla="*/ 2147483646 w 2048"/>
              <a:gd name="T37" fmla="*/ 2147483646 h 1664"/>
              <a:gd name="T38" fmla="*/ 2147483646 w 2048"/>
              <a:gd name="T39" fmla="*/ 2147483646 h 1664"/>
              <a:gd name="T40" fmla="*/ 2147483646 w 2048"/>
              <a:gd name="T41" fmla="*/ 2147483646 h 1664"/>
              <a:gd name="T42" fmla="*/ 2147483646 w 2048"/>
              <a:gd name="T43" fmla="*/ 2147483646 h 1664"/>
              <a:gd name="T44" fmla="*/ 2147483646 w 2048"/>
              <a:gd name="T45" fmla="*/ 2147483646 h 1664"/>
              <a:gd name="T46" fmla="*/ 2147483646 w 2048"/>
              <a:gd name="T47" fmla="*/ 2147483646 h 1664"/>
              <a:gd name="T48" fmla="*/ 2147483646 w 2048"/>
              <a:gd name="T49" fmla="*/ 2147483646 h 1664"/>
              <a:gd name="T50" fmla="*/ 2147483646 w 2048"/>
              <a:gd name="T51" fmla="*/ 2147483646 h 1664"/>
              <a:gd name="T52" fmla="*/ 2147483646 w 2048"/>
              <a:gd name="T53" fmla="*/ 2147483646 h 1664"/>
              <a:gd name="T54" fmla="*/ 2147483646 w 2048"/>
              <a:gd name="T55" fmla="*/ 2147483646 h 166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2048" h="1664">
                <a:moveTo>
                  <a:pt x="608" y="960"/>
                </a:moveTo>
                <a:cubicBezTo>
                  <a:pt x="608" y="1190"/>
                  <a:pt x="794" y="1376"/>
                  <a:pt x="1024" y="1376"/>
                </a:cubicBezTo>
                <a:cubicBezTo>
                  <a:pt x="1254" y="1376"/>
                  <a:pt x="1440" y="1190"/>
                  <a:pt x="1440" y="960"/>
                </a:cubicBezTo>
                <a:cubicBezTo>
                  <a:pt x="1440" y="730"/>
                  <a:pt x="1254" y="544"/>
                  <a:pt x="1024" y="544"/>
                </a:cubicBezTo>
                <a:cubicBezTo>
                  <a:pt x="794" y="544"/>
                  <a:pt x="608" y="730"/>
                  <a:pt x="608" y="960"/>
                </a:cubicBezTo>
                <a:close/>
                <a:moveTo>
                  <a:pt x="1920" y="256"/>
                </a:moveTo>
                <a:cubicBezTo>
                  <a:pt x="1472" y="256"/>
                  <a:pt x="1472" y="256"/>
                  <a:pt x="1472" y="256"/>
                </a:cubicBezTo>
                <a:cubicBezTo>
                  <a:pt x="1440" y="128"/>
                  <a:pt x="1408" y="0"/>
                  <a:pt x="1280" y="0"/>
                </a:cubicBezTo>
                <a:cubicBezTo>
                  <a:pt x="768" y="0"/>
                  <a:pt x="768" y="0"/>
                  <a:pt x="768" y="0"/>
                </a:cubicBezTo>
                <a:cubicBezTo>
                  <a:pt x="640" y="0"/>
                  <a:pt x="608" y="128"/>
                  <a:pt x="576" y="256"/>
                </a:cubicBezTo>
                <a:cubicBezTo>
                  <a:pt x="128" y="256"/>
                  <a:pt x="128" y="256"/>
                  <a:pt x="128" y="256"/>
                </a:cubicBezTo>
                <a:cubicBezTo>
                  <a:pt x="58" y="256"/>
                  <a:pt x="0" y="314"/>
                  <a:pt x="0" y="384"/>
                </a:cubicBezTo>
                <a:cubicBezTo>
                  <a:pt x="0" y="1536"/>
                  <a:pt x="0" y="1536"/>
                  <a:pt x="0" y="1536"/>
                </a:cubicBezTo>
                <a:cubicBezTo>
                  <a:pt x="0" y="1606"/>
                  <a:pt x="58" y="1664"/>
                  <a:pt x="128" y="1664"/>
                </a:cubicBezTo>
                <a:cubicBezTo>
                  <a:pt x="1920" y="1664"/>
                  <a:pt x="1920" y="1664"/>
                  <a:pt x="1920" y="1664"/>
                </a:cubicBezTo>
                <a:cubicBezTo>
                  <a:pt x="1990" y="1664"/>
                  <a:pt x="2048" y="1606"/>
                  <a:pt x="2048" y="1536"/>
                </a:cubicBezTo>
                <a:cubicBezTo>
                  <a:pt x="2048" y="384"/>
                  <a:pt x="2048" y="384"/>
                  <a:pt x="2048" y="384"/>
                </a:cubicBezTo>
                <a:cubicBezTo>
                  <a:pt x="2048" y="314"/>
                  <a:pt x="1990" y="256"/>
                  <a:pt x="1920" y="256"/>
                </a:cubicBezTo>
                <a:close/>
                <a:moveTo>
                  <a:pt x="1024" y="1528"/>
                </a:moveTo>
                <a:cubicBezTo>
                  <a:pt x="710" y="1528"/>
                  <a:pt x="456" y="1274"/>
                  <a:pt x="456" y="960"/>
                </a:cubicBezTo>
                <a:cubicBezTo>
                  <a:pt x="456" y="646"/>
                  <a:pt x="710" y="392"/>
                  <a:pt x="1024" y="392"/>
                </a:cubicBezTo>
                <a:cubicBezTo>
                  <a:pt x="1338" y="392"/>
                  <a:pt x="1592" y="646"/>
                  <a:pt x="1592" y="960"/>
                </a:cubicBezTo>
                <a:cubicBezTo>
                  <a:pt x="1592" y="1274"/>
                  <a:pt x="1338" y="1528"/>
                  <a:pt x="1024" y="1528"/>
                </a:cubicBezTo>
                <a:close/>
                <a:moveTo>
                  <a:pt x="1920" y="640"/>
                </a:moveTo>
                <a:cubicBezTo>
                  <a:pt x="1664" y="640"/>
                  <a:pt x="1664" y="640"/>
                  <a:pt x="1664" y="640"/>
                </a:cubicBezTo>
                <a:cubicBezTo>
                  <a:pt x="1664" y="512"/>
                  <a:pt x="1664" y="512"/>
                  <a:pt x="1664" y="512"/>
                </a:cubicBezTo>
                <a:cubicBezTo>
                  <a:pt x="1920" y="512"/>
                  <a:pt x="1920" y="512"/>
                  <a:pt x="1920" y="512"/>
                </a:cubicBezTo>
                <a:lnTo>
                  <a:pt x="1920" y="640"/>
                </a:lnTo>
                <a:close/>
              </a:path>
            </a:pathLst>
          </a:custGeom>
          <a:solidFill>
            <a:srgbClr val="403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53" name="文本框 27"/>
          <p:cNvSpPr txBox="1">
            <a:spLocks noChangeArrowheads="1"/>
          </p:cNvSpPr>
          <p:nvPr/>
        </p:nvSpPr>
        <p:spPr bwMode="auto">
          <a:xfrm>
            <a:off x="3532929" y="2755900"/>
            <a:ext cx="1959854" cy="584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>
                <a:solidFill>
                  <a:srgbClr val="403198"/>
                </a:solidFill>
              </a:rPr>
              <a:t>23</a:t>
            </a:r>
            <a:r>
              <a:rPr lang="en-US" altLang="zh-CN" sz="2400">
                <a:solidFill>
                  <a:srgbClr val="403198"/>
                </a:solidFill>
              </a:rPr>
              <a:t>%</a:t>
            </a:r>
            <a:endParaRPr lang="zh-CN" altLang="en-US" sz="3200">
              <a:solidFill>
                <a:srgbClr val="403198"/>
              </a:solidFill>
            </a:endParaRPr>
          </a:p>
        </p:txBody>
      </p:sp>
      <p:cxnSp>
        <p:nvCxnSpPr>
          <p:cNvPr id="29" name="直接连接符 28"/>
          <p:cNvCxnSpPr/>
          <p:nvPr/>
        </p:nvCxnSpPr>
        <p:spPr bwMode="auto">
          <a:xfrm>
            <a:off x="3614738" y="3343275"/>
            <a:ext cx="1847850" cy="0"/>
          </a:xfrm>
          <a:prstGeom prst="line">
            <a:avLst/>
          </a:prstGeom>
          <a:ln>
            <a:solidFill>
              <a:srgbClr val="40319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55" name="文本框 29"/>
          <p:cNvSpPr txBox="1">
            <a:spLocks noChangeArrowheads="1"/>
          </p:cNvSpPr>
          <p:nvPr/>
        </p:nvSpPr>
        <p:spPr bwMode="auto">
          <a:xfrm>
            <a:off x="3509963" y="3353462"/>
            <a:ext cx="2087562" cy="265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03198"/>
                </a:solidFill>
                <a:latin typeface="+mn-ea"/>
                <a:ea typeface="+mn-ea"/>
              </a:rPr>
              <a:t>请输入适量文字在此处进行解释说明，以便于读者合理理解上述标题的内容。请输入适量文字在此处进行解释说明，以便于读者合理理解上述标题的内容。</a:t>
            </a:r>
          </a:p>
        </p:txBody>
      </p:sp>
      <p:sp>
        <p:nvSpPr>
          <p:cNvPr id="18443" name="Freeform 69"/>
          <p:cNvSpPr>
            <a:spLocks noEditPoints="1"/>
          </p:cNvSpPr>
          <p:nvPr/>
        </p:nvSpPr>
        <p:spPr bwMode="auto">
          <a:xfrm>
            <a:off x="6527800" y="2116138"/>
            <a:ext cx="427038" cy="347662"/>
          </a:xfrm>
          <a:custGeom>
            <a:avLst/>
            <a:gdLst>
              <a:gd name="T0" fmla="*/ 0 w 960"/>
              <a:gd name="T1" fmla="*/ 2147483646 h 777"/>
              <a:gd name="T2" fmla="*/ 2147483646 w 960"/>
              <a:gd name="T3" fmla="*/ 2147483646 h 777"/>
              <a:gd name="T4" fmla="*/ 2147483646 w 960"/>
              <a:gd name="T5" fmla="*/ 2147483646 h 777"/>
              <a:gd name="T6" fmla="*/ 0 w 960"/>
              <a:gd name="T7" fmla="*/ 2147483646 h 777"/>
              <a:gd name="T8" fmla="*/ 0 w 960"/>
              <a:gd name="T9" fmla="*/ 2147483646 h 777"/>
              <a:gd name="T10" fmla="*/ 2147483646 w 960"/>
              <a:gd name="T11" fmla="*/ 2147483646 h 777"/>
              <a:gd name="T12" fmla="*/ 2147483646 w 960"/>
              <a:gd name="T13" fmla="*/ 2147483646 h 777"/>
              <a:gd name="T14" fmla="*/ 2147483646 w 960"/>
              <a:gd name="T15" fmla="*/ 2147483646 h 777"/>
              <a:gd name="T16" fmla="*/ 2147483646 w 960"/>
              <a:gd name="T17" fmla="*/ 2147483646 h 777"/>
              <a:gd name="T18" fmla="*/ 2147483646 w 960"/>
              <a:gd name="T19" fmla="*/ 2147483646 h 777"/>
              <a:gd name="T20" fmla="*/ 2147483646 w 960"/>
              <a:gd name="T21" fmla="*/ 2147483646 h 777"/>
              <a:gd name="T22" fmla="*/ 2147483646 w 960"/>
              <a:gd name="T23" fmla="*/ 2147483646 h 777"/>
              <a:gd name="T24" fmla="*/ 2147483646 w 960"/>
              <a:gd name="T25" fmla="*/ 2147483646 h 777"/>
              <a:gd name="T26" fmla="*/ 2147483646 w 960"/>
              <a:gd name="T27" fmla="*/ 2147483646 h 777"/>
              <a:gd name="T28" fmla="*/ 2147483646 w 960"/>
              <a:gd name="T29" fmla="*/ 2147483646 h 777"/>
              <a:gd name="T30" fmla="*/ 2147483646 w 960"/>
              <a:gd name="T31" fmla="*/ 2147483646 h 777"/>
              <a:gd name="T32" fmla="*/ 2147483646 w 960"/>
              <a:gd name="T33" fmla="*/ 2147483646 h 777"/>
              <a:gd name="T34" fmla="*/ 2147483646 w 960"/>
              <a:gd name="T35" fmla="*/ 2147483646 h 777"/>
              <a:gd name="T36" fmla="*/ 2147483646 w 960"/>
              <a:gd name="T37" fmla="*/ 2147483646 h 777"/>
              <a:gd name="T38" fmla="*/ 2147483646 w 960"/>
              <a:gd name="T39" fmla="*/ 2147483646 h 777"/>
              <a:gd name="T40" fmla="*/ 2147483646 w 960"/>
              <a:gd name="T41" fmla="*/ 0 h 777"/>
              <a:gd name="T42" fmla="*/ 2147483646 w 960"/>
              <a:gd name="T43" fmla="*/ 0 h 777"/>
              <a:gd name="T44" fmla="*/ 2147483646 w 960"/>
              <a:gd name="T45" fmla="*/ 2147483646 h 777"/>
              <a:gd name="T46" fmla="*/ 2147483646 w 960"/>
              <a:gd name="T47" fmla="*/ 2147483646 h 777"/>
              <a:gd name="T48" fmla="*/ 2147483646 w 960"/>
              <a:gd name="T49" fmla="*/ 0 h 77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960" h="777">
                <a:moveTo>
                  <a:pt x="0" y="658"/>
                </a:moveTo>
                <a:lnTo>
                  <a:pt x="960" y="658"/>
                </a:lnTo>
                <a:lnTo>
                  <a:pt x="960" y="777"/>
                </a:lnTo>
                <a:lnTo>
                  <a:pt x="0" y="777"/>
                </a:lnTo>
                <a:lnTo>
                  <a:pt x="0" y="658"/>
                </a:lnTo>
                <a:close/>
                <a:moveTo>
                  <a:pt x="120" y="419"/>
                </a:moveTo>
                <a:lnTo>
                  <a:pt x="240" y="419"/>
                </a:lnTo>
                <a:lnTo>
                  <a:pt x="240" y="598"/>
                </a:lnTo>
                <a:lnTo>
                  <a:pt x="120" y="598"/>
                </a:lnTo>
                <a:lnTo>
                  <a:pt x="120" y="419"/>
                </a:lnTo>
                <a:close/>
                <a:moveTo>
                  <a:pt x="300" y="180"/>
                </a:moveTo>
                <a:lnTo>
                  <a:pt x="420" y="180"/>
                </a:lnTo>
                <a:lnTo>
                  <a:pt x="420" y="598"/>
                </a:lnTo>
                <a:lnTo>
                  <a:pt x="300" y="598"/>
                </a:lnTo>
                <a:lnTo>
                  <a:pt x="300" y="180"/>
                </a:lnTo>
                <a:close/>
                <a:moveTo>
                  <a:pt x="480" y="359"/>
                </a:moveTo>
                <a:lnTo>
                  <a:pt x="600" y="359"/>
                </a:lnTo>
                <a:lnTo>
                  <a:pt x="600" y="598"/>
                </a:lnTo>
                <a:lnTo>
                  <a:pt x="480" y="598"/>
                </a:lnTo>
                <a:lnTo>
                  <a:pt x="480" y="359"/>
                </a:lnTo>
                <a:close/>
                <a:moveTo>
                  <a:pt x="660" y="0"/>
                </a:moveTo>
                <a:lnTo>
                  <a:pt x="780" y="0"/>
                </a:lnTo>
                <a:lnTo>
                  <a:pt x="780" y="598"/>
                </a:lnTo>
                <a:lnTo>
                  <a:pt x="660" y="598"/>
                </a:lnTo>
                <a:lnTo>
                  <a:pt x="6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50" name="文本框 32"/>
          <p:cNvSpPr txBox="1">
            <a:spLocks noChangeArrowheads="1"/>
          </p:cNvSpPr>
          <p:nvPr/>
        </p:nvSpPr>
        <p:spPr bwMode="auto">
          <a:xfrm>
            <a:off x="6403975" y="2755900"/>
            <a:ext cx="1959058" cy="584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 dirty="0">
                <a:solidFill>
                  <a:schemeClr val="bg1"/>
                </a:solidFill>
              </a:rPr>
              <a:t>45</a:t>
            </a:r>
            <a:r>
              <a:rPr lang="en-US" altLang="zh-CN" sz="2400" dirty="0">
                <a:solidFill>
                  <a:schemeClr val="bg1"/>
                </a:solidFill>
              </a:rPr>
              <a:t>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cxnSp>
        <p:nvCxnSpPr>
          <p:cNvPr id="34" name="直接连接符 33"/>
          <p:cNvCxnSpPr/>
          <p:nvPr/>
        </p:nvCxnSpPr>
        <p:spPr bwMode="auto">
          <a:xfrm>
            <a:off x="6527800" y="3343275"/>
            <a:ext cx="184785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52" name="文本框 34"/>
          <p:cNvSpPr txBox="1">
            <a:spLocks noChangeArrowheads="1"/>
          </p:cNvSpPr>
          <p:nvPr/>
        </p:nvSpPr>
        <p:spPr bwMode="auto">
          <a:xfrm>
            <a:off x="6423874" y="3353462"/>
            <a:ext cx="2086714" cy="265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spcBef>
                <a:spcPct val="0"/>
              </a:spcBef>
              <a:buFontTx/>
              <a:buNone/>
              <a:defRPr sz="1600">
                <a:solidFill>
                  <a:schemeClr val="bg1"/>
                </a:solidFill>
                <a:latin typeface="+mn-ea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r>
              <a:rPr lang="zh-CN" altLang="en-US" dirty="0"/>
              <a:t>请输入适量文字在此处进行解释说明，以便于读者合理理解上述标题的内容。请输入适量文字在此处进行解释说明，以便于读者合理理解上述标题的内容。</a:t>
            </a:r>
          </a:p>
        </p:txBody>
      </p:sp>
      <p:sp>
        <p:nvSpPr>
          <p:cNvPr id="18445" name="Freeform 132"/>
          <p:cNvSpPr>
            <a:spLocks noEditPoints="1"/>
          </p:cNvSpPr>
          <p:nvPr/>
        </p:nvSpPr>
        <p:spPr bwMode="auto">
          <a:xfrm>
            <a:off x="9418638" y="2065338"/>
            <a:ext cx="406400" cy="431800"/>
          </a:xfrm>
          <a:custGeom>
            <a:avLst/>
            <a:gdLst>
              <a:gd name="T0" fmla="*/ 2147483646 w 1920"/>
              <a:gd name="T1" fmla="*/ 0 h 2048"/>
              <a:gd name="T2" fmla="*/ 2147483646 w 1920"/>
              <a:gd name="T3" fmla="*/ 0 h 2048"/>
              <a:gd name="T4" fmla="*/ 0 w 1920"/>
              <a:gd name="T5" fmla="*/ 2147483646 h 2048"/>
              <a:gd name="T6" fmla="*/ 0 w 1920"/>
              <a:gd name="T7" fmla="*/ 2147483646 h 2048"/>
              <a:gd name="T8" fmla="*/ 2147483646 w 1920"/>
              <a:gd name="T9" fmla="*/ 2147483646 h 2048"/>
              <a:gd name="T10" fmla="*/ 2147483646 w 1920"/>
              <a:gd name="T11" fmla="*/ 2147483646 h 2048"/>
              <a:gd name="T12" fmla="*/ 2147483646 w 1920"/>
              <a:gd name="T13" fmla="*/ 2147483646 h 2048"/>
              <a:gd name="T14" fmla="*/ 2147483646 w 1920"/>
              <a:gd name="T15" fmla="*/ 2147483646 h 2048"/>
              <a:gd name="T16" fmla="*/ 2147483646 w 1920"/>
              <a:gd name="T17" fmla="*/ 0 h 2048"/>
              <a:gd name="T18" fmla="*/ 2147483646 w 1920"/>
              <a:gd name="T19" fmla="*/ 2147483646 h 2048"/>
              <a:gd name="T20" fmla="*/ 2147483646 w 1920"/>
              <a:gd name="T21" fmla="*/ 2147483646 h 2048"/>
              <a:gd name="T22" fmla="*/ 2147483646 w 1920"/>
              <a:gd name="T23" fmla="*/ 2147483646 h 2048"/>
              <a:gd name="T24" fmla="*/ 2147483646 w 1920"/>
              <a:gd name="T25" fmla="*/ 2147483646 h 2048"/>
              <a:gd name="T26" fmla="*/ 2147483646 w 1920"/>
              <a:gd name="T27" fmla="*/ 2147483646 h 2048"/>
              <a:gd name="T28" fmla="*/ 2147483646 w 1920"/>
              <a:gd name="T29" fmla="*/ 2147483646 h 2048"/>
              <a:gd name="T30" fmla="*/ 2147483646 w 1920"/>
              <a:gd name="T31" fmla="*/ 2147483646 h 2048"/>
              <a:gd name="T32" fmla="*/ 2147483646 w 1920"/>
              <a:gd name="T33" fmla="*/ 2147483646 h 2048"/>
              <a:gd name="T34" fmla="*/ 2147483646 w 1920"/>
              <a:gd name="T35" fmla="*/ 2147483646 h 2048"/>
              <a:gd name="T36" fmla="*/ 2147483646 w 1920"/>
              <a:gd name="T37" fmla="*/ 2147483646 h 2048"/>
              <a:gd name="T38" fmla="*/ 2147483646 w 1920"/>
              <a:gd name="T39" fmla="*/ 2147483646 h 2048"/>
              <a:gd name="T40" fmla="*/ 2147483646 w 1920"/>
              <a:gd name="T41" fmla="*/ 2147483646 h 2048"/>
              <a:gd name="T42" fmla="*/ 2147483646 w 1920"/>
              <a:gd name="T43" fmla="*/ 2147483646 h 2048"/>
              <a:gd name="T44" fmla="*/ 2147483646 w 1920"/>
              <a:gd name="T45" fmla="*/ 2147483646 h 2048"/>
              <a:gd name="T46" fmla="*/ 2147483646 w 1920"/>
              <a:gd name="T47" fmla="*/ 2147483646 h 2048"/>
              <a:gd name="T48" fmla="*/ 2147483646 w 1920"/>
              <a:gd name="T49" fmla="*/ 2147483646 h 2048"/>
              <a:gd name="T50" fmla="*/ 2147483646 w 1920"/>
              <a:gd name="T51" fmla="*/ 2147483646 h 2048"/>
              <a:gd name="T52" fmla="*/ 2147483646 w 1920"/>
              <a:gd name="T53" fmla="*/ 2147483646 h 2048"/>
              <a:gd name="T54" fmla="*/ 2147483646 w 1920"/>
              <a:gd name="T55" fmla="*/ 2147483646 h 2048"/>
              <a:gd name="T56" fmla="*/ 2147483646 w 1920"/>
              <a:gd name="T57" fmla="*/ 2147483646 h 2048"/>
              <a:gd name="T58" fmla="*/ 2147483646 w 1920"/>
              <a:gd name="T59" fmla="*/ 2147483646 h 2048"/>
              <a:gd name="T60" fmla="*/ 2147483646 w 1920"/>
              <a:gd name="T61" fmla="*/ 2147483646 h 2048"/>
              <a:gd name="T62" fmla="*/ 2147483646 w 1920"/>
              <a:gd name="T63" fmla="*/ 2147483646 h 2048"/>
              <a:gd name="T64" fmla="*/ 2147483646 w 1920"/>
              <a:gd name="T65" fmla="*/ 2147483646 h 2048"/>
              <a:gd name="T66" fmla="*/ 2147483646 w 1920"/>
              <a:gd name="T67" fmla="*/ 2147483646 h 2048"/>
              <a:gd name="T68" fmla="*/ 2147483646 w 1920"/>
              <a:gd name="T69" fmla="*/ 2147483646 h 2048"/>
              <a:gd name="T70" fmla="*/ 2147483646 w 1920"/>
              <a:gd name="T71" fmla="*/ 2147483646 h 204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920" h="2048">
                <a:moveTo>
                  <a:pt x="1728" y="0"/>
                </a:moveTo>
                <a:cubicBezTo>
                  <a:pt x="192" y="0"/>
                  <a:pt x="192" y="0"/>
                  <a:pt x="192" y="0"/>
                </a:cubicBezTo>
                <a:cubicBezTo>
                  <a:pt x="86" y="0"/>
                  <a:pt x="0" y="86"/>
                  <a:pt x="0" y="192"/>
                </a:cubicBezTo>
                <a:cubicBezTo>
                  <a:pt x="0" y="1856"/>
                  <a:pt x="0" y="1856"/>
                  <a:pt x="0" y="1856"/>
                </a:cubicBezTo>
                <a:cubicBezTo>
                  <a:pt x="0" y="1962"/>
                  <a:pt x="86" y="2048"/>
                  <a:pt x="192" y="2048"/>
                </a:cubicBezTo>
                <a:cubicBezTo>
                  <a:pt x="1728" y="2048"/>
                  <a:pt x="1728" y="2048"/>
                  <a:pt x="1728" y="2048"/>
                </a:cubicBezTo>
                <a:cubicBezTo>
                  <a:pt x="1834" y="2048"/>
                  <a:pt x="1920" y="1962"/>
                  <a:pt x="1920" y="1856"/>
                </a:cubicBezTo>
                <a:cubicBezTo>
                  <a:pt x="1920" y="192"/>
                  <a:pt x="1920" y="192"/>
                  <a:pt x="1920" y="192"/>
                </a:cubicBezTo>
                <a:cubicBezTo>
                  <a:pt x="1920" y="86"/>
                  <a:pt x="1834" y="0"/>
                  <a:pt x="1728" y="0"/>
                </a:cubicBezTo>
                <a:close/>
                <a:moveTo>
                  <a:pt x="1664" y="1792"/>
                </a:moveTo>
                <a:cubicBezTo>
                  <a:pt x="256" y="1792"/>
                  <a:pt x="256" y="1792"/>
                  <a:pt x="256" y="1792"/>
                </a:cubicBezTo>
                <a:cubicBezTo>
                  <a:pt x="256" y="256"/>
                  <a:pt x="256" y="256"/>
                  <a:pt x="256" y="256"/>
                </a:cubicBezTo>
                <a:cubicBezTo>
                  <a:pt x="1664" y="256"/>
                  <a:pt x="1664" y="256"/>
                  <a:pt x="1664" y="256"/>
                </a:cubicBezTo>
                <a:lnTo>
                  <a:pt x="1664" y="1792"/>
                </a:lnTo>
                <a:close/>
                <a:moveTo>
                  <a:pt x="512" y="1152"/>
                </a:moveTo>
                <a:cubicBezTo>
                  <a:pt x="1408" y="1152"/>
                  <a:pt x="1408" y="1152"/>
                  <a:pt x="1408" y="1152"/>
                </a:cubicBezTo>
                <a:cubicBezTo>
                  <a:pt x="1408" y="1280"/>
                  <a:pt x="1408" y="1280"/>
                  <a:pt x="1408" y="1280"/>
                </a:cubicBezTo>
                <a:cubicBezTo>
                  <a:pt x="512" y="1280"/>
                  <a:pt x="512" y="1280"/>
                  <a:pt x="512" y="1280"/>
                </a:cubicBezTo>
                <a:lnTo>
                  <a:pt x="512" y="1152"/>
                </a:lnTo>
                <a:close/>
                <a:moveTo>
                  <a:pt x="512" y="1408"/>
                </a:moveTo>
                <a:cubicBezTo>
                  <a:pt x="1408" y="1408"/>
                  <a:pt x="1408" y="1408"/>
                  <a:pt x="1408" y="1408"/>
                </a:cubicBezTo>
                <a:cubicBezTo>
                  <a:pt x="1408" y="1536"/>
                  <a:pt x="1408" y="1536"/>
                  <a:pt x="1408" y="1536"/>
                </a:cubicBezTo>
                <a:cubicBezTo>
                  <a:pt x="512" y="1536"/>
                  <a:pt x="512" y="1536"/>
                  <a:pt x="512" y="1536"/>
                </a:cubicBezTo>
                <a:lnTo>
                  <a:pt x="512" y="1408"/>
                </a:lnTo>
                <a:close/>
                <a:moveTo>
                  <a:pt x="640" y="576"/>
                </a:moveTo>
                <a:cubicBezTo>
                  <a:pt x="640" y="470"/>
                  <a:pt x="726" y="384"/>
                  <a:pt x="832" y="384"/>
                </a:cubicBezTo>
                <a:cubicBezTo>
                  <a:pt x="938" y="384"/>
                  <a:pt x="1024" y="470"/>
                  <a:pt x="1024" y="576"/>
                </a:cubicBezTo>
                <a:cubicBezTo>
                  <a:pt x="1024" y="682"/>
                  <a:pt x="938" y="768"/>
                  <a:pt x="832" y="768"/>
                </a:cubicBezTo>
                <a:cubicBezTo>
                  <a:pt x="726" y="768"/>
                  <a:pt x="640" y="682"/>
                  <a:pt x="640" y="576"/>
                </a:cubicBezTo>
                <a:close/>
                <a:moveTo>
                  <a:pt x="960" y="768"/>
                </a:moveTo>
                <a:cubicBezTo>
                  <a:pt x="704" y="768"/>
                  <a:pt x="704" y="768"/>
                  <a:pt x="704" y="768"/>
                </a:cubicBezTo>
                <a:cubicBezTo>
                  <a:pt x="598" y="768"/>
                  <a:pt x="512" y="826"/>
                  <a:pt x="512" y="896"/>
                </a:cubicBezTo>
                <a:cubicBezTo>
                  <a:pt x="512" y="1024"/>
                  <a:pt x="512" y="1024"/>
                  <a:pt x="512" y="1024"/>
                </a:cubicBezTo>
                <a:cubicBezTo>
                  <a:pt x="1152" y="1024"/>
                  <a:pt x="1152" y="1024"/>
                  <a:pt x="1152" y="1024"/>
                </a:cubicBezTo>
                <a:cubicBezTo>
                  <a:pt x="1152" y="896"/>
                  <a:pt x="1152" y="896"/>
                  <a:pt x="1152" y="896"/>
                </a:cubicBezTo>
                <a:cubicBezTo>
                  <a:pt x="1152" y="826"/>
                  <a:pt x="1066" y="768"/>
                  <a:pt x="960" y="768"/>
                </a:cubicBezTo>
                <a:close/>
              </a:path>
            </a:pathLst>
          </a:custGeom>
          <a:solidFill>
            <a:srgbClr val="2082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8447" name="文本框 41"/>
          <p:cNvSpPr txBox="1">
            <a:spLocks noChangeArrowheads="1"/>
          </p:cNvSpPr>
          <p:nvPr/>
        </p:nvSpPr>
        <p:spPr bwMode="auto">
          <a:xfrm>
            <a:off x="9341591" y="2755900"/>
            <a:ext cx="1959855" cy="584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3200">
                <a:solidFill>
                  <a:srgbClr val="2082B4"/>
                </a:solidFill>
              </a:rPr>
              <a:t>67</a:t>
            </a:r>
            <a:r>
              <a:rPr lang="en-US" altLang="zh-CN" sz="2400">
                <a:solidFill>
                  <a:srgbClr val="2082B4"/>
                </a:solidFill>
              </a:rPr>
              <a:t>%</a:t>
            </a:r>
            <a:endParaRPr lang="zh-CN" altLang="en-US" sz="3200">
              <a:solidFill>
                <a:srgbClr val="2082B4"/>
              </a:solidFill>
            </a:endParaRPr>
          </a:p>
        </p:txBody>
      </p:sp>
      <p:cxnSp>
        <p:nvCxnSpPr>
          <p:cNvPr id="43" name="直接连接符 42"/>
          <p:cNvCxnSpPr/>
          <p:nvPr/>
        </p:nvCxnSpPr>
        <p:spPr bwMode="auto">
          <a:xfrm>
            <a:off x="9423400" y="3343275"/>
            <a:ext cx="1847850" cy="0"/>
          </a:xfrm>
          <a:prstGeom prst="line">
            <a:avLst/>
          </a:prstGeom>
          <a:ln>
            <a:solidFill>
              <a:srgbClr val="2082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49" name="文本框 43"/>
          <p:cNvSpPr txBox="1">
            <a:spLocks noChangeArrowheads="1"/>
          </p:cNvSpPr>
          <p:nvPr/>
        </p:nvSpPr>
        <p:spPr bwMode="auto">
          <a:xfrm>
            <a:off x="9318625" y="3353462"/>
            <a:ext cx="2087563" cy="2653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2082B4"/>
                </a:solidFill>
                <a:latin typeface="+mn-ea"/>
                <a:ea typeface="+mn-ea"/>
              </a:rPr>
              <a:t>请输入适量文字在此处进行解释说明，以便于读者合理理解上述标题的内容。请输入适量文字在此处进行解释说明，以便于读者合理理解上述标题的内容。</a:t>
            </a:r>
          </a:p>
        </p:txBody>
      </p:sp>
    </p:spTree>
    <p:extLst>
      <p:ext uri="{BB962C8B-B14F-4D97-AF65-F5344CB8AC3E}">
        <p14:creationId xmlns:p14="http://schemas.microsoft.com/office/powerpoint/2010/main" val="2816987859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5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184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2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"/>
                            </p:stCondLst>
                            <p:childTnLst>
                              <p:par>
                                <p:cTn id="6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5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25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50"/>
                                        <p:tgtEl>
                                          <p:spTgt spid="184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25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50"/>
                                        <p:tgtEl>
                                          <p:spTgt spid="184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8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3" grpId="0" animBg="1"/>
      <p:bldP spid="14" grpId="0" animBg="1"/>
      <p:bldP spid="15" grpId="0" animBg="1"/>
      <p:bldP spid="18456" grpId="0"/>
      <p:bldP spid="18458" grpId="0"/>
      <p:bldP spid="18441" grpId="0" animBg="1"/>
      <p:bldP spid="18453" grpId="0"/>
      <p:bldP spid="18455" grpId="0"/>
      <p:bldP spid="18443" grpId="0" animBg="1"/>
      <p:bldP spid="18450" grpId="0"/>
      <p:bldP spid="18452" grpId="0"/>
      <p:bldP spid="18445" grpId="0" animBg="1"/>
      <p:bldP spid="18447" grpId="0"/>
      <p:bldP spid="1844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矩形 8"/>
          <p:cNvSpPr/>
          <p:nvPr/>
        </p:nvSpPr>
        <p:spPr>
          <a:xfrm>
            <a:off x="0" y="0"/>
            <a:ext cx="12192000" cy="6873875"/>
          </a:xfrm>
          <a:prstGeom prst="rect">
            <a:avLst/>
          </a:prstGeom>
          <a:solidFill>
            <a:schemeClr val="tx1">
              <a:lumMod val="65000"/>
              <a:lumOff val="3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grpSp>
        <p:nvGrpSpPr>
          <p:cNvPr id="19460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354199" y="805023"/>
              <a:ext cx="1128667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文本框 3"/>
            <p:cNvSpPr txBox="1"/>
            <p:nvPr/>
          </p:nvSpPr>
          <p:spPr>
            <a:xfrm>
              <a:off x="231966" y="181154"/>
              <a:ext cx="2176377" cy="46194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33" name="任意多边形 32"/>
          <p:cNvSpPr/>
          <p:nvPr/>
        </p:nvSpPr>
        <p:spPr>
          <a:xfrm>
            <a:off x="4381500" y="1987550"/>
            <a:ext cx="3429000" cy="3470275"/>
          </a:xfrm>
          <a:custGeom>
            <a:avLst/>
            <a:gdLst>
              <a:gd name="connsiteX0" fmla="*/ 1713750 w 3427494"/>
              <a:gd name="connsiteY0" fmla="*/ 0 h 3470758"/>
              <a:gd name="connsiteX1" fmla="*/ 2540935 w 3427494"/>
              <a:gd name="connsiteY1" fmla="*/ 209451 h 3470758"/>
              <a:gd name="connsiteX2" fmla="*/ 2541753 w 3427494"/>
              <a:gd name="connsiteY2" fmla="*/ 209948 h 3470758"/>
              <a:gd name="connsiteX3" fmla="*/ 2526134 w 3427494"/>
              <a:gd name="connsiteY3" fmla="*/ 228878 h 3470758"/>
              <a:gd name="connsiteX4" fmla="*/ 2465397 w 3427494"/>
              <a:gd name="connsiteY4" fmla="*/ 427716 h 3470758"/>
              <a:gd name="connsiteX5" fmla="*/ 2821031 w 3427494"/>
              <a:gd name="connsiteY5" fmla="*/ 783350 h 3470758"/>
              <a:gd name="connsiteX6" fmla="*/ 3072502 w 3427494"/>
              <a:gd name="connsiteY6" fmla="*/ 679187 h 3470758"/>
              <a:gd name="connsiteX7" fmla="*/ 3080894 w 3427494"/>
              <a:gd name="connsiteY7" fmla="*/ 669016 h 3470758"/>
              <a:gd name="connsiteX8" fmla="*/ 3152753 w 3427494"/>
              <a:gd name="connsiteY8" fmla="*/ 765112 h 3470758"/>
              <a:gd name="connsiteX9" fmla="*/ 3371110 w 3427494"/>
              <a:gd name="connsiteY9" fmla="*/ 1219331 h 3470758"/>
              <a:gd name="connsiteX10" fmla="*/ 3393100 w 3427494"/>
              <a:gd name="connsiteY10" fmla="*/ 1300619 h 3470758"/>
              <a:gd name="connsiteX11" fmla="*/ 3338597 w 3427494"/>
              <a:gd name="connsiteY11" fmla="*/ 1317538 h 3470758"/>
              <a:gd name="connsiteX12" fmla="*/ 3121391 w 3427494"/>
              <a:gd name="connsiteY12" fmla="*/ 1645224 h 3470758"/>
              <a:gd name="connsiteX13" fmla="*/ 3405353 w 3427494"/>
              <a:gd name="connsiteY13" fmla="*/ 1993633 h 3470758"/>
              <a:gd name="connsiteX14" fmla="*/ 3427494 w 3427494"/>
              <a:gd name="connsiteY14" fmla="*/ 1995865 h 3470758"/>
              <a:gd name="connsiteX15" fmla="*/ 3413873 w 3427494"/>
              <a:gd name="connsiteY15" fmla="*/ 2085118 h 3470758"/>
              <a:gd name="connsiteX16" fmla="*/ 3116765 w 3427494"/>
              <a:gd name="connsiteY16" fmla="*/ 2756903 h 3470758"/>
              <a:gd name="connsiteX17" fmla="*/ 3081276 w 3427494"/>
              <a:gd name="connsiteY17" fmla="*/ 2801513 h 3470758"/>
              <a:gd name="connsiteX18" fmla="*/ 3072501 w 3427494"/>
              <a:gd name="connsiteY18" fmla="*/ 2790878 h 3470758"/>
              <a:gd name="connsiteX19" fmla="*/ 2821030 w 3427494"/>
              <a:gd name="connsiteY19" fmla="*/ 2686715 h 3470758"/>
              <a:gd name="connsiteX20" fmla="*/ 2465396 w 3427494"/>
              <a:gd name="connsiteY20" fmla="*/ 3042349 h 3470758"/>
              <a:gd name="connsiteX21" fmla="*/ 2526133 w 3427494"/>
              <a:gd name="connsiteY21" fmla="*/ 3241187 h 3470758"/>
              <a:gd name="connsiteX22" fmla="*/ 2541364 w 3427494"/>
              <a:gd name="connsiteY22" fmla="*/ 3259648 h 3470758"/>
              <a:gd name="connsiteX23" fmla="*/ 2447078 w 3427494"/>
              <a:gd name="connsiteY23" fmla="*/ 3308658 h 3470758"/>
              <a:gd name="connsiteX24" fmla="*/ 1713750 w 3427494"/>
              <a:gd name="connsiteY24" fmla="*/ 3470758 h 3470758"/>
              <a:gd name="connsiteX25" fmla="*/ 980422 w 3427494"/>
              <a:gd name="connsiteY25" fmla="*/ 3308658 h 3470758"/>
              <a:gd name="connsiteX26" fmla="*/ 900904 w 3427494"/>
              <a:gd name="connsiteY26" fmla="*/ 3267325 h 3470758"/>
              <a:gd name="connsiteX27" fmla="*/ 918036 w 3427494"/>
              <a:gd name="connsiteY27" fmla="*/ 3246561 h 3470758"/>
              <a:gd name="connsiteX28" fmla="*/ 978772 w 3427494"/>
              <a:gd name="connsiteY28" fmla="*/ 3047723 h 3470758"/>
              <a:gd name="connsiteX29" fmla="*/ 623138 w 3427494"/>
              <a:gd name="connsiteY29" fmla="*/ 2692089 h 3470758"/>
              <a:gd name="connsiteX30" fmla="*/ 371667 w 3427494"/>
              <a:gd name="connsiteY30" fmla="*/ 2796252 h 3470758"/>
              <a:gd name="connsiteX31" fmla="*/ 356584 w 3427494"/>
              <a:gd name="connsiteY31" fmla="*/ 2814534 h 3470758"/>
              <a:gd name="connsiteX32" fmla="*/ 310736 w 3427494"/>
              <a:gd name="connsiteY32" fmla="*/ 2756903 h 3470758"/>
              <a:gd name="connsiteX33" fmla="*/ 13628 w 3427494"/>
              <a:gd name="connsiteY33" fmla="*/ 2085118 h 3470758"/>
              <a:gd name="connsiteX34" fmla="*/ 0 w 3427494"/>
              <a:gd name="connsiteY34" fmla="*/ 1995823 h 3470758"/>
              <a:gd name="connsiteX35" fmla="*/ 21725 w 3427494"/>
              <a:gd name="connsiteY35" fmla="*/ 1993633 h 3470758"/>
              <a:gd name="connsiteX36" fmla="*/ 305686 w 3427494"/>
              <a:gd name="connsiteY36" fmla="*/ 1645224 h 3470758"/>
              <a:gd name="connsiteX37" fmla="*/ 88481 w 3427494"/>
              <a:gd name="connsiteY37" fmla="*/ 1317538 h 3470758"/>
              <a:gd name="connsiteX38" fmla="*/ 35377 w 3427494"/>
              <a:gd name="connsiteY38" fmla="*/ 1301053 h 3470758"/>
              <a:gd name="connsiteX39" fmla="*/ 56391 w 3427494"/>
              <a:gd name="connsiteY39" fmla="*/ 1219331 h 3470758"/>
              <a:gd name="connsiteX40" fmla="*/ 298540 w 3427494"/>
              <a:gd name="connsiteY40" fmla="*/ 730791 h 3470758"/>
              <a:gd name="connsiteX41" fmla="*/ 353847 w 3427494"/>
              <a:gd name="connsiteY41" fmla="*/ 659095 h 3470758"/>
              <a:gd name="connsiteX42" fmla="*/ 368926 w 3427494"/>
              <a:gd name="connsiteY42" fmla="*/ 677370 h 3470758"/>
              <a:gd name="connsiteX43" fmla="*/ 620397 w 3427494"/>
              <a:gd name="connsiteY43" fmla="*/ 781533 h 3470758"/>
              <a:gd name="connsiteX44" fmla="*/ 976031 w 3427494"/>
              <a:gd name="connsiteY44" fmla="*/ 425899 h 3470758"/>
              <a:gd name="connsiteX45" fmla="*/ 915295 w 3427494"/>
              <a:gd name="connsiteY45" fmla="*/ 227061 h 3470758"/>
              <a:gd name="connsiteX46" fmla="*/ 896625 w 3427494"/>
              <a:gd name="connsiteY46" fmla="*/ 204434 h 3470758"/>
              <a:gd name="connsiteX47" fmla="*/ 905075 w 3427494"/>
              <a:gd name="connsiteY47" fmla="*/ 199542 h 3470758"/>
              <a:gd name="connsiteX48" fmla="*/ 1713750 w 3427494"/>
              <a:gd name="connsiteY48" fmla="*/ 0 h 34707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</a:cxnLst>
            <a:rect l="l" t="t" r="r" b="b"/>
            <a:pathLst>
              <a:path w="3427494" h="3470758">
                <a:moveTo>
                  <a:pt x="1713750" y="0"/>
                </a:moveTo>
                <a:cubicBezTo>
                  <a:pt x="2013257" y="0"/>
                  <a:pt x="2295043" y="75875"/>
                  <a:pt x="2540935" y="209451"/>
                </a:cubicBezTo>
                <a:lnTo>
                  <a:pt x="2541753" y="209948"/>
                </a:lnTo>
                <a:lnTo>
                  <a:pt x="2526134" y="228878"/>
                </a:lnTo>
                <a:cubicBezTo>
                  <a:pt x="2487788" y="285637"/>
                  <a:pt x="2465397" y="354062"/>
                  <a:pt x="2465397" y="427716"/>
                </a:cubicBezTo>
                <a:cubicBezTo>
                  <a:pt x="2465397" y="624127"/>
                  <a:pt x="2624620" y="783350"/>
                  <a:pt x="2821031" y="783350"/>
                </a:cubicBezTo>
                <a:cubicBezTo>
                  <a:pt x="2919237" y="783350"/>
                  <a:pt x="3008145" y="743544"/>
                  <a:pt x="3072502" y="679187"/>
                </a:cubicBezTo>
                <a:lnTo>
                  <a:pt x="3080894" y="669016"/>
                </a:lnTo>
                <a:lnTo>
                  <a:pt x="3152753" y="765112"/>
                </a:lnTo>
                <a:cubicBezTo>
                  <a:pt x="3246312" y="903597"/>
                  <a:pt x="3320406" y="1056311"/>
                  <a:pt x="3371110" y="1219331"/>
                </a:cubicBezTo>
                <a:lnTo>
                  <a:pt x="3393100" y="1300619"/>
                </a:lnTo>
                <a:lnTo>
                  <a:pt x="3338597" y="1317538"/>
                </a:lnTo>
                <a:cubicBezTo>
                  <a:pt x="3210954" y="1371526"/>
                  <a:pt x="3121391" y="1497916"/>
                  <a:pt x="3121391" y="1645224"/>
                </a:cubicBezTo>
                <a:cubicBezTo>
                  <a:pt x="3121391" y="1817084"/>
                  <a:pt x="3243296" y="1960471"/>
                  <a:pt x="3405353" y="1993633"/>
                </a:cubicBezTo>
                <a:lnTo>
                  <a:pt x="3427494" y="1995865"/>
                </a:lnTo>
                <a:lnTo>
                  <a:pt x="3413873" y="2085118"/>
                </a:lnTo>
                <a:cubicBezTo>
                  <a:pt x="3363305" y="2332238"/>
                  <a:pt x="3260211" y="2560224"/>
                  <a:pt x="3116765" y="2756903"/>
                </a:cubicBezTo>
                <a:lnTo>
                  <a:pt x="3081276" y="2801513"/>
                </a:lnTo>
                <a:lnTo>
                  <a:pt x="3072501" y="2790878"/>
                </a:lnTo>
                <a:cubicBezTo>
                  <a:pt x="3008144" y="2726521"/>
                  <a:pt x="2919236" y="2686715"/>
                  <a:pt x="2821030" y="2686715"/>
                </a:cubicBezTo>
                <a:cubicBezTo>
                  <a:pt x="2624619" y="2686715"/>
                  <a:pt x="2465396" y="2845938"/>
                  <a:pt x="2465396" y="3042349"/>
                </a:cubicBezTo>
                <a:cubicBezTo>
                  <a:pt x="2465396" y="3116003"/>
                  <a:pt x="2487787" y="3184428"/>
                  <a:pt x="2526133" y="3241187"/>
                </a:cubicBezTo>
                <a:lnTo>
                  <a:pt x="2541364" y="3259648"/>
                </a:lnTo>
                <a:lnTo>
                  <a:pt x="2447078" y="3308658"/>
                </a:lnTo>
                <a:cubicBezTo>
                  <a:pt x="2224320" y="3412667"/>
                  <a:pt x="1975819" y="3470758"/>
                  <a:pt x="1713750" y="3470758"/>
                </a:cubicBezTo>
                <a:cubicBezTo>
                  <a:pt x="1451682" y="3470758"/>
                  <a:pt x="1203181" y="3412667"/>
                  <a:pt x="980422" y="3308658"/>
                </a:cubicBezTo>
                <a:lnTo>
                  <a:pt x="900904" y="3267325"/>
                </a:lnTo>
                <a:lnTo>
                  <a:pt x="918036" y="3246561"/>
                </a:lnTo>
                <a:cubicBezTo>
                  <a:pt x="956382" y="3189802"/>
                  <a:pt x="978772" y="3121377"/>
                  <a:pt x="978772" y="3047723"/>
                </a:cubicBezTo>
                <a:cubicBezTo>
                  <a:pt x="978772" y="2851312"/>
                  <a:pt x="819549" y="2692089"/>
                  <a:pt x="623138" y="2692089"/>
                </a:cubicBezTo>
                <a:cubicBezTo>
                  <a:pt x="524933" y="2692089"/>
                  <a:pt x="436024" y="2731895"/>
                  <a:pt x="371667" y="2796252"/>
                </a:cubicBezTo>
                <a:lnTo>
                  <a:pt x="356584" y="2814534"/>
                </a:lnTo>
                <a:lnTo>
                  <a:pt x="310736" y="2756903"/>
                </a:lnTo>
                <a:cubicBezTo>
                  <a:pt x="167291" y="2560224"/>
                  <a:pt x="64196" y="2332238"/>
                  <a:pt x="13628" y="2085118"/>
                </a:cubicBezTo>
                <a:lnTo>
                  <a:pt x="0" y="1995823"/>
                </a:lnTo>
                <a:lnTo>
                  <a:pt x="21725" y="1993633"/>
                </a:lnTo>
                <a:cubicBezTo>
                  <a:pt x="183781" y="1960471"/>
                  <a:pt x="305686" y="1817084"/>
                  <a:pt x="305686" y="1645224"/>
                </a:cubicBezTo>
                <a:cubicBezTo>
                  <a:pt x="305686" y="1497916"/>
                  <a:pt x="216123" y="1371526"/>
                  <a:pt x="88481" y="1317538"/>
                </a:cubicBezTo>
                <a:lnTo>
                  <a:pt x="35377" y="1301053"/>
                </a:lnTo>
                <a:lnTo>
                  <a:pt x="56391" y="1219331"/>
                </a:lnTo>
                <a:cubicBezTo>
                  <a:pt x="111321" y="1042727"/>
                  <a:pt x="193701" y="878216"/>
                  <a:pt x="298540" y="730791"/>
                </a:cubicBezTo>
                <a:lnTo>
                  <a:pt x="353847" y="659095"/>
                </a:lnTo>
                <a:lnTo>
                  <a:pt x="368926" y="677370"/>
                </a:lnTo>
                <a:cubicBezTo>
                  <a:pt x="433283" y="741727"/>
                  <a:pt x="522192" y="781533"/>
                  <a:pt x="620397" y="781533"/>
                </a:cubicBezTo>
                <a:cubicBezTo>
                  <a:pt x="816808" y="781533"/>
                  <a:pt x="976031" y="622310"/>
                  <a:pt x="976031" y="425899"/>
                </a:cubicBezTo>
                <a:cubicBezTo>
                  <a:pt x="976031" y="352245"/>
                  <a:pt x="953641" y="283820"/>
                  <a:pt x="915295" y="227061"/>
                </a:cubicBezTo>
                <a:lnTo>
                  <a:pt x="896625" y="204434"/>
                </a:lnTo>
                <a:lnTo>
                  <a:pt x="905075" y="199542"/>
                </a:lnTo>
                <a:cubicBezTo>
                  <a:pt x="1146558" y="72129"/>
                  <a:pt x="1421731" y="0"/>
                  <a:pt x="1713750" y="0"/>
                </a:cubicBezTo>
                <a:close/>
              </a:path>
            </a:pathLst>
          </a:custGeom>
          <a:noFill/>
          <a:ln w="6350"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5132388" y="2751138"/>
            <a:ext cx="1927225" cy="1927225"/>
          </a:xfrm>
          <a:prstGeom prst="ellipse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989513" y="3370263"/>
            <a:ext cx="221297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2800" dirty="0">
                <a:solidFill>
                  <a:srgbClr val="403198"/>
                </a:solidFill>
                <a:latin typeface="+mj-ea"/>
                <a:ea typeface="+mj-ea"/>
              </a:rPr>
              <a:t>解决方法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5160963" y="3762375"/>
            <a:ext cx="1870075" cy="3397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600">
                <a:solidFill>
                  <a:schemeClr val="bg1">
                    <a:lumMod val="50000"/>
                  </a:schemeClr>
                </a:solidFill>
              </a:rPr>
              <a:t>Our methods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9465" name="Freeform 21"/>
          <p:cNvSpPr>
            <a:spLocks/>
          </p:cNvSpPr>
          <p:nvPr/>
        </p:nvSpPr>
        <p:spPr bwMode="auto">
          <a:xfrm>
            <a:off x="7051675" y="4868863"/>
            <a:ext cx="354013" cy="298450"/>
          </a:xfrm>
          <a:custGeom>
            <a:avLst/>
            <a:gdLst>
              <a:gd name="T0" fmla="*/ 35856690 w 3506"/>
              <a:gd name="T1" fmla="*/ 17913783 h 2948"/>
              <a:gd name="T2" fmla="*/ 29137411 w 3506"/>
              <a:gd name="T3" fmla="*/ 11197443 h 2948"/>
              <a:gd name="T4" fmla="*/ 29137411 w 3506"/>
              <a:gd name="T5" fmla="*/ 1117669 h 2948"/>
              <a:gd name="T6" fmla="*/ 24647625 w 3506"/>
              <a:gd name="T7" fmla="*/ 1117669 h 2948"/>
              <a:gd name="T8" fmla="*/ 24647625 w 3506"/>
              <a:gd name="T9" fmla="*/ 6716441 h 2948"/>
              <a:gd name="T10" fmla="*/ 17928345 w 3506"/>
              <a:gd name="T11" fmla="*/ 0 h 2948"/>
              <a:gd name="T12" fmla="*/ 0 w 3506"/>
              <a:gd name="T13" fmla="*/ 17913783 h 2948"/>
              <a:gd name="T14" fmla="*/ 0 w 3506"/>
              <a:gd name="T15" fmla="*/ 19031452 h 2948"/>
              <a:gd name="T16" fmla="*/ 4479486 w 3506"/>
              <a:gd name="T17" fmla="*/ 19031452 h 2948"/>
              <a:gd name="T18" fmla="*/ 4479486 w 3506"/>
              <a:gd name="T19" fmla="*/ 30228895 h 2948"/>
              <a:gd name="T20" fmla="*/ 15688552 w 3506"/>
              <a:gd name="T21" fmla="*/ 30228895 h 2948"/>
              <a:gd name="T22" fmla="*/ 15688552 w 3506"/>
              <a:gd name="T23" fmla="*/ 23512454 h 2948"/>
              <a:gd name="T24" fmla="*/ 20168139 w 3506"/>
              <a:gd name="T25" fmla="*/ 23512454 h 2948"/>
              <a:gd name="T26" fmla="*/ 20168139 w 3506"/>
              <a:gd name="T27" fmla="*/ 30228895 h 2948"/>
              <a:gd name="T28" fmla="*/ 31377204 w 3506"/>
              <a:gd name="T29" fmla="*/ 30228895 h 2948"/>
              <a:gd name="T30" fmla="*/ 31377204 w 3506"/>
              <a:gd name="T31" fmla="*/ 19031452 h 2948"/>
              <a:gd name="T32" fmla="*/ 35856690 w 3506"/>
              <a:gd name="T33" fmla="*/ 19031452 h 2948"/>
              <a:gd name="T34" fmla="*/ 35856690 w 3506"/>
              <a:gd name="T35" fmla="*/ 17913783 h 2948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506" h="2948">
                <a:moveTo>
                  <a:pt x="3506" y="1747"/>
                </a:moveTo>
                <a:lnTo>
                  <a:pt x="2849" y="1092"/>
                </a:lnTo>
                <a:lnTo>
                  <a:pt x="2849" y="109"/>
                </a:lnTo>
                <a:lnTo>
                  <a:pt x="2410" y="109"/>
                </a:lnTo>
                <a:lnTo>
                  <a:pt x="2410" y="655"/>
                </a:lnTo>
                <a:lnTo>
                  <a:pt x="1753" y="0"/>
                </a:lnTo>
                <a:lnTo>
                  <a:pt x="0" y="1747"/>
                </a:lnTo>
                <a:lnTo>
                  <a:pt x="0" y="1856"/>
                </a:lnTo>
                <a:lnTo>
                  <a:pt x="438" y="1856"/>
                </a:lnTo>
                <a:lnTo>
                  <a:pt x="438" y="2948"/>
                </a:lnTo>
                <a:lnTo>
                  <a:pt x="1534" y="2948"/>
                </a:lnTo>
                <a:lnTo>
                  <a:pt x="1534" y="2293"/>
                </a:lnTo>
                <a:lnTo>
                  <a:pt x="1972" y="2293"/>
                </a:lnTo>
                <a:lnTo>
                  <a:pt x="1972" y="2948"/>
                </a:lnTo>
                <a:lnTo>
                  <a:pt x="3068" y="2948"/>
                </a:lnTo>
                <a:lnTo>
                  <a:pt x="3068" y="1856"/>
                </a:lnTo>
                <a:lnTo>
                  <a:pt x="3506" y="1856"/>
                </a:lnTo>
                <a:lnTo>
                  <a:pt x="3506" y="174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6" name="Freeform 49"/>
          <p:cNvSpPr>
            <a:spLocks/>
          </p:cNvSpPr>
          <p:nvPr/>
        </p:nvSpPr>
        <p:spPr bwMode="auto">
          <a:xfrm>
            <a:off x="7023100" y="2233613"/>
            <a:ext cx="360363" cy="338137"/>
          </a:xfrm>
          <a:custGeom>
            <a:avLst/>
            <a:gdLst>
              <a:gd name="T0" fmla="*/ 62264139 w 2057"/>
              <a:gd name="T1" fmla="*/ 47034524 h 1929"/>
              <a:gd name="T2" fmla="*/ 43677327 w 2057"/>
              <a:gd name="T3" fmla="*/ 28497289 h 1929"/>
              <a:gd name="T4" fmla="*/ 39485238 w 2057"/>
              <a:gd name="T5" fmla="*/ 28497289 h 1929"/>
              <a:gd name="T6" fmla="*/ 38098270 w 2057"/>
              <a:gd name="T7" fmla="*/ 29880688 h 1929"/>
              <a:gd name="T8" fmla="*/ 26755157 w 2057"/>
              <a:gd name="T9" fmla="*/ 18567911 h 1929"/>
              <a:gd name="T10" fmla="*/ 45372627 w 2057"/>
              <a:gd name="T11" fmla="*/ 0 h 1929"/>
              <a:gd name="T12" fmla="*/ 25645512 w 2057"/>
              <a:gd name="T13" fmla="*/ 0 h 1929"/>
              <a:gd name="T14" fmla="*/ 16891512 w 2057"/>
              <a:gd name="T15" fmla="*/ 8730561 h 1929"/>
              <a:gd name="T16" fmla="*/ 16028358 w 2057"/>
              <a:gd name="T17" fmla="*/ 7869880 h 1929"/>
              <a:gd name="T18" fmla="*/ 11836269 w 2057"/>
              <a:gd name="T19" fmla="*/ 7869880 h 1929"/>
              <a:gd name="T20" fmla="*/ 11836269 w 2057"/>
              <a:gd name="T21" fmla="*/ 12050754 h 1929"/>
              <a:gd name="T22" fmla="*/ 12699423 w 2057"/>
              <a:gd name="T23" fmla="*/ 12911434 h 1929"/>
              <a:gd name="T24" fmla="*/ 0 w 2057"/>
              <a:gd name="T25" fmla="*/ 25576935 h 1929"/>
              <a:gd name="T26" fmla="*/ 9863645 w 2057"/>
              <a:gd name="T27" fmla="*/ 35414285 h 1929"/>
              <a:gd name="T28" fmla="*/ 22563068 w 2057"/>
              <a:gd name="T29" fmla="*/ 22748785 h 1929"/>
              <a:gd name="T30" fmla="*/ 33906182 w 2057"/>
              <a:gd name="T31" fmla="*/ 34061562 h 1929"/>
              <a:gd name="T32" fmla="*/ 32519213 w 2057"/>
              <a:gd name="T33" fmla="*/ 35444961 h 1929"/>
              <a:gd name="T34" fmla="*/ 32519213 w 2057"/>
              <a:gd name="T35" fmla="*/ 39625835 h 1929"/>
              <a:gd name="T36" fmla="*/ 51105850 w 2057"/>
              <a:gd name="T37" fmla="*/ 58162895 h 1929"/>
              <a:gd name="T38" fmla="*/ 55297939 w 2057"/>
              <a:gd name="T39" fmla="*/ 58162895 h 1929"/>
              <a:gd name="T40" fmla="*/ 62264139 w 2057"/>
              <a:gd name="T41" fmla="*/ 51215397 h 1929"/>
              <a:gd name="T42" fmla="*/ 62264139 w 2057"/>
              <a:gd name="T43" fmla="*/ 47034524 h 1929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2057" h="1929">
                <a:moveTo>
                  <a:pt x="2020" y="1530"/>
                </a:moveTo>
                <a:cubicBezTo>
                  <a:pt x="1417" y="927"/>
                  <a:pt x="1417" y="927"/>
                  <a:pt x="1417" y="927"/>
                </a:cubicBezTo>
                <a:cubicBezTo>
                  <a:pt x="1380" y="890"/>
                  <a:pt x="1318" y="890"/>
                  <a:pt x="1281" y="927"/>
                </a:cubicBezTo>
                <a:cubicBezTo>
                  <a:pt x="1236" y="972"/>
                  <a:pt x="1236" y="972"/>
                  <a:pt x="1236" y="972"/>
                </a:cubicBezTo>
                <a:cubicBezTo>
                  <a:pt x="868" y="604"/>
                  <a:pt x="868" y="604"/>
                  <a:pt x="868" y="604"/>
                </a:cubicBezTo>
                <a:cubicBezTo>
                  <a:pt x="1472" y="0"/>
                  <a:pt x="1472" y="0"/>
                  <a:pt x="1472" y="0"/>
                </a:cubicBezTo>
                <a:cubicBezTo>
                  <a:pt x="832" y="0"/>
                  <a:pt x="832" y="0"/>
                  <a:pt x="832" y="0"/>
                </a:cubicBezTo>
                <a:cubicBezTo>
                  <a:pt x="548" y="284"/>
                  <a:pt x="548" y="284"/>
                  <a:pt x="548" y="284"/>
                </a:cubicBezTo>
                <a:cubicBezTo>
                  <a:pt x="520" y="256"/>
                  <a:pt x="520" y="256"/>
                  <a:pt x="520" y="256"/>
                </a:cubicBezTo>
                <a:cubicBezTo>
                  <a:pt x="384" y="256"/>
                  <a:pt x="384" y="256"/>
                  <a:pt x="384" y="256"/>
                </a:cubicBezTo>
                <a:cubicBezTo>
                  <a:pt x="384" y="392"/>
                  <a:pt x="384" y="392"/>
                  <a:pt x="384" y="392"/>
                </a:cubicBezTo>
                <a:cubicBezTo>
                  <a:pt x="412" y="420"/>
                  <a:pt x="412" y="420"/>
                  <a:pt x="412" y="420"/>
                </a:cubicBezTo>
                <a:cubicBezTo>
                  <a:pt x="0" y="832"/>
                  <a:pt x="0" y="832"/>
                  <a:pt x="0" y="832"/>
                </a:cubicBezTo>
                <a:cubicBezTo>
                  <a:pt x="320" y="1152"/>
                  <a:pt x="320" y="1152"/>
                  <a:pt x="320" y="1152"/>
                </a:cubicBezTo>
                <a:cubicBezTo>
                  <a:pt x="732" y="740"/>
                  <a:pt x="732" y="740"/>
                  <a:pt x="732" y="740"/>
                </a:cubicBezTo>
                <a:cubicBezTo>
                  <a:pt x="1100" y="1108"/>
                  <a:pt x="1100" y="1108"/>
                  <a:pt x="1100" y="1108"/>
                </a:cubicBezTo>
                <a:cubicBezTo>
                  <a:pt x="1055" y="1153"/>
                  <a:pt x="1055" y="1153"/>
                  <a:pt x="1055" y="1153"/>
                </a:cubicBezTo>
                <a:cubicBezTo>
                  <a:pt x="1018" y="1190"/>
                  <a:pt x="1018" y="1252"/>
                  <a:pt x="1055" y="1289"/>
                </a:cubicBezTo>
                <a:cubicBezTo>
                  <a:pt x="1658" y="1892"/>
                  <a:pt x="1658" y="1892"/>
                  <a:pt x="1658" y="1892"/>
                </a:cubicBezTo>
                <a:cubicBezTo>
                  <a:pt x="1695" y="1929"/>
                  <a:pt x="1756" y="1929"/>
                  <a:pt x="1794" y="1892"/>
                </a:cubicBezTo>
                <a:cubicBezTo>
                  <a:pt x="2020" y="1666"/>
                  <a:pt x="2020" y="1666"/>
                  <a:pt x="2020" y="1666"/>
                </a:cubicBezTo>
                <a:cubicBezTo>
                  <a:pt x="2057" y="1628"/>
                  <a:pt x="2057" y="1567"/>
                  <a:pt x="2020" y="15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7" name="Freeform 65"/>
          <p:cNvSpPr>
            <a:spLocks noEditPoints="1"/>
          </p:cNvSpPr>
          <p:nvPr/>
        </p:nvSpPr>
        <p:spPr bwMode="auto">
          <a:xfrm>
            <a:off x="7670800" y="3498850"/>
            <a:ext cx="306388" cy="266700"/>
          </a:xfrm>
          <a:custGeom>
            <a:avLst/>
            <a:gdLst>
              <a:gd name="T0" fmla="*/ 34832502 w 1213"/>
              <a:gd name="T1" fmla="*/ 45093931 h 1048"/>
              <a:gd name="T2" fmla="*/ 21834376 w 1213"/>
              <a:gd name="T3" fmla="*/ 67608450 h 1048"/>
              <a:gd name="T4" fmla="*/ 64734758 w 1213"/>
              <a:gd name="T5" fmla="*/ 67608450 h 1048"/>
              <a:gd name="T6" fmla="*/ 77668979 w 1213"/>
              <a:gd name="T7" fmla="*/ 45093931 h 1048"/>
              <a:gd name="T8" fmla="*/ 34832502 w 1213"/>
              <a:gd name="T9" fmla="*/ 45093931 h 1048"/>
              <a:gd name="T10" fmla="*/ 74019350 w 1213"/>
              <a:gd name="T11" fmla="*/ 38707128 h 1048"/>
              <a:gd name="T12" fmla="*/ 51736632 w 1213"/>
              <a:gd name="T13" fmla="*/ 0 h 1048"/>
              <a:gd name="T14" fmla="*/ 25868442 w 1213"/>
              <a:gd name="T15" fmla="*/ 0 h 1048"/>
              <a:gd name="T16" fmla="*/ 48087003 w 1213"/>
              <a:gd name="T17" fmla="*/ 38707128 h 1048"/>
              <a:gd name="T18" fmla="*/ 74019350 w 1213"/>
              <a:gd name="T19" fmla="*/ 38707128 h 1048"/>
              <a:gd name="T20" fmla="*/ 22218561 w 1213"/>
              <a:gd name="T21" fmla="*/ 6451188 h 1048"/>
              <a:gd name="T22" fmla="*/ 0 w 1213"/>
              <a:gd name="T23" fmla="*/ 45093931 h 1048"/>
              <a:gd name="T24" fmla="*/ 12934221 w 1213"/>
              <a:gd name="T25" fmla="*/ 67608450 h 1048"/>
              <a:gd name="T26" fmla="*/ 35152782 w 1213"/>
              <a:gd name="T27" fmla="*/ 28965961 h 1048"/>
              <a:gd name="T28" fmla="*/ 22218561 w 1213"/>
              <a:gd name="T29" fmla="*/ 6451188 h 1048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1213" h="1048">
                <a:moveTo>
                  <a:pt x="544" y="699"/>
                </a:moveTo>
                <a:lnTo>
                  <a:pt x="341" y="1048"/>
                </a:lnTo>
                <a:lnTo>
                  <a:pt x="1011" y="1048"/>
                </a:lnTo>
                <a:lnTo>
                  <a:pt x="1213" y="699"/>
                </a:lnTo>
                <a:lnTo>
                  <a:pt x="544" y="699"/>
                </a:lnTo>
                <a:close/>
                <a:moveTo>
                  <a:pt x="1156" y="600"/>
                </a:moveTo>
                <a:lnTo>
                  <a:pt x="808" y="0"/>
                </a:lnTo>
                <a:lnTo>
                  <a:pt x="404" y="0"/>
                </a:lnTo>
                <a:lnTo>
                  <a:pt x="751" y="600"/>
                </a:lnTo>
                <a:lnTo>
                  <a:pt x="1156" y="600"/>
                </a:lnTo>
                <a:close/>
                <a:moveTo>
                  <a:pt x="347" y="100"/>
                </a:moveTo>
                <a:lnTo>
                  <a:pt x="0" y="699"/>
                </a:lnTo>
                <a:lnTo>
                  <a:pt x="202" y="1048"/>
                </a:lnTo>
                <a:lnTo>
                  <a:pt x="549" y="449"/>
                </a:lnTo>
                <a:lnTo>
                  <a:pt x="347" y="1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8" name="Freeform 331"/>
          <p:cNvSpPr>
            <a:spLocks noEditPoints="1"/>
          </p:cNvSpPr>
          <p:nvPr/>
        </p:nvSpPr>
        <p:spPr bwMode="auto">
          <a:xfrm>
            <a:off x="4805363" y="4867275"/>
            <a:ext cx="420687" cy="263525"/>
          </a:xfrm>
          <a:custGeom>
            <a:avLst/>
            <a:gdLst>
              <a:gd name="T0" fmla="*/ 2147483646 w 2048"/>
              <a:gd name="T1" fmla="*/ 0 h 1280"/>
              <a:gd name="T2" fmla="*/ 0 w 2048"/>
              <a:gd name="T3" fmla="*/ 2147483646 h 1280"/>
              <a:gd name="T4" fmla="*/ 2147483646 w 2048"/>
              <a:gd name="T5" fmla="*/ 2147483646 h 1280"/>
              <a:gd name="T6" fmla="*/ 2147483646 w 2048"/>
              <a:gd name="T7" fmla="*/ 2147483646 h 1280"/>
              <a:gd name="T8" fmla="*/ 2147483646 w 2048"/>
              <a:gd name="T9" fmla="*/ 0 h 1280"/>
              <a:gd name="T10" fmla="*/ 2147483646 w 2048"/>
              <a:gd name="T11" fmla="*/ 2147483646 h 1280"/>
              <a:gd name="T12" fmla="*/ 2147483646 w 2048"/>
              <a:gd name="T13" fmla="*/ 2147483646 h 1280"/>
              <a:gd name="T14" fmla="*/ 2147483646 w 2048"/>
              <a:gd name="T15" fmla="*/ 2147483646 h 1280"/>
              <a:gd name="T16" fmla="*/ 2147483646 w 2048"/>
              <a:gd name="T17" fmla="*/ 2147483646 h 1280"/>
              <a:gd name="T18" fmla="*/ 2147483646 w 2048"/>
              <a:gd name="T19" fmla="*/ 2147483646 h 1280"/>
              <a:gd name="T20" fmla="*/ 2147483646 w 2048"/>
              <a:gd name="T21" fmla="*/ 2147483646 h 1280"/>
              <a:gd name="T22" fmla="*/ 2147483646 w 2048"/>
              <a:gd name="T23" fmla="*/ 2147483646 h 1280"/>
              <a:gd name="T24" fmla="*/ 2147483646 w 2048"/>
              <a:gd name="T25" fmla="*/ 2147483646 h 1280"/>
              <a:gd name="T26" fmla="*/ 2147483646 w 2048"/>
              <a:gd name="T27" fmla="*/ 2147483646 h 1280"/>
              <a:gd name="T28" fmla="*/ 2147483646 w 2048"/>
              <a:gd name="T29" fmla="*/ 2147483646 h 1280"/>
              <a:gd name="T30" fmla="*/ 2147483646 w 2048"/>
              <a:gd name="T31" fmla="*/ 2147483646 h 1280"/>
              <a:gd name="T32" fmla="*/ 2147483646 w 2048"/>
              <a:gd name="T33" fmla="*/ 2147483646 h 1280"/>
              <a:gd name="T34" fmla="*/ 2147483646 w 2048"/>
              <a:gd name="T35" fmla="*/ 2147483646 h 1280"/>
              <a:gd name="T36" fmla="*/ 2147483646 w 2048"/>
              <a:gd name="T37" fmla="*/ 2147483646 h 1280"/>
              <a:gd name="T38" fmla="*/ 2147483646 w 2048"/>
              <a:gd name="T39" fmla="*/ 2147483646 h 1280"/>
              <a:gd name="T40" fmla="*/ 2147483646 w 2048"/>
              <a:gd name="T41" fmla="*/ 2147483646 h 1280"/>
              <a:gd name="T42" fmla="*/ 2147483646 w 2048"/>
              <a:gd name="T43" fmla="*/ 2147483646 h 1280"/>
              <a:gd name="T44" fmla="*/ 2147483646 w 2048"/>
              <a:gd name="T45" fmla="*/ 2147483646 h 1280"/>
              <a:gd name="T46" fmla="*/ 2147483646 w 2048"/>
              <a:gd name="T47" fmla="*/ 2147483646 h 1280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2048" h="1280">
                <a:moveTo>
                  <a:pt x="1024" y="0"/>
                </a:moveTo>
                <a:cubicBezTo>
                  <a:pt x="577" y="0"/>
                  <a:pt x="190" y="260"/>
                  <a:pt x="0" y="640"/>
                </a:cubicBezTo>
                <a:cubicBezTo>
                  <a:pt x="190" y="1020"/>
                  <a:pt x="577" y="1280"/>
                  <a:pt x="1024" y="1280"/>
                </a:cubicBezTo>
                <a:cubicBezTo>
                  <a:pt x="1471" y="1280"/>
                  <a:pt x="1858" y="1020"/>
                  <a:pt x="2048" y="640"/>
                </a:cubicBezTo>
                <a:cubicBezTo>
                  <a:pt x="1858" y="260"/>
                  <a:pt x="1471" y="0"/>
                  <a:pt x="1024" y="0"/>
                </a:cubicBezTo>
                <a:close/>
                <a:moveTo>
                  <a:pt x="1529" y="339"/>
                </a:moveTo>
                <a:cubicBezTo>
                  <a:pt x="1649" y="416"/>
                  <a:pt x="1751" y="519"/>
                  <a:pt x="1828" y="640"/>
                </a:cubicBezTo>
                <a:cubicBezTo>
                  <a:pt x="1751" y="761"/>
                  <a:pt x="1649" y="864"/>
                  <a:pt x="1529" y="941"/>
                </a:cubicBezTo>
                <a:cubicBezTo>
                  <a:pt x="1378" y="1037"/>
                  <a:pt x="1203" y="1088"/>
                  <a:pt x="1024" y="1088"/>
                </a:cubicBezTo>
                <a:cubicBezTo>
                  <a:pt x="845" y="1088"/>
                  <a:pt x="670" y="1037"/>
                  <a:pt x="519" y="941"/>
                </a:cubicBezTo>
                <a:cubicBezTo>
                  <a:pt x="399" y="864"/>
                  <a:pt x="297" y="761"/>
                  <a:pt x="220" y="640"/>
                </a:cubicBezTo>
                <a:cubicBezTo>
                  <a:pt x="297" y="519"/>
                  <a:pt x="399" y="416"/>
                  <a:pt x="519" y="339"/>
                </a:cubicBezTo>
                <a:cubicBezTo>
                  <a:pt x="527" y="334"/>
                  <a:pt x="535" y="330"/>
                  <a:pt x="543" y="325"/>
                </a:cubicBezTo>
                <a:cubicBezTo>
                  <a:pt x="523" y="379"/>
                  <a:pt x="512" y="438"/>
                  <a:pt x="512" y="500"/>
                </a:cubicBezTo>
                <a:cubicBezTo>
                  <a:pt x="512" y="783"/>
                  <a:pt x="741" y="1012"/>
                  <a:pt x="1024" y="1012"/>
                </a:cubicBezTo>
                <a:cubicBezTo>
                  <a:pt x="1307" y="1012"/>
                  <a:pt x="1536" y="783"/>
                  <a:pt x="1536" y="500"/>
                </a:cubicBezTo>
                <a:cubicBezTo>
                  <a:pt x="1536" y="438"/>
                  <a:pt x="1525" y="379"/>
                  <a:pt x="1505" y="325"/>
                </a:cubicBezTo>
                <a:cubicBezTo>
                  <a:pt x="1513" y="330"/>
                  <a:pt x="1521" y="334"/>
                  <a:pt x="1529" y="339"/>
                </a:cubicBezTo>
                <a:cubicBezTo>
                  <a:pt x="1529" y="339"/>
                  <a:pt x="1529" y="339"/>
                  <a:pt x="1529" y="339"/>
                </a:cubicBezTo>
                <a:close/>
                <a:moveTo>
                  <a:pt x="1024" y="448"/>
                </a:moveTo>
                <a:cubicBezTo>
                  <a:pt x="1024" y="554"/>
                  <a:pt x="938" y="640"/>
                  <a:pt x="832" y="640"/>
                </a:cubicBezTo>
                <a:cubicBezTo>
                  <a:pt x="726" y="640"/>
                  <a:pt x="640" y="554"/>
                  <a:pt x="640" y="448"/>
                </a:cubicBezTo>
                <a:cubicBezTo>
                  <a:pt x="640" y="342"/>
                  <a:pt x="726" y="256"/>
                  <a:pt x="832" y="256"/>
                </a:cubicBezTo>
                <a:cubicBezTo>
                  <a:pt x="938" y="256"/>
                  <a:pt x="1024" y="342"/>
                  <a:pt x="1024" y="4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69" name="Freeform 128"/>
          <p:cNvSpPr>
            <a:spLocks/>
          </p:cNvSpPr>
          <p:nvPr/>
        </p:nvSpPr>
        <p:spPr bwMode="auto">
          <a:xfrm>
            <a:off x="4203700" y="3513138"/>
            <a:ext cx="284163" cy="282575"/>
          </a:xfrm>
          <a:custGeom>
            <a:avLst/>
            <a:gdLst>
              <a:gd name="T0" fmla="*/ 2147483646 w 2048"/>
              <a:gd name="T1" fmla="*/ 2147483646 h 2048"/>
              <a:gd name="T2" fmla="*/ 2147483646 w 2048"/>
              <a:gd name="T3" fmla="*/ 2147483646 h 2048"/>
              <a:gd name="T4" fmla="*/ 2147483646 w 2048"/>
              <a:gd name="T5" fmla="*/ 2147483646 h 2048"/>
              <a:gd name="T6" fmla="*/ 0 w 2048"/>
              <a:gd name="T7" fmla="*/ 2147483646 h 2048"/>
              <a:gd name="T8" fmla="*/ 2147483646 w 2048"/>
              <a:gd name="T9" fmla="*/ 2147483646 h 2048"/>
              <a:gd name="T10" fmla="*/ 0 w 2048"/>
              <a:gd name="T11" fmla="*/ 2147483646 h 2048"/>
              <a:gd name="T12" fmla="*/ 2147483646 w 2048"/>
              <a:gd name="T13" fmla="*/ 2147483646 h 2048"/>
              <a:gd name="T14" fmla="*/ 2147483646 w 2048"/>
              <a:gd name="T15" fmla="*/ 2147483646 h 2048"/>
              <a:gd name="T16" fmla="*/ 2147483646 w 2048"/>
              <a:gd name="T17" fmla="*/ 2147483646 h 2048"/>
              <a:gd name="T18" fmla="*/ 2147483646 w 2048"/>
              <a:gd name="T19" fmla="*/ 2147483646 h 2048"/>
              <a:gd name="T20" fmla="*/ 2147483646 w 2048"/>
              <a:gd name="T21" fmla="*/ 2147483646 h 2048"/>
              <a:gd name="T22" fmla="*/ 2147483646 w 2048"/>
              <a:gd name="T23" fmla="*/ 0 h 2048"/>
              <a:gd name="T24" fmla="*/ 2147483646 w 2048"/>
              <a:gd name="T25" fmla="*/ 2147483646 h 2048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048" h="2048">
                <a:moveTo>
                  <a:pt x="1408" y="128"/>
                </a:moveTo>
                <a:cubicBezTo>
                  <a:pt x="768" y="768"/>
                  <a:pt x="768" y="768"/>
                  <a:pt x="768" y="768"/>
                </a:cubicBezTo>
                <a:cubicBezTo>
                  <a:pt x="384" y="768"/>
                  <a:pt x="384" y="768"/>
                  <a:pt x="384" y="768"/>
                </a:cubicBezTo>
                <a:cubicBezTo>
                  <a:pt x="0" y="1280"/>
                  <a:pt x="0" y="1280"/>
                  <a:pt x="0" y="1280"/>
                </a:cubicBezTo>
                <a:cubicBezTo>
                  <a:pt x="0" y="1280"/>
                  <a:pt x="407" y="1167"/>
                  <a:pt x="644" y="1220"/>
                </a:cubicBezTo>
                <a:cubicBezTo>
                  <a:pt x="0" y="2048"/>
                  <a:pt x="0" y="2048"/>
                  <a:pt x="0" y="2048"/>
                </a:cubicBezTo>
                <a:cubicBezTo>
                  <a:pt x="844" y="1392"/>
                  <a:pt x="844" y="1392"/>
                  <a:pt x="844" y="1392"/>
                </a:cubicBezTo>
                <a:cubicBezTo>
                  <a:pt x="961" y="1661"/>
                  <a:pt x="768" y="2048"/>
                  <a:pt x="768" y="2048"/>
                </a:cubicBezTo>
                <a:cubicBezTo>
                  <a:pt x="1280" y="1664"/>
                  <a:pt x="1280" y="1664"/>
                  <a:pt x="1280" y="1664"/>
                </a:cubicBezTo>
                <a:cubicBezTo>
                  <a:pt x="1280" y="1280"/>
                  <a:pt x="1280" y="1280"/>
                  <a:pt x="1280" y="1280"/>
                </a:cubicBezTo>
                <a:cubicBezTo>
                  <a:pt x="1920" y="640"/>
                  <a:pt x="1920" y="640"/>
                  <a:pt x="1920" y="640"/>
                </a:cubicBezTo>
                <a:cubicBezTo>
                  <a:pt x="2048" y="0"/>
                  <a:pt x="2048" y="0"/>
                  <a:pt x="2048" y="0"/>
                </a:cubicBezTo>
                <a:lnTo>
                  <a:pt x="1408" y="1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9470" name="Freeform 280"/>
          <p:cNvSpPr>
            <a:spLocks noEditPoints="1"/>
          </p:cNvSpPr>
          <p:nvPr/>
        </p:nvSpPr>
        <p:spPr bwMode="auto">
          <a:xfrm>
            <a:off x="4864100" y="2247900"/>
            <a:ext cx="296863" cy="295275"/>
          </a:xfrm>
          <a:custGeom>
            <a:avLst/>
            <a:gdLst>
              <a:gd name="T0" fmla="*/ 2147483646 w 2063"/>
              <a:gd name="T1" fmla="*/ 2147483646 h 2063"/>
              <a:gd name="T2" fmla="*/ 2147483646 w 2063"/>
              <a:gd name="T3" fmla="*/ 2147483646 h 2063"/>
              <a:gd name="T4" fmla="*/ 2147483646 w 2063"/>
              <a:gd name="T5" fmla="*/ 2147483646 h 2063"/>
              <a:gd name="T6" fmla="*/ 2147483646 w 2063"/>
              <a:gd name="T7" fmla="*/ 2147483646 h 2063"/>
              <a:gd name="T8" fmla="*/ 2147483646 w 2063"/>
              <a:gd name="T9" fmla="*/ 2147483646 h 2063"/>
              <a:gd name="T10" fmla="*/ 2147483646 w 2063"/>
              <a:gd name="T11" fmla="*/ 2147483646 h 2063"/>
              <a:gd name="T12" fmla="*/ 2147483646 w 2063"/>
              <a:gd name="T13" fmla="*/ 2147483646 h 2063"/>
              <a:gd name="T14" fmla="*/ 2147483646 w 2063"/>
              <a:gd name="T15" fmla="*/ 2147483646 h 2063"/>
              <a:gd name="T16" fmla="*/ 2147483646 w 2063"/>
              <a:gd name="T17" fmla="*/ 2147483646 h 2063"/>
              <a:gd name="T18" fmla="*/ 2147483646 w 2063"/>
              <a:gd name="T19" fmla="*/ 2147483646 h 2063"/>
              <a:gd name="T20" fmla="*/ 0 w 2063"/>
              <a:gd name="T21" fmla="*/ 2147483646 h 2063"/>
              <a:gd name="T22" fmla="*/ 2147483646 w 2063"/>
              <a:gd name="T23" fmla="*/ 2147483646 h 2063"/>
              <a:gd name="T24" fmla="*/ 2147483646 w 2063"/>
              <a:gd name="T25" fmla="*/ 2147483646 h 2063"/>
              <a:gd name="T26" fmla="*/ 2147483646 w 2063"/>
              <a:gd name="T27" fmla="*/ 2147483646 h 2063"/>
              <a:gd name="T28" fmla="*/ 2147483646 w 2063"/>
              <a:gd name="T29" fmla="*/ 2147483646 h 2063"/>
              <a:gd name="T30" fmla="*/ 2147483646 w 2063"/>
              <a:gd name="T31" fmla="*/ 2147483646 h 2063"/>
              <a:gd name="T32" fmla="*/ 2147483646 w 2063"/>
              <a:gd name="T33" fmla="*/ 2147483646 h 2063"/>
              <a:gd name="T34" fmla="*/ 2147483646 w 2063"/>
              <a:gd name="T35" fmla="*/ 2147483646 h 2063"/>
              <a:gd name="T36" fmla="*/ 2147483646 w 2063"/>
              <a:gd name="T37" fmla="*/ 2147483646 h 2063"/>
              <a:gd name="T38" fmla="*/ 2147483646 w 2063"/>
              <a:gd name="T39" fmla="*/ 2147483646 h 2063"/>
              <a:gd name="T40" fmla="*/ 2147483646 w 2063"/>
              <a:gd name="T41" fmla="*/ 2147483646 h 2063"/>
              <a:gd name="T42" fmla="*/ 2147483646 w 2063"/>
              <a:gd name="T43" fmla="*/ 2147483646 h 2063"/>
              <a:gd name="T44" fmla="*/ 2147483646 w 2063"/>
              <a:gd name="T45" fmla="*/ 2147483646 h 2063"/>
              <a:gd name="T46" fmla="*/ 2147483646 w 2063"/>
              <a:gd name="T47" fmla="*/ 2147483646 h 2063"/>
              <a:gd name="T48" fmla="*/ 2147483646 w 2063"/>
              <a:gd name="T49" fmla="*/ 2147483646 h 2063"/>
              <a:gd name="T50" fmla="*/ 2147483646 w 2063"/>
              <a:gd name="T51" fmla="*/ 2147483646 h 2063"/>
              <a:gd name="T52" fmla="*/ 2147483646 w 2063"/>
              <a:gd name="T53" fmla="*/ 2147483646 h 2063"/>
              <a:gd name="T54" fmla="*/ 2147483646 w 2063"/>
              <a:gd name="T55" fmla="*/ 2147483646 h 2063"/>
              <a:gd name="T56" fmla="*/ 2147483646 w 2063"/>
              <a:gd name="T57" fmla="*/ 2147483646 h 2063"/>
              <a:gd name="T58" fmla="*/ 2147483646 w 2063"/>
              <a:gd name="T59" fmla="*/ 2147483646 h 2063"/>
              <a:gd name="T60" fmla="*/ 2147483646 w 2063"/>
              <a:gd name="T61" fmla="*/ 2147483646 h 2063"/>
              <a:gd name="T62" fmla="*/ 2147483646 w 2063"/>
              <a:gd name="T63" fmla="*/ 2147483646 h 2063"/>
              <a:gd name="T64" fmla="*/ 2147483646 w 2063"/>
              <a:gd name="T65" fmla="*/ 2147483646 h 2063"/>
              <a:gd name="T66" fmla="*/ 2147483646 w 2063"/>
              <a:gd name="T67" fmla="*/ 2147483646 h 2063"/>
              <a:gd name="T68" fmla="*/ 2147483646 w 2063"/>
              <a:gd name="T69" fmla="*/ 2147483646 h 2063"/>
              <a:gd name="T70" fmla="*/ 2147483646 w 2063"/>
              <a:gd name="T71" fmla="*/ 2147483646 h 2063"/>
              <a:gd name="T72" fmla="*/ 2147483646 w 2063"/>
              <a:gd name="T73" fmla="*/ 2147483646 h 2063"/>
              <a:gd name="T74" fmla="*/ 2147483646 w 2063"/>
              <a:gd name="T75" fmla="*/ 2147483646 h 2063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2063" h="2063">
                <a:moveTo>
                  <a:pt x="2004" y="643"/>
                </a:moveTo>
                <a:cubicBezTo>
                  <a:pt x="1802" y="441"/>
                  <a:pt x="1802" y="441"/>
                  <a:pt x="1802" y="441"/>
                </a:cubicBezTo>
                <a:cubicBezTo>
                  <a:pt x="1752" y="392"/>
                  <a:pt x="1671" y="311"/>
                  <a:pt x="1622" y="261"/>
                </a:cubicBezTo>
                <a:cubicBezTo>
                  <a:pt x="1420" y="59"/>
                  <a:pt x="1420" y="59"/>
                  <a:pt x="1420" y="59"/>
                </a:cubicBezTo>
                <a:cubicBezTo>
                  <a:pt x="1370" y="9"/>
                  <a:pt x="1282" y="0"/>
                  <a:pt x="1223" y="39"/>
                </a:cubicBezTo>
                <a:cubicBezTo>
                  <a:pt x="670" y="408"/>
                  <a:pt x="670" y="408"/>
                  <a:pt x="670" y="408"/>
                </a:cubicBezTo>
                <a:cubicBezTo>
                  <a:pt x="612" y="447"/>
                  <a:pt x="590" y="530"/>
                  <a:pt x="621" y="593"/>
                </a:cubicBezTo>
                <a:cubicBezTo>
                  <a:pt x="762" y="875"/>
                  <a:pt x="762" y="875"/>
                  <a:pt x="762" y="875"/>
                </a:cubicBezTo>
                <a:cubicBezTo>
                  <a:pt x="767" y="883"/>
                  <a:pt x="772" y="892"/>
                  <a:pt x="777" y="902"/>
                </a:cubicBezTo>
                <a:cubicBezTo>
                  <a:pt x="64" y="1615"/>
                  <a:pt x="64" y="1615"/>
                  <a:pt x="64" y="1615"/>
                </a:cubicBezTo>
                <a:cubicBezTo>
                  <a:pt x="0" y="2063"/>
                  <a:pt x="0" y="2063"/>
                  <a:pt x="0" y="2063"/>
                </a:cubicBezTo>
                <a:cubicBezTo>
                  <a:pt x="384" y="2063"/>
                  <a:pt x="384" y="2063"/>
                  <a:pt x="384" y="2063"/>
                </a:cubicBezTo>
                <a:cubicBezTo>
                  <a:pt x="384" y="1935"/>
                  <a:pt x="384" y="1935"/>
                  <a:pt x="384" y="1935"/>
                </a:cubicBezTo>
                <a:cubicBezTo>
                  <a:pt x="640" y="1935"/>
                  <a:pt x="640" y="1935"/>
                  <a:pt x="640" y="1935"/>
                </a:cubicBezTo>
                <a:cubicBezTo>
                  <a:pt x="640" y="1679"/>
                  <a:pt x="640" y="1679"/>
                  <a:pt x="640" y="1679"/>
                </a:cubicBezTo>
                <a:cubicBezTo>
                  <a:pt x="896" y="1679"/>
                  <a:pt x="896" y="1679"/>
                  <a:pt x="896" y="1679"/>
                </a:cubicBezTo>
                <a:cubicBezTo>
                  <a:pt x="896" y="1423"/>
                  <a:pt x="896" y="1423"/>
                  <a:pt x="896" y="1423"/>
                </a:cubicBezTo>
                <a:cubicBezTo>
                  <a:pt x="1152" y="1423"/>
                  <a:pt x="1152" y="1423"/>
                  <a:pt x="1152" y="1423"/>
                </a:cubicBezTo>
                <a:cubicBezTo>
                  <a:pt x="1152" y="1281"/>
                  <a:pt x="1152" y="1281"/>
                  <a:pt x="1152" y="1281"/>
                </a:cubicBezTo>
                <a:cubicBezTo>
                  <a:pt x="1165" y="1288"/>
                  <a:pt x="1177" y="1295"/>
                  <a:pt x="1188" y="1301"/>
                </a:cubicBezTo>
                <a:cubicBezTo>
                  <a:pt x="1470" y="1442"/>
                  <a:pt x="1470" y="1442"/>
                  <a:pt x="1470" y="1442"/>
                </a:cubicBezTo>
                <a:cubicBezTo>
                  <a:pt x="1533" y="1473"/>
                  <a:pt x="1616" y="1451"/>
                  <a:pt x="1655" y="1393"/>
                </a:cubicBezTo>
                <a:cubicBezTo>
                  <a:pt x="2024" y="840"/>
                  <a:pt x="2024" y="840"/>
                  <a:pt x="2024" y="840"/>
                </a:cubicBezTo>
                <a:cubicBezTo>
                  <a:pt x="2063" y="781"/>
                  <a:pt x="2054" y="693"/>
                  <a:pt x="2004" y="643"/>
                </a:cubicBezTo>
                <a:close/>
                <a:moveTo>
                  <a:pt x="301" y="1724"/>
                </a:moveTo>
                <a:cubicBezTo>
                  <a:pt x="211" y="1634"/>
                  <a:pt x="211" y="1634"/>
                  <a:pt x="211" y="1634"/>
                </a:cubicBezTo>
                <a:cubicBezTo>
                  <a:pt x="834" y="1011"/>
                  <a:pt x="834" y="1011"/>
                  <a:pt x="834" y="1011"/>
                </a:cubicBezTo>
                <a:cubicBezTo>
                  <a:pt x="924" y="1101"/>
                  <a:pt x="924" y="1101"/>
                  <a:pt x="924" y="1101"/>
                </a:cubicBezTo>
                <a:lnTo>
                  <a:pt x="301" y="1724"/>
                </a:lnTo>
                <a:close/>
                <a:moveTo>
                  <a:pt x="1834" y="863"/>
                </a:moveTo>
                <a:cubicBezTo>
                  <a:pt x="1744" y="953"/>
                  <a:pt x="1744" y="953"/>
                  <a:pt x="1744" y="953"/>
                </a:cubicBezTo>
                <a:cubicBezTo>
                  <a:pt x="1719" y="978"/>
                  <a:pt x="1678" y="978"/>
                  <a:pt x="1653" y="953"/>
                </a:cubicBezTo>
                <a:cubicBezTo>
                  <a:pt x="1110" y="410"/>
                  <a:pt x="1110" y="410"/>
                  <a:pt x="1110" y="410"/>
                </a:cubicBezTo>
                <a:cubicBezTo>
                  <a:pt x="1085" y="385"/>
                  <a:pt x="1085" y="344"/>
                  <a:pt x="1110" y="319"/>
                </a:cubicBezTo>
                <a:cubicBezTo>
                  <a:pt x="1200" y="229"/>
                  <a:pt x="1200" y="229"/>
                  <a:pt x="1200" y="229"/>
                </a:cubicBezTo>
                <a:cubicBezTo>
                  <a:pt x="1225" y="204"/>
                  <a:pt x="1266" y="204"/>
                  <a:pt x="1291" y="229"/>
                </a:cubicBezTo>
                <a:cubicBezTo>
                  <a:pt x="1834" y="772"/>
                  <a:pt x="1834" y="772"/>
                  <a:pt x="1834" y="772"/>
                </a:cubicBezTo>
                <a:cubicBezTo>
                  <a:pt x="1859" y="797"/>
                  <a:pt x="1859" y="838"/>
                  <a:pt x="1834" y="8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19471" name="组合 5"/>
          <p:cNvGrpSpPr>
            <a:grpSpLocks/>
          </p:cNvGrpSpPr>
          <p:nvPr/>
        </p:nvGrpSpPr>
        <p:grpSpPr bwMode="auto">
          <a:xfrm>
            <a:off x="7340600" y="1411288"/>
            <a:ext cx="4794250" cy="1028700"/>
            <a:chOff x="7340700" y="1124882"/>
            <a:chExt cx="4794634" cy="1029370"/>
          </a:xfrm>
        </p:grpSpPr>
        <p:sp>
          <p:nvSpPr>
            <p:cNvPr id="37" name="文本框 36"/>
            <p:cNvSpPr txBox="1"/>
            <p:nvPr/>
          </p:nvSpPr>
          <p:spPr bwMode="auto">
            <a:xfrm>
              <a:off x="7340700" y="1124882"/>
              <a:ext cx="3622965" cy="37012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+mj-ea"/>
                  <a:ea typeface="+mj-ea"/>
                </a:rPr>
                <a:t>点击添加文本</a:t>
              </a:r>
            </a:p>
          </p:txBody>
        </p:sp>
        <p:sp>
          <p:nvSpPr>
            <p:cNvPr id="19488" name="文本框 37"/>
            <p:cNvSpPr txBox="1">
              <a:spLocks noChangeArrowheads="1"/>
            </p:cNvSpPr>
            <p:nvPr/>
          </p:nvSpPr>
          <p:spPr bwMode="auto">
            <a:xfrm>
              <a:off x="7343875" y="1421744"/>
              <a:ext cx="4791459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schemeClr val="bg1"/>
                  </a:solidFill>
                  <a:latin typeface="+mn-ea"/>
                  <a:ea typeface="+mn-ea"/>
                </a:rPr>
                <a:t>请输入适量文字在此处进行解释说明，以便于读者合理理解上述标题的内容。</a:t>
              </a:r>
            </a:p>
          </p:txBody>
        </p:sp>
      </p:grpSp>
      <p:grpSp>
        <p:nvGrpSpPr>
          <p:cNvPr id="19472" name="组合 38"/>
          <p:cNvGrpSpPr>
            <a:grpSpLocks/>
          </p:cNvGrpSpPr>
          <p:nvPr/>
        </p:nvGrpSpPr>
        <p:grpSpPr bwMode="auto">
          <a:xfrm>
            <a:off x="8147050" y="3462338"/>
            <a:ext cx="3790950" cy="1030287"/>
            <a:chOff x="7340700" y="1124882"/>
            <a:chExt cx="3791606" cy="1029370"/>
          </a:xfrm>
        </p:grpSpPr>
        <p:sp>
          <p:nvSpPr>
            <p:cNvPr id="40" name="文本框 39"/>
            <p:cNvSpPr txBox="1"/>
            <p:nvPr/>
          </p:nvSpPr>
          <p:spPr bwMode="auto">
            <a:xfrm>
              <a:off x="7340700" y="1124882"/>
              <a:ext cx="3623302" cy="3695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+mj-ea"/>
                  <a:ea typeface="+mj-ea"/>
                </a:rPr>
                <a:t>点击添加文本</a:t>
              </a:r>
            </a:p>
          </p:txBody>
        </p:sp>
        <p:sp>
          <p:nvSpPr>
            <p:cNvPr id="19486" name="文本框 40"/>
            <p:cNvSpPr txBox="1">
              <a:spLocks noChangeArrowheads="1"/>
            </p:cNvSpPr>
            <p:nvPr/>
          </p:nvSpPr>
          <p:spPr bwMode="auto">
            <a:xfrm>
              <a:off x="7343876" y="1421744"/>
              <a:ext cx="3788430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schemeClr val="bg1"/>
                  </a:solidFill>
                  <a:latin typeface="+mn-ea"/>
                  <a:ea typeface="+mn-ea"/>
                </a:rPr>
                <a:t>请输入适量文字在此处进行解释说明，以便于读者合理理解上述标题的内容。</a:t>
              </a:r>
            </a:p>
          </p:txBody>
        </p:sp>
      </p:grpSp>
      <p:grpSp>
        <p:nvGrpSpPr>
          <p:cNvPr id="19473" name="组合 41"/>
          <p:cNvGrpSpPr>
            <a:grpSpLocks/>
          </p:cNvGrpSpPr>
          <p:nvPr/>
        </p:nvGrpSpPr>
        <p:grpSpPr bwMode="auto">
          <a:xfrm>
            <a:off x="7340600" y="5119688"/>
            <a:ext cx="4794250" cy="1030287"/>
            <a:chOff x="7340700" y="1124882"/>
            <a:chExt cx="4794634" cy="1029370"/>
          </a:xfrm>
        </p:grpSpPr>
        <p:sp>
          <p:nvSpPr>
            <p:cNvPr id="43" name="文本框 42"/>
            <p:cNvSpPr txBox="1"/>
            <p:nvPr/>
          </p:nvSpPr>
          <p:spPr bwMode="auto">
            <a:xfrm>
              <a:off x="7340700" y="1124882"/>
              <a:ext cx="3622965" cy="3695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+mj-ea"/>
                  <a:ea typeface="+mj-ea"/>
                </a:rPr>
                <a:t>点击添加文本</a:t>
              </a:r>
            </a:p>
          </p:txBody>
        </p:sp>
        <p:sp>
          <p:nvSpPr>
            <p:cNvPr id="19484" name="文本框 43"/>
            <p:cNvSpPr txBox="1">
              <a:spLocks noChangeArrowheads="1"/>
            </p:cNvSpPr>
            <p:nvPr/>
          </p:nvSpPr>
          <p:spPr bwMode="auto">
            <a:xfrm>
              <a:off x="7343875" y="1421744"/>
              <a:ext cx="4791459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schemeClr val="bg1"/>
                  </a:solidFill>
                  <a:latin typeface="+mn-ea"/>
                  <a:ea typeface="+mn-ea"/>
                </a:rPr>
                <a:t>请输入适量文字在此处进行解释说明，以便于读者合理理解上述标题的内容。</a:t>
              </a:r>
            </a:p>
          </p:txBody>
        </p:sp>
      </p:grpSp>
      <p:grpSp>
        <p:nvGrpSpPr>
          <p:cNvPr id="19474" name="组合 44"/>
          <p:cNvGrpSpPr>
            <a:grpSpLocks/>
          </p:cNvGrpSpPr>
          <p:nvPr/>
        </p:nvGrpSpPr>
        <p:grpSpPr bwMode="auto">
          <a:xfrm>
            <a:off x="212725" y="5119688"/>
            <a:ext cx="4616450" cy="1030287"/>
            <a:chOff x="7521809" y="1124882"/>
            <a:chExt cx="4617225" cy="1029370"/>
          </a:xfrm>
        </p:grpSpPr>
        <p:sp>
          <p:nvSpPr>
            <p:cNvPr id="46" name="文本框 45"/>
            <p:cNvSpPr txBox="1"/>
            <p:nvPr/>
          </p:nvSpPr>
          <p:spPr bwMode="auto">
            <a:xfrm>
              <a:off x="10024129" y="1124882"/>
              <a:ext cx="2114905" cy="3695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+mj-ea"/>
                  <a:ea typeface="+mj-ea"/>
                </a:rPr>
                <a:t>点击添加文本</a:t>
              </a:r>
            </a:p>
          </p:txBody>
        </p:sp>
        <p:sp>
          <p:nvSpPr>
            <p:cNvPr id="19482" name="文本框 46"/>
            <p:cNvSpPr txBox="1">
              <a:spLocks noChangeArrowheads="1"/>
            </p:cNvSpPr>
            <p:nvPr/>
          </p:nvSpPr>
          <p:spPr bwMode="auto">
            <a:xfrm>
              <a:off x="7521809" y="1421744"/>
              <a:ext cx="4613525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r"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schemeClr val="bg1"/>
                  </a:solidFill>
                  <a:latin typeface="+mn-ea"/>
                  <a:ea typeface="+mn-ea"/>
                </a:rPr>
                <a:t>请输入适量文字在此处进行解释说明，以便于读者合理理解上述标题的内容。</a:t>
              </a:r>
            </a:p>
          </p:txBody>
        </p:sp>
      </p:grpSp>
      <p:grpSp>
        <p:nvGrpSpPr>
          <p:cNvPr id="19475" name="组合 47"/>
          <p:cNvGrpSpPr>
            <a:grpSpLocks/>
          </p:cNvGrpSpPr>
          <p:nvPr/>
        </p:nvGrpSpPr>
        <p:grpSpPr bwMode="auto">
          <a:xfrm>
            <a:off x="334963" y="3462338"/>
            <a:ext cx="3751262" cy="1030287"/>
            <a:chOff x="8386997" y="1124882"/>
            <a:chExt cx="3752037" cy="1029370"/>
          </a:xfrm>
        </p:grpSpPr>
        <p:sp>
          <p:nvSpPr>
            <p:cNvPr id="49" name="文本框 48"/>
            <p:cNvSpPr txBox="1"/>
            <p:nvPr/>
          </p:nvSpPr>
          <p:spPr bwMode="auto">
            <a:xfrm>
              <a:off x="10024047" y="1124882"/>
              <a:ext cx="2114987" cy="3695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+mj-ea"/>
                  <a:ea typeface="+mj-ea"/>
                </a:rPr>
                <a:t>点击添加文本</a:t>
              </a:r>
            </a:p>
          </p:txBody>
        </p:sp>
        <p:sp>
          <p:nvSpPr>
            <p:cNvPr id="19480" name="文本框 49"/>
            <p:cNvSpPr txBox="1">
              <a:spLocks noChangeArrowheads="1"/>
            </p:cNvSpPr>
            <p:nvPr/>
          </p:nvSpPr>
          <p:spPr bwMode="auto">
            <a:xfrm>
              <a:off x="8386997" y="1421744"/>
              <a:ext cx="3748337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r"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schemeClr val="bg1"/>
                  </a:solidFill>
                  <a:latin typeface="+mn-ea"/>
                  <a:ea typeface="+mn-ea"/>
                </a:rPr>
                <a:t>请输入适量文字在此处进行解释说明，以便于读者合理理解上述标题的内容。</a:t>
              </a:r>
            </a:p>
          </p:txBody>
        </p:sp>
      </p:grpSp>
      <p:grpSp>
        <p:nvGrpSpPr>
          <p:cNvPr id="19476" name="组合 50"/>
          <p:cNvGrpSpPr>
            <a:grpSpLocks/>
          </p:cNvGrpSpPr>
          <p:nvPr/>
        </p:nvGrpSpPr>
        <p:grpSpPr bwMode="auto">
          <a:xfrm>
            <a:off x="250825" y="1385888"/>
            <a:ext cx="4616450" cy="1030287"/>
            <a:chOff x="7521809" y="1124882"/>
            <a:chExt cx="4617225" cy="1029370"/>
          </a:xfrm>
        </p:grpSpPr>
        <p:sp>
          <p:nvSpPr>
            <p:cNvPr id="52" name="文本框 51"/>
            <p:cNvSpPr txBox="1"/>
            <p:nvPr/>
          </p:nvSpPr>
          <p:spPr bwMode="auto">
            <a:xfrm>
              <a:off x="10024129" y="1124882"/>
              <a:ext cx="2114905" cy="3695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dirty="0">
                  <a:solidFill>
                    <a:schemeClr val="bg1"/>
                  </a:solidFill>
                  <a:latin typeface="+mj-ea"/>
                  <a:ea typeface="+mj-ea"/>
                </a:rPr>
                <a:t>点击添加文本</a:t>
              </a:r>
            </a:p>
          </p:txBody>
        </p:sp>
        <p:sp>
          <p:nvSpPr>
            <p:cNvPr id="19478" name="文本框 52"/>
            <p:cNvSpPr txBox="1">
              <a:spLocks noChangeArrowheads="1"/>
            </p:cNvSpPr>
            <p:nvPr/>
          </p:nvSpPr>
          <p:spPr bwMode="auto">
            <a:xfrm>
              <a:off x="7521809" y="1421744"/>
              <a:ext cx="4613525" cy="732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华文细黑" panose="02010600040101010101" pitchFamily="2" charset="-122"/>
                  <a:ea typeface="方正兰亭黑简体" panose="02000000000000000000" pitchFamily="2" charset="-122"/>
                </a:defRPr>
              </a:lvl9pPr>
            </a:lstStyle>
            <a:p>
              <a:pPr algn="r">
                <a:lnSpc>
                  <a:spcPct val="130000"/>
                </a:lnSpc>
                <a:spcBef>
                  <a:spcPct val="0"/>
                </a:spcBef>
                <a:buNone/>
              </a:pPr>
              <a:r>
                <a:rPr lang="zh-CN" altLang="en-US" sz="1600" dirty="0">
                  <a:solidFill>
                    <a:schemeClr val="bg1"/>
                  </a:solidFill>
                  <a:latin typeface="+mn-ea"/>
                  <a:ea typeface="+mn-ea"/>
                </a:rPr>
                <a:t>请输入适量文字在此处进行解释说明，以便于读者合理理解上述标题的内容。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0708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1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25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9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94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9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"/>
                            </p:stCondLst>
                            <p:childTnLst>
                              <p:par>
                                <p:cTn id="4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194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19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"/>
                            </p:stCondLst>
                            <p:childTnLst>
                              <p:par>
                                <p:cTn id="5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194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25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50"/>
                            </p:stCondLst>
                            <p:childTnLst>
                              <p:par>
                                <p:cTn id="6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194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19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50"/>
                            </p:stCondLst>
                            <p:childTnLst>
                              <p:par>
                                <p:cTn id="7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250"/>
                                        <p:tgtEl>
                                          <p:spTgt spid="194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9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50"/>
                                        <p:tgtEl>
                                          <p:spTgt spid="19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50"/>
                            </p:stCondLst>
                            <p:childTnLst>
                              <p:par>
                                <p:cTn id="8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3" grpId="1" animBg="1"/>
      <p:bldP spid="12" grpId="0" animBg="1"/>
      <p:bldP spid="14" grpId="0"/>
      <p:bldP spid="15" grpId="0"/>
      <p:bldP spid="19465" grpId="0" animBg="1"/>
      <p:bldP spid="19466" grpId="0" animBg="1"/>
      <p:bldP spid="19467" grpId="0" animBg="1"/>
      <p:bldP spid="19468" grpId="0" animBg="1"/>
      <p:bldP spid="19469" grpId="0" animBg="1"/>
      <p:bldP spid="1947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>
          <a:xfrm>
            <a:off x="5565775" y="2060575"/>
            <a:ext cx="1055688" cy="1055688"/>
          </a:xfrm>
          <a:prstGeom prst="ellipse">
            <a:avLst/>
          </a:prstGeom>
          <a:solidFill>
            <a:schemeClr val="bg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483" name="文本框 13"/>
          <p:cNvSpPr txBox="1">
            <a:spLocks noChangeArrowheads="1"/>
          </p:cNvSpPr>
          <p:nvPr/>
        </p:nvSpPr>
        <p:spPr bwMode="auto">
          <a:xfrm>
            <a:off x="5715000" y="2233613"/>
            <a:ext cx="7572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zh-CN" sz="4000">
                <a:solidFill>
                  <a:schemeClr val="bg1"/>
                </a:solidFill>
              </a:rPr>
              <a:t>4</a:t>
            </a:r>
            <a:endParaRPr lang="zh-CN" altLang="en-US" sz="4000">
              <a:solidFill>
                <a:schemeClr val="bg1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344988" y="3249613"/>
            <a:ext cx="3495675" cy="5222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800" dirty="0">
                <a:solidFill>
                  <a:schemeClr val="bg1"/>
                </a:solidFill>
                <a:latin typeface="+mj-ea"/>
                <a:ea typeface="+mj-ea"/>
              </a:rPr>
              <a:t>点击添加标题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4411663" y="3624263"/>
            <a:ext cx="33623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rPr>
              <a:t>Add your text here please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78006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6000">
              <a:srgbClr val="0DB5C5"/>
            </a:gs>
            <a:gs pos="50298">
              <a:srgbClr val="2082B4"/>
            </a:gs>
            <a:gs pos="30000">
              <a:srgbClr val="305AA6"/>
            </a:gs>
            <a:gs pos="15000">
              <a:srgbClr val="403198"/>
            </a:gs>
            <a:gs pos="100000">
              <a:srgbClr val="03D3C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图表 13"/>
          <p:cNvGraphicFramePr>
            <a:graphicFrameLocks/>
          </p:cNvGraphicFramePr>
          <p:nvPr/>
        </p:nvGraphicFramePr>
        <p:xfrm>
          <a:off x="695325" y="1139825"/>
          <a:ext cx="6188075" cy="48339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21507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354199" y="805023"/>
              <a:ext cx="1128667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/>
          </p:nvSpPr>
          <p:spPr>
            <a:xfrm>
              <a:off x="231966" y="181154"/>
              <a:ext cx="2176377" cy="46194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26" name="矩形 25"/>
          <p:cNvSpPr/>
          <p:nvPr/>
        </p:nvSpPr>
        <p:spPr bwMode="auto">
          <a:xfrm>
            <a:off x="6921500" y="1133475"/>
            <a:ext cx="4575175" cy="2401888"/>
          </a:xfrm>
          <a:prstGeom prst="rect">
            <a:avLst/>
          </a:prstGeom>
          <a:solidFill>
            <a:srgbClr val="4031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1518" name="文本框 18"/>
          <p:cNvSpPr txBox="1">
            <a:spLocks noChangeArrowheads="1"/>
          </p:cNvSpPr>
          <p:nvPr/>
        </p:nvSpPr>
        <p:spPr bwMode="auto">
          <a:xfrm>
            <a:off x="7142152" y="1200983"/>
            <a:ext cx="1548665" cy="584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38</a:t>
            </a:r>
            <a:r>
              <a:rPr lang="en-US" altLang="zh-CN" sz="2400" dirty="0">
                <a:solidFill>
                  <a:schemeClr val="bg1"/>
                </a:solidFill>
              </a:rPr>
              <a:t>%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  <p:cxnSp>
        <p:nvCxnSpPr>
          <p:cNvPr id="21" name="直接连接符 20"/>
          <p:cNvCxnSpPr/>
          <p:nvPr/>
        </p:nvCxnSpPr>
        <p:spPr bwMode="auto">
          <a:xfrm>
            <a:off x="7248525" y="1785938"/>
            <a:ext cx="402748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20" name="文本框 23"/>
          <p:cNvSpPr txBox="1">
            <a:spLocks noChangeArrowheads="1"/>
          </p:cNvSpPr>
          <p:nvPr/>
        </p:nvSpPr>
        <p:spPr bwMode="auto">
          <a:xfrm>
            <a:off x="10339040" y="1416007"/>
            <a:ext cx="1061871" cy="369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/>
            <a:r>
              <a:rPr lang="en-US" altLang="zh-CN">
                <a:solidFill>
                  <a:schemeClr val="bg1"/>
                </a:solidFill>
              </a:rPr>
              <a:t>2015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1517" name="文本框 43"/>
          <p:cNvSpPr txBox="1">
            <a:spLocks noChangeArrowheads="1"/>
          </p:cNvSpPr>
          <p:nvPr/>
        </p:nvSpPr>
        <p:spPr bwMode="auto">
          <a:xfrm>
            <a:off x="7142152" y="1845437"/>
            <a:ext cx="4354522" cy="1372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</a:rPr>
              <a:t>请输入适量文字在此处进行解释说明，以便于读者合理理解上述标题的内容。请输入适量文字在此处进行解释说明，以便于读者合理理解上述标题的内容。</a:t>
            </a:r>
          </a:p>
        </p:txBody>
      </p:sp>
      <p:sp>
        <p:nvSpPr>
          <p:cNvPr id="33" name="矩形 32"/>
          <p:cNvSpPr/>
          <p:nvPr/>
        </p:nvSpPr>
        <p:spPr>
          <a:xfrm>
            <a:off x="6921500" y="3571875"/>
            <a:ext cx="4575175" cy="2401888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21512" name="文本框 35"/>
          <p:cNvSpPr txBox="1">
            <a:spLocks noChangeArrowheads="1"/>
          </p:cNvSpPr>
          <p:nvPr/>
        </p:nvSpPr>
        <p:spPr bwMode="auto">
          <a:xfrm>
            <a:off x="7142163" y="3640138"/>
            <a:ext cx="1548271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r>
              <a:rPr lang="en-US" altLang="zh-CN" sz="3200">
                <a:solidFill>
                  <a:srgbClr val="403198"/>
                </a:solidFill>
              </a:rPr>
              <a:t>62</a:t>
            </a:r>
            <a:r>
              <a:rPr lang="en-US" altLang="zh-CN" sz="2400">
                <a:solidFill>
                  <a:srgbClr val="403198"/>
                </a:solidFill>
              </a:rPr>
              <a:t>%</a:t>
            </a:r>
            <a:endParaRPr lang="zh-CN" altLang="en-US" sz="3200">
              <a:solidFill>
                <a:srgbClr val="403198"/>
              </a:solidFill>
            </a:endParaRPr>
          </a:p>
        </p:txBody>
      </p:sp>
      <p:cxnSp>
        <p:nvCxnSpPr>
          <p:cNvPr id="37" name="直接连接符 36"/>
          <p:cNvCxnSpPr/>
          <p:nvPr/>
        </p:nvCxnSpPr>
        <p:spPr bwMode="auto">
          <a:xfrm>
            <a:off x="7248525" y="4224338"/>
            <a:ext cx="4025900" cy="0"/>
          </a:xfrm>
          <a:prstGeom prst="line">
            <a:avLst/>
          </a:prstGeom>
          <a:ln>
            <a:solidFill>
              <a:srgbClr val="40319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514" name="文本框 37"/>
          <p:cNvSpPr txBox="1">
            <a:spLocks noChangeArrowheads="1"/>
          </p:cNvSpPr>
          <p:nvPr/>
        </p:nvSpPr>
        <p:spPr bwMode="auto">
          <a:xfrm>
            <a:off x="10338237" y="3854910"/>
            <a:ext cx="1061601" cy="3689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/>
            <a:r>
              <a:rPr lang="en-US" altLang="zh-CN">
                <a:solidFill>
                  <a:srgbClr val="403198"/>
                </a:solidFill>
              </a:rPr>
              <a:t>2016</a:t>
            </a:r>
            <a:endParaRPr lang="zh-CN" altLang="en-US">
              <a:solidFill>
                <a:srgbClr val="403198"/>
              </a:solidFill>
            </a:endParaRPr>
          </a:p>
        </p:txBody>
      </p:sp>
      <p:sp>
        <p:nvSpPr>
          <p:cNvPr id="21511" name="文本框 43"/>
          <p:cNvSpPr txBox="1">
            <a:spLocks noChangeArrowheads="1"/>
          </p:cNvSpPr>
          <p:nvPr/>
        </p:nvSpPr>
        <p:spPr bwMode="auto">
          <a:xfrm>
            <a:off x="7142163" y="4284663"/>
            <a:ext cx="4354512" cy="1372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rgbClr val="403198"/>
                </a:solidFill>
                <a:latin typeface="+mn-ea"/>
                <a:ea typeface="+mn-ea"/>
              </a:rPr>
              <a:t>请输入适量文字在此处进行解释说明，以便于读者合理理解上述标题的内容。请输入适量文字在此处进行解释说明，以便于读者合理理解上述标题的内容。</a:t>
            </a:r>
          </a:p>
        </p:txBody>
      </p:sp>
    </p:spTree>
    <p:extLst>
      <p:ext uri="{BB962C8B-B14F-4D97-AF65-F5344CB8AC3E}">
        <p14:creationId xmlns:p14="http://schemas.microsoft.com/office/powerpoint/2010/main" val="2850442221"/>
      </p:ext>
    </p:extLst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1000"/>
                                        <p:tgtEl>
                                          <p:spTgt spid="2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1000"/>
                                        <p:tgtEl>
                                          <p:spTgt spid="2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21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21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0"/>
                                        <p:tgtEl>
                                          <p:spTgt spid="215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21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5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1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25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 uiExpand="1">
        <p:bldSub>
          <a:bldChart bld="category"/>
        </p:bldSub>
      </p:bldGraphic>
      <p:bldP spid="26" grpId="0" animBg="1"/>
      <p:bldP spid="21518" grpId="0"/>
      <p:bldP spid="21520" grpId="0"/>
      <p:bldP spid="21517" grpId="0"/>
      <p:bldP spid="33" grpId="0" animBg="1"/>
      <p:bldP spid="21512" grpId="0"/>
      <p:bldP spid="21514" grpId="0"/>
      <p:bldP spid="2151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6000">
              <a:srgbClr val="0DB5C5"/>
            </a:gs>
            <a:gs pos="50298">
              <a:srgbClr val="2082B4"/>
            </a:gs>
            <a:gs pos="30000">
              <a:srgbClr val="305AA6"/>
            </a:gs>
            <a:gs pos="15000">
              <a:srgbClr val="403198"/>
            </a:gs>
            <a:gs pos="100000">
              <a:srgbClr val="03D3C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354199" y="805023"/>
              <a:ext cx="1128667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/>
          </p:nvSpPr>
          <p:spPr>
            <a:xfrm>
              <a:off x="231966" y="181154"/>
              <a:ext cx="2176377" cy="46194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578624" y="1531358"/>
            <a:ext cx="5034752" cy="4371096"/>
            <a:chOff x="3106390" y="1709738"/>
            <a:chExt cx="5491066" cy="4767262"/>
          </a:xfrm>
          <a:solidFill>
            <a:srgbClr val="403198"/>
          </a:solidFill>
        </p:grpSpPr>
        <p:sp>
          <p:nvSpPr>
            <p:cNvPr id="22" name="Freeform 227"/>
            <p:cNvSpPr>
              <a:spLocks/>
            </p:cNvSpPr>
            <p:nvPr/>
          </p:nvSpPr>
          <p:spPr bwMode="auto">
            <a:xfrm>
              <a:off x="7382528" y="5047263"/>
              <a:ext cx="473518" cy="614846"/>
            </a:xfrm>
            <a:custGeom>
              <a:avLst/>
              <a:gdLst>
                <a:gd name="T0" fmla="*/ 0 w 369"/>
                <a:gd name="T1" fmla="*/ 289 h 465"/>
                <a:gd name="T2" fmla="*/ 10 w 369"/>
                <a:gd name="T3" fmla="*/ 222 h 465"/>
                <a:gd name="T4" fmla="*/ 20 w 369"/>
                <a:gd name="T5" fmla="*/ 207 h 465"/>
                <a:gd name="T6" fmla="*/ 26 w 369"/>
                <a:gd name="T7" fmla="*/ 189 h 465"/>
                <a:gd name="T8" fmla="*/ 38 w 369"/>
                <a:gd name="T9" fmla="*/ 162 h 465"/>
                <a:gd name="T10" fmla="*/ 30 w 369"/>
                <a:gd name="T11" fmla="*/ 150 h 465"/>
                <a:gd name="T12" fmla="*/ 32 w 369"/>
                <a:gd name="T13" fmla="*/ 129 h 465"/>
                <a:gd name="T14" fmla="*/ 61 w 369"/>
                <a:gd name="T15" fmla="*/ 93 h 465"/>
                <a:gd name="T16" fmla="*/ 59 w 369"/>
                <a:gd name="T17" fmla="*/ 70 h 465"/>
                <a:gd name="T18" fmla="*/ 79 w 369"/>
                <a:gd name="T19" fmla="*/ 37 h 465"/>
                <a:gd name="T20" fmla="*/ 97 w 369"/>
                <a:gd name="T21" fmla="*/ 43 h 465"/>
                <a:gd name="T22" fmla="*/ 135 w 369"/>
                <a:gd name="T23" fmla="*/ 13 h 465"/>
                <a:gd name="T24" fmla="*/ 142 w 369"/>
                <a:gd name="T25" fmla="*/ 0 h 465"/>
                <a:gd name="T26" fmla="*/ 165 w 369"/>
                <a:gd name="T27" fmla="*/ 3 h 465"/>
                <a:gd name="T28" fmla="*/ 176 w 369"/>
                <a:gd name="T29" fmla="*/ 35 h 465"/>
                <a:gd name="T30" fmla="*/ 187 w 369"/>
                <a:gd name="T31" fmla="*/ 57 h 465"/>
                <a:gd name="T32" fmla="*/ 212 w 369"/>
                <a:gd name="T33" fmla="*/ 57 h 465"/>
                <a:gd name="T34" fmla="*/ 227 w 369"/>
                <a:gd name="T35" fmla="*/ 37 h 465"/>
                <a:gd name="T36" fmla="*/ 249 w 369"/>
                <a:gd name="T37" fmla="*/ 60 h 465"/>
                <a:gd name="T38" fmla="*/ 289 w 369"/>
                <a:gd name="T39" fmla="*/ 45 h 465"/>
                <a:gd name="T40" fmla="*/ 265 w 369"/>
                <a:gd name="T41" fmla="*/ 107 h 465"/>
                <a:gd name="T42" fmla="*/ 249 w 369"/>
                <a:gd name="T43" fmla="*/ 100 h 465"/>
                <a:gd name="T44" fmla="*/ 238 w 369"/>
                <a:gd name="T45" fmla="*/ 105 h 465"/>
                <a:gd name="T46" fmla="*/ 238 w 369"/>
                <a:gd name="T47" fmla="*/ 110 h 465"/>
                <a:gd name="T48" fmla="*/ 250 w 369"/>
                <a:gd name="T49" fmla="*/ 126 h 465"/>
                <a:gd name="T50" fmla="*/ 247 w 369"/>
                <a:gd name="T51" fmla="*/ 182 h 465"/>
                <a:gd name="T52" fmla="*/ 250 w 369"/>
                <a:gd name="T53" fmla="*/ 200 h 465"/>
                <a:gd name="T54" fmla="*/ 247 w 369"/>
                <a:gd name="T55" fmla="*/ 204 h 465"/>
                <a:gd name="T56" fmla="*/ 231 w 369"/>
                <a:gd name="T57" fmla="*/ 201 h 465"/>
                <a:gd name="T58" fmla="*/ 222 w 369"/>
                <a:gd name="T59" fmla="*/ 212 h 465"/>
                <a:gd name="T60" fmla="*/ 230 w 369"/>
                <a:gd name="T61" fmla="*/ 227 h 465"/>
                <a:gd name="T62" fmla="*/ 210 w 369"/>
                <a:gd name="T63" fmla="*/ 245 h 465"/>
                <a:gd name="T64" fmla="*/ 212 w 369"/>
                <a:gd name="T65" fmla="*/ 253 h 465"/>
                <a:gd name="T66" fmla="*/ 193 w 369"/>
                <a:gd name="T67" fmla="*/ 263 h 465"/>
                <a:gd name="T68" fmla="*/ 197 w 369"/>
                <a:gd name="T69" fmla="*/ 277 h 465"/>
                <a:gd name="T70" fmla="*/ 190 w 369"/>
                <a:gd name="T71" fmla="*/ 285 h 465"/>
                <a:gd name="T72" fmla="*/ 165 w 369"/>
                <a:gd name="T73" fmla="*/ 285 h 465"/>
                <a:gd name="T74" fmla="*/ 151 w 369"/>
                <a:gd name="T75" fmla="*/ 298 h 465"/>
                <a:gd name="T76" fmla="*/ 148 w 369"/>
                <a:gd name="T77" fmla="*/ 303 h 465"/>
                <a:gd name="T78" fmla="*/ 161 w 369"/>
                <a:gd name="T79" fmla="*/ 312 h 465"/>
                <a:gd name="T80" fmla="*/ 148 w 369"/>
                <a:gd name="T81" fmla="*/ 334 h 465"/>
                <a:gd name="T82" fmla="*/ 129 w 369"/>
                <a:gd name="T83" fmla="*/ 357 h 465"/>
                <a:gd name="T84" fmla="*/ 123 w 369"/>
                <a:gd name="T85" fmla="*/ 355 h 465"/>
                <a:gd name="T86" fmla="*/ 105 w 369"/>
                <a:gd name="T87" fmla="*/ 375 h 465"/>
                <a:gd name="T88" fmla="*/ 84 w 369"/>
                <a:gd name="T89" fmla="*/ 328 h 465"/>
                <a:gd name="T90" fmla="*/ 66 w 369"/>
                <a:gd name="T91" fmla="*/ 303 h 465"/>
                <a:gd name="T92" fmla="*/ 52 w 369"/>
                <a:gd name="T93" fmla="*/ 305 h 465"/>
                <a:gd name="T94" fmla="*/ 45 w 369"/>
                <a:gd name="T95" fmla="*/ 298 h 465"/>
                <a:gd name="T96" fmla="*/ 0 w 369"/>
                <a:gd name="T97" fmla="*/ 289 h 465"/>
                <a:gd name="T98" fmla="*/ 0 w 369"/>
                <a:gd name="T99" fmla="*/ 289 h 46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9" h="465">
                  <a:moveTo>
                    <a:pt x="0" y="357"/>
                  </a:moveTo>
                  <a:lnTo>
                    <a:pt x="12" y="275"/>
                  </a:lnTo>
                  <a:lnTo>
                    <a:pt x="26" y="256"/>
                  </a:lnTo>
                  <a:lnTo>
                    <a:pt x="33" y="234"/>
                  </a:lnTo>
                  <a:lnTo>
                    <a:pt x="48" y="200"/>
                  </a:lnTo>
                  <a:lnTo>
                    <a:pt x="38" y="186"/>
                  </a:lnTo>
                  <a:lnTo>
                    <a:pt x="41" y="159"/>
                  </a:lnTo>
                  <a:lnTo>
                    <a:pt x="78" y="116"/>
                  </a:lnTo>
                  <a:lnTo>
                    <a:pt x="76" y="87"/>
                  </a:lnTo>
                  <a:lnTo>
                    <a:pt x="100" y="46"/>
                  </a:lnTo>
                  <a:lnTo>
                    <a:pt x="124" y="53"/>
                  </a:lnTo>
                  <a:lnTo>
                    <a:pt x="172" y="17"/>
                  </a:lnTo>
                  <a:lnTo>
                    <a:pt x="181" y="0"/>
                  </a:lnTo>
                  <a:lnTo>
                    <a:pt x="210" y="3"/>
                  </a:lnTo>
                  <a:lnTo>
                    <a:pt x="225" y="43"/>
                  </a:lnTo>
                  <a:lnTo>
                    <a:pt x="238" y="70"/>
                  </a:lnTo>
                  <a:lnTo>
                    <a:pt x="270" y="70"/>
                  </a:lnTo>
                  <a:lnTo>
                    <a:pt x="289" y="46"/>
                  </a:lnTo>
                  <a:lnTo>
                    <a:pt x="317" y="75"/>
                  </a:lnTo>
                  <a:lnTo>
                    <a:pt x="368" y="56"/>
                  </a:lnTo>
                  <a:lnTo>
                    <a:pt x="337" y="132"/>
                  </a:lnTo>
                  <a:lnTo>
                    <a:pt x="317" y="123"/>
                  </a:lnTo>
                  <a:lnTo>
                    <a:pt x="304" y="130"/>
                  </a:lnTo>
                  <a:lnTo>
                    <a:pt x="304" y="136"/>
                  </a:lnTo>
                  <a:lnTo>
                    <a:pt x="318" y="156"/>
                  </a:lnTo>
                  <a:lnTo>
                    <a:pt x="315" y="225"/>
                  </a:lnTo>
                  <a:lnTo>
                    <a:pt x="318" y="247"/>
                  </a:lnTo>
                  <a:lnTo>
                    <a:pt x="315" y="253"/>
                  </a:lnTo>
                  <a:lnTo>
                    <a:pt x="294" y="249"/>
                  </a:lnTo>
                  <a:lnTo>
                    <a:pt x="282" y="263"/>
                  </a:lnTo>
                  <a:lnTo>
                    <a:pt x="292" y="280"/>
                  </a:lnTo>
                  <a:lnTo>
                    <a:pt x="267" y="304"/>
                  </a:lnTo>
                  <a:lnTo>
                    <a:pt x="270" y="313"/>
                  </a:lnTo>
                  <a:lnTo>
                    <a:pt x="246" y="326"/>
                  </a:lnTo>
                  <a:lnTo>
                    <a:pt x="251" y="343"/>
                  </a:lnTo>
                  <a:lnTo>
                    <a:pt x="242" y="353"/>
                  </a:lnTo>
                  <a:lnTo>
                    <a:pt x="210" y="353"/>
                  </a:lnTo>
                  <a:lnTo>
                    <a:pt x="192" y="368"/>
                  </a:lnTo>
                  <a:lnTo>
                    <a:pt x="189" y="375"/>
                  </a:lnTo>
                  <a:lnTo>
                    <a:pt x="205" y="386"/>
                  </a:lnTo>
                  <a:lnTo>
                    <a:pt x="188" y="413"/>
                  </a:lnTo>
                  <a:lnTo>
                    <a:pt x="165" y="442"/>
                  </a:lnTo>
                  <a:lnTo>
                    <a:pt x="157" y="439"/>
                  </a:lnTo>
                  <a:lnTo>
                    <a:pt x="133" y="464"/>
                  </a:lnTo>
                  <a:lnTo>
                    <a:pt x="107" y="406"/>
                  </a:lnTo>
                  <a:lnTo>
                    <a:pt x="83" y="375"/>
                  </a:lnTo>
                  <a:lnTo>
                    <a:pt x="67" y="377"/>
                  </a:lnTo>
                  <a:lnTo>
                    <a:pt x="57" y="368"/>
                  </a:lnTo>
                  <a:lnTo>
                    <a:pt x="0" y="357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3" name="Freeform 228"/>
            <p:cNvSpPr>
              <a:spLocks/>
            </p:cNvSpPr>
            <p:nvPr/>
          </p:nvSpPr>
          <p:spPr bwMode="auto">
            <a:xfrm>
              <a:off x="7195728" y="5848915"/>
              <a:ext cx="91228" cy="64721"/>
            </a:xfrm>
            <a:custGeom>
              <a:avLst/>
              <a:gdLst>
                <a:gd name="T0" fmla="*/ 4 w 72"/>
                <a:gd name="T1" fmla="*/ 11 h 50"/>
                <a:gd name="T2" fmla="*/ 23 w 72"/>
                <a:gd name="T3" fmla="*/ 16 h 50"/>
                <a:gd name="T4" fmla="*/ 46 w 72"/>
                <a:gd name="T5" fmla="*/ 0 h 50"/>
                <a:gd name="T6" fmla="*/ 54 w 72"/>
                <a:gd name="T7" fmla="*/ 28 h 50"/>
                <a:gd name="T8" fmla="*/ 32 w 72"/>
                <a:gd name="T9" fmla="*/ 38 h 50"/>
                <a:gd name="T10" fmla="*/ 4 w 72"/>
                <a:gd name="T11" fmla="*/ 36 h 50"/>
                <a:gd name="T12" fmla="*/ 0 w 72"/>
                <a:gd name="T13" fmla="*/ 16 h 50"/>
                <a:gd name="T14" fmla="*/ 4 w 72"/>
                <a:gd name="T15" fmla="*/ 11 h 50"/>
                <a:gd name="T16" fmla="*/ 4 w 72"/>
                <a:gd name="T17" fmla="*/ 11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2" h="50">
                  <a:moveTo>
                    <a:pt x="6" y="14"/>
                  </a:moveTo>
                  <a:lnTo>
                    <a:pt x="30" y="21"/>
                  </a:lnTo>
                  <a:lnTo>
                    <a:pt x="59" y="0"/>
                  </a:lnTo>
                  <a:lnTo>
                    <a:pt x="71" y="36"/>
                  </a:lnTo>
                  <a:lnTo>
                    <a:pt x="42" y="49"/>
                  </a:lnTo>
                  <a:lnTo>
                    <a:pt x="6" y="47"/>
                  </a:lnTo>
                  <a:lnTo>
                    <a:pt x="0" y="21"/>
                  </a:lnTo>
                  <a:lnTo>
                    <a:pt x="6" y="14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7" name="Freeform 229"/>
            <p:cNvSpPr>
              <a:spLocks/>
            </p:cNvSpPr>
            <p:nvPr/>
          </p:nvSpPr>
          <p:spPr bwMode="auto">
            <a:xfrm>
              <a:off x="7902384" y="5360570"/>
              <a:ext cx="165079" cy="447160"/>
            </a:xfrm>
            <a:custGeom>
              <a:avLst/>
              <a:gdLst>
                <a:gd name="T0" fmla="*/ 100 w 129"/>
                <a:gd name="T1" fmla="*/ 75 h 338"/>
                <a:gd name="T2" fmla="*/ 79 w 129"/>
                <a:gd name="T3" fmla="*/ 193 h 338"/>
                <a:gd name="T4" fmla="*/ 70 w 129"/>
                <a:gd name="T5" fmla="*/ 231 h 338"/>
                <a:gd name="T6" fmla="*/ 70 w 129"/>
                <a:gd name="T7" fmla="*/ 263 h 338"/>
                <a:gd name="T8" fmla="*/ 61 w 129"/>
                <a:gd name="T9" fmla="*/ 273 h 338"/>
                <a:gd name="T10" fmla="*/ 41 w 129"/>
                <a:gd name="T11" fmla="*/ 239 h 338"/>
                <a:gd name="T12" fmla="*/ 18 w 129"/>
                <a:gd name="T13" fmla="*/ 221 h 338"/>
                <a:gd name="T14" fmla="*/ 0 w 129"/>
                <a:gd name="T15" fmla="*/ 169 h 338"/>
                <a:gd name="T16" fmla="*/ 2 w 129"/>
                <a:gd name="T17" fmla="*/ 121 h 338"/>
                <a:gd name="T18" fmla="*/ 34 w 129"/>
                <a:gd name="T19" fmla="*/ 33 h 338"/>
                <a:gd name="T20" fmla="*/ 71 w 129"/>
                <a:gd name="T21" fmla="*/ 0 h 338"/>
                <a:gd name="T22" fmla="*/ 95 w 129"/>
                <a:gd name="T23" fmla="*/ 12 h 338"/>
                <a:gd name="T24" fmla="*/ 100 w 129"/>
                <a:gd name="T25" fmla="*/ 75 h 338"/>
                <a:gd name="T26" fmla="*/ 100 w 129"/>
                <a:gd name="T27" fmla="*/ 75 h 3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29" h="338">
                  <a:moveTo>
                    <a:pt x="128" y="92"/>
                  </a:moveTo>
                  <a:lnTo>
                    <a:pt x="101" y="239"/>
                  </a:lnTo>
                  <a:lnTo>
                    <a:pt x="89" y="286"/>
                  </a:lnTo>
                  <a:lnTo>
                    <a:pt x="89" y="325"/>
                  </a:lnTo>
                  <a:lnTo>
                    <a:pt x="78" y="337"/>
                  </a:lnTo>
                  <a:lnTo>
                    <a:pt x="52" y="296"/>
                  </a:lnTo>
                  <a:lnTo>
                    <a:pt x="23" y="274"/>
                  </a:lnTo>
                  <a:lnTo>
                    <a:pt x="0" y="209"/>
                  </a:lnTo>
                  <a:lnTo>
                    <a:pt x="2" y="149"/>
                  </a:lnTo>
                  <a:lnTo>
                    <a:pt x="44" y="41"/>
                  </a:lnTo>
                  <a:lnTo>
                    <a:pt x="91" y="0"/>
                  </a:lnTo>
                  <a:lnTo>
                    <a:pt x="121" y="14"/>
                  </a:lnTo>
                  <a:lnTo>
                    <a:pt x="128" y="92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9" name="Freeform 230"/>
            <p:cNvSpPr>
              <a:spLocks/>
            </p:cNvSpPr>
            <p:nvPr/>
          </p:nvSpPr>
          <p:spPr bwMode="auto">
            <a:xfrm>
              <a:off x="6720762" y="5475301"/>
              <a:ext cx="832638" cy="722224"/>
            </a:xfrm>
            <a:custGeom>
              <a:avLst/>
              <a:gdLst>
                <a:gd name="T0" fmla="*/ 149 w 648"/>
                <a:gd name="T1" fmla="*/ 64 h 546"/>
                <a:gd name="T2" fmla="*/ 156 w 648"/>
                <a:gd name="T3" fmla="*/ 35 h 546"/>
                <a:gd name="T4" fmla="*/ 202 w 648"/>
                <a:gd name="T5" fmla="*/ 52 h 546"/>
                <a:gd name="T6" fmla="*/ 201 w 648"/>
                <a:gd name="T7" fmla="*/ 28 h 546"/>
                <a:gd name="T8" fmla="*/ 221 w 648"/>
                <a:gd name="T9" fmla="*/ 4 h 546"/>
                <a:gd name="T10" fmla="*/ 272 w 648"/>
                <a:gd name="T11" fmla="*/ 0 h 546"/>
                <a:gd name="T12" fmla="*/ 319 w 648"/>
                <a:gd name="T13" fmla="*/ 4 h 546"/>
                <a:gd name="T14" fmla="*/ 316 w 648"/>
                <a:gd name="T15" fmla="*/ 32 h 546"/>
                <a:gd name="T16" fmla="*/ 298 w 648"/>
                <a:gd name="T17" fmla="*/ 66 h 546"/>
                <a:gd name="T18" fmla="*/ 378 w 648"/>
                <a:gd name="T19" fmla="*/ 44 h 546"/>
                <a:gd name="T20" fmla="*/ 409 w 648"/>
                <a:gd name="T21" fmla="*/ 52 h 546"/>
                <a:gd name="T22" fmla="*/ 404 w 648"/>
                <a:gd name="T23" fmla="*/ 27 h 546"/>
                <a:gd name="T24" fmla="*/ 457 w 648"/>
                <a:gd name="T25" fmla="*/ 43 h 546"/>
                <a:gd name="T26" fmla="*/ 488 w 648"/>
                <a:gd name="T27" fmla="*/ 66 h 546"/>
                <a:gd name="T28" fmla="*/ 494 w 648"/>
                <a:gd name="T29" fmla="*/ 123 h 546"/>
                <a:gd name="T30" fmla="*/ 472 w 648"/>
                <a:gd name="T31" fmla="*/ 149 h 546"/>
                <a:gd name="T32" fmla="*/ 429 w 648"/>
                <a:gd name="T33" fmla="*/ 189 h 546"/>
                <a:gd name="T34" fmla="*/ 406 w 648"/>
                <a:gd name="T35" fmla="*/ 197 h 546"/>
                <a:gd name="T36" fmla="*/ 395 w 648"/>
                <a:gd name="T37" fmla="*/ 202 h 546"/>
                <a:gd name="T38" fmla="*/ 359 w 648"/>
                <a:gd name="T39" fmla="*/ 214 h 546"/>
                <a:gd name="T40" fmla="*/ 332 w 648"/>
                <a:gd name="T41" fmla="*/ 218 h 546"/>
                <a:gd name="T42" fmla="*/ 263 w 648"/>
                <a:gd name="T43" fmla="*/ 209 h 546"/>
                <a:gd name="T44" fmla="*/ 271 w 648"/>
                <a:gd name="T45" fmla="*/ 259 h 546"/>
                <a:gd name="T46" fmla="*/ 227 w 648"/>
                <a:gd name="T47" fmla="*/ 292 h 546"/>
                <a:gd name="T48" fmla="*/ 184 w 648"/>
                <a:gd name="T49" fmla="*/ 308 h 546"/>
                <a:gd name="T50" fmla="*/ 131 w 648"/>
                <a:gd name="T51" fmla="*/ 328 h 546"/>
                <a:gd name="T52" fmla="*/ 49 w 648"/>
                <a:gd name="T53" fmla="*/ 368 h 546"/>
                <a:gd name="T54" fmla="*/ 61 w 648"/>
                <a:gd name="T55" fmla="*/ 424 h 546"/>
                <a:gd name="T56" fmla="*/ 23 w 648"/>
                <a:gd name="T57" fmla="*/ 438 h 546"/>
                <a:gd name="T58" fmla="*/ 4 w 648"/>
                <a:gd name="T59" fmla="*/ 360 h 546"/>
                <a:gd name="T60" fmla="*/ 21 w 648"/>
                <a:gd name="T61" fmla="*/ 316 h 546"/>
                <a:gd name="T62" fmla="*/ 42 w 648"/>
                <a:gd name="T63" fmla="*/ 294 h 546"/>
                <a:gd name="T64" fmla="*/ 67 w 648"/>
                <a:gd name="T65" fmla="*/ 257 h 546"/>
                <a:gd name="T66" fmla="*/ 106 w 648"/>
                <a:gd name="T67" fmla="*/ 182 h 546"/>
                <a:gd name="T68" fmla="*/ 136 w 648"/>
                <a:gd name="T69" fmla="*/ 124 h 546"/>
                <a:gd name="T70" fmla="*/ 136 w 648"/>
                <a:gd name="T71" fmla="*/ 76 h 54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48" h="546">
                  <a:moveTo>
                    <a:pt x="172" y="93"/>
                  </a:moveTo>
                  <a:lnTo>
                    <a:pt x="189" y="79"/>
                  </a:lnTo>
                  <a:lnTo>
                    <a:pt x="189" y="53"/>
                  </a:lnTo>
                  <a:lnTo>
                    <a:pt x="198" y="43"/>
                  </a:lnTo>
                  <a:lnTo>
                    <a:pt x="220" y="46"/>
                  </a:lnTo>
                  <a:lnTo>
                    <a:pt x="257" y="64"/>
                  </a:lnTo>
                  <a:lnTo>
                    <a:pt x="263" y="50"/>
                  </a:lnTo>
                  <a:lnTo>
                    <a:pt x="255" y="35"/>
                  </a:lnTo>
                  <a:lnTo>
                    <a:pt x="257" y="24"/>
                  </a:lnTo>
                  <a:lnTo>
                    <a:pt x="281" y="4"/>
                  </a:lnTo>
                  <a:lnTo>
                    <a:pt x="322" y="16"/>
                  </a:lnTo>
                  <a:lnTo>
                    <a:pt x="346" y="0"/>
                  </a:lnTo>
                  <a:lnTo>
                    <a:pt x="364" y="17"/>
                  </a:lnTo>
                  <a:lnTo>
                    <a:pt x="406" y="6"/>
                  </a:lnTo>
                  <a:lnTo>
                    <a:pt x="415" y="21"/>
                  </a:lnTo>
                  <a:lnTo>
                    <a:pt x="401" y="40"/>
                  </a:lnTo>
                  <a:lnTo>
                    <a:pt x="379" y="72"/>
                  </a:lnTo>
                  <a:lnTo>
                    <a:pt x="379" y="81"/>
                  </a:lnTo>
                  <a:lnTo>
                    <a:pt x="392" y="91"/>
                  </a:lnTo>
                  <a:lnTo>
                    <a:pt x="480" y="55"/>
                  </a:lnTo>
                  <a:lnTo>
                    <a:pt x="511" y="72"/>
                  </a:lnTo>
                  <a:lnTo>
                    <a:pt x="520" y="64"/>
                  </a:lnTo>
                  <a:lnTo>
                    <a:pt x="511" y="43"/>
                  </a:lnTo>
                  <a:lnTo>
                    <a:pt x="513" y="33"/>
                  </a:lnTo>
                  <a:lnTo>
                    <a:pt x="570" y="43"/>
                  </a:lnTo>
                  <a:lnTo>
                    <a:pt x="580" y="53"/>
                  </a:lnTo>
                  <a:lnTo>
                    <a:pt x="596" y="50"/>
                  </a:lnTo>
                  <a:lnTo>
                    <a:pt x="620" y="81"/>
                  </a:lnTo>
                  <a:lnTo>
                    <a:pt x="647" y="139"/>
                  </a:lnTo>
                  <a:lnTo>
                    <a:pt x="628" y="152"/>
                  </a:lnTo>
                  <a:lnTo>
                    <a:pt x="613" y="180"/>
                  </a:lnTo>
                  <a:lnTo>
                    <a:pt x="600" y="185"/>
                  </a:lnTo>
                  <a:lnTo>
                    <a:pt x="587" y="212"/>
                  </a:lnTo>
                  <a:lnTo>
                    <a:pt x="544" y="233"/>
                  </a:lnTo>
                  <a:lnTo>
                    <a:pt x="526" y="225"/>
                  </a:lnTo>
                  <a:lnTo>
                    <a:pt x="515" y="243"/>
                  </a:lnTo>
                  <a:lnTo>
                    <a:pt x="515" y="250"/>
                  </a:lnTo>
                  <a:lnTo>
                    <a:pt x="502" y="250"/>
                  </a:lnTo>
                  <a:lnTo>
                    <a:pt x="478" y="250"/>
                  </a:lnTo>
                  <a:lnTo>
                    <a:pt x="456" y="265"/>
                  </a:lnTo>
                  <a:lnTo>
                    <a:pt x="441" y="255"/>
                  </a:lnTo>
                  <a:lnTo>
                    <a:pt x="421" y="269"/>
                  </a:lnTo>
                  <a:lnTo>
                    <a:pt x="373" y="289"/>
                  </a:lnTo>
                  <a:lnTo>
                    <a:pt x="334" y="258"/>
                  </a:lnTo>
                  <a:lnTo>
                    <a:pt x="332" y="282"/>
                  </a:lnTo>
                  <a:lnTo>
                    <a:pt x="344" y="320"/>
                  </a:lnTo>
                  <a:lnTo>
                    <a:pt x="310" y="335"/>
                  </a:lnTo>
                  <a:lnTo>
                    <a:pt x="289" y="361"/>
                  </a:lnTo>
                  <a:lnTo>
                    <a:pt x="253" y="371"/>
                  </a:lnTo>
                  <a:lnTo>
                    <a:pt x="233" y="380"/>
                  </a:lnTo>
                  <a:lnTo>
                    <a:pt x="193" y="380"/>
                  </a:lnTo>
                  <a:lnTo>
                    <a:pt x="167" y="406"/>
                  </a:lnTo>
                  <a:lnTo>
                    <a:pt x="98" y="430"/>
                  </a:lnTo>
                  <a:lnTo>
                    <a:pt x="62" y="455"/>
                  </a:lnTo>
                  <a:lnTo>
                    <a:pt x="45" y="472"/>
                  </a:lnTo>
                  <a:lnTo>
                    <a:pt x="78" y="525"/>
                  </a:lnTo>
                  <a:lnTo>
                    <a:pt x="55" y="545"/>
                  </a:lnTo>
                  <a:lnTo>
                    <a:pt x="29" y="542"/>
                  </a:lnTo>
                  <a:lnTo>
                    <a:pt x="0" y="486"/>
                  </a:lnTo>
                  <a:lnTo>
                    <a:pt x="5" y="445"/>
                  </a:lnTo>
                  <a:lnTo>
                    <a:pt x="5" y="426"/>
                  </a:lnTo>
                  <a:lnTo>
                    <a:pt x="27" y="390"/>
                  </a:lnTo>
                  <a:lnTo>
                    <a:pt x="55" y="383"/>
                  </a:lnTo>
                  <a:lnTo>
                    <a:pt x="53" y="364"/>
                  </a:lnTo>
                  <a:lnTo>
                    <a:pt x="82" y="351"/>
                  </a:lnTo>
                  <a:lnTo>
                    <a:pt x="86" y="318"/>
                  </a:lnTo>
                  <a:lnTo>
                    <a:pt x="136" y="277"/>
                  </a:lnTo>
                  <a:lnTo>
                    <a:pt x="134" y="225"/>
                  </a:lnTo>
                  <a:lnTo>
                    <a:pt x="174" y="173"/>
                  </a:lnTo>
                  <a:lnTo>
                    <a:pt x="172" y="154"/>
                  </a:lnTo>
                  <a:lnTo>
                    <a:pt x="184" y="137"/>
                  </a:lnTo>
                  <a:lnTo>
                    <a:pt x="172" y="93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" name="Freeform 231"/>
            <p:cNvSpPr>
              <a:spLocks/>
            </p:cNvSpPr>
            <p:nvPr/>
          </p:nvSpPr>
          <p:spPr bwMode="auto">
            <a:xfrm>
              <a:off x="6093750" y="5403226"/>
              <a:ext cx="865943" cy="647206"/>
            </a:xfrm>
            <a:custGeom>
              <a:avLst/>
              <a:gdLst>
                <a:gd name="T0" fmla="*/ 24 w 673"/>
                <a:gd name="T1" fmla="*/ 153 h 490"/>
                <a:gd name="T2" fmla="*/ 59 w 673"/>
                <a:gd name="T3" fmla="*/ 137 h 490"/>
                <a:gd name="T4" fmla="*/ 115 w 673"/>
                <a:gd name="T5" fmla="*/ 151 h 490"/>
                <a:gd name="T6" fmla="*/ 124 w 673"/>
                <a:gd name="T7" fmla="*/ 126 h 490"/>
                <a:gd name="T8" fmla="*/ 202 w 673"/>
                <a:gd name="T9" fmla="*/ 96 h 490"/>
                <a:gd name="T10" fmla="*/ 264 w 673"/>
                <a:gd name="T11" fmla="*/ 78 h 490"/>
                <a:gd name="T12" fmla="*/ 291 w 673"/>
                <a:gd name="T13" fmla="*/ 84 h 490"/>
                <a:gd name="T14" fmla="*/ 311 w 673"/>
                <a:gd name="T15" fmla="*/ 69 h 490"/>
                <a:gd name="T16" fmla="*/ 320 w 673"/>
                <a:gd name="T17" fmla="*/ 53 h 490"/>
                <a:gd name="T18" fmla="*/ 345 w 673"/>
                <a:gd name="T19" fmla="*/ 34 h 490"/>
                <a:gd name="T20" fmla="*/ 380 w 673"/>
                <a:gd name="T21" fmla="*/ 14 h 490"/>
                <a:gd name="T22" fmla="*/ 394 w 673"/>
                <a:gd name="T23" fmla="*/ 32 h 490"/>
                <a:gd name="T24" fmla="*/ 428 w 673"/>
                <a:gd name="T25" fmla="*/ 7 h 490"/>
                <a:gd name="T26" fmla="*/ 464 w 673"/>
                <a:gd name="T27" fmla="*/ 7 h 490"/>
                <a:gd name="T28" fmla="*/ 481 w 673"/>
                <a:gd name="T29" fmla="*/ 36 h 490"/>
                <a:gd name="T30" fmla="*/ 459 w 673"/>
                <a:gd name="T31" fmla="*/ 87 h 490"/>
                <a:gd name="T32" fmla="*/ 459 w 673"/>
                <a:gd name="T33" fmla="*/ 110 h 490"/>
                <a:gd name="T34" fmla="*/ 494 w 673"/>
                <a:gd name="T35" fmla="*/ 128 h 490"/>
                <a:gd name="T36" fmla="*/ 521 w 673"/>
                <a:gd name="T37" fmla="*/ 119 h 490"/>
                <a:gd name="T38" fmla="*/ 521 w 673"/>
                <a:gd name="T39" fmla="*/ 169 h 490"/>
                <a:gd name="T40" fmla="*/ 490 w 673"/>
                <a:gd name="T41" fmla="*/ 225 h 490"/>
                <a:gd name="T42" fmla="*/ 452 w 673"/>
                <a:gd name="T43" fmla="*/ 300 h 490"/>
                <a:gd name="T44" fmla="*/ 427 w 673"/>
                <a:gd name="T45" fmla="*/ 337 h 490"/>
                <a:gd name="T46" fmla="*/ 406 w 673"/>
                <a:gd name="T47" fmla="*/ 359 h 490"/>
                <a:gd name="T48" fmla="*/ 344 w 673"/>
                <a:gd name="T49" fmla="*/ 394 h 490"/>
                <a:gd name="T50" fmla="*/ 295 w 673"/>
                <a:gd name="T51" fmla="*/ 366 h 490"/>
                <a:gd name="T52" fmla="*/ 244 w 673"/>
                <a:gd name="T53" fmla="*/ 392 h 490"/>
                <a:gd name="T54" fmla="*/ 166 w 673"/>
                <a:gd name="T55" fmla="*/ 362 h 490"/>
                <a:gd name="T56" fmla="*/ 169 w 673"/>
                <a:gd name="T57" fmla="*/ 305 h 490"/>
                <a:gd name="T58" fmla="*/ 133 w 673"/>
                <a:gd name="T59" fmla="*/ 293 h 490"/>
                <a:gd name="T60" fmla="*/ 105 w 673"/>
                <a:gd name="T61" fmla="*/ 293 h 490"/>
                <a:gd name="T62" fmla="*/ 92 w 673"/>
                <a:gd name="T63" fmla="*/ 251 h 490"/>
                <a:gd name="T64" fmla="*/ 116 w 673"/>
                <a:gd name="T65" fmla="*/ 245 h 490"/>
                <a:gd name="T66" fmla="*/ 115 w 673"/>
                <a:gd name="T67" fmla="*/ 209 h 490"/>
                <a:gd name="T68" fmla="*/ 45 w 673"/>
                <a:gd name="T69" fmla="*/ 181 h 490"/>
                <a:gd name="T70" fmla="*/ 12 w 673"/>
                <a:gd name="T71" fmla="*/ 181 h 490"/>
                <a:gd name="T72" fmla="*/ 2 w 673"/>
                <a:gd name="T73" fmla="*/ 151 h 49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73" h="490">
                  <a:moveTo>
                    <a:pt x="2" y="187"/>
                  </a:moveTo>
                  <a:lnTo>
                    <a:pt x="30" y="189"/>
                  </a:lnTo>
                  <a:lnTo>
                    <a:pt x="61" y="161"/>
                  </a:lnTo>
                  <a:lnTo>
                    <a:pt x="74" y="170"/>
                  </a:lnTo>
                  <a:lnTo>
                    <a:pt x="133" y="194"/>
                  </a:lnTo>
                  <a:lnTo>
                    <a:pt x="145" y="187"/>
                  </a:lnTo>
                  <a:lnTo>
                    <a:pt x="147" y="167"/>
                  </a:lnTo>
                  <a:lnTo>
                    <a:pt x="157" y="156"/>
                  </a:lnTo>
                  <a:lnTo>
                    <a:pt x="241" y="101"/>
                  </a:lnTo>
                  <a:lnTo>
                    <a:pt x="256" y="119"/>
                  </a:lnTo>
                  <a:lnTo>
                    <a:pt x="306" y="134"/>
                  </a:lnTo>
                  <a:lnTo>
                    <a:pt x="334" y="97"/>
                  </a:lnTo>
                  <a:lnTo>
                    <a:pt x="348" y="105"/>
                  </a:lnTo>
                  <a:lnTo>
                    <a:pt x="368" y="105"/>
                  </a:lnTo>
                  <a:lnTo>
                    <a:pt x="368" y="95"/>
                  </a:lnTo>
                  <a:lnTo>
                    <a:pt x="394" y="86"/>
                  </a:lnTo>
                  <a:lnTo>
                    <a:pt x="394" y="77"/>
                  </a:lnTo>
                  <a:lnTo>
                    <a:pt x="405" y="66"/>
                  </a:lnTo>
                  <a:lnTo>
                    <a:pt x="411" y="69"/>
                  </a:lnTo>
                  <a:lnTo>
                    <a:pt x="437" y="42"/>
                  </a:lnTo>
                  <a:lnTo>
                    <a:pt x="460" y="48"/>
                  </a:lnTo>
                  <a:lnTo>
                    <a:pt x="482" y="18"/>
                  </a:lnTo>
                  <a:lnTo>
                    <a:pt x="492" y="42"/>
                  </a:lnTo>
                  <a:lnTo>
                    <a:pt x="499" y="40"/>
                  </a:lnTo>
                  <a:lnTo>
                    <a:pt x="534" y="6"/>
                  </a:lnTo>
                  <a:lnTo>
                    <a:pt x="542" y="9"/>
                  </a:lnTo>
                  <a:lnTo>
                    <a:pt x="558" y="0"/>
                  </a:lnTo>
                  <a:lnTo>
                    <a:pt x="587" y="9"/>
                  </a:lnTo>
                  <a:lnTo>
                    <a:pt x="587" y="40"/>
                  </a:lnTo>
                  <a:lnTo>
                    <a:pt x="609" y="44"/>
                  </a:lnTo>
                  <a:lnTo>
                    <a:pt x="602" y="74"/>
                  </a:lnTo>
                  <a:lnTo>
                    <a:pt x="582" y="108"/>
                  </a:lnTo>
                  <a:lnTo>
                    <a:pt x="573" y="136"/>
                  </a:lnTo>
                  <a:lnTo>
                    <a:pt x="582" y="136"/>
                  </a:lnTo>
                  <a:lnTo>
                    <a:pt x="606" y="115"/>
                  </a:lnTo>
                  <a:lnTo>
                    <a:pt x="626" y="158"/>
                  </a:lnTo>
                  <a:lnTo>
                    <a:pt x="642" y="148"/>
                  </a:lnTo>
                  <a:lnTo>
                    <a:pt x="659" y="148"/>
                  </a:lnTo>
                  <a:lnTo>
                    <a:pt x="672" y="192"/>
                  </a:lnTo>
                  <a:lnTo>
                    <a:pt x="659" y="209"/>
                  </a:lnTo>
                  <a:lnTo>
                    <a:pt x="661" y="228"/>
                  </a:lnTo>
                  <a:lnTo>
                    <a:pt x="621" y="280"/>
                  </a:lnTo>
                  <a:lnTo>
                    <a:pt x="624" y="332"/>
                  </a:lnTo>
                  <a:lnTo>
                    <a:pt x="573" y="372"/>
                  </a:lnTo>
                  <a:lnTo>
                    <a:pt x="569" y="406"/>
                  </a:lnTo>
                  <a:lnTo>
                    <a:pt x="540" y="418"/>
                  </a:lnTo>
                  <a:lnTo>
                    <a:pt x="542" y="438"/>
                  </a:lnTo>
                  <a:lnTo>
                    <a:pt x="514" y="445"/>
                  </a:lnTo>
                  <a:lnTo>
                    <a:pt x="492" y="480"/>
                  </a:lnTo>
                  <a:lnTo>
                    <a:pt x="435" y="489"/>
                  </a:lnTo>
                  <a:lnTo>
                    <a:pt x="405" y="467"/>
                  </a:lnTo>
                  <a:lnTo>
                    <a:pt x="374" y="454"/>
                  </a:lnTo>
                  <a:lnTo>
                    <a:pt x="344" y="485"/>
                  </a:lnTo>
                  <a:lnTo>
                    <a:pt x="310" y="487"/>
                  </a:lnTo>
                  <a:lnTo>
                    <a:pt x="280" y="489"/>
                  </a:lnTo>
                  <a:lnTo>
                    <a:pt x="210" y="449"/>
                  </a:lnTo>
                  <a:lnTo>
                    <a:pt x="197" y="414"/>
                  </a:lnTo>
                  <a:lnTo>
                    <a:pt x="214" y="379"/>
                  </a:lnTo>
                  <a:lnTo>
                    <a:pt x="195" y="363"/>
                  </a:lnTo>
                  <a:lnTo>
                    <a:pt x="169" y="363"/>
                  </a:lnTo>
                  <a:lnTo>
                    <a:pt x="162" y="357"/>
                  </a:lnTo>
                  <a:lnTo>
                    <a:pt x="133" y="363"/>
                  </a:lnTo>
                  <a:lnTo>
                    <a:pt x="105" y="344"/>
                  </a:lnTo>
                  <a:lnTo>
                    <a:pt x="116" y="312"/>
                  </a:lnTo>
                  <a:lnTo>
                    <a:pt x="138" y="310"/>
                  </a:lnTo>
                  <a:lnTo>
                    <a:pt x="147" y="304"/>
                  </a:lnTo>
                  <a:lnTo>
                    <a:pt x="153" y="276"/>
                  </a:lnTo>
                  <a:lnTo>
                    <a:pt x="145" y="260"/>
                  </a:lnTo>
                  <a:lnTo>
                    <a:pt x="70" y="247"/>
                  </a:lnTo>
                  <a:lnTo>
                    <a:pt x="57" y="225"/>
                  </a:lnTo>
                  <a:lnTo>
                    <a:pt x="35" y="225"/>
                  </a:lnTo>
                  <a:lnTo>
                    <a:pt x="16" y="225"/>
                  </a:lnTo>
                  <a:lnTo>
                    <a:pt x="0" y="201"/>
                  </a:lnTo>
                  <a:lnTo>
                    <a:pt x="2" y="187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2" name="Freeform 232"/>
            <p:cNvSpPr>
              <a:spLocks/>
            </p:cNvSpPr>
            <p:nvPr/>
          </p:nvSpPr>
          <p:spPr bwMode="auto">
            <a:xfrm>
              <a:off x="6613605" y="6213705"/>
              <a:ext cx="275133" cy="263295"/>
            </a:xfrm>
            <a:custGeom>
              <a:avLst/>
              <a:gdLst>
                <a:gd name="T0" fmla="*/ 168 w 214"/>
                <a:gd name="T1" fmla="*/ 28 h 199"/>
                <a:gd name="T2" fmla="*/ 137 w 214"/>
                <a:gd name="T3" fmla="*/ 85 h 199"/>
                <a:gd name="T4" fmla="*/ 137 w 214"/>
                <a:gd name="T5" fmla="*/ 109 h 199"/>
                <a:gd name="T6" fmla="*/ 75 w 214"/>
                <a:gd name="T7" fmla="*/ 160 h 199"/>
                <a:gd name="T8" fmla="*/ 11 w 214"/>
                <a:gd name="T9" fmla="*/ 139 h 199"/>
                <a:gd name="T10" fmla="*/ 0 w 214"/>
                <a:gd name="T11" fmla="*/ 90 h 199"/>
                <a:gd name="T12" fmla="*/ 4 w 214"/>
                <a:gd name="T13" fmla="*/ 68 h 199"/>
                <a:gd name="T14" fmla="*/ 37 w 214"/>
                <a:gd name="T15" fmla="*/ 33 h 199"/>
                <a:gd name="T16" fmla="*/ 49 w 214"/>
                <a:gd name="T17" fmla="*/ 22 h 199"/>
                <a:gd name="T18" fmla="*/ 107 w 214"/>
                <a:gd name="T19" fmla="*/ 12 h 199"/>
                <a:gd name="T20" fmla="*/ 131 w 214"/>
                <a:gd name="T21" fmla="*/ 10 h 199"/>
                <a:gd name="T22" fmla="*/ 140 w 214"/>
                <a:gd name="T23" fmla="*/ 0 h 199"/>
                <a:gd name="T24" fmla="*/ 159 w 214"/>
                <a:gd name="T25" fmla="*/ 4 h 199"/>
                <a:gd name="T26" fmla="*/ 168 w 214"/>
                <a:gd name="T27" fmla="*/ 28 h 199"/>
                <a:gd name="T28" fmla="*/ 168 w 214"/>
                <a:gd name="T29" fmla="*/ 28 h 1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4" h="199">
                  <a:moveTo>
                    <a:pt x="213" y="34"/>
                  </a:moveTo>
                  <a:lnTo>
                    <a:pt x="174" y="105"/>
                  </a:lnTo>
                  <a:lnTo>
                    <a:pt x="174" y="134"/>
                  </a:lnTo>
                  <a:lnTo>
                    <a:pt x="95" y="198"/>
                  </a:lnTo>
                  <a:lnTo>
                    <a:pt x="14" y="171"/>
                  </a:lnTo>
                  <a:lnTo>
                    <a:pt x="0" y="111"/>
                  </a:lnTo>
                  <a:lnTo>
                    <a:pt x="4" y="85"/>
                  </a:lnTo>
                  <a:lnTo>
                    <a:pt x="47" y="41"/>
                  </a:lnTo>
                  <a:lnTo>
                    <a:pt x="62" y="28"/>
                  </a:lnTo>
                  <a:lnTo>
                    <a:pt x="135" y="14"/>
                  </a:lnTo>
                  <a:lnTo>
                    <a:pt x="167" y="12"/>
                  </a:lnTo>
                  <a:lnTo>
                    <a:pt x="178" y="0"/>
                  </a:lnTo>
                  <a:lnTo>
                    <a:pt x="202" y="5"/>
                  </a:lnTo>
                  <a:lnTo>
                    <a:pt x="213" y="34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9" name="Freeform 233"/>
            <p:cNvSpPr>
              <a:spLocks/>
            </p:cNvSpPr>
            <p:nvPr/>
          </p:nvSpPr>
          <p:spPr bwMode="auto">
            <a:xfrm>
              <a:off x="5300210" y="5061972"/>
              <a:ext cx="993374" cy="1064949"/>
            </a:xfrm>
            <a:custGeom>
              <a:avLst/>
              <a:gdLst>
                <a:gd name="T0" fmla="*/ 532 w 773"/>
                <a:gd name="T1" fmla="*/ 101 h 806"/>
                <a:gd name="T2" fmla="*/ 491 w 773"/>
                <a:gd name="T3" fmla="*/ 112 h 806"/>
                <a:gd name="T4" fmla="*/ 472 w 773"/>
                <a:gd name="T5" fmla="*/ 80 h 806"/>
                <a:gd name="T6" fmla="*/ 462 w 773"/>
                <a:gd name="T7" fmla="*/ 57 h 806"/>
                <a:gd name="T8" fmla="*/ 431 w 773"/>
                <a:gd name="T9" fmla="*/ 58 h 806"/>
                <a:gd name="T10" fmla="*/ 416 w 773"/>
                <a:gd name="T11" fmla="*/ 84 h 806"/>
                <a:gd name="T12" fmla="*/ 416 w 773"/>
                <a:gd name="T13" fmla="*/ 114 h 806"/>
                <a:gd name="T14" fmla="*/ 380 w 773"/>
                <a:gd name="T15" fmla="*/ 225 h 806"/>
                <a:gd name="T16" fmla="*/ 349 w 773"/>
                <a:gd name="T17" fmla="*/ 234 h 806"/>
                <a:gd name="T18" fmla="*/ 292 w 773"/>
                <a:gd name="T19" fmla="*/ 249 h 806"/>
                <a:gd name="T20" fmla="*/ 207 w 773"/>
                <a:gd name="T21" fmla="*/ 112 h 806"/>
                <a:gd name="T22" fmla="*/ 178 w 773"/>
                <a:gd name="T23" fmla="*/ 91 h 806"/>
                <a:gd name="T24" fmla="*/ 172 w 773"/>
                <a:gd name="T25" fmla="*/ 58 h 806"/>
                <a:gd name="T26" fmla="*/ 131 w 773"/>
                <a:gd name="T27" fmla="*/ 80 h 806"/>
                <a:gd name="T28" fmla="*/ 114 w 773"/>
                <a:gd name="T29" fmla="*/ 0 h 806"/>
                <a:gd name="T30" fmla="*/ 84 w 773"/>
                <a:gd name="T31" fmla="*/ 32 h 806"/>
                <a:gd name="T32" fmla="*/ 81 w 773"/>
                <a:gd name="T33" fmla="*/ 82 h 806"/>
                <a:gd name="T34" fmla="*/ 62 w 773"/>
                <a:gd name="T35" fmla="*/ 73 h 806"/>
                <a:gd name="T36" fmla="*/ 62 w 773"/>
                <a:gd name="T37" fmla="*/ 131 h 806"/>
                <a:gd name="T38" fmla="*/ 84 w 773"/>
                <a:gd name="T39" fmla="*/ 139 h 806"/>
                <a:gd name="T40" fmla="*/ 83 w 773"/>
                <a:gd name="T41" fmla="*/ 266 h 806"/>
                <a:gd name="T42" fmla="*/ 13 w 773"/>
                <a:gd name="T43" fmla="*/ 349 h 806"/>
                <a:gd name="T44" fmla="*/ 0 w 773"/>
                <a:gd name="T45" fmla="*/ 371 h 806"/>
                <a:gd name="T46" fmla="*/ 2 w 773"/>
                <a:gd name="T47" fmla="*/ 421 h 806"/>
                <a:gd name="T48" fmla="*/ 39 w 773"/>
                <a:gd name="T49" fmla="*/ 416 h 806"/>
                <a:gd name="T50" fmla="*/ 81 w 773"/>
                <a:gd name="T51" fmla="*/ 432 h 806"/>
                <a:gd name="T52" fmla="*/ 92 w 773"/>
                <a:gd name="T53" fmla="*/ 476 h 806"/>
                <a:gd name="T54" fmla="*/ 126 w 773"/>
                <a:gd name="T55" fmla="*/ 488 h 806"/>
                <a:gd name="T56" fmla="*/ 124 w 773"/>
                <a:gd name="T57" fmla="*/ 515 h 806"/>
                <a:gd name="T58" fmla="*/ 112 w 773"/>
                <a:gd name="T59" fmla="*/ 561 h 806"/>
                <a:gd name="T60" fmla="*/ 136 w 773"/>
                <a:gd name="T61" fmla="*/ 571 h 806"/>
                <a:gd name="T62" fmla="*/ 162 w 773"/>
                <a:gd name="T63" fmla="*/ 592 h 806"/>
                <a:gd name="T64" fmla="*/ 209 w 773"/>
                <a:gd name="T65" fmla="*/ 622 h 806"/>
                <a:gd name="T66" fmla="*/ 255 w 773"/>
                <a:gd name="T67" fmla="*/ 608 h 806"/>
                <a:gd name="T68" fmla="*/ 258 w 773"/>
                <a:gd name="T69" fmla="*/ 639 h 806"/>
                <a:gd name="T70" fmla="*/ 287 w 773"/>
                <a:gd name="T71" fmla="*/ 645 h 806"/>
                <a:gd name="T72" fmla="*/ 300 w 773"/>
                <a:gd name="T73" fmla="*/ 642 h 806"/>
                <a:gd name="T74" fmla="*/ 288 w 773"/>
                <a:gd name="T75" fmla="*/ 561 h 806"/>
                <a:gd name="T76" fmla="*/ 326 w 773"/>
                <a:gd name="T77" fmla="*/ 546 h 806"/>
                <a:gd name="T78" fmla="*/ 349 w 773"/>
                <a:gd name="T79" fmla="*/ 526 h 806"/>
                <a:gd name="T80" fmla="*/ 407 w 773"/>
                <a:gd name="T81" fmla="*/ 525 h 806"/>
                <a:gd name="T82" fmla="*/ 433 w 773"/>
                <a:gd name="T83" fmla="*/ 523 h 806"/>
                <a:gd name="T84" fmla="*/ 456 w 773"/>
                <a:gd name="T85" fmla="*/ 540 h 806"/>
                <a:gd name="T86" fmla="*/ 475 w 773"/>
                <a:gd name="T87" fmla="*/ 517 h 806"/>
                <a:gd name="T88" fmla="*/ 501 w 773"/>
                <a:gd name="T89" fmla="*/ 518 h 806"/>
                <a:gd name="T90" fmla="*/ 535 w 773"/>
                <a:gd name="T91" fmla="*/ 479 h 806"/>
                <a:gd name="T92" fmla="*/ 570 w 773"/>
                <a:gd name="T93" fmla="*/ 486 h 806"/>
                <a:gd name="T94" fmla="*/ 596 w 773"/>
                <a:gd name="T95" fmla="*/ 458 h 806"/>
                <a:gd name="T96" fmla="*/ 608 w 773"/>
                <a:gd name="T97" fmla="*/ 431 h 806"/>
                <a:gd name="T98" fmla="*/ 542 w 773"/>
                <a:gd name="T99" fmla="*/ 408 h 806"/>
                <a:gd name="T100" fmla="*/ 515 w 773"/>
                <a:gd name="T101" fmla="*/ 390 h 806"/>
                <a:gd name="T102" fmla="*/ 486 w 773"/>
                <a:gd name="T103" fmla="*/ 370 h 806"/>
                <a:gd name="T104" fmla="*/ 495 w 773"/>
                <a:gd name="T105" fmla="*/ 316 h 806"/>
                <a:gd name="T106" fmla="*/ 491 w 773"/>
                <a:gd name="T107" fmla="*/ 218 h 806"/>
                <a:gd name="T108" fmla="*/ 439 w 773"/>
                <a:gd name="T109" fmla="*/ 221 h 806"/>
                <a:gd name="T110" fmla="*/ 431 w 773"/>
                <a:gd name="T111" fmla="*/ 186 h 806"/>
                <a:gd name="T112" fmla="*/ 442 w 773"/>
                <a:gd name="T113" fmla="*/ 151 h 806"/>
                <a:gd name="T114" fmla="*/ 472 w 773"/>
                <a:gd name="T115" fmla="*/ 149 h 806"/>
                <a:gd name="T116" fmla="*/ 526 w 773"/>
                <a:gd name="T117" fmla="*/ 149 h 806"/>
                <a:gd name="T118" fmla="*/ 537 w 773"/>
                <a:gd name="T119" fmla="*/ 119 h 8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73" h="806">
                  <a:moveTo>
                    <a:pt x="682" y="148"/>
                  </a:moveTo>
                  <a:lnTo>
                    <a:pt x="675" y="125"/>
                  </a:lnTo>
                  <a:lnTo>
                    <a:pt x="656" y="119"/>
                  </a:lnTo>
                  <a:lnTo>
                    <a:pt x="623" y="139"/>
                  </a:lnTo>
                  <a:lnTo>
                    <a:pt x="601" y="127"/>
                  </a:lnTo>
                  <a:lnTo>
                    <a:pt x="599" y="99"/>
                  </a:lnTo>
                  <a:lnTo>
                    <a:pt x="587" y="86"/>
                  </a:lnTo>
                  <a:lnTo>
                    <a:pt x="587" y="70"/>
                  </a:lnTo>
                  <a:lnTo>
                    <a:pt x="557" y="64"/>
                  </a:lnTo>
                  <a:lnTo>
                    <a:pt x="548" y="72"/>
                  </a:lnTo>
                  <a:lnTo>
                    <a:pt x="553" y="95"/>
                  </a:lnTo>
                  <a:lnTo>
                    <a:pt x="529" y="105"/>
                  </a:lnTo>
                  <a:lnTo>
                    <a:pt x="522" y="122"/>
                  </a:lnTo>
                  <a:lnTo>
                    <a:pt x="529" y="141"/>
                  </a:lnTo>
                  <a:lnTo>
                    <a:pt x="474" y="204"/>
                  </a:lnTo>
                  <a:lnTo>
                    <a:pt x="482" y="279"/>
                  </a:lnTo>
                  <a:lnTo>
                    <a:pt x="455" y="302"/>
                  </a:lnTo>
                  <a:lnTo>
                    <a:pt x="443" y="289"/>
                  </a:lnTo>
                  <a:lnTo>
                    <a:pt x="390" y="320"/>
                  </a:lnTo>
                  <a:lnTo>
                    <a:pt x="371" y="308"/>
                  </a:lnTo>
                  <a:lnTo>
                    <a:pt x="294" y="161"/>
                  </a:lnTo>
                  <a:lnTo>
                    <a:pt x="263" y="139"/>
                  </a:lnTo>
                  <a:lnTo>
                    <a:pt x="239" y="132"/>
                  </a:lnTo>
                  <a:lnTo>
                    <a:pt x="227" y="112"/>
                  </a:lnTo>
                  <a:lnTo>
                    <a:pt x="241" y="90"/>
                  </a:lnTo>
                  <a:lnTo>
                    <a:pt x="219" y="72"/>
                  </a:lnTo>
                  <a:lnTo>
                    <a:pt x="193" y="95"/>
                  </a:lnTo>
                  <a:lnTo>
                    <a:pt x="167" y="99"/>
                  </a:lnTo>
                  <a:lnTo>
                    <a:pt x="148" y="19"/>
                  </a:lnTo>
                  <a:lnTo>
                    <a:pt x="144" y="0"/>
                  </a:lnTo>
                  <a:lnTo>
                    <a:pt x="117" y="33"/>
                  </a:lnTo>
                  <a:lnTo>
                    <a:pt x="107" y="40"/>
                  </a:lnTo>
                  <a:lnTo>
                    <a:pt x="109" y="90"/>
                  </a:lnTo>
                  <a:lnTo>
                    <a:pt x="103" y="101"/>
                  </a:lnTo>
                  <a:lnTo>
                    <a:pt x="89" y="101"/>
                  </a:lnTo>
                  <a:lnTo>
                    <a:pt x="79" y="90"/>
                  </a:lnTo>
                  <a:lnTo>
                    <a:pt x="65" y="105"/>
                  </a:lnTo>
                  <a:lnTo>
                    <a:pt x="79" y="163"/>
                  </a:lnTo>
                  <a:lnTo>
                    <a:pt x="93" y="163"/>
                  </a:lnTo>
                  <a:lnTo>
                    <a:pt x="107" y="172"/>
                  </a:lnTo>
                  <a:lnTo>
                    <a:pt x="112" y="207"/>
                  </a:lnTo>
                  <a:lnTo>
                    <a:pt x="105" y="329"/>
                  </a:lnTo>
                  <a:lnTo>
                    <a:pt x="21" y="404"/>
                  </a:lnTo>
                  <a:lnTo>
                    <a:pt x="17" y="433"/>
                  </a:lnTo>
                  <a:lnTo>
                    <a:pt x="2" y="445"/>
                  </a:lnTo>
                  <a:lnTo>
                    <a:pt x="0" y="460"/>
                  </a:lnTo>
                  <a:lnTo>
                    <a:pt x="12" y="496"/>
                  </a:lnTo>
                  <a:lnTo>
                    <a:pt x="2" y="522"/>
                  </a:lnTo>
                  <a:lnTo>
                    <a:pt x="9" y="527"/>
                  </a:lnTo>
                  <a:lnTo>
                    <a:pt x="50" y="515"/>
                  </a:lnTo>
                  <a:lnTo>
                    <a:pt x="109" y="512"/>
                  </a:lnTo>
                  <a:lnTo>
                    <a:pt x="103" y="536"/>
                  </a:lnTo>
                  <a:lnTo>
                    <a:pt x="114" y="558"/>
                  </a:lnTo>
                  <a:lnTo>
                    <a:pt x="117" y="590"/>
                  </a:lnTo>
                  <a:lnTo>
                    <a:pt x="124" y="602"/>
                  </a:lnTo>
                  <a:lnTo>
                    <a:pt x="160" y="604"/>
                  </a:lnTo>
                  <a:lnTo>
                    <a:pt x="175" y="616"/>
                  </a:lnTo>
                  <a:lnTo>
                    <a:pt x="158" y="638"/>
                  </a:lnTo>
                  <a:lnTo>
                    <a:pt x="155" y="664"/>
                  </a:lnTo>
                  <a:lnTo>
                    <a:pt x="142" y="695"/>
                  </a:lnTo>
                  <a:lnTo>
                    <a:pt x="151" y="705"/>
                  </a:lnTo>
                  <a:lnTo>
                    <a:pt x="172" y="708"/>
                  </a:lnTo>
                  <a:lnTo>
                    <a:pt x="210" y="722"/>
                  </a:lnTo>
                  <a:lnTo>
                    <a:pt x="206" y="734"/>
                  </a:lnTo>
                  <a:lnTo>
                    <a:pt x="230" y="772"/>
                  </a:lnTo>
                  <a:lnTo>
                    <a:pt x="265" y="772"/>
                  </a:lnTo>
                  <a:lnTo>
                    <a:pt x="309" y="747"/>
                  </a:lnTo>
                  <a:lnTo>
                    <a:pt x="323" y="754"/>
                  </a:lnTo>
                  <a:lnTo>
                    <a:pt x="323" y="770"/>
                  </a:lnTo>
                  <a:lnTo>
                    <a:pt x="328" y="792"/>
                  </a:lnTo>
                  <a:lnTo>
                    <a:pt x="340" y="802"/>
                  </a:lnTo>
                  <a:lnTo>
                    <a:pt x="364" y="799"/>
                  </a:lnTo>
                  <a:lnTo>
                    <a:pt x="373" y="805"/>
                  </a:lnTo>
                  <a:lnTo>
                    <a:pt x="381" y="796"/>
                  </a:lnTo>
                  <a:lnTo>
                    <a:pt x="381" y="761"/>
                  </a:lnTo>
                  <a:lnTo>
                    <a:pt x="366" y="696"/>
                  </a:lnTo>
                  <a:lnTo>
                    <a:pt x="376" y="677"/>
                  </a:lnTo>
                  <a:lnTo>
                    <a:pt x="414" y="677"/>
                  </a:lnTo>
                  <a:lnTo>
                    <a:pt x="423" y="677"/>
                  </a:lnTo>
                  <a:lnTo>
                    <a:pt x="443" y="652"/>
                  </a:lnTo>
                  <a:lnTo>
                    <a:pt x="495" y="670"/>
                  </a:lnTo>
                  <a:lnTo>
                    <a:pt x="517" y="650"/>
                  </a:lnTo>
                  <a:lnTo>
                    <a:pt x="529" y="662"/>
                  </a:lnTo>
                  <a:lnTo>
                    <a:pt x="550" y="648"/>
                  </a:lnTo>
                  <a:lnTo>
                    <a:pt x="570" y="669"/>
                  </a:lnTo>
                  <a:lnTo>
                    <a:pt x="579" y="669"/>
                  </a:lnTo>
                  <a:lnTo>
                    <a:pt x="585" y="657"/>
                  </a:lnTo>
                  <a:lnTo>
                    <a:pt x="603" y="640"/>
                  </a:lnTo>
                  <a:lnTo>
                    <a:pt x="611" y="646"/>
                  </a:lnTo>
                  <a:lnTo>
                    <a:pt x="636" y="642"/>
                  </a:lnTo>
                  <a:lnTo>
                    <a:pt x="660" y="621"/>
                  </a:lnTo>
                  <a:lnTo>
                    <a:pt x="680" y="593"/>
                  </a:lnTo>
                  <a:lnTo>
                    <a:pt x="709" y="587"/>
                  </a:lnTo>
                  <a:lnTo>
                    <a:pt x="723" y="602"/>
                  </a:lnTo>
                  <a:lnTo>
                    <a:pt x="735" y="571"/>
                  </a:lnTo>
                  <a:lnTo>
                    <a:pt x="757" y="568"/>
                  </a:lnTo>
                  <a:lnTo>
                    <a:pt x="766" y="563"/>
                  </a:lnTo>
                  <a:lnTo>
                    <a:pt x="772" y="534"/>
                  </a:lnTo>
                  <a:lnTo>
                    <a:pt x="763" y="518"/>
                  </a:lnTo>
                  <a:lnTo>
                    <a:pt x="689" y="505"/>
                  </a:lnTo>
                  <a:lnTo>
                    <a:pt x="675" y="483"/>
                  </a:lnTo>
                  <a:lnTo>
                    <a:pt x="654" y="483"/>
                  </a:lnTo>
                  <a:lnTo>
                    <a:pt x="634" y="483"/>
                  </a:lnTo>
                  <a:lnTo>
                    <a:pt x="618" y="459"/>
                  </a:lnTo>
                  <a:lnTo>
                    <a:pt x="620" y="445"/>
                  </a:lnTo>
                  <a:lnTo>
                    <a:pt x="629" y="392"/>
                  </a:lnTo>
                  <a:lnTo>
                    <a:pt x="601" y="363"/>
                  </a:lnTo>
                  <a:lnTo>
                    <a:pt x="623" y="271"/>
                  </a:lnTo>
                  <a:lnTo>
                    <a:pt x="608" y="257"/>
                  </a:lnTo>
                  <a:lnTo>
                    <a:pt x="558" y="274"/>
                  </a:lnTo>
                  <a:lnTo>
                    <a:pt x="548" y="253"/>
                  </a:lnTo>
                  <a:lnTo>
                    <a:pt x="548" y="231"/>
                  </a:lnTo>
                  <a:lnTo>
                    <a:pt x="537" y="221"/>
                  </a:lnTo>
                  <a:lnTo>
                    <a:pt x="561" y="187"/>
                  </a:lnTo>
                  <a:lnTo>
                    <a:pt x="587" y="196"/>
                  </a:lnTo>
                  <a:lnTo>
                    <a:pt x="599" y="185"/>
                  </a:lnTo>
                  <a:lnTo>
                    <a:pt x="647" y="192"/>
                  </a:lnTo>
                  <a:lnTo>
                    <a:pt x="668" y="185"/>
                  </a:lnTo>
                  <a:lnTo>
                    <a:pt x="682" y="148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0" name="Freeform 234"/>
            <p:cNvSpPr>
              <a:spLocks/>
            </p:cNvSpPr>
            <p:nvPr/>
          </p:nvSpPr>
          <p:spPr bwMode="auto">
            <a:xfrm>
              <a:off x="7095812" y="4850159"/>
              <a:ext cx="519856" cy="747229"/>
            </a:xfrm>
            <a:custGeom>
              <a:avLst/>
              <a:gdLst>
                <a:gd name="T0" fmla="*/ 7 w 404"/>
                <a:gd name="T1" fmla="*/ 100 h 566"/>
                <a:gd name="T2" fmla="*/ 28 w 404"/>
                <a:gd name="T3" fmla="*/ 140 h 566"/>
                <a:gd name="T4" fmla="*/ 29 w 404"/>
                <a:gd name="T5" fmla="*/ 162 h 566"/>
                <a:gd name="T6" fmla="*/ 18 w 404"/>
                <a:gd name="T7" fmla="*/ 183 h 566"/>
                <a:gd name="T8" fmla="*/ 4 w 404"/>
                <a:gd name="T9" fmla="*/ 195 h 566"/>
                <a:gd name="T10" fmla="*/ 0 w 404"/>
                <a:gd name="T11" fmla="*/ 234 h 566"/>
                <a:gd name="T12" fmla="*/ 4 w 404"/>
                <a:gd name="T13" fmla="*/ 240 h 566"/>
                <a:gd name="T14" fmla="*/ 14 w 404"/>
                <a:gd name="T15" fmla="*/ 236 h 566"/>
                <a:gd name="T16" fmla="*/ 18 w 404"/>
                <a:gd name="T17" fmla="*/ 240 h 566"/>
                <a:gd name="T18" fmla="*/ 18 w 404"/>
                <a:gd name="T19" fmla="*/ 265 h 566"/>
                <a:gd name="T20" fmla="*/ 29 w 404"/>
                <a:gd name="T21" fmla="*/ 293 h 566"/>
                <a:gd name="T22" fmla="*/ 41 w 404"/>
                <a:gd name="T23" fmla="*/ 298 h 566"/>
                <a:gd name="T24" fmla="*/ 43 w 404"/>
                <a:gd name="T25" fmla="*/ 341 h 566"/>
                <a:gd name="T26" fmla="*/ 36 w 404"/>
                <a:gd name="T27" fmla="*/ 370 h 566"/>
                <a:gd name="T28" fmla="*/ 43 w 404"/>
                <a:gd name="T29" fmla="*/ 381 h 566"/>
                <a:gd name="T30" fmla="*/ 56 w 404"/>
                <a:gd name="T31" fmla="*/ 396 h 566"/>
                <a:gd name="T32" fmla="*/ 90 w 404"/>
                <a:gd name="T33" fmla="*/ 387 h 566"/>
                <a:gd name="T34" fmla="*/ 97 w 404"/>
                <a:gd name="T35" fmla="*/ 399 h 566"/>
                <a:gd name="T36" fmla="*/ 86 w 404"/>
                <a:gd name="T37" fmla="*/ 414 h 566"/>
                <a:gd name="T38" fmla="*/ 68 w 404"/>
                <a:gd name="T39" fmla="*/ 440 h 566"/>
                <a:gd name="T40" fmla="*/ 68 w 404"/>
                <a:gd name="T41" fmla="*/ 447 h 566"/>
                <a:gd name="T42" fmla="*/ 79 w 404"/>
                <a:gd name="T43" fmla="*/ 455 h 566"/>
                <a:gd name="T44" fmla="*/ 148 w 404"/>
                <a:gd name="T45" fmla="*/ 426 h 566"/>
                <a:gd name="T46" fmla="*/ 173 w 404"/>
                <a:gd name="T47" fmla="*/ 440 h 566"/>
                <a:gd name="T48" fmla="*/ 180 w 404"/>
                <a:gd name="T49" fmla="*/ 434 h 566"/>
                <a:gd name="T50" fmla="*/ 173 w 404"/>
                <a:gd name="T51" fmla="*/ 416 h 566"/>
                <a:gd name="T52" fmla="*/ 174 w 404"/>
                <a:gd name="T53" fmla="*/ 408 h 566"/>
                <a:gd name="T54" fmla="*/ 185 w 404"/>
                <a:gd name="T55" fmla="*/ 342 h 566"/>
                <a:gd name="T56" fmla="*/ 195 w 404"/>
                <a:gd name="T57" fmla="*/ 327 h 566"/>
                <a:gd name="T58" fmla="*/ 201 w 404"/>
                <a:gd name="T59" fmla="*/ 310 h 566"/>
                <a:gd name="T60" fmla="*/ 212 w 404"/>
                <a:gd name="T61" fmla="*/ 282 h 566"/>
                <a:gd name="T62" fmla="*/ 205 w 404"/>
                <a:gd name="T63" fmla="*/ 271 h 566"/>
                <a:gd name="T64" fmla="*/ 207 w 404"/>
                <a:gd name="T65" fmla="*/ 249 h 566"/>
                <a:gd name="T66" fmla="*/ 237 w 404"/>
                <a:gd name="T67" fmla="*/ 215 h 566"/>
                <a:gd name="T68" fmla="*/ 235 w 404"/>
                <a:gd name="T69" fmla="*/ 192 h 566"/>
                <a:gd name="T70" fmla="*/ 253 w 404"/>
                <a:gd name="T71" fmla="*/ 158 h 566"/>
                <a:gd name="T72" fmla="*/ 273 w 404"/>
                <a:gd name="T73" fmla="*/ 163 h 566"/>
                <a:gd name="T74" fmla="*/ 310 w 404"/>
                <a:gd name="T75" fmla="*/ 136 h 566"/>
                <a:gd name="T76" fmla="*/ 318 w 404"/>
                <a:gd name="T77" fmla="*/ 121 h 566"/>
                <a:gd name="T78" fmla="*/ 294 w 404"/>
                <a:gd name="T79" fmla="*/ 74 h 566"/>
                <a:gd name="T80" fmla="*/ 278 w 404"/>
                <a:gd name="T81" fmla="*/ 51 h 566"/>
                <a:gd name="T82" fmla="*/ 290 w 404"/>
                <a:gd name="T83" fmla="*/ 40 h 566"/>
                <a:gd name="T84" fmla="*/ 275 w 404"/>
                <a:gd name="T85" fmla="*/ 27 h 566"/>
                <a:gd name="T86" fmla="*/ 238 w 404"/>
                <a:gd name="T87" fmla="*/ 27 h 566"/>
                <a:gd name="T88" fmla="*/ 222 w 404"/>
                <a:gd name="T89" fmla="*/ 9 h 566"/>
                <a:gd name="T90" fmla="*/ 194 w 404"/>
                <a:gd name="T91" fmla="*/ 39 h 566"/>
                <a:gd name="T92" fmla="*/ 182 w 404"/>
                <a:gd name="T93" fmla="*/ 34 h 566"/>
                <a:gd name="T94" fmla="*/ 195 w 404"/>
                <a:gd name="T95" fmla="*/ 11 h 566"/>
                <a:gd name="T96" fmla="*/ 194 w 404"/>
                <a:gd name="T97" fmla="*/ 4 h 566"/>
                <a:gd name="T98" fmla="*/ 182 w 404"/>
                <a:gd name="T99" fmla="*/ 0 h 566"/>
                <a:gd name="T100" fmla="*/ 148 w 404"/>
                <a:gd name="T101" fmla="*/ 20 h 566"/>
                <a:gd name="T102" fmla="*/ 120 w 404"/>
                <a:gd name="T103" fmla="*/ 28 h 566"/>
                <a:gd name="T104" fmla="*/ 98 w 404"/>
                <a:gd name="T105" fmla="*/ 27 h 566"/>
                <a:gd name="T106" fmla="*/ 50 w 404"/>
                <a:gd name="T107" fmla="*/ 73 h 566"/>
                <a:gd name="T108" fmla="*/ 24 w 404"/>
                <a:gd name="T109" fmla="*/ 82 h 566"/>
                <a:gd name="T110" fmla="*/ 7 w 404"/>
                <a:gd name="T111" fmla="*/ 100 h 566"/>
                <a:gd name="T112" fmla="*/ 7 w 404"/>
                <a:gd name="T113" fmla="*/ 100 h 56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404" h="566">
                  <a:moveTo>
                    <a:pt x="9" y="124"/>
                  </a:moveTo>
                  <a:lnTo>
                    <a:pt x="35" y="174"/>
                  </a:lnTo>
                  <a:lnTo>
                    <a:pt x="37" y="201"/>
                  </a:lnTo>
                  <a:lnTo>
                    <a:pt x="23" y="227"/>
                  </a:lnTo>
                  <a:lnTo>
                    <a:pt x="4" y="242"/>
                  </a:lnTo>
                  <a:lnTo>
                    <a:pt x="0" y="291"/>
                  </a:lnTo>
                  <a:lnTo>
                    <a:pt x="6" y="298"/>
                  </a:lnTo>
                  <a:lnTo>
                    <a:pt x="18" y="293"/>
                  </a:lnTo>
                  <a:lnTo>
                    <a:pt x="23" y="298"/>
                  </a:lnTo>
                  <a:lnTo>
                    <a:pt x="23" y="329"/>
                  </a:lnTo>
                  <a:lnTo>
                    <a:pt x="37" y="363"/>
                  </a:lnTo>
                  <a:lnTo>
                    <a:pt x="52" y="370"/>
                  </a:lnTo>
                  <a:lnTo>
                    <a:pt x="54" y="423"/>
                  </a:lnTo>
                  <a:lnTo>
                    <a:pt x="46" y="459"/>
                  </a:lnTo>
                  <a:lnTo>
                    <a:pt x="54" y="474"/>
                  </a:lnTo>
                  <a:lnTo>
                    <a:pt x="71" y="491"/>
                  </a:lnTo>
                  <a:lnTo>
                    <a:pt x="114" y="480"/>
                  </a:lnTo>
                  <a:lnTo>
                    <a:pt x="123" y="495"/>
                  </a:lnTo>
                  <a:lnTo>
                    <a:pt x="109" y="514"/>
                  </a:lnTo>
                  <a:lnTo>
                    <a:pt x="87" y="546"/>
                  </a:lnTo>
                  <a:lnTo>
                    <a:pt x="87" y="555"/>
                  </a:lnTo>
                  <a:lnTo>
                    <a:pt x="100" y="565"/>
                  </a:lnTo>
                  <a:lnTo>
                    <a:pt x="188" y="529"/>
                  </a:lnTo>
                  <a:lnTo>
                    <a:pt x="219" y="546"/>
                  </a:lnTo>
                  <a:lnTo>
                    <a:pt x="228" y="538"/>
                  </a:lnTo>
                  <a:lnTo>
                    <a:pt x="219" y="517"/>
                  </a:lnTo>
                  <a:lnTo>
                    <a:pt x="221" y="507"/>
                  </a:lnTo>
                  <a:lnTo>
                    <a:pt x="234" y="425"/>
                  </a:lnTo>
                  <a:lnTo>
                    <a:pt x="247" y="406"/>
                  </a:lnTo>
                  <a:lnTo>
                    <a:pt x="254" y="384"/>
                  </a:lnTo>
                  <a:lnTo>
                    <a:pt x="269" y="350"/>
                  </a:lnTo>
                  <a:lnTo>
                    <a:pt x="260" y="337"/>
                  </a:lnTo>
                  <a:lnTo>
                    <a:pt x="262" y="309"/>
                  </a:lnTo>
                  <a:lnTo>
                    <a:pt x="300" y="266"/>
                  </a:lnTo>
                  <a:lnTo>
                    <a:pt x="297" y="238"/>
                  </a:lnTo>
                  <a:lnTo>
                    <a:pt x="321" y="196"/>
                  </a:lnTo>
                  <a:lnTo>
                    <a:pt x="345" y="203"/>
                  </a:lnTo>
                  <a:lnTo>
                    <a:pt x="393" y="168"/>
                  </a:lnTo>
                  <a:lnTo>
                    <a:pt x="403" y="150"/>
                  </a:lnTo>
                  <a:lnTo>
                    <a:pt x="372" y="93"/>
                  </a:lnTo>
                  <a:lnTo>
                    <a:pt x="352" y="64"/>
                  </a:lnTo>
                  <a:lnTo>
                    <a:pt x="367" y="50"/>
                  </a:lnTo>
                  <a:lnTo>
                    <a:pt x="348" y="33"/>
                  </a:lnTo>
                  <a:lnTo>
                    <a:pt x="302" y="33"/>
                  </a:lnTo>
                  <a:lnTo>
                    <a:pt x="281" y="11"/>
                  </a:lnTo>
                  <a:lnTo>
                    <a:pt x="245" y="48"/>
                  </a:lnTo>
                  <a:lnTo>
                    <a:pt x="231" y="42"/>
                  </a:lnTo>
                  <a:lnTo>
                    <a:pt x="247" y="13"/>
                  </a:lnTo>
                  <a:lnTo>
                    <a:pt x="245" y="4"/>
                  </a:lnTo>
                  <a:lnTo>
                    <a:pt x="231" y="0"/>
                  </a:lnTo>
                  <a:lnTo>
                    <a:pt x="188" y="24"/>
                  </a:lnTo>
                  <a:lnTo>
                    <a:pt x="152" y="35"/>
                  </a:lnTo>
                  <a:lnTo>
                    <a:pt x="124" y="33"/>
                  </a:lnTo>
                  <a:lnTo>
                    <a:pt x="63" y="90"/>
                  </a:lnTo>
                  <a:lnTo>
                    <a:pt x="30" y="101"/>
                  </a:lnTo>
                  <a:lnTo>
                    <a:pt x="9" y="124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1" name="Freeform 235"/>
            <p:cNvSpPr>
              <a:spLocks/>
            </p:cNvSpPr>
            <p:nvPr/>
          </p:nvSpPr>
          <p:spPr bwMode="auto">
            <a:xfrm>
              <a:off x="6571612" y="4922234"/>
              <a:ext cx="596603" cy="692805"/>
            </a:xfrm>
            <a:custGeom>
              <a:avLst/>
              <a:gdLst>
                <a:gd name="T0" fmla="*/ 313 w 465"/>
                <a:gd name="T1" fmla="*/ 52 h 524"/>
                <a:gd name="T2" fmla="*/ 306 w 465"/>
                <a:gd name="T3" fmla="*/ 15 h 524"/>
                <a:gd name="T4" fmla="*/ 279 w 465"/>
                <a:gd name="T5" fmla="*/ 21 h 524"/>
                <a:gd name="T6" fmla="*/ 259 w 465"/>
                <a:gd name="T7" fmla="*/ 34 h 524"/>
                <a:gd name="T8" fmla="*/ 240 w 465"/>
                <a:gd name="T9" fmla="*/ 20 h 524"/>
                <a:gd name="T10" fmla="*/ 206 w 465"/>
                <a:gd name="T11" fmla="*/ 25 h 524"/>
                <a:gd name="T12" fmla="*/ 99 w 465"/>
                <a:gd name="T13" fmla="*/ 0 h 524"/>
                <a:gd name="T14" fmla="*/ 106 w 465"/>
                <a:gd name="T15" fmla="*/ 28 h 524"/>
                <a:gd name="T16" fmla="*/ 58 w 465"/>
                <a:gd name="T17" fmla="*/ 28 h 524"/>
                <a:gd name="T18" fmla="*/ 17 w 465"/>
                <a:gd name="T19" fmla="*/ 80 h 524"/>
                <a:gd name="T20" fmla="*/ 34 w 465"/>
                <a:gd name="T21" fmla="*/ 201 h 524"/>
                <a:gd name="T22" fmla="*/ 4 w 465"/>
                <a:gd name="T23" fmla="*/ 246 h 524"/>
                <a:gd name="T24" fmla="*/ 45 w 465"/>
                <a:gd name="T25" fmla="*/ 252 h 524"/>
                <a:gd name="T26" fmla="*/ 52 w 465"/>
                <a:gd name="T27" fmla="*/ 328 h 524"/>
                <a:gd name="T28" fmla="*/ 88 w 465"/>
                <a:gd name="T29" fmla="*/ 308 h 524"/>
                <a:gd name="T30" fmla="*/ 101 w 465"/>
                <a:gd name="T31" fmla="*/ 326 h 524"/>
                <a:gd name="T32" fmla="*/ 135 w 465"/>
                <a:gd name="T33" fmla="*/ 301 h 524"/>
                <a:gd name="T34" fmla="*/ 170 w 465"/>
                <a:gd name="T35" fmla="*/ 301 h 524"/>
                <a:gd name="T36" fmla="*/ 187 w 465"/>
                <a:gd name="T37" fmla="*/ 330 h 524"/>
                <a:gd name="T38" fmla="*/ 167 w 465"/>
                <a:gd name="T39" fmla="*/ 381 h 524"/>
                <a:gd name="T40" fmla="*/ 167 w 465"/>
                <a:gd name="T41" fmla="*/ 404 h 524"/>
                <a:gd name="T42" fmla="*/ 201 w 465"/>
                <a:gd name="T43" fmla="*/ 422 h 524"/>
                <a:gd name="T44" fmla="*/ 227 w 465"/>
                <a:gd name="T45" fmla="*/ 413 h 524"/>
                <a:gd name="T46" fmla="*/ 240 w 465"/>
                <a:gd name="T47" fmla="*/ 381 h 524"/>
                <a:gd name="T48" fmla="*/ 265 w 465"/>
                <a:gd name="T49" fmla="*/ 376 h 524"/>
                <a:gd name="T50" fmla="*/ 299 w 465"/>
                <a:gd name="T51" fmla="*/ 379 h 524"/>
                <a:gd name="T52" fmla="*/ 293 w 465"/>
                <a:gd name="T53" fmla="*/ 358 h 524"/>
                <a:gd name="T54" fmla="*/ 346 w 465"/>
                <a:gd name="T55" fmla="*/ 351 h 524"/>
                <a:gd name="T56" fmla="*/ 358 w 465"/>
                <a:gd name="T57" fmla="*/ 326 h 524"/>
                <a:gd name="T58" fmla="*/ 361 w 465"/>
                <a:gd name="T59" fmla="*/ 254 h 524"/>
                <a:gd name="T60" fmla="*/ 340 w 465"/>
                <a:gd name="T61" fmla="*/ 221 h 524"/>
                <a:gd name="T62" fmla="*/ 335 w 465"/>
                <a:gd name="T63" fmla="*/ 192 h 524"/>
                <a:gd name="T64" fmla="*/ 321 w 465"/>
                <a:gd name="T65" fmla="*/ 191 h 524"/>
                <a:gd name="T66" fmla="*/ 340 w 465"/>
                <a:gd name="T67" fmla="*/ 139 h 524"/>
                <a:gd name="T68" fmla="*/ 348 w 465"/>
                <a:gd name="T69" fmla="*/ 96 h 524"/>
                <a:gd name="T70" fmla="*/ 328 w 465"/>
                <a:gd name="T71" fmla="*/ 56 h 5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65" h="524">
                  <a:moveTo>
                    <a:pt x="418" y="69"/>
                  </a:moveTo>
                  <a:lnTo>
                    <a:pt x="398" y="64"/>
                  </a:lnTo>
                  <a:lnTo>
                    <a:pt x="389" y="50"/>
                  </a:lnTo>
                  <a:lnTo>
                    <a:pt x="389" y="19"/>
                  </a:lnTo>
                  <a:lnTo>
                    <a:pt x="378" y="4"/>
                  </a:lnTo>
                  <a:lnTo>
                    <a:pt x="356" y="26"/>
                  </a:lnTo>
                  <a:lnTo>
                    <a:pt x="346" y="42"/>
                  </a:lnTo>
                  <a:lnTo>
                    <a:pt x="330" y="42"/>
                  </a:lnTo>
                  <a:lnTo>
                    <a:pt x="325" y="18"/>
                  </a:lnTo>
                  <a:lnTo>
                    <a:pt x="306" y="24"/>
                  </a:lnTo>
                  <a:lnTo>
                    <a:pt x="280" y="42"/>
                  </a:lnTo>
                  <a:lnTo>
                    <a:pt x="262" y="31"/>
                  </a:lnTo>
                  <a:lnTo>
                    <a:pt x="227" y="6"/>
                  </a:lnTo>
                  <a:lnTo>
                    <a:pt x="126" y="0"/>
                  </a:lnTo>
                  <a:lnTo>
                    <a:pt x="116" y="11"/>
                  </a:lnTo>
                  <a:lnTo>
                    <a:pt x="136" y="35"/>
                  </a:lnTo>
                  <a:lnTo>
                    <a:pt x="112" y="50"/>
                  </a:lnTo>
                  <a:lnTo>
                    <a:pt x="74" y="35"/>
                  </a:lnTo>
                  <a:lnTo>
                    <a:pt x="35" y="69"/>
                  </a:lnTo>
                  <a:lnTo>
                    <a:pt x="21" y="99"/>
                  </a:lnTo>
                  <a:lnTo>
                    <a:pt x="24" y="172"/>
                  </a:lnTo>
                  <a:lnTo>
                    <a:pt x="43" y="249"/>
                  </a:lnTo>
                  <a:lnTo>
                    <a:pt x="0" y="298"/>
                  </a:lnTo>
                  <a:lnTo>
                    <a:pt x="4" y="305"/>
                  </a:lnTo>
                  <a:lnTo>
                    <a:pt x="43" y="293"/>
                  </a:lnTo>
                  <a:lnTo>
                    <a:pt x="57" y="311"/>
                  </a:lnTo>
                  <a:lnTo>
                    <a:pt x="45" y="366"/>
                  </a:lnTo>
                  <a:lnTo>
                    <a:pt x="67" y="406"/>
                  </a:lnTo>
                  <a:lnTo>
                    <a:pt x="90" y="412"/>
                  </a:lnTo>
                  <a:lnTo>
                    <a:pt x="112" y="382"/>
                  </a:lnTo>
                  <a:lnTo>
                    <a:pt x="122" y="406"/>
                  </a:lnTo>
                  <a:lnTo>
                    <a:pt x="129" y="404"/>
                  </a:lnTo>
                  <a:lnTo>
                    <a:pt x="164" y="370"/>
                  </a:lnTo>
                  <a:lnTo>
                    <a:pt x="172" y="373"/>
                  </a:lnTo>
                  <a:lnTo>
                    <a:pt x="188" y="364"/>
                  </a:lnTo>
                  <a:lnTo>
                    <a:pt x="217" y="373"/>
                  </a:lnTo>
                  <a:lnTo>
                    <a:pt x="217" y="404"/>
                  </a:lnTo>
                  <a:lnTo>
                    <a:pt x="238" y="408"/>
                  </a:lnTo>
                  <a:lnTo>
                    <a:pt x="232" y="438"/>
                  </a:lnTo>
                  <a:lnTo>
                    <a:pt x="212" y="472"/>
                  </a:lnTo>
                  <a:lnTo>
                    <a:pt x="203" y="501"/>
                  </a:lnTo>
                  <a:lnTo>
                    <a:pt x="212" y="501"/>
                  </a:lnTo>
                  <a:lnTo>
                    <a:pt x="236" y="479"/>
                  </a:lnTo>
                  <a:lnTo>
                    <a:pt x="256" y="523"/>
                  </a:lnTo>
                  <a:lnTo>
                    <a:pt x="272" y="512"/>
                  </a:lnTo>
                  <a:lnTo>
                    <a:pt x="289" y="512"/>
                  </a:lnTo>
                  <a:lnTo>
                    <a:pt x="306" y="498"/>
                  </a:lnTo>
                  <a:lnTo>
                    <a:pt x="306" y="472"/>
                  </a:lnTo>
                  <a:lnTo>
                    <a:pt x="315" y="463"/>
                  </a:lnTo>
                  <a:lnTo>
                    <a:pt x="337" y="465"/>
                  </a:lnTo>
                  <a:lnTo>
                    <a:pt x="374" y="483"/>
                  </a:lnTo>
                  <a:lnTo>
                    <a:pt x="380" y="470"/>
                  </a:lnTo>
                  <a:lnTo>
                    <a:pt x="372" y="455"/>
                  </a:lnTo>
                  <a:lnTo>
                    <a:pt x="374" y="443"/>
                  </a:lnTo>
                  <a:lnTo>
                    <a:pt x="398" y="423"/>
                  </a:lnTo>
                  <a:lnTo>
                    <a:pt x="440" y="435"/>
                  </a:lnTo>
                  <a:lnTo>
                    <a:pt x="464" y="419"/>
                  </a:lnTo>
                  <a:lnTo>
                    <a:pt x="456" y="404"/>
                  </a:lnTo>
                  <a:lnTo>
                    <a:pt x="464" y="368"/>
                  </a:lnTo>
                  <a:lnTo>
                    <a:pt x="461" y="315"/>
                  </a:lnTo>
                  <a:lnTo>
                    <a:pt x="446" y="308"/>
                  </a:lnTo>
                  <a:lnTo>
                    <a:pt x="433" y="274"/>
                  </a:lnTo>
                  <a:lnTo>
                    <a:pt x="433" y="243"/>
                  </a:lnTo>
                  <a:lnTo>
                    <a:pt x="427" y="238"/>
                  </a:lnTo>
                  <a:lnTo>
                    <a:pt x="416" y="243"/>
                  </a:lnTo>
                  <a:lnTo>
                    <a:pt x="409" y="236"/>
                  </a:lnTo>
                  <a:lnTo>
                    <a:pt x="413" y="187"/>
                  </a:lnTo>
                  <a:lnTo>
                    <a:pt x="433" y="172"/>
                  </a:lnTo>
                  <a:lnTo>
                    <a:pt x="446" y="146"/>
                  </a:lnTo>
                  <a:lnTo>
                    <a:pt x="444" y="119"/>
                  </a:lnTo>
                  <a:lnTo>
                    <a:pt x="418" y="69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2" name="Freeform 236"/>
            <p:cNvSpPr>
              <a:spLocks/>
            </p:cNvSpPr>
            <p:nvPr/>
          </p:nvSpPr>
          <p:spPr bwMode="auto">
            <a:xfrm>
              <a:off x="5990938" y="5056088"/>
              <a:ext cx="667559" cy="606020"/>
            </a:xfrm>
            <a:custGeom>
              <a:avLst/>
              <a:gdLst>
                <a:gd name="T0" fmla="*/ 114 w 520"/>
                <a:gd name="T1" fmla="*/ 123 h 459"/>
                <a:gd name="T2" fmla="*/ 103 w 520"/>
                <a:gd name="T3" fmla="*/ 153 h 459"/>
                <a:gd name="T4" fmla="*/ 86 w 520"/>
                <a:gd name="T5" fmla="*/ 159 h 459"/>
                <a:gd name="T6" fmla="*/ 48 w 520"/>
                <a:gd name="T7" fmla="*/ 153 h 459"/>
                <a:gd name="T8" fmla="*/ 39 w 520"/>
                <a:gd name="T9" fmla="*/ 162 h 459"/>
                <a:gd name="T10" fmla="*/ 19 w 520"/>
                <a:gd name="T11" fmla="*/ 154 h 459"/>
                <a:gd name="T12" fmla="*/ 0 w 520"/>
                <a:gd name="T13" fmla="*/ 182 h 459"/>
                <a:gd name="T14" fmla="*/ 9 w 520"/>
                <a:gd name="T15" fmla="*/ 190 h 459"/>
                <a:gd name="T16" fmla="*/ 9 w 520"/>
                <a:gd name="T17" fmla="*/ 208 h 459"/>
                <a:gd name="T18" fmla="*/ 17 w 520"/>
                <a:gd name="T19" fmla="*/ 224 h 459"/>
                <a:gd name="T20" fmla="*/ 55 w 520"/>
                <a:gd name="T21" fmla="*/ 212 h 459"/>
                <a:gd name="T22" fmla="*/ 66 w 520"/>
                <a:gd name="T23" fmla="*/ 223 h 459"/>
                <a:gd name="T24" fmla="*/ 51 w 520"/>
                <a:gd name="T25" fmla="*/ 297 h 459"/>
                <a:gd name="T26" fmla="*/ 73 w 520"/>
                <a:gd name="T27" fmla="*/ 320 h 459"/>
                <a:gd name="T28" fmla="*/ 66 w 520"/>
                <a:gd name="T29" fmla="*/ 364 h 459"/>
                <a:gd name="T30" fmla="*/ 88 w 520"/>
                <a:gd name="T31" fmla="*/ 365 h 459"/>
                <a:gd name="T32" fmla="*/ 112 w 520"/>
                <a:gd name="T33" fmla="*/ 342 h 459"/>
                <a:gd name="T34" fmla="*/ 121 w 520"/>
                <a:gd name="T35" fmla="*/ 349 h 459"/>
                <a:gd name="T36" fmla="*/ 168 w 520"/>
                <a:gd name="T37" fmla="*/ 369 h 459"/>
                <a:gd name="T38" fmla="*/ 177 w 520"/>
                <a:gd name="T39" fmla="*/ 364 h 459"/>
                <a:gd name="T40" fmla="*/ 179 w 520"/>
                <a:gd name="T41" fmla="*/ 347 h 459"/>
                <a:gd name="T42" fmla="*/ 187 w 520"/>
                <a:gd name="T43" fmla="*/ 337 h 459"/>
                <a:gd name="T44" fmla="*/ 253 w 520"/>
                <a:gd name="T45" fmla="*/ 294 h 459"/>
                <a:gd name="T46" fmla="*/ 265 w 520"/>
                <a:gd name="T47" fmla="*/ 309 h 459"/>
                <a:gd name="T48" fmla="*/ 304 w 520"/>
                <a:gd name="T49" fmla="*/ 320 h 459"/>
                <a:gd name="T50" fmla="*/ 327 w 520"/>
                <a:gd name="T51" fmla="*/ 291 h 459"/>
                <a:gd name="T52" fmla="*/ 337 w 520"/>
                <a:gd name="T53" fmla="*/ 297 h 459"/>
                <a:gd name="T54" fmla="*/ 353 w 520"/>
                <a:gd name="T55" fmla="*/ 297 h 459"/>
                <a:gd name="T56" fmla="*/ 353 w 520"/>
                <a:gd name="T57" fmla="*/ 288 h 459"/>
                <a:gd name="T58" fmla="*/ 373 w 520"/>
                <a:gd name="T59" fmla="*/ 281 h 459"/>
                <a:gd name="T60" fmla="*/ 373 w 520"/>
                <a:gd name="T61" fmla="*/ 274 h 459"/>
                <a:gd name="T62" fmla="*/ 382 w 520"/>
                <a:gd name="T63" fmla="*/ 265 h 459"/>
                <a:gd name="T64" fmla="*/ 387 w 520"/>
                <a:gd name="T65" fmla="*/ 267 h 459"/>
                <a:gd name="T66" fmla="*/ 408 w 520"/>
                <a:gd name="T67" fmla="*/ 246 h 459"/>
                <a:gd name="T68" fmla="*/ 391 w 520"/>
                <a:gd name="T69" fmla="*/ 214 h 459"/>
                <a:gd name="T70" fmla="*/ 399 w 520"/>
                <a:gd name="T71" fmla="*/ 169 h 459"/>
                <a:gd name="T72" fmla="*/ 388 w 520"/>
                <a:gd name="T73" fmla="*/ 154 h 459"/>
                <a:gd name="T74" fmla="*/ 358 w 520"/>
                <a:gd name="T75" fmla="*/ 164 h 459"/>
                <a:gd name="T76" fmla="*/ 355 w 520"/>
                <a:gd name="T77" fmla="*/ 159 h 459"/>
                <a:gd name="T78" fmla="*/ 388 w 520"/>
                <a:gd name="T79" fmla="*/ 119 h 459"/>
                <a:gd name="T80" fmla="*/ 373 w 520"/>
                <a:gd name="T81" fmla="*/ 57 h 459"/>
                <a:gd name="T82" fmla="*/ 350 w 520"/>
                <a:gd name="T83" fmla="*/ 75 h 459"/>
                <a:gd name="T84" fmla="*/ 330 w 520"/>
                <a:gd name="T85" fmla="*/ 53 h 459"/>
                <a:gd name="T86" fmla="*/ 311 w 520"/>
                <a:gd name="T87" fmla="*/ 27 h 459"/>
                <a:gd name="T88" fmla="*/ 309 w 520"/>
                <a:gd name="T89" fmla="*/ 11 h 459"/>
                <a:gd name="T90" fmla="*/ 296 w 520"/>
                <a:gd name="T91" fmla="*/ 7 h 459"/>
                <a:gd name="T92" fmla="*/ 280 w 520"/>
                <a:gd name="T93" fmla="*/ 13 h 459"/>
                <a:gd name="T94" fmla="*/ 254 w 520"/>
                <a:gd name="T95" fmla="*/ 0 h 459"/>
                <a:gd name="T96" fmla="*/ 242 w 520"/>
                <a:gd name="T97" fmla="*/ 31 h 459"/>
                <a:gd name="T98" fmla="*/ 221 w 520"/>
                <a:gd name="T99" fmla="*/ 32 h 459"/>
                <a:gd name="T100" fmla="*/ 205 w 520"/>
                <a:gd name="T101" fmla="*/ 57 h 459"/>
                <a:gd name="T102" fmla="*/ 195 w 520"/>
                <a:gd name="T103" fmla="*/ 51 h 459"/>
                <a:gd name="T104" fmla="*/ 179 w 520"/>
                <a:gd name="T105" fmla="*/ 57 h 459"/>
                <a:gd name="T106" fmla="*/ 155 w 520"/>
                <a:gd name="T107" fmla="*/ 43 h 459"/>
                <a:gd name="T108" fmla="*/ 136 w 520"/>
                <a:gd name="T109" fmla="*/ 66 h 459"/>
                <a:gd name="T110" fmla="*/ 136 w 520"/>
                <a:gd name="T111" fmla="*/ 76 h 459"/>
                <a:gd name="T112" fmla="*/ 174 w 520"/>
                <a:gd name="T113" fmla="*/ 99 h 459"/>
                <a:gd name="T114" fmla="*/ 183 w 520"/>
                <a:gd name="T115" fmla="*/ 114 h 459"/>
                <a:gd name="T116" fmla="*/ 155 w 520"/>
                <a:gd name="T117" fmla="*/ 124 h 459"/>
                <a:gd name="T118" fmla="*/ 114 w 520"/>
                <a:gd name="T119" fmla="*/ 123 h 459"/>
                <a:gd name="T120" fmla="*/ 114 w 520"/>
                <a:gd name="T121" fmla="*/ 123 h 45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20" h="459">
                  <a:moveTo>
                    <a:pt x="145" y="153"/>
                  </a:moveTo>
                  <a:lnTo>
                    <a:pt x="131" y="190"/>
                  </a:lnTo>
                  <a:lnTo>
                    <a:pt x="109" y="197"/>
                  </a:lnTo>
                  <a:lnTo>
                    <a:pt x="61" y="190"/>
                  </a:lnTo>
                  <a:lnTo>
                    <a:pt x="50" y="201"/>
                  </a:lnTo>
                  <a:lnTo>
                    <a:pt x="24" y="192"/>
                  </a:lnTo>
                  <a:lnTo>
                    <a:pt x="0" y="226"/>
                  </a:lnTo>
                  <a:lnTo>
                    <a:pt x="11" y="236"/>
                  </a:lnTo>
                  <a:lnTo>
                    <a:pt x="11" y="258"/>
                  </a:lnTo>
                  <a:lnTo>
                    <a:pt x="21" y="279"/>
                  </a:lnTo>
                  <a:lnTo>
                    <a:pt x="70" y="263"/>
                  </a:lnTo>
                  <a:lnTo>
                    <a:pt x="85" y="276"/>
                  </a:lnTo>
                  <a:lnTo>
                    <a:pt x="64" y="369"/>
                  </a:lnTo>
                  <a:lnTo>
                    <a:pt x="92" y="398"/>
                  </a:lnTo>
                  <a:lnTo>
                    <a:pt x="83" y="451"/>
                  </a:lnTo>
                  <a:lnTo>
                    <a:pt x="112" y="453"/>
                  </a:lnTo>
                  <a:lnTo>
                    <a:pt x="142" y="424"/>
                  </a:lnTo>
                  <a:lnTo>
                    <a:pt x="155" y="433"/>
                  </a:lnTo>
                  <a:lnTo>
                    <a:pt x="214" y="458"/>
                  </a:lnTo>
                  <a:lnTo>
                    <a:pt x="226" y="451"/>
                  </a:lnTo>
                  <a:lnTo>
                    <a:pt x="228" y="431"/>
                  </a:lnTo>
                  <a:lnTo>
                    <a:pt x="238" y="419"/>
                  </a:lnTo>
                  <a:lnTo>
                    <a:pt x="322" y="364"/>
                  </a:lnTo>
                  <a:lnTo>
                    <a:pt x="337" y="383"/>
                  </a:lnTo>
                  <a:lnTo>
                    <a:pt x="387" y="398"/>
                  </a:lnTo>
                  <a:lnTo>
                    <a:pt x="416" y="361"/>
                  </a:lnTo>
                  <a:lnTo>
                    <a:pt x="429" y="369"/>
                  </a:lnTo>
                  <a:lnTo>
                    <a:pt x="449" y="369"/>
                  </a:lnTo>
                  <a:lnTo>
                    <a:pt x="449" y="358"/>
                  </a:lnTo>
                  <a:lnTo>
                    <a:pt x="475" y="349"/>
                  </a:lnTo>
                  <a:lnTo>
                    <a:pt x="475" y="340"/>
                  </a:lnTo>
                  <a:lnTo>
                    <a:pt x="486" y="329"/>
                  </a:lnTo>
                  <a:lnTo>
                    <a:pt x="492" y="332"/>
                  </a:lnTo>
                  <a:lnTo>
                    <a:pt x="519" y="305"/>
                  </a:lnTo>
                  <a:lnTo>
                    <a:pt x="497" y="265"/>
                  </a:lnTo>
                  <a:lnTo>
                    <a:pt x="508" y="209"/>
                  </a:lnTo>
                  <a:lnTo>
                    <a:pt x="494" y="192"/>
                  </a:lnTo>
                  <a:lnTo>
                    <a:pt x="456" y="204"/>
                  </a:lnTo>
                  <a:lnTo>
                    <a:pt x="451" y="197"/>
                  </a:lnTo>
                  <a:lnTo>
                    <a:pt x="494" y="148"/>
                  </a:lnTo>
                  <a:lnTo>
                    <a:pt x="475" y="71"/>
                  </a:lnTo>
                  <a:lnTo>
                    <a:pt x="446" y="93"/>
                  </a:lnTo>
                  <a:lnTo>
                    <a:pt x="420" y="66"/>
                  </a:lnTo>
                  <a:lnTo>
                    <a:pt x="396" y="33"/>
                  </a:lnTo>
                  <a:lnTo>
                    <a:pt x="394" y="13"/>
                  </a:lnTo>
                  <a:lnTo>
                    <a:pt x="377" y="9"/>
                  </a:lnTo>
                  <a:lnTo>
                    <a:pt x="357" y="16"/>
                  </a:lnTo>
                  <a:lnTo>
                    <a:pt x="324" y="0"/>
                  </a:lnTo>
                  <a:lnTo>
                    <a:pt x="308" y="38"/>
                  </a:lnTo>
                  <a:lnTo>
                    <a:pt x="281" y="40"/>
                  </a:lnTo>
                  <a:lnTo>
                    <a:pt x="260" y="71"/>
                  </a:lnTo>
                  <a:lnTo>
                    <a:pt x="248" y="64"/>
                  </a:lnTo>
                  <a:lnTo>
                    <a:pt x="228" y="71"/>
                  </a:lnTo>
                  <a:lnTo>
                    <a:pt x="197" y="53"/>
                  </a:lnTo>
                  <a:lnTo>
                    <a:pt x="173" y="81"/>
                  </a:lnTo>
                  <a:lnTo>
                    <a:pt x="173" y="95"/>
                  </a:lnTo>
                  <a:lnTo>
                    <a:pt x="221" y="122"/>
                  </a:lnTo>
                  <a:lnTo>
                    <a:pt x="232" y="141"/>
                  </a:lnTo>
                  <a:lnTo>
                    <a:pt x="197" y="154"/>
                  </a:lnTo>
                  <a:lnTo>
                    <a:pt x="145" y="153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3" name="Freeform 237"/>
            <p:cNvSpPr>
              <a:spLocks/>
            </p:cNvSpPr>
            <p:nvPr/>
          </p:nvSpPr>
          <p:spPr bwMode="auto">
            <a:xfrm>
              <a:off x="7550505" y="4644230"/>
              <a:ext cx="419939" cy="504527"/>
            </a:xfrm>
            <a:custGeom>
              <a:avLst/>
              <a:gdLst>
                <a:gd name="T0" fmla="*/ 185 w 327"/>
                <a:gd name="T1" fmla="*/ 293 h 381"/>
                <a:gd name="T2" fmla="*/ 146 w 327"/>
                <a:gd name="T3" fmla="*/ 308 h 381"/>
                <a:gd name="T4" fmla="*/ 123 w 327"/>
                <a:gd name="T5" fmla="*/ 284 h 381"/>
                <a:gd name="T6" fmla="*/ 109 w 327"/>
                <a:gd name="T7" fmla="*/ 304 h 381"/>
                <a:gd name="T8" fmla="*/ 84 w 327"/>
                <a:gd name="T9" fmla="*/ 304 h 381"/>
                <a:gd name="T10" fmla="*/ 73 w 327"/>
                <a:gd name="T11" fmla="*/ 282 h 381"/>
                <a:gd name="T12" fmla="*/ 61 w 327"/>
                <a:gd name="T13" fmla="*/ 249 h 381"/>
                <a:gd name="T14" fmla="*/ 39 w 327"/>
                <a:gd name="T15" fmla="*/ 248 h 381"/>
                <a:gd name="T16" fmla="*/ 15 w 327"/>
                <a:gd name="T17" fmla="*/ 200 h 381"/>
                <a:gd name="T18" fmla="*/ 0 w 327"/>
                <a:gd name="T19" fmla="*/ 176 h 381"/>
                <a:gd name="T20" fmla="*/ 11 w 327"/>
                <a:gd name="T21" fmla="*/ 166 h 381"/>
                <a:gd name="T22" fmla="*/ 15 w 327"/>
                <a:gd name="T23" fmla="*/ 161 h 381"/>
                <a:gd name="T24" fmla="*/ 41 w 327"/>
                <a:gd name="T25" fmla="*/ 123 h 381"/>
                <a:gd name="T26" fmla="*/ 39 w 327"/>
                <a:gd name="T27" fmla="*/ 94 h 381"/>
                <a:gd name="T28" fmla="*/ 47 w 327"/>
                <a:gd name="T29" fmla="*/ 80 h 381"/>
                <a:gd name="T30" fmla="*/ 67 w 327"/>
                <a:gd name="T31" fmla="*/ 77 h 381"/>
                <a:gd name="T32" fmla="*/ 73 w 327"/>
                <a:gd name="T33" fmla="*/ 68 h 381"/>
                <a:gd name="T34" fmla="*/ 66 w 327"/>
                <a:gd name="T35" fmla="*/ 53 h 381"/>
                <a:gd name="T36" fmla="*/ 77 w 327"/>
                <a:gd name="T37" fmla="*/ 39 h 381"/>
                <a:gd name="T38" fmla="*/ 77 w 327"/>
                <a:gd name="T39" fmla="*/ 11 h 381"/>
                <a:gd name="T40" fmla="*/ 90 w 327"/>
                <a:gd name="T41" fmla="*/ 4 h 381"/>
                <a:gd name="T42" fmla="*/ 114 w 327"/>
                <a:gd name="T43" fmla="*/ 17 h 381"/>
                <a:gd name="T44" fmla="*/ 145 w 327"/>
                <a:gd name="T45" fmla="*/ 23 h 381"/>
                <a:gd name="T46" fmla="*/ 165 w 327"/>
                <a:gd name="T47" fmla="*/ 0 h 381"/>
                <a:gd name="T48" fmla="*/ 189 w 327"/>
                <a:gd name="T49" fmla="*/ 20 h 381"/>
                <a:gd name="T50" fmla="*/ 178 w 327"/>
                <a:gd name="T51" fmla="*/ 29 h 381"/>
                <a:gd name="T52" fmla="*/ 165 w 327"/>
                <a:gd name="T53" fmla="*/ 48 h 381"/>
                <a:gd name="T54" fmla="*/ 146 w 327"/>
                <a:gd name="T55" fmla="*/ 53 h 381"/>
                <a:gd name="T56" fmla="*/ 139 w 327"/>
                <a:gd name="T57" fmla="*/ 59 h 381"/>
                <a:gd name="T58" fmla="*/ 158 w 327"/>
                <a:gd name="T59" fmla="*/ 69 h 381"/>
                <a:gd name="T60" fmla="*/ 192 w 327"/>
                <a:gd name="T61" fmla="*/ 53 h 381"/>
                <a:gd name="T62" fmla="*/ 249 w 327"/>
                <a:gd name="T63" fmla="*/ 78 h 381"/>
                <a:gd name="T64" fmla="*/ 256 w 327"/>
                <a:gd name="T65" fmla="*/ 128 h 381"/>
                <a:gd name="T66" fmla="*/ 232 w 327"/>
                <a:gd name="T67" fmla="*/ 128 h 381"/>
                <a:gd name="T68" fmla="*/ 230 w 327"/>
                <a:gd name="T69" fmla="*/ 143 h 381"/>
                <a:gd name="T70" fmla="*/ 242 w 327"/>
                <a:gd name="T71" fmla="*/ 164 h 381"/>
                <a:gd name="T72" fmla="*/ 232 w 327"/>
                <a:gd name="T73" fmla="*/ 176 h 381"/>
                <a:gd name="T74" fmla="*/ 245 w 327"/>
                <a:gd name="T75" fmla="*/ 196 h 381"/>
                <a:gd name="T76" fmla="*/ 226 w 327"/>
                <a:gd name="T77" fmla="*/ 220 h 381"/>
                <a:gd name="T78" fmla="*/ 216 w 327"/>
                <a:gd name="T79" fmla="*/ 208 h 381"/>
                <a:gd name="T80" fmla="*/ 189 w 327"/>
                <a:gd name="T81" fmla="*/ 282 h 381"/>
                <a:gd name="T82" fmla="*/ 185 w 327"/>
                <a:gd name="T83" fmla="*/ 293 h 381"/>
                <a:gd name="T84" fmla="*/ 185 w 327"/>
                <a:gd name="T85" fmla="*/ 293 h 38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327" h="381">
                  <a:moveTo>
                    <a:pt x="236" y="361"/>
                  </a:moveTo>
                  <a:lnTo>
                    <a:pt x="186" y="380"/>
                  </a:lnTo>
                  <a:lnTo>
                    <a:pt x="157" y="351"/>
                  </a:lnTo>
                  <a:lnTo>
                    <a:pt x="139" y="375"/>
                  </a:lnTo>
                  <a:lnTo>
                    <a:pt x="107" y="375"/>
                  </a:lnTo>
                  <a:lnTo>
                    <a:pt x="93" y="348"/>
                  </a:lnTo>
                  <a:lnTo>
                    <a:pt x="78" y="308"/>
                  </a:lnTo>
                  <a:lnTo>
                    <a:pt x="50" y="305"/>
                  </a:lnTo>
                  <a:lnTo>
                    <a:pt x="19" y="247"/>
                  </a:lnTo>
                  <a:lnTo>
                    <a:pt x="0" y="218"/>
                  </a:lnTo>
                  <a:lnTo>
                    <a:pt x="14" y="204"/>
                  </a:lnTo>
                  <a:lnTo>
                    <a:pt x="19" y="199"/>
                  </a:lnTo>
                  <a:lnTo>
                    <a:pt x="52" y="152"/>
                  </a:lnTo>
                  <a:lnTo>
                    <a:pt x="50" y="115"/>
                  </a:lnTo>
                  <a:lnTo>
                    <a:pt x="60" y="99"/>
                  </a:lnTo>
                  <a:lnTo>
                    <a:pt x="86" y="95"/>
                  </a:lnTo>
                  <a:lnTo>
                    <a:pt x="93" y="84"/>
                  </a:lnTo>
                  <a:lnTo>
                    <a:pt x="84" y="66"/>
                  </a:lnTo>
                  <a:lnTo>
                    <a:pt x="98" y="48"/>
                  </a:lnTo>
                  <a:lnTo>
                    <a:pt x="98" y="13"/>
                  </a:lnTo>
                  <a:lnTo>
                    <a:pt x="115" y="4"/>
                  </a:lnTo>
                  <a:lnTo>
                    <a:pt x="146" y="21"/>
                  </a:lnTo>
                  <a:lnTo>
                    <a:pt x="184" y="28"/>
                  </a:lnTo>
                  <a:lnTo>
                    <a:pt x="210" y="0"/>
                  </a:lnTo>
                  <a:lnTo>
                    <a:pt x="240" y="24"/>
                  </a:lnTo>
                  <a:lnTo>
                    <a:pt x="227" y="35"/>
                  </a:lnTo>
                  <a:lnTo>
                    <a:pt x="210" y="59"/>
                  </a:lnTo>
                  <a:lnTo>
                    <a:pt x="186" y="66"/>
                  </a:lnTo>
                  <a:lnTo>
                    <a:pt x="177" y="72"/>
                  </a:lnTo>
                  <a:lnTo>
                    <a:pt x="201" y="86"/>
                  </a:lnTo>
                  <a:lnTo>
                    <a:pt x="244" y="66"/>
                  </a:lnTo>
                  <a:lnTo>
                    <a:pt x="317" y="97"/>
                  </a:lnTo>
                  <a:lnTo>
                    <a:pt x="326" y="158"/>
                  </a:lnTo>
                  <a:lnTo>
                    <a:pt x="295" y="158"/>
                  </a:lnTo>
                  <a:lnTo>
                    <a:pt x="292" y="177"/>
                  </a:lnTo>
                  <a:lnTo>
                    <a:pt x="308" y="202"/>
                  </a:lnTo>
                  <a:lnTo>
                    <a:pt x="295" y="218"/>
                  </a:lnTo>
                  <a:lnTo>
                    <a:pt x="311" y="242"/>
                  </a:lnTo>
                  <a:lnTo>
                    <a:pt x="287" y="271"/>
                  </a:lnTo>
                  <a:lnTo>
                    <a:pt x="275" y="257"/>
                  </a:lnTo>
                  <a:lnTo>
                    <a:pt x="240" y="348"/>
                  </a:lnTo>
                  <a:lnTo>
                    <a:pt x="236" y="361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4" name="Freeform 238"/>
            <p:cNvSpPr>
              <a:spLocks/>
            </p:cNvSpPr>
            <p:nvPr/>
          </p:nvSpPr>
          <p:spPr bwMode="auto">
            <a:xfrm>
              <a:off x="7156630" y="4272086"/>
              <a:ext cx="521303" cy="644265"/>
            </a:xfrm>
            <a:custGeom>
              <a:avLst/>
              <a:gdLst>
                <a:gd name="T0" fmla="*/ 75 w 406"/>
                <a:gd name="T1" fmla="*/ 0 h 488"/>
                <a:gd name="T2" fmla="*/ 129 w 406"/>
                <a:gd name="T3" fmla="*/ 33 h 488"/>
                <a:gd name="T4" fmla="*/ 173 w 406"/>
                <a:gd name="T5" fmla="*/ 53 h 488"/>
                <a:gd name="T6" fmla="*/ 194 w 406"/>
                <a:gd name="T7" fmla="*/ 57 h 488"/>
                <a:gd name="T8" fmla="*/ 205 w 406"/>
                <a:gd name="T9" fmla="*/ 105 h 488"/>
                <a:gd name="T10" fmla="*/ 239 w 406"/>
                <a:gd name="T11" fmla="*/ 124 h 488"/>
                <a:gd name="T12" fmla="*/ 265 w 406"/>
                <a:gd name="T13" fmla="*/ 108 h 488"/>
                <a:gd name="T14" fmla="*/ 273 w 406"/>
                <a:gd name="T15" fmla="*/ 136 h 488"/>
                <a:gd name="T16" fmla="*/ 242 w 406"/>
                <a:gd name="T17" fmla="*/ 153 h 488"/>
                <a:gd name="T18" fmla="*/ 230 w 406"/>
                <a:gd name="T19" fmla="*/ 178 h 488"/>
                <a:gd name="T20" fmla="*/ 265 w 406"/>
                <a:gd name="T21" fmla="*/ 211 h 488"/>
                <a:gd name="T22" fmla="*/ 318 w 406"/>
                <a:gd name="T23" fmla="*/ 238 h 488"/>
                <a:gd name="T24" fmla="*/ 308 w 406"/>
                <a:gd name="T25" fmla="*/ 280 h 488"/>
                <a:gd name="T26" fmla="*/ 309 w 406"/>
                <a:gd name="T27" fmla="*/ 303 h 488"/>
                <a:gd name="T28" fmla="*/ 280 w 406"/>
                <a:gd name="T29" fmla="*/ 320 h 488"/>
                <a:gd name="T30" fmla="*/ 256 w 406"/>
                <a:gd name="T31" fmla="*/ 388 h 488"/>
                <a:gd name="T32" fmla="*/ 238 w 406"/>
                <a:gd name="T33" fmla="*/ 378 h 488"/>
                <a:gd name="T34" fmla="*/ 184 w 406"/>
                <a:gd name="T35" fmla="*/ 360 h 488"/>
                <a:gd name="T36" fmla="*/ 145 w 406"/>
                <a:gd name="T37" fmla="*/ 385 h 488"/>
                <a:gd name="T38" fmla="*/ 156 w 406"/>
                <a:gd name="T39" fmla="*/ 355 h 488"/>
                <a:gd name="T40" fmla="*/ 111 w 406"/>
                <a:gd name="T41" fmla="*/ 371 h 488"/>
                <a:gd name="T42" fmla="*/ 89 w 406"/>
                <a:gd name="T43" fmla="*/ 287 h 488"/>
                <a:gd name="T44" fmla="*/ 67 w 406"/>
                <a:gd name="T45" fmla="*/ 275 h 488"/>
                <a:gd name="T46" fmla="*/ 51 w 406"/>
                <a:gd name="T47" fmla="*/ 232 h 488"/>
                <a:gd name="T48" fmla="*/ 72 w 406"/>
                <a:gd name="T49" fmla="*/ 204 h 488"/>
                <a:gd name="T50" fmla="*/ 60 w 406"/>
                <a:gd name="T51" fmla="*/ 164 h 488"/>
                <a:gd name="T52" fmla="*/ 19 w 406"/>
                <a:gd name="T53" fmla="*/ 162 h 488"/>
                <a:gd name="T54" fmla="*/ 19 w 406"/>
                <a:gd name="T55" fmla="*/ 122 h 488"/>
                <a:gd name="T56" fmla="*/ 35 w 406"/>
                <a:gd name="T57" fmla="*/ 89 h 488"/>
                <a:gd name="T58" fmla="*/ 42 w 406"/>
                <a:gd name="T59" fmla="*/ 48 h 488"/>
                <a:gd name="T60" fmla="*/ 67 w 406"/>
                <a:gd name="T61" fmla="*/ 73 h 488"/>
                <a:gd name="T62" fmla="*/ 96 w 406"/>
                <a:gd name="T63" fmla="*/ 50 h 488"/>
                <a:gd name="T64" fmla="*/ 67 w 406"/>
                <a:gd name="T65" fmla="*/ 20 h 488"/>
                <a:gd name="T66" fmla="*/ 63 w 406"/>
                <a:gd name="T67" fmla="*/ 4 h 4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06" h="488">
                  <a:moveTo>
                    <a:pt x="80" y="4"/>
                  </a:moveTo>
                  <a:lnTo>
                    <a:pt x="96" y="0"/>
                  </a:lnTo>
                  <a:lnTo>
                    <a:pt x="144" y="19"/>
                  </a:lnTo>
                  <a:lnTo>
                    <a:pt x="165" y="41"/>
                  </a:lnTo>
                  <a:lnTo>
                    <a:pt x="205" y="52"/>
                  </a:lnTo>
                  <a:lnTo>
                    <a:pt x="220" y="66"/>
                  </a:lnTo>
                  <a:lnTo>
                    <a:pt x="242" y="62"/>
                  </a:lnTo>
                  <a:lnTo>
                    <a:pt x="247" y="70"/>
                  </a:lnTo>
                  <a:lnTo>
                    <a:pt x="240" y="117"/>
                  </a:lnTo>
                  <a:lnTo>
                    <a:pt x="261" y="130"/>
                  </a:lnTo>
                  <a:lnTo>
                    <a:pt x="271" y="147"/>
                  </a:lnTo>
                  <a:lnTo>
                    <a:pt x="304" y="154"/>
                  </a:lnTo>
                  <a:lnTo>
                    <a:pt x="316" y="132"/>
                  </a:lnTo>
                  <a:lnTo>
                    <a:pt x="337" y="134"/>
                  </a:lnTo>
                  <a:lnTo>
                    <a:pt x="350" y="151"/>
                  </a:lnTo>
                  <a:lnTo>
                    <a:pt x="347" y="168"/>
                  </a:lnTo>
                  <a:lnTo>
                    <a:pt x="308" y="172"/>
                  </a:lnTo>
                  <a:lnTo>
                    <a:pt x="308" y="189"/>
                  </a:lnTo>
                  <a:lnTo>
                    <a:pt x="308" y="202"/>
                  </a:lnTo>
                  <a:lnTo>
                    <a:pt x="292" y="221"/>
                  </a:lnTo>
                  <a:lnTo>
                    <a:pt x="304" y="240"/>
                  </a:lnTo>
                  <a:lnTo>
                    <a:pt x="337" y="262"/>
                  </a:lnTo>
                  <a:lnTo>
                    <a:pt x="338" y="288"/>
                  </a:lnTo>
                  <a:lnTo>
                    <a:pt x="405" y="295"/>
                  </a:lnTo>
                  <a:lnTo>
                    <a:pt x="405" y="330"/>
                  </a:lnTo>
                  <a:lnTo>
                    <a:pt x="391" y="348"/>
                  </a:lnTo>
                  <a:lnTo>
                    <a:pt x="400" y="366"/>
                  </a:lnTo>
                  <a:lnTo>
                    <a:pt x="393" y="377"/>
                  </a:lnTo>
                  <a:lnTo>
                    <a:pt x="367" y="381"/>
                  </a:lnTo>
                  <a:lnTo>
                    <a:pt x="356" y="397"/>
                  </a:lnTo>
                  <a:lnTo>
                    <a:pt x="359" y="434"/>
                  </a:lnTo>
                  <a:lnTo>
                    <a:pt x="326" y="481"/>
                  </a:lnTo>
                  <a:lnTo>
                    <a:pt x="321" y="487"/>
                  </a:lnTo>
                  <a:lnTo>
                    <a:pt x="302" y="469"/>
                  </a:lnTo>
                  <a:lnTo>
                    <a:pt x="256" y="469"/>
                  </a:lnTo>
                  <a:lnTo>
                    <a:pt x="235" y="447"/>
                  </a:lnTo>
                  <a:lnTo>
                    <a:pt x="199" y="484"/>
                  </a:lnTo>
                  <a:lnTo>
                    <a:pt x="185" y="478"/>
                  </a:lnTo>
                  <a:lnTo>
                    <a:pt x="201" y="450"/>
                  </a:lnTo>
                  <a:lnTo>
                    <a:pt x="199" y="440"/>
                  </a:lnTo>
                  <a:lnTo>
                    <a:pt x="185" y="436"/>
                  </a:lnTo>
                  <a:lnTo>
                    <a:pt x="141" y="460"/>
                  </a:lnTo>
                  <a:lnTo>
                    <a:pt x="100" y="381"/>
                  </a:lnTo>
                  <a:lnTo>
                    <a:pt x="113" y="356"/>
                  </a:lnTo>
                  <a:lnTo>
                    <a:pt x="108" y="348"/>
                  </a:lnTo>
                  <a:lnTo>
                    <a:pt x="86" y="341"/>
                  </a:lnTo>
                  <a:lnTo>
                    <a:pt x="50" y="320"/>
                  </a:lnTo>
                  <a:lnTo>
                    <a:pt x="65" y="288"/>
                  </a:lnTo>
                  <a:lnTo>
                    <a:pt x="86" y="277"/>
                  </a:lnTo>
                  <a:lnTo>
                    <a:pt x="91" y="253"/>
                  </a:lnTo>
                  <a:lnTo>
                    <a:pt x="82" y="209"/>
                  </a:lnTo>
                  <a:lnTo>
                    <a:pt x="77" y="204"/>
                  </a:lnTo>
                  <a:lnTo>
                    <a:pt x="56" y="226"/>
                  </a:lnTo>
                  <a:lnTo>
                    <a:pt x="24" y="200"/>
                  </a:lnTo>
                  <a:lnTo>
                    <a:pt x="0" y="170"/>
                  </a:lnTo>
                  <a:lnTo>
                    <a:pt x="24" y="151"/>
                  </a:lnTo>
                  <a:lnTo>
                    <a:pt x="29" y="120"/>
                  </a:lnTo>
                  <a:lnTo>
                    <a:pt x="45" y="110"/>
                  </a:lnTo>
                  <a:lnTo>
                    <a:pt x="43" y="67"/>
                  </a:lnTo>
                  <a:lnTo>
                    <a:pt x="53" y="59"/>
                  </a:lnTo>
                  <a:lnTo>
                    <a:pt x="74" y="72"/>
                  </a:lnTo>
                  <a:lnTo>
                    <a:pt x="86" y="90"/>
                  </a:lnTo>
                  <a:lnTo>
                    <a:pt x="113" y="72"/>
                  </a:lnTo>
                  <a:lnTo>
                    <a:pt x="122" y="62"/>
                  </a:lnTo>
                  <a:lnTo>
                    <a:pt x="117" y="41"/>
                  </a:lnTo>
                  <a:lnTo>
                    <a:pt x="86" y="24"/>
                  </a:lnTo>
                  <a:lnTo>
                    <a:pt x="80" y="4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5" name="Freeform 239"/>
            <p:cNvSpPr>
              <a:spLocks/>
            </p:cNvSpPr>
            <p:nvPr/>
          </p:nvSpPr>
          <p:spPr bwMode="auto">
            <a:xfrm>
              <a:off x="7822741" y="4578038"/>
              <a:ext cx="92676" cy="100023"/>
            </a:xfrm>
            <a:custGeom>
              <a:avLst/>
              <a:gdLst>
                <a:gd name="T0" fmla="*/ 22 w 73"/>
                <a:gd name="T1" fmla="*/ 60 h 76"/>
                <a:gd name="T2" fmla="*/ 0 w 73"/>
                <a:gd name="T3" fmla="*/ 40 h 76"/>
                <a:gd name="T4" fmla="*/ 10 w 73"/>
                <a:gd name="T5" fmla="*/ 27 h 76"/>
                <a:gd name="T6" fmla="*/ 18 w 73"/>
                <a:gd name="T7" fmla="*/ 0 h 76"/>
                <a:gd name="T8" fmla="*/ 43 w 73"/>
                <a:gd name="T9" fmla="*/ 11 h 76"/>
                <a:gd name="T10" fmla="*/ 55 w 73"/>
                <a:gd name="T11" fmla="*/ 28 h 76"/>
                <a:gd name="T12" fmla="*/ 46 w 73"/>
                <a:gd name="T13" fmla="*/ 40 h 76"/>
                <a:gd name="T14" fmla="*/ 22 w 73"/>
                <a:gd name="T15" fmla="*/ 60 h 76"/>
                <a:gd name="T16" fmla="*/ 22 w 73"/>
                <a:gd name="T17" fmla="*/ 60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3" h="76">
                  <a:moveTo>
                    <a:pt x="29" y="75"/>
                  </a:moveTo>
                  <a:lnTo>
                    <a:pt x="0" y="50"/>
                  </a:lnTo>
                  <a:lnTo>
                    <a:pt x="12" y="33"/>
                  </a:lnTo>
                  <a:lnTo>
                    <a:pt x="24" y="0"/>
                  </a:lnTo>
                  <a:lnTo>
                    <a:pt x="56" y="13"/>
                  </a:lnTo>
                  <a:lnTo>
                    <a:pt x="72" y="35"/>
                  </a:lnTo>
                  <a:lnTo>
                    <a:pt x="60" y="50"/>
                  </a:lnTo>
                  <a:lnTo>
                    <a:pt x="29" y="75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6" name="Freeform 240"/>
            <p:cNvSpPr>
              <a:spLocks/>
            </p:cNvSpPr>
            <p:nvPr/>
          </p:nvSpPr>
          <p:spPr bwMode="auto">
            <a:xfrm>
              <a:off x="7279716" y="4176476"/>
              <a:ext cx="615428" cy="507468"/>
            </a:xfrm>
            <a:custGeom>
              <a:avLst/>
              <a:gdLst>
                <a:gd name="T0" fmla="*/ 351 w 478"/>
                <a:gd name="T1" fmla="*/ 244 h 385"/>
                <a:gd name="T2" fmla="*/ 342 w 478"/>
                <a:gd name="T3" fmla="*/ 271 h 385"/>
                <a:gd name="T4" fmla="*/ 332 w 478"/>
                <a:gd name="T5" fmla="*/ 285 h 385"/>
                <a:gd name="T6" fmla="*/ 311 w 478"/>
                <a:gd name="T7" fmla="*/ 308 h 385"/>
                <a:gd name="T8" fmla="*/ 282 w 478"/>
                <a:gd name="T9" fmla="*/ 303 h 385"/>
                <a:gd name="T10" fmla="*/ 258 w 478"/>
                <a:gd name="T11" fmla="*/ 289 h 385"/>
                <a:gd name="T12" fmla="*/ 244 w 478"/>
                <a:gd name="T13" fmla="*/ 297 h 385"/>
                <a:gd name="T14" fmla="*/ 191 w 478"/>
                <a:gd name="T15" fmla="*/ 290 h 385"/>
                <a:gd name="T16" fmla="*/ 190 w 478"/>
                <a:gd name="T17" fmla="*/ 269 h 385"/>
                <a:gd name="T18" fmla="*/ 164 w 478"/>
                <a:gd name="T19" fmla="*/ 251 h 385"/>
                <a:gd name="T20" fmla="*/ 155 w 478"/>
                <a:gd name="T21" fmla="*/ 236 h 385"/>
                <a:gd name="T22" fmla="*/ 167 w 478"/>
                <a:gd name="T23" fmla="*/ 220 h 385"/>
                <a:gd name="T24" fmla="*/ 167 w 478"/>
                <a:gd name="T25" fmla="*/ 211 h 385"/>
                <a:gd name="T26" fmla="*/ 167 w 478"/>
                <a:gd name="T27" fmla="*/ 197 h 385"/>
                <a:gd name="T28" fmla="*/ 198 w 478"/>
                <a:gd name="T29" fmla="*/ 194 h 385"/>
                <a:gd name="T30" fmla="*/ 200 w 478"/>
                <a:gd name="T31" fmla="*/ 180 h 385"/>
                <a:gd name="T32" fmla="*/ 190 w 478"/>
                <a:gd name="T33" fmla="*/ 166 h 385"/>
                <a:gd name="T34" fmla="*/ 174 w 478"/>
                <a:gd name="T35" fmla="*/ 165 h 385"/>
                <a:gd name="T36" fmla="*/ 164 w 478"/>
                <a:gd name="T37" fmla="*/ 182 h 385"/>
                <a:gd name="T38" fmla="*/ 139 w 478"/>
                <a:gd name="T39" fmla="*/ 177 h 385"/>
                <a:gd name="T40" fmla="*/ 131 w 478"/>
                <a:gd name="T41" fmla="*/ 162 h 385"/>
                <a:gd name="T42" fmla="*/ 114 w 478"/>
                <a:gd name="T43" fmla="*/ 152 h 385"/>
                <a:gd name="T44" fmla="*/ 118 w 478"/>
                <a:gd name="T45" fmla="*/ 114 h 385"/>
                <a:gd name="T46" fmla="*/ 116 w 478"/>
                <a:gd name="T47" fmla="*/ 108 h 385"/>
                <a:gd name="T48" fmla="*/ 98 w 478"/>
                <a:gd name="T49" fmla="*/ 112 h 385"/>
                <a:gd name="T50" fmla="*/ 86 w 478"/>
                <a:gd name="T51" fmla="*/ 100 h 385"/>
                <a:gd name="T52" fmla="*/ 54 w 478"/>
                <a:gd name="T53" fmla="*/ 91 h 385"/>
                <a:gd name="T54" fmla="*/ 38 w 478"/>
                <a:gd name="T55" fmla="*/ 73 h 385"/>
                <a:gd name="T56" fmla="*/ 0 w 478"/>
                <a:gd name="T57" fmla="*/ 58 h 385"/>
                <a:gd name="T58" fmla="*/ 4 w 478"/>
                <a:gd name="T59" fmla="*/ 40 h 385"/>
                <a:gd name="T60" fmla="*/ 19 w 478"/>
                <a:gd name="T61" fmla="*/ 33 h 385"/>
                <a:gd name="T62" fmla="*/ 46 w 478"/>
                <a:gd name="T63" fmla="*/ 58 h 385"/>
                <a:gd name="T64" fmla="*/ 54 w 478"/>
                <a:gd name="T65" fmla="*/ 58 h 385"/>
                <a:gd name="T66" fmla="*/ 81 w 478"/>
                <a:gd name="T67" fmla="*/ 55 h 385"/>
                <a:gd name="T68" fmla="*/ 96 w 478"/>
                <a:gd name="T69" fmla="*/ 42 h 385"/>
                <a:gd name="T70" fmla="*/ 117 w 478"/>
                <a:gd name="T71" fmla="*/ 59 h 385"/>
                <a:gd name="T72" fmla="*/ 126 w 478"/>
                <a:gd name="T73" fmla="*/ 44 h 385"/>
                <a:gd name="T74" fmla="*/ 128 w 478"/>
                <a:gd name="T75" fmla="*/ 35 h 385"/>
                <a:gd name="T76" fmla="*/ 146 w 478"/>
                <a:gd name="T77" fmla="*/ 25 h 385"/>
                <a:gd name="T78" fmla="*/ 149 w 478"/>
                <a:gd name="T79" fmla="*/ 4 h 385"/>
                <a:gd name="T80" fmla="*/ 167 w 478"/>
                <a:gd name="T81" fmla="*/ 0 h 385"/>
                <a:gd name="T82" fmla="*/ 211 w 478"/>
                <a:gd name="T83" fmla="*/ 29 h 385"/>
                <a:gd name="T84" fmla="*/ 242 w 478"/>
                <a:gd name="T85" fmla="*/ 42 h 385"/>
                <a:gd name="T86" fmla="*/ 303 w 478"/>
                <a:gd name="T87" fmla="*/ 143 h 385"/>
                <a:gd name="T88" fmla="*/ 299 w 478"/>
                <a:gd name="T89" fmla="*/ 154 h 385"/>
                <a:gd name="T90" fmla="*/ 339 w 478"/>
                <a:gd name="T91" fmla="*/ 174 h 385"/>
                <a:gd name="T92" fmla="*/ 349 w 478"/>
                <a:gd name="T93" fmla="*/ 191 h 385"/>
                <a:gd name="T94" fmla="*/ 368 w 478"/>
                <a:gd name="T95" fmla="*/ 200 h 385"/>
                <a:gd name="T96" fmla="*/ 377 w 478"/>
                <a:gd name="T97" fmla="*/ 217 h 385"/>
                <a:gd name="T98" fmla="*/ 365 w 478"/>
                <a:gd name="T99" fmla="*/ 222 h 385"/>
                <a:gd name="T100" fmla="*/ 346 w 478"/>
                <a:gd name="T101" fmla="*/ 216 h 385"/>
                <a:gd name="T102" fmla="*/ 317 w 478"/>
                <a:gd name="T103" fmla="*/ 216 h 385"/>
                <a:gd name="T104" fmla="*/ 291 w 478"/>
                <a:gd name="T105" fmla="*/ 207 h 385"/>
                <a:gd name="T106" fmla="*/ 280 w 478"/>
                <a:gd name="T107" fmla="*/ 216 h 385"/>
                <a:gd name="T108" fmla="*/ 304 w 478"/>
                <a:gd name="T109" fmla="*/ 222 h 385"/>
                <a:gd name="T110" fmla="*/ 329 w 478"/>
                <a:gd name="T111" fmla="*/ 234 h 385"/>
                <a:gd name="T112" fmla="*/ 351 w 478"/>
                <a:gd name="T113" fmla="*/ 244 h 385"/>
                <a:gd name="T114" fmla="*/ 351 w 478"/>
                <a:gd name="T115" fmla="*/ 244 h 38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78" h="385">
                  <a:moveTo>
                    <a:pt x="444" y="304"/>
                  </a:moveTo>
                  <a:lnTo>
                    <a:pt x="433" y="337"/>
                  </a:lnTo>
                  <a:lnTo>
                    <a:pt x="420" y="355"/>
                  </a:lnTo>
                  <a:lnTo>
                    <a:pt x="394" y="384"/>
                  </a:lnTo>
                  <a:lnTo>
                    <a:pt x="356" y="377"/>
                  </a:lnTo>
                  <a:lnTo>
                    <a:pt x="326" y="359"/>
                  </a:lnTo>
                  <a:lnTo>
                    <a:pt x="308" y="369"/>
                  </a:lnTo>
                  <a:lnTo>
                    <a:pt x="242" y="362"/>
                  </a:lnTo>
                  <a:lnTo>
                    <a:pt x="241" y="335"/>
                  </a:lnTo>
                  <a:lnTo>
                    <a:pt x="208" y="313"/>
                  </a:lnTo>
                  <a:lnTo>
                    <a:pt x="196" y="294"/>
                  </a:lnTo>
                  <a:lnTo>
                    <a:pt x="212" y="275"/>
                  </a:lnTo>
                  <a:lnTo>
                    <a:pt x="212" y="262"/>
                  </a:lnTo>
                  <a:lnTo>
                    <a:pt x="212" y="245"/>
                  </a:lnTo>
                  <a:lnTo>
                    <a:pt x="251" y="241"/>
                  </a:lnTo>
                  <a:lnTo>
                    <a:pt x="253" y="224"/>
                  </a:lnTo>
                  <a:lnTo>
                    <a:pt x="241" y="207"/>
                  </a:lnTo>
                  <a:lnTo>
                    <a:pt x="220" y="205"/>
                  </a:lnTo>
                  <a:lnTo>
                    <a:pt x="208" y="227"/>
                  </a:lnTo>
                  <a:lnTo>
                    <a:pt x="175" y="220"/>
                  </a:lnTo>
                  <a:lnTo>
                    <a:pt x="165" y="202"/>
                  </a:lnTo>
                  <a:lnTo>
                    <a:pt x="144" y="190"/>
                  </a:lnTo>
                  <a:lnTo>
                    <a:pt x="150" y="142"/>
                  </a:lnTo>
                  <a:lnTo>
                    <a:pt x="146" y="134"/>
                  </a:lnTo>
                  <a:lnTo>
                    <a:pt x="124" y="139"/>
                  </a:lnTo>
                  <a:lnTo>
                    <a:pt x="109" y="125"/>
                  </a:lnTo>
                  <a:lnTo>
                    <a:pt x="69" y="114"/>
                  </a:lnTo>
                  <a:lnTo>
                    <a:pt x="48" y="92"/>
                  </a:lnTo>
                  <a:lnTo>
                    <a:pt x="0" y="72"/>
                  </a:lnTo>
                  <a:lnTo>
                    <a:pt x="4" y="50"/>
                  </a:lnTo>
                  <a:lnTo>
                    <a:pt x="24" y="41"/>
                  </a:lnTo>
                  <a:lnTo>
                    <a:pt x="59" y="72"/>
                  </a:lnTo>
                  <a:lnTo>
                    <a:pt x="69" y="72"/>
                  </a:lnTo>
                  <a:lnTo>
                    <a:pt x="102" y="68"/>
                  </a:lnTo>
                  <a:lnTo>
                    <a:pt x="122" y="53"/>
                  </a:lnTo>
                  <a:lnTo>
                    <a:pt x="148" y="74"/>
                  </a:lnTo>
                  <a:lnTo>
                    <a:pt x="160" y="55"/>
                  </a:lnTo>
                  <a:lnTo>
                    <a:pt x="162" y="43"/>
                  </a:lnTo>
                  <a:lnTo>
                    <a:pt x="184" y="31"/>
                  </a:lnTo>
                  <a:lnTo>
                    <a:pt x="189" y="4"/>
                  </a:lnTo>
                  <a:lnTo>
                    <a:pt x="212" y="0"/>
                  </a:lnTo>
                  <a:lnTo>
                    <a:pt x="267" y="36"/>
                  </a:lnTo>
                  <a:lnTo>
                    <a:pt x="306" y="53"/>
                  </a:lnTo>
                  <a:lnTo>
                    <a:pt x="383" y="178"/>
                  </a:lnTo>
                  <a:lnTo>
                    <a:pt x="378" y="192"/>
                  </a:lnTo>
                  <a:lnTo>
                    <a:pt x="428" y="216"/>
                  </a:lnTo>
                  <a:lnTo>
                    <a:pt x="442" y="238"/>
                  </a:lnTo>
                  <a:lnTo>
                    <a:pt x="466" y="249"/>
                  </a:lnTo>
                  <a:lnTo>
                    <a:pt x="477" y="270"/>
                  </a:lnTo>
                  <a:lnTo>
                    <a:pt x="462" y="277"/>
                  </a:lnTo>
                  <a:lnTo>
                    <a:pt x="438" y="269"/>
                  </a:lnTo>
                  <a:lnTo>
                    <a:pt x="400" y="269"/>
                  </a:lnTo>
                  <a:lnTo>
                    <a:pt x="368" y="258"/>
                  </a:lnTo>
                  <a:lnTo>
                    <a:pt x="354" y="269"/>
                  </a:lnTo>
                  <a:lnTo>
                    <a:pt x="385" y="277"/>
                  </a:lnTo>
                  <a:lnTo>
                    <a:pt x="416" y="291"/>
                  </a:lnTo>
                  <a:lnTo>
                    <a:pt x="444" y="304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7" name="Freeform 241"/>
            <p:cNvSpPr>
              <a:spLocks/>
            </p:cNvSpPr>
            <p:nvPr/>
          </p:nvSpPr>
          <p:spPr bwMode="auto">
            <a:xfrm>
              <a:off x="6500656" y="4511847"/>
              <a:ext cx="841326" cy="542770"/>
            </a:xfrm>
            <a:custGeom>
              <a:avLst/>
              <a:gdLst>
                <a:gd name="T0" fmla="*/ 71 w 654"/>
                <a:gd name="T1" fmla="*/ 306 h 411"/>
                <a:gd name="T2" fmla="*/ 131 w 654"/>
                <a:gd name="T3" fmla="*/ 291 h 411"/>
                <a:gd name="T4" fmla="*/ 135 w 654"/>
                <a:gd name="T5" fmla="*/ 259 h 411"/>
                <a:gd name="T6" fmla="*/ 223 w 654"/>
                <a:gd name="T7" fmla="*/ 256 h 411"/>
                <a:gd name="T8" fmla="*/ 265 w 654"/>
                <a:gd name="T9" fmla="*/ 285 h 411"/>
                <a:gd name="T10" fmla="*/ 300 w 654"/>
                <a:gd name="T11" fmla="*/ 265 h 411"/>
                <a:gd name="T12" fmla="*/ 316 w 654"/>
                <a:gd name="T13" fmla="*/ 285 h 411"/>
                <a:gd name="T14" fmla="*/ 342 w 654"/>
                <a:gd name="T15" fmla="*/ 254 h 411"/>
                <a:gd name="T16" fmla="*/ 350 w 654"/>
                <a:gd name="T17" fmla="*/ 291 h 411"/>
                <a:gd name="T18" fmla="*/ 373 w 654"/>
                <a:gd name="T19" fmla="*/ 306 h 411"/>
                <a:gd name="T20" fmla="*/ 417 w 654"/>
                <a:gd name="T21" fmla="*/ 279 h 411"/>
                <a:gd name="T22" fmla="*/ 487 w 654"/>
                <a:gd name="T23" fmla="*/ 234 h 411"/>
                <a:gd name="T24" fmla="*/ 482 w 654"/>
                <a:gd name="T25" fmla="*/ 162 h 411"/>
                <a:gd name="T26" fmla="*/ 489 w 654"/>
                <a:gd name="T27" fmla="*/ 136 h 411"/>
                <a:gd name="T28" fmla="*/ 442 w 654"/>
                <a:gd name="T29" fmla="*/ 112 h 411"/>
                <a:gd name="T30" fmla="*/ 410 w 654"/>
                <a:gd name="T31" fmla="*/ 112 h 411"/>
                <a:gd name="T32" fmla="*/ 362 w 654"/>
                <a:gd name="T33" fmla="*/ 94 h 411"/>
                <a:gd name="T34" fmla="*/ 336 w 654"/>
                <a:gd name="T35" fmla="*/ 64 h 411"/>
                <a:gd name="T36" fmla="*/ 309 w 654"/>
                <a:gd name="T37" fmla="*/ 62 h 411"/>
                <a:gd name="T38" fmla="*/ 252 w 654"/>
                <a:gd name="T39" fmla="*/ 62 h 411"/>
                <a:gd name="T40" fmla="*/ 148 w 654"/>
                <a:gd name="T41" fmla="*/ 0 h 411"/>
                <a:gd name="T42" fmla="*/ 126 w 654"/>
                <a:gd name="T43" fmla="*/ 7 h 411"/>
                <a:gd name="T44" fmla="*/ 61 w 654"/>
                <a:gd name="T45" fmla="*/ 7 h 411"/>
                <a:gd name="T46" fmla="*/ 71 w 654"/>
                <a:gd name="T47" fmla="*/ 31 h 411"/>
                <a:gd name="T48" fmla="*/ 99 w 654"/>
                <a:gd name="T49" fmla="*/ 39 h 411"/>
                <a:gd name="T50" fmla="*/ 68 w 654"/>
                <a:gd name="T51" fmla="*/ 62 h 411"/>
                <a:gd name="T52" fmla="*/ 68 w 654"/>
                <a:gd name="T53" fmla="*/ 91 h 411"/>
                <a:gd name="T54" fmla="*/ 86 w 654"/>
                <a:gd name="T55" fmla="*/ 119 h 411"/>
                <a:gd name="T56" fmla="*/ 109 w 654"/>
                <a:gd name="T57" fmla="*/ 181 h 411"/>
                <a:gd name="T58" fmla="*/ 93 w 654"/>
                <a:gd name="T59" fmla="*/ 192 h 411"/>
                <a:gd name="T60" fmla="*/ 13 w 654"/>
                <a:gd name="T61" fmla="*/ 224 h 411"/>
                <a:gd name="T62" fmla="*/ 11 w 654"/>
                <a:gd name="T63" fmla="*/ 252 h 411"/>
                <a:gd name="T64" fmla="*/ 26 w 654"/>
                <a:gd name="T65" fmla="*/ 286 h 411"/>
                <a:gd name="T66" fmla="*/ 60 w 654"/>
                <a:gd name="T67" fmla="*/ 330 h 41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54" h="411">
                  <a:moveTo>
                    <a:pt x="76" y="410"/>
                  </a:moveTo>
                  <a:lnTo>
                    <a:pt x="90" y="380"/>
                  </a:lnTo>
                  <a:lnTo>
                    <a:pt x="129" y="346"/>
                  </a:lnTo>
                  <a:lnTo>
                    <a:pt x="166" y="361"/>
                  </a:lnTo>
                  <a:lnTo>
                    <a:pt x="190" y="346"/>
                  </a:lnTo>
                  <a:lnTo>
                    <a:pt x="171" y="322"/>
                  </a:lnTo>
                  <a:lnTo>
                    <a:pt x="181" y="310"/>
                  </a:lnTo>
                  <a:lnTo>
                    <a:pt x="282" y="317"/>
                  </a:lnTo>
                  <a:lnTo>
                    <a:pt x="317" y="342"/>
                  </a:lnTo>
                  <a:lnTo>
                    <a:pt x="335" y="353"/>
                  </a:lnTo>
                  <a:lnTo>
                    <a:pt x="361" y="335"/>
                  </a:lnTo>
                  <a:lnTo>
                    <a:pt x="380" y="329"/>
                  </a:lnTo>
                  <a:lnTo>
                    <a:pt x="385" y="353"/>
                  </a:lnTo>
                  <a:lnTo>
                    <a:pt x="401" y="353"/>
                  </a:lnTo>
                  <a:lnTo>
                    <a:pt x="411" y="337"/>
                  </a:lnTo>
                  <a:lnTo>
                    <a:pt x="433" y="315"/>
                  </a:lnTo>
                  <a:lnTo>
                    <a:pt x="444" y="330"/>
                  </a:lnTo>
                  <a:lnTo>
                    <a:pt x="444" y="361"/>
                  </a:lnTo>
                  <a:lnTo>
                    <a:pt x="454" y="375"/>
                  </a:lnTo>
                  <a:lnTo>
                    <a:pt x="473" y="380"/>
                  </a:lnTo>
                  <a:lnTo>
                    <a:pt x="495" y="357"/>
                  </a:lnTo>
                  <a:lnTo>
                    <a:pt x="528" y="346"/>
                  </a:lnTo>
                  <a:lnTo>
                    <a:pt x="588" y="289"/>
                  </a:lnTo>
                  <a:lnTo>
                    <a:pt x="617" y="291"/>
                  </a:lnTo>
                  <a:lnTo>
                    <a:pt x="653" y="279"/>
                  </a:lnTo>
                  <a:lnTo>
                    <a:pt x="611" y="200"/>
                  </a:lnTo>
                  <a:lnTo>
                    <a:pt x="624" y="176"/>
                  </a:lnTo>
                  <a:lnTo>
                    <a:pt x="619" y="168"/>
                  </a:lnTo>
                  <a:lnTo>
                    <a:pt x="598" y="161"/>
                  </a:lnTo>
                  <a:lnTo>
                    <a:pt x="561" y="139"/>
                  </a:lnTo>
                  <a:lnTo>
                    <a:pt x="543" y="127"/>
                  </a:lnTo>
                  <a:lnTo>
                    <a:pt x="519" y="139"/>
                  </a:lnTo>
                  <a:lnTo>
                    <a:pt x="492" y="117"/>
                  </a:lnTo>
                  <a:lnTo>
                    <a:pt x="458" y="117"/>
                  </a:lnTo>
                  <a:lnTo>
                    <a:pt x="432" y="101"/>
                  </a:lnTo>
                  <a:lnTo>
                    <a:pt x="425" y="79"/>
                  </a:lnTo>
                  <a:lnTo>
                    <a:pt x="411" y="66"/>
                  </a:lnTo>
                  <a:lnTo>
                    <a:pt x="392" y="77"/>
                  </a:lnTo>
                  <a:lnTo>
                    <a:pt x="375" y="69"/>
                  </a:lnTo>
                  <a:lnTo>
                    <a:pt x="320" y="77"/>
                  </a:lnTo>
                  <a:lnTo>
                    <a:pt x="260" y="64"/>
                  </a:lnTo>
                  <a:lnTo>
                    <a:pt x="188" y="0"/>
                  </a:lnTo>
                  <a:lnTo>
                    <a:pt x="169" y="16"/>
                  </a:lnTo>
                  <a:lnTo>
                    <a:pt x="160" y="9"/>
                  </a:lnTo>
                  <a:lnTo>
                    <a:pt x="145" y="9"/>
                  </a:lnTo>
                  <a:lnTo>
                    <a:pt x="78" y="9"/>
                  </a:lnTo>
                  <a:lnTo>
                    <a:pt x="69" y="17"/>
                  </a:lnTo>
                  <a:lnTo>
                    <a:pt x="90" y="38"/>
                  </a:lnTo>
                  <a:lnTo>
                    <a:pt x="109" y="42"/>
                  </a:lnTo>
                  <a:lnTo>
                    <a:pt x="126" y="48"/>
                  </a:lnTo>
                  <a:lnTo>
                    <a:pt x="118" y="62"/>
                  </a:lnTo>
                  <a:lnTo>
                    <a:pt x="85" y="77"/>
                  </a:lnTo>
                  <a:lnTo>
                    <a:pt x="78" y="103"/>
                  </a:lnTo>
                  <a:lnTo>
                    <a:pt x="85" y="112"/>
                  </a:lnTo>
                  <a:lnTo>
                    <a:pt x="90" y="146"/>
                  </a:lnTo>
                  <a:lnTo>
                    <a:pt x="109" y="147"/>
                  </a:lnTo>
                  <a:lnTo>
                    <a:pt x="129" y="173"/>
                  </a:lnTo>
                  <a:lnTo>
                    <a:pt x="138" y="225"/>
                  </a:lnTo>
                  <a:lnTo>
                    <a:pt x="131" y="243"/>
                  </a:lnTo>
                  <a:lnTo>
                    <a:pt x="118" y="238"/>
                  </a:lnTo>
                  <a:lnTo>
                    <a:pt x="81" y="267"/>
                  </a:lnTo>
                  <a:lnTo>
                    <a:pt x="17" y="278"/>
                  </a:lnTo>
                  <a:lnTo>
                    <a:pt x="0" y="295"/>
                  </a:lnTo>
                  <a:lnTo>
                    <a:pt x="13" y="313"/>
                  </a:lnTo>
                  <a:lnTo>
                    <a:pt x="16" y="351"/>
                  </a:lnTo>
                  <a:lnTo>
                    <a:pt x="33" y="355"/>
                  </a:lnTo>
                  <a:lnTo>
                    <a:pt x="76" y="410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8" name="Freeform 242"/>
            <p:cNvSpPr>
              <a:spLocks/>
            </p:cNvSpPr>
            <p:nvPr/>
          </p:nvSpPr>
          <p:spPr bwMode="auto">
            <a:xfrm>
              <a:off x="5329171" y="4430946"/>
              <a:ext cx="1349597" cy="1054652"/>
            </a:xfrm>
            <a:custGeom>
              <a:avLst/>
              <a:gdLst>
                <a:gd name="T0" fmla="*/ 322 w 1051"/>
                <a:gd name="T1" fmla="*/ 54 h 799"/>
                <a:gd name="T2" fmla="*/ 309 w 1051"/>
                <a:gd name="T3" fmla="*/ 20 h 799"/>
                <a:gd name="T4" fmla="*/ 361 w 1051"/>
                <a:gd name="T5" fmla="*/ 0 h 799"/>
                <a:gd name="T6" fmla="*/ 371 w 1051"/>
                <a:gd name="T7" fmla="*/ 37 h 799"/>
                <a:gd name="T8" fmla="*/ 419 w 1051"/>
                <a:gd name="T9" fmla="*/ 80 h 799"/>
                <a:gd name="T10" fmla="*/ 444 w 1051"/>
                <a:gd name="T11" fmla="*/ 80 h 799"/>
                <a:gd name="T12" fmla="*/ 465 w 1051"/>
                <a:gd name="T13" fmla="*/ 120 h 799"/>
                <a:gd name="T14" fmla="*/ 517 w 1051"/>
                <a:gd name="T15" fmla="*/ 114 h 799"/>
                <a:gd name="T16" fmla="*/ 541 w 1051"/>
                <a:gd name="T17" fmla="*/ 95 h 799"/>
                <a:gd name="T18" fmla="*/ 557 w 1051"/>
                <a:gd name="T19" fmla="*/ 114 h 799"/>
                <a:gd name="T20" fmla="*/ 614 w 1051"/>
                <a:gd name="T21" fmla="*/ 107 h 799"/>
                <a:gd name="T22" fmla="*/ 623 w 1051"/>
                <a:gd name="T23" fmla="*/ 124 h 799"/>
                <a:gd name="T24" fmla="*/ 683 w 1051"/>
                <a:gd name="T25" fmla="*/ 148 h 799"/>
                <a:gd name="T26" fmla="*/ 753 w 1051"/>
                <a:gd name="T27" fmla="*/ 157 h 799"/>
                <a:gd name="T28" fmla="*/ 787 w 1051"/>
                <a:gd name="T29" fmla="*/ 167 h 799"/>
                <a:gd name="T30" fmla="*/ 818 w 1051"/>
                <a:gd name="T31" fmla="*/ 188 h 799"/>
                <a:gd name="T32" fmla="*/ 820 w 1051"/>
                <a:gd name="T33" fmla="*/ 245 h 799"/>
                <a:gd name="T34" fmla="*/ 780 w 1051"/>
                <a:gd name="T35" fmla="*/ 264 h 799"/>
                <a:gd name="T36" fmla="*/ 717 w 1051"/>
                <a:gd name="T37" fmla="*/ 286 h 799"/>
                <a:gd name="T38" fmla="*/ 729 w 1051"/>
                <a:gd name="T39" fmla="*/ 332 h 799"/>
                <a:gd name="T40" fmla="*/ 777 w 1051"/>
                <a:gd name="T41" fmla="*/ 379 h 799"/>
                <a:gd name="T42" fmla="*/ 756 w 1051"/>
                <a:gd name="T43" fmla="*/ 456 h 799"/>
                <a:gd name="T44" fmla="*/ 717 w 1051"/>
                <a:gd name="T45" fmla="*/ 407 h 799"/>
                <a:gd name="T46" fmla="*/ 701 w 1051"/>
                <a:gd name="T47" fmla="*/ 389 h 799"/>
                <a:gd name="T48" fmla="*/ 660 w 1051"/>
                <a:gd name="T49" fmla="*/ 380 h 799"/>
                <a:gd name="T50" fmla="*/ 626 w 1051"/>
                <a:gd name="T51" fmla="*/ 413 h 799"/>
                <a:gd name="T52" fmla="*/ 599 w 1051"/>
                <a:gd name="T53" fmla="*/ 433 h 799"/>
                <a:gd name="T54" fmla="*/ 560 w 1051"/>
                <a:gd name="T55" fmla="*/ 424 h 799"/>
                <a:gd name="T56" fmla="*/ 541 w 1051"/>
                <a:gd name="T57" fmla="*/ 458 h 799"/>
                <a:gd name="T58" fmla="*/ 587 w 1051"/>
                <a:gd name="T59" fmla="*/ 494 h 799"/>
                <a:gd name="T60" fmla="*/ 518 w 1051"/>
                <a:gd name="T61" fmla="*/ 504 h 799"/>
                <a:gd name="T62" fmla="*/ 497 w 1051"/>
                <a:gd name="T63" fmla="*/ 481 h 799"/>
                <a:gd name="T64" fmla="*/ 455 w 1051"/>
                <a:gd name="T65" fmla="*/ 487 h 799"/>
                <a:gd name="T66" fmla="*/ 444 w 1051"/>
                <a:gd name="T67" fmla="*/ 454 h 799"/>
                <a:gd name="T68" fmla="*/ 420 w 1051"/>
                <a:gd name="T69" fmla="*/ 436 h 799"/>
                <a:gd name="T70" fmla="*/ 417 w 1051"/>
                <a:gd name="T71" fmla="*/ 461 h 799"/>
                <a:gd name="T72" fmla="*/ 393 w 1051"/>
                <a:gd name="T73" fmla="*/ 483 h 799"/>
                <a:gd name="T74" fmla="*/ 355 w 1051"/>
                <a:gd name="T75" fmla="*/ 549 h 799"/>
                <a:gd name="T76" fmla="*/ 341 w 1051"/>
                <a:gd name="T77" fmla="*/ 628 h 799"/>
                <a:gd name="T78" fmla="*/ 289 w 1051"/>
                <a:gd name="T79" fmla="*/ 643 h 799"/>
                <a:gd name="T80" fmla="*/ 214 w 1051"/>
                <a:gd name="T81" fmla="*/ 514 h 799"/>
                <a:gd name="T82" fmla="*/ 170 w 1051"/>
                <a:gd name="T83" fmla="*/ 491 h 799"/>
                <a:gd name="T84" fmla="*/ 172 w 1051"/>
                <a:gd name="T85" fmla="*/ 458 h 799"/>
                <a:gd name="T86" fmla="*/ 135 w 1051"/>
                <a:gd name="T87" fmla="*/ 461 h 799"/>
                <a:gd name="T88" fmla="*/ 99 w 1051"/>
                <a:gd name="T89" fmla="*/ 400 h 799"/>
                <a:gd name="T90" fmla="*/ 93 w 1051"/>
                <a:gd name="T91" fmla="*/ 282 h 799"/>
                <a:gd name="T92" fmla="*/ 88 w 1051"/>
                <a:gd name="T93" fmla="*/ 219 h 799"/>
                <a:gd name="T94" fmla="*/ 0 w 1051"/>
                <a:gd name="T95" fmla="*/ 106 h 799"/>
                <a:gd name="T96" fmla="*/ 12 w 1051"/>
                <a:gd name="T97" fmla="*/ 75 h 799"/>
                <a:gd name="T98" fmla="*/ 129 w 1051"/>
                <a:gd name="T99" fmla="*/ 80 h 799"/>
                <a:gd name="T100" fmla="*/ 167 w 1051"/>
                <a:gd name="T101" fmla="*/ 88 h 799"/>
                <a:gd name="T102" fmla="*/ 229 w 1051"/>
                <a:gd name="T103" fmla="*/ 118 h 799"/>
                <a:gd name="T104" fmla="*/ 236 w 1051"/>
                <a:gd name="T105" fmla="*/ 83 h 799"/>
                <a:gd name="T106" fmla="*/ 274 w 1051"/>
                <a:gd name="T107" fmla="*/ 90 h 799"/>
                <a:gd name="T108" fmla="*/ 311 w 1051"/>
                <a:gd name="T109" fmla="*/ 82 h 799"/>
                <a:gd name="T110" fmla="*/ 311 w 1051"/>
                <a:gd name="T111" fmla="*/ 80 h 79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051" h="799">
                  <a:moveTo>
                    <a:pt x="396" y="99"/>
                  </a:moveTo>
                  <a:lnTo>
                    <a:pt x="409" y="67"/>
                  </a:lnTo>
                  <a:lnTo>
                    <a:pt x="394" y="50"/>
                  </a:lnTo>
                  <a:lnTo>
                    <a:pt x="392" y="24"/>
                  </a:lnTo>
                  <a:lnTo>
                    <a:pt x="447" y="0"/>
                  </a:lnTo>
                  <a:lnTo>
                    <a:pt x="459" y="0"/>
                  </a:lnTo>
                  <a:lnTo>
                    <a:pt x="468" y="19"/>
                  </a:lnTo>
                  <a:lnTo>
                    <a:pt x="471" y="46"/>
                  </a:lnTo>
                  <a:lnTo>
                    <a:pt x="497" y="63"/>
                  </a:lnTo>
                  <a:lnTo>
                    <a:pt x="533" y="99"/>
                  </a:lnTo>
                  <a:lnTo>
                    <a:pt x="552" y="85"/>
                  </a:lnTo>
                  <a:lnTo>
                    <a:pt x="565" y="99"/>
                  </a:lnTo>
                  <a:lnTo>
                    <a:pt x="569" y="133"/>
                  </a:lnTo>
                  <a:lnTo>
                    <a:pt x="591" y="149"/>
                  </a:lnTo>
                  <a:lnTo>
                    <a:pt x="648" y="154"/>
                  </a:lnTo>
                  <a:lnTo>
                    <a:pt x="657" y="142"/>
                  </a:lnTo>
                  <a:lnTo>
                    <a:pt x="655" y="127"/>
                  </a:lnTo>
                  <a:lnTo>
                    <a:pt x="688" y="118"/>
                  </a:lnTo>
                  <a:lnTo>
                    <a:pt x="705" y="123"/>
                  </a:lnTo>
                  <a:lnTo>
                    <a:pt x="708" y="142"/>
                  </a:lnTo>
                  <a:lnTo>
                    <a:pt x="722" y="145"/>
                  </a:lnTo>
                  <a:lnTo>
                    <a:pt x="780" y="133"/>
                  </a:lnTo>
                  <a:lnTo>
                    <a:pt x="791" y="138"/>
                  </a:lnTo>
                  <a:lnTo>
                    <a:pt x="793" y="154"/>
                  </a:lnTo>
                  <a:lnTo>
                    <a:pt x="817" y="160"/>
                  </a:lnTo>
                  <a:lnTo>
                    <a:pt x="868" y="184"/>
                  </a:lnTo>
                  <a:lnTo>
                    <a:pt x="896" y="173"/>
                  </a:lnTo>
                  <a:lnTo>
                    <a:pt x="957" y="195"/>
                  </a:lnTo>
                  <a:lnTo>
                    <a:pt x="971" y="213"/>
                  </a:lnTo>
                  <a:lnTo>
                    <a:pt x="1001" y="207"/>
                  </a:lnTo>
                  <a:lnTo>
                    <a:pt x="1021" y="208"/>
                  </a:lnTo>
                  <a:lnTo>
                    <a:pt x="1040" y="234"/>
                  </a:lnTo>
                  <a:lnTo>
                    <a:pt x="1050" y="286"/>
                  </a:lnTo>
                  <a:lnTo>
                    <a:pt x="1043" y="304"/>
                  </a:lnTo>
                  <a:lnTo>
                    <a:pt x="1030" y="299"/>
                  </a:lnTo>
                  <a:lnTo>
                    <a:pt x="992" y="328"/>
                  </a:lnTo>
                  <a:lnTo>
                    <a:pt x="928" y="339"/>
                  </a:lnTo>
                  <a:lnTo>
                    <a:pt x="911" y="356"/>
                  </a:lnTo>
                  <a:lnTo>
                    <a:pt x="925" y="374"/>
                  </a:lnTo>
                  <a:lnTo>
                    <a:pt x="927" y="412"/>
                  </a:lnTo>
                  <a:lnTo>
                    <a:pt x="944" y="416"/>
                  </a:lnTo>
                  <a:lnTo>
                    <a:pt x="988" y="470"/>
                  </a:lnTo>
                  <a:lnTo>
                    <a:pt x="990" y="544"/>
                  </a:lnTo>
                  <a:lnTo>
                    <a:pt x="961" y="566"/>
                  </a:lnTo>
                  <a:lnTo>
                    <a:pt x="935" y="540"/>
                  </a:lnTo>
                  <a:lnTo>
                    <a:pt x="911" y="506"/>
                  </a:lnTo>
                  <a:lnTo>
                    <a:pt x="909" y="487"/>
                  </a:lnTo>
                  <a:lnTo>
                    <a:pt x="892" y="482"/>
                  </a:lnTo>
                  <a:lnTo>
                    <a:pt x="872" y="489"/>
                  </a:lnTo>
                  <a:lnTo>
                    <a:pt x="839" y="473"/>
                  </a:lnTo>
                  <a:lnTo>
                    <a:pt x="823" y="511"/>
                  </a:lnTo>
                  <a:lnTo>
                    <a:pt x="796" y="513"/>
                  </a:lnTo>
                  <a:lnTo>
                    <a:pt x="775" y="544"/>
                  </a:lnTo>
                  <a:lnTo>
                    <a:pt x="762" y="537"/>
                  </a:lnTo>
                  <a:lnTo>
                    <a:pt x="743" y="544"/>
                  </a:lnTo>
                  <a:lnTo>
                    <a:pt x="712" y="526"/>
                  </a:lnTo>
                  <a:lnTo>
                    <a:pt x="688" y="555"/>
                  </a:lnTo>
                  <a:lnTo>
                    <a:pt x="688" y="568"/>
                  </a:lnTo>
                  <a:lnTo>
                    <a:pt x="736" y="595"/>
                  </a:lnTo>
                  <a:lnTo>
                    <a:pt x="746" y="614"/>
                  </a:lnTo>
                  <a:lnTo>
                    <a:pt x="712" y="627"/>
                  </a:lnTo>
                  <a:lnTo>
                    <a:pt x="659" y="626"/>
                  </a:lnTo>
                  <a:lnTo>
                    <a:pt x="653" y="603"/>
                  </a:lnTo>
                  <a:lnTo>
                    <a:pt x="633" y="597"/>
                  </a:lnTo>
                  <a:lnTo>
                    <a:pt x="600" y="617"/>
                  </a:lnTo>
                  <a:lnTo>
                    <a:pt x="578" y="605"/>
                  </a:lnTo>
                  <a:lnTo>
                    <a:pt x="576" y="576"/>
                  </a:lnTo>
                  <a:lnTo>
                    <a:pt x="565" y="564"/>
                  </a:lnTo>
                  <a:lnTo>
                    <a:pt x="565" y="548"/>
                  </a:lnTo>
                  <a:lnTo>
                    <a:pt x="535" y="542"/>
                  </a:lnTo>
                  <a:lnTo>
                    <a:pt x="526" y="550"/>
                  </a:lnTo>
                  <a:lnTo>
                    <a:pt x="530" y="573"/>
                  </a:lnTo>
                  <a:lnTo>
                    <a:pt x="506" y="583"/>
                  </a:lnTo>
                  <a:lnTo>
                    <a:pt x="499" y="599"/>
                  </a:lnTo>
                  <a:lnTo>
                    <a:pt x="506" y="619"/>
                  </a:lnTo>
                  <a:lnTo>
                    <a:pt x="451" y="682"/>
                  </a:lnTo>
                  <a:lnTo>
                    <a:pt x="459" y="757"/>
                  </a:lnTo>
                  <a:lnTo>
                    <a:pt x="433" y="780"/>
                  </a:lnTo>
                  <a:lnTo>
                    <a:pt x="420" y="766"/>
                  </a:lnTo>
                  <a:lnTo>
                    <a:pt x="368" y="798"/>
                  </a:lnTo>
                  <a:lnTo>
                    <a:pt x="348" y="786"/>
                  </a:lnTo>
                  <a:lnTo>
                    <a:pt x="272" y="639"/>
                  </a:lnTo>
                  <a:lnTo>
                    <a:pt x="241" y="617"/>
                  </a:lnTo>
                  <a:lnTo>
                    <a:pt x="217" y="610"/>
                  </a:lnTo>
                  <a:lnTo>
                    <a:pt x="205" y="590"/>
                  </a:lnTo>
                  <a:lnTo>
                    <a:pt x="219" y="568"/>
                  </a:lnTo>
                  <a:lnTo>
                    <a:pt x="197" y="550"/>
                  </a:lnTo>
                  <a:lnTo>
                    <a:pt x="171" y="573"/>
                  </a:lnTo>
                  <a:lnTo>
                    <a:pt x="145" y="576"/>
                  </a:lnTo>
                  <a:lnTo>
                    <a:pt x="126" y="497"/>
                  </a:lnTo>
                  <a:lnTo>
                    <a:pt x="122" y="477"/>
                  </a:lnTo>
                  <a:lnTo>
                    <a:pt x="118" y="350"/>
                  </a:lnTo>
                  <a:lnTo>
                    <a:pt x="93" y="286"/>
                  </a:lnTo>
                  <a:lnTo>
                    <a:pt x="112" y="272"/>
                  </a:lnTo>
                  <a:lnTo>
                    <a:pt x="61" y="180"/>
                  </a:lnTo>
                  <a:lnTo>
                    <a:pt x="0" y="131"/>
                  </a:lnTo>
                  <a:lnTo>
                    <a:pt x="9" y="103"/>
                  </a:lnTo>
                  <a:lnTo>
                    <a:pt x="16" y="94"/>
                  </a:lnTo>
                  <a:lnTo>
                    <a:pt x="105" y="80"/>
                  </a:lnTo>
                  <a:lnTo>
                    <a:pt x="164" y="99"/>
                  </a:lnTo>
                  <a:lnTo>
                    <a:pt x="199" y="87"/>
                  </a:lnTo>
                  <a:lnTo>
                    <a:pt x="212" y="109"/>
                  </a:lnTo>
                  <a:lnTo>
                    <a:pt x="256" y="154"/>
                  </a:lnTo>
                  <a:lnTo>
                    <a:pt x="291" y="147"/>
                  </a:lnTo>
                  <a:lnTo>
                    <a:pt x="291" y="120"/>
                  </a:lnTo>
                  <a:lnTo>
                    <a:pt x="300" y="103"/>
                  </a:lnTo>
                  <a:lnTo>
                    <a:pt x="335" y="89"/>
                  </a:lnTo>
                  <a:lnTo>
                    <a:pt x="348" y="111"/>
                  </a:lnTo>
                  <a:lnTo>
                    <a:pt x="368" y="96"/>
                  </a:lnTo>
                  <a:lnTo>
                    <a:pt x="396" y="101"/>
                  </a:lnTo>
                  <a:lnTo>
                    <a:pt x="396" y="99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9" name="Freeform 243"/>
            <p:cNvSpPr>
              <a:spLocks/>
            </p:cNvSpPr>
            <p:nvPr/>
          </p:nvSpPr>
          <p:spPr bwMode="auto">
            <a:xfrm>
              <a:off x="3365593" y="4030855"/>
              <a:ext cx="2122864" cy="1191448"/>
            </a:xfrm>
            <a:custGeom>
              <a:avLst/>
              <a:gdLst>
                <a:gd name="T0" fmla="*/ 792 w 1652"/>
                <a:gd name="T1" fmla="*/ 693 h 902"/>
                <a:gd name="T2" fmla="*/ 812 w 1652"/>
                <a:gd name="T3" fmla="*/ 717 h 902"/>
                <a:gd name="T4" fmla="*/ 878 w 1652"/>
                <a:gd name="T5" fmla="*/ 693 h 902"/>
                <a:gd name="T6" fmla="*/ 919 w 1652"/>
                <a:gd name="T7" fmla="*/ 662 h 902"/>
                <a:gd name="T8" fmla="*/ 969 w 1652"/>
                <a:gd name="T9" fmla="*/ 643 h 902"/>
                <a:gd name="T10" fmla="*/ 1021 w 1652"/>
                <a:gd name="T11" fmla="*/ 624 h 902"/>
                <a:gd name="T12" fmla="*/ 1106 w 1652"/>
                <a:gd name="T13" fmla="*/ 610 h 902"/>
                <a:gd name="T14" fmla="*/ 1107 w 1652"/>
                <a:gd name="T15" fmla="*/ 643 h 902"/>
                <a:gd name="T16" fmla="*/ 1133 w 1652"/>
                <a:gd name="T17" fmla="*/ 647 h 902"/>
                <a:gd name="T18" fmla="*/ 1116 w 1652"/>
                <a:gd name="T19" fmla="*/ 688 h 902"/>
                <a:gd name="T20" fmla="*/ 1133 w 1652"/>
                <a:gd name="T21" fmla="*/ 693 h 902"/>
                <a:gd name="T22" fmla="*/ 1205 w 1652"/>
                <a:gd name="T23" fmla="*/ 688 h 902"/>
                <a:gd name="T24" fmla="*/ 1249 w 1652"/>
                <a:gd name="T25" fmla="*/ 703 h 902"/>
                <a:gd name="T26" fmla="*/ 1267 w 1652"/>
                <a:gd name="T27" fmla="*/ 711 h 902"/>
                <a:gd name="T28" fmla="*/ 1271 w 1652"/>
                <a:gd name="T29" fmla="*/ 662 h 902"/>
                <a:gd name="T30" fmla="*/ 1300 w 1652"/>
                <a:gd name="T31" fmla="*/ 630 h 902"/>
                <a:gd name="T32" fmla="*/ 1277 w 1652"/>
                <a:gd name="T33" fmla="*/ 475 h 902"/>
                <a:gd name="T34" fmla="*/ 1252 w 1652"/>
                <a:gd name="T35" fmla="*/ 390 h 902"/>
                <a:gd name="T36" fmla="*/ 1190 w 1652"/>
                <a:gd name="T37" fmla="*/ 359 h 902"/>
                <a:gd name="T38" fmla="*/ 1151 w 1652"/>
                <a:gd name="T39" fmla="*/ 437 h 902"/>
                <a:gd name="T40" fmla="*/ 1076 w 1652"/>
                <a:gd name="T41" fmla="*/ 396 h 902"/>
                <a:gd name="T42" fmla="*/ 938 w 1652"/>
                <a:gd name="T43" fmla="*/ 345 h 902"/>
                <a:gd name="T44" fmla="*/ 881 w 1652"/>
                <a:gd name="T45" fmla="*/ 336 h 902"/>
                <a:gd name="T46" fmla="*/ 770 w 1652"/>
                <a:gd name="T47" fmla="*/ 288 h 902"/>
                <a:gd name="T48" fmla="*/ 717 w 1652"/>
                <a:gd name="T49" fmla="*/ 156 h 902"/>
                <a:gd name="T50" fmla="*/ 738 w 1652"/>
                <a:gd name="T51" fmla="*/ 114 h 902"/>
                <a:gd name="T52" fmla="*/ 737 w 1652"/>
                <a:gd name="T53" fmla="*/ 57 h 902"/>
                <a:gd name="T54" fmla="*/ 745 w 1652"/>
                <a:gd name="T55" fmla="*/ 28 h 902"/>
                <a:gd name="T56" fmla="*/ 648 w 1652"/>
                <a:gd name="T57" fmla="*/ 0 h 902"/>
                <a:gd name="T58" fmla="*/ 578 w 1652"/>
                <a:gd name="T59" fmla="*/ 9 h 902"/>
                <a:gd name="T60" fmla="*/ 489 w 1652"/>
                <a:gd name="T61" fmla="*/ 39 h 902"/>
                <a:gd name="T62" fmla="*/ 403 w 1652"/>
                <a:gd name="T63" fmla="*/ 50 h 902"/>
                <a:gd name="T64" fmla="*/ 344 w 1652"/>
                <a:gd name="T65" fmla="*/ 17 h 902"/>
                <a:gd name="T66" fmla="*/ 249 w 1652"/>
                <a:gd name="T67" fmla="*/ 35 h 902"/>
                <a:gd name="T68" fmla="*/ 211 w 1652"/>
                <a:gd name="T69" fmla="*/ 13 h 902"/>
                <a:gd name="T70" fmla="*/ 139 w 1652"/>
                <a:gd name="T71" fmla="*/ 22 h 902"/>
                <a:gd name="T72" fmla="*/ 105 w 1652"/>
                <a:gd name="T73" fmla="*/ 69 h 902"/>
                <a:gd name="T74" fmla="*/ 86 w 1652"/>
                <a:gd name="T75" fmla="*/ 94 h 902"/>
                <a:gd name="T76" fmla="*/ 61 w 1652"/>
                <a:gd name="T77" fmla="*/ 107 h 902"/>
                <a:gd name="T78" fmla="*/ 49 w 1652"/>
                <a:gd name="T79" fmla="*/ 126 h 902"/>
                <a:gd name="T80" fmla="*/ 70 w 1652"/>
                <a:gd name="T81" fmla="*/ 167 h 902"/>
                <a:gd name="T82" fmla="*/ 66 w 1652"/>
                <a:gd name="T83" fmla="*/ 209 h 902"/>
                <a:gd name="T84" fmla="*/ 19 w 1652"/>
                <a:gd name="T85" fmla="*/ 196 h 902"/>
                <a:gd name="T86" fmla="*/ 0 w 1652"/>
                <a:gd name="T87" fmla="*/ 211 h 902"/>
                <a:gd name="T88" fmla="*/ 10 w 1652"/>
                <a:gd name="T89" fmla="*/ 251 h 902"/>
                <a:gd name="T90" fmla="*/ 7 w 1652"/>
                <a:gd name="T91" fmla="*/ 287 h 902"/>
                <a:gd name="T92" fmla="*/ 27 w 1652"/>
                <a:gd name="T93" fmla="*/ 301 h 902"/>
                <a:gd name="T94" fmla="*/ 86 w 1652"/>
                <a:gd name="T95" fmla="*/ 357 h 902"/>
                <a:gd name="T96" fmla="*/ 121 w 1652"/>
                <a:gd name="T97" fmla="*/ 409 h 902"/>
                <a:gd name="T98" fmla="*/ 143 w 1652"/>
                <a:gd name="T99" fmla="*/ 427 h 902"/>
                <a:gd name="T100" fmla="*/ 183 w 1652"/>
                <a:gd name="T101" fmla="*/ 423 h 902"/>
                <a:gd name="T102" fmla="*/ 275 w 1652"/>
                <a:gd name="T103" fmla="*/ 528 h 902"/>
                <a:gd name="T104" fmla="*/ 303 w 1652"/>
                <a:gd name="T105" fmla="*/ 518 h 902"/>
                <a:gd name="T106" fmla="*/ 311 w 1652"/>
                <a:gd name="T107" fmla="*/ 559 h 902"/>
                <a:gd name="T108" fmla="*/ 368 w 1652"/>
                <a:gd name="T109" fmla="*/ 583 h 902"/>
                <a:gd name="T110" fmla="*/ 416 w 1652"/>
                <a:gd name="T111" fmla="*/ 633 h 902"/>
                <a:gd name="T112" fmla="*/ 423 w 1652"/>
                <a:gd name="T113" fmla="*/ 655 h 902"/>
                <a:gd name="T114" fmla="*/ 478 w 1652"/>
                <a:gd name="T115" fmla="*/ 652 h 902"/>
                <a:gd name="T116" fmla="*/ 567 w 1652"/>
                <a:gd name="T117" fmla="*/ 673 h 902"/>
                <a:gd name="T118" fmla="*/ 608 w 1652"/>
                <a:gd name="T119" fmla="*/ 685 h 902"/>
                <a:gd name="T120" fmla="*/ 611 w 1652"/>
                <a:gd name="T121" fmla="*/ 726 h 902"/>
                <a:gd name="T122" fmla="*/ 688 w 1652"/>
                <a:gd name="T123" fmla="*/ 664 h 902"/>
                <a:gd name="T124" fmla="*/ 750 w 1652"/>
                <a:gd name="T125" fmla="*/ 688 h 90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52" h="902">
                  <a:moveTo>
                    <a:pt x="952" y="853"/>
                  </a:moveTo>
                  <a:lnTo>
                    <a:pt x="1005" y="860"/>
                  </a:lnTo>
                  <a:lnTo>
                    <a:pt x="1023" y="884"/>
                  </a:lnTo>
                  <a:lnTo>
                    <a:pt x="1031" y="889"/>
                  </a:lnTo>
                  <a:lnTo>
                    <a:pt x="1110" y="874"/>
                  </a:lnTo>
                  <a:lnTo>
                    <a:pt x="1114" y="860"/>
                  </a:lnTo>
                  <a:lnTo>
                    <a:pt x="1129" y="851"/>
                  </a:lnTo>
                  <a:lnTo>
                    <a:pt x="1167" y="821"/>
                  </a:lnTo>
                  <a:lnTo>
                    <a:pt x="1200" y="816"/>
                  </a:lnTo>
                  <a:lnTo>
                    <a:pt x="1231" y="797"/>
                  </a:lnTo>
                  <a:lnTo>
                    <a:pt x="1289" y="763"/>
                  </a:lnTo>
                  <a:lnTo>
                    <a:pt x="1296" y="774"/>
                  </a:lnTo>
                  <a:lnTo>
                    <a:pt x="1340" y="790"/>
                  </a:lnTo>
                  <a:lnTo>
                    <a:pt x="1404" y="756"/>
                  </a:lnTo>
                  <a:lnTo>
                    <a:pt x="1423" y="770"/>
                  </a:lnTo>
                  <a:lnTo>
                    <a:pt x="1406" y="797"/>
                  </a:lnTo>
                  <a:lnTo>
                    <a:pt x="1413" y="803"/>
                  </a:lnTo>
                  <a:lnTo>
                    <a:pt x="1439" y="803"/>
                  </a:lnTo>
                  <a:lnTo>
                    <a:pt x="1440" y="814"/>
                  </a:lnTo>
                  <a:lnTo>
                    <a:pt x="1418" y="853"/>
                  </a:lnTo>
                  <a:lnTo>
                    <a:pt x="1425" y="860"/>
                  </a:lnTo>
                  <a:lnTo>
                    <a:pt x="1439" y="860"/>
                  </a:lnTo>
                  <a:lnTo>
                    <a:pt x="1502" y="877"/>
                  </a:lnTo>
                  <a:lnTo>
                    <a:pt x="1530" y="853"/>
                  </a:lnTo>
                  <a:lnTo>
                    <a:pt x="1572" y="887"/>
                  </a:lnTo>
                  <a:lnTo>
                    <a:pt x="1585" y="872"/>
                  </a:lnTo>
                  <a:lnTo>
                    <a:pt x="1596" y="882"/>
                  </a:lnTo>
                  <a:lnTo>
                    <a:pt x="1609" y="882"/>
                  </a:lnTo>
                  <a:lnTo>
                    <a:pt x="1616" y="872"/>
                  </a:lnTo>
                  <a:lnTo>
                    <a:pt x="1614" y="821"/>
                  </a:lnTo>
                  <a:lnTo>
                    <a:pt x="1624" y="814"/>
                  </a:lnTo>
                  <a:lnTo>
                    <a:pt x="1651" y="781"/>
                  </a:lnTo>
                  <a:lnTo>
                    <a:pt x="1647" y="653"/>
                  </a:lnTo>
                  <a:lnTo>
                    <a:pt x="1622" y="589"/>
                  </a:lnTo>
                  <a:lnTo>
                    <a:pt x="1640" y="576"/>
                  </a:lnTo>
                  <a:lnTo>
                    <a:pt x="1590" y="483"/>
                  </a:lnTo>
                  <a:lnTo>
                    <a:pt x="1528" y="434"/>
                  </a:lnTo>
                  <a:lnTo>
                    <a:pt x="1511" y="445"/>
                  </a:lnTo>
                  <a:lnTo>
                    <a:pt x="1513" y="474"/>
                  </a:lnTo>
                  <a:lnTo>
                    <a:pt x="1461" y="542"/>
                  </a:lnTo>
                  <a:lnTo>
                    <a:pt x="1373" y="525"/>
                  </a:lnTo>
                  <a:lnTo>
                    <a:pt x="1366" y="491"/>
                  </a:lnTo>
                  <a:lnTo>
                    <a:pt x="1311" y="448"/>
                  </a:lnTo>
                  <a:lnTo>
                    <a:pt x="1191" y="428"/>
                  </a:lnTo>
                  <a:lnTo>
                    <a:pt x="1138" y="419"/>
                  </a:lnTo>
                  <a:lnTo>
                    <a:pt x="1119" y="417"/>
                  </a:lnTo>
                  <a:lnTo>
                    <a:pt x="1073" y="380"/>
                  </a:lnTo>
                  <a:lnTo>
                    <a:pt x="978" y="357"/>
                  </a:lnTo>
                  <a:lnTo>
                    <a:pt x="913" y="229"/>
                  </a:lnTo>
                  <a:lnTo>
                    <a:pt x="911" y="194"/>
                  </a:lnTo>
                  <a:lnTo>
                    <a:pt x="937" y="180"/>
                  </a:lnTo>
                  <a:lnTo>
                    <a:pt x="937" y="141"/>
                  </a:lnTo>
                  <a:lnTo>
                    <a:pt x="956" y="93"/>
                  </a:lnTo>
                  <a:lnTo>
                    <a:pt x="935" y="70"/>
                  </a:lnTo>
                  <a:lnTo>
                    <a:pt x="963" y="46"/>
                  </a:lnTo>
                  <a:lnTo>
                    <a:pt x="945" y="35"/>
                  </a:lnTo>
                  <a:lnTo>
                    <a:pt x="902" y="35"/>
                  </a:lnTo>
                  <a:lnTo>
                    <a:pt x="823" y="0"/>
                  </a:lnTo>
                  <a:lnTo>
                    <a:pt x="772" y="0"/>
                  </a:lnTo>
                  <a:lnTo>
                    <a:pt x="734" y="11"/>
                  </a:lnTo>
                  <a:lnTo>
                    <a:pt x="689" y="11"/>
                  </a:lnTo>
                  <a:lnTo>
                    <a:pt x="621" y="48"/>
                  </a:lnTo>
                  <a:lnTo>
                    <a:pt x="567" y="42"/>
                  </a:lnTo>
                  <a:lnTo>
                    <a:pt x="512" y="62"/>
                  </a:lnTo>
                  <a:lnTo>
                    <a:pt x="466" y="46"/>
                  </a:lnTo>
                  <a:lnTo>
                    <a:pt x="437" y="21"/>
                  </a:lnTo>
                  <a:lnTo>
                    <a:pt x="365" y="11"/>
                  </a:lnTo>
                  <a:lnTo>
                    <a:pt x="317" y="43"/>
                  </a:lnTo>
                  <a:lnTo>
                    <a:pt x="291" y="33"/>
                  </a:lnTo>
                  <a:lnTo>
                    <a:pt x="268" y="16"/>
                  </a:lnTo>
                  <a:lnTo>
                    <a:pt x="217" y="2"/>
                  </a:lnTo>
                  <a:lnTo>
                    <a:pt x="177" y="28"/>
                  </a:lnTo>
                  <a:lnTo>
                    <a:pt x="164" y="69"/>
                  </a:lnTo>
                  <a:lnTo>
                    <a:pt x="133" y="86"/>
                  </a:lnTo>
                  <a:lnTo>
                    <a:pt x="129" y="110"/>
                  </a:lnTo>
                  <a:lnTo>
                    <a:pt x="109" y="117"/>
                  </a:lnTo>
                  <a:lnTo>
                    <a:pt x="86" y="115"/>
                  </a:lnTo>
                  <a:lnTo>
                    <a:pt x="78" y="132"/>
                  </a:lnTo>
                  <a:lnTo>
                    <a:pt x="74" y="156"/>
                  </a:lnTo>
                  <a:lnTo>
                    <a:pt x="62" y="156"/>
                  </a:lnTo>
                  <a:lnTo>
                    <a:pt x="62" y="180"/>
                  </a:lnTo>
                  <a:lnTo>
                    <a:pt x="89" y="207"/>
                  </a:lnTo>
                  <a:lnTo>
                    <a:pt x="89" y="245"/>
                  </a:lnTo>
                  <a:lnTo>
                    <a:pt x="83" y="260"/>
                  </a:lnTo>
                  <a:lnTo>
                    <a:pt x="43" y="265"/>
                  </a:lnTo>
                  <a:lnTo>
                    <a:pt x="24" y="243"/>
                  </a:lnTo>
                  <a:lnTo>
                    <a:pt x="2" y="245"/>
                  </a:lnTo>
                  <a:lnTo>
                    <a:pt x="0" y="262"/>
                  </a:lnTo>
                  <a:lnTo>
                    <a:pt x="10" y="291"/>
                  </a:lnTo>
                  <a:lnTo>
                    <a:pt x="12" y="311"/>
                  </a:lnTo>
                  <a:lnTo>
                    <a:pt x="12" y="337"/>
                  </a:lnTo>
                  <a:lnTo>
                    <a:pt x="9" y="356"/>
                  </a:lnTo>
                  <a:lnTo>
                    <a:pt x="10" y="371"/>
                  </a:lnTo>
                  <a:lnTo>
                    <a:pt x="34" y="373"/>
                  </a:lnTo>
                  <a:lnTo>
                    <a:pt x="50" y="397"/>
                  </a:lnTo>
                  <a:lnTo>
                    <a:pt x="109" y="443"/>
                  </a:lnTo>
                  <a:lnTo>
                    <a:pt x="109" y="459"/>
                  </a:lnTo>
                  <a:lnTo>
                    <a:pt x="153" y="508"/>
                  </a:lnTo>
                  <a:lnTo>
                    <a:pt x="165" y="525"/>
                  </a:lnTo>
                  <a:lnTo>
                    <a:pt x="181" y="530"/>
                  </a:lnTo>
                  <a:lnTo>
                    <a:pt x="208" y="503"/>
                  </a:lnTo>
                  <a:lnTo>
                    <a:pt x="232" y="525"/>
                  </a:lnTo>
                  <a:lnTo>
                    <a:pt x="332" y="611"/>
                  </a:lnTo>
                  <a:lnTo>
                    <a:pt x="349" y="655"/>
                  </a:lnTo>
                  <a:lnTo>
                    <a:pt x="372" y="655"/>
                  </a:lnTo>
                  <a:lnTo>
                    <a:pt x="385" y="642"/>
                  </a:lnTo>
                  <a:lnTo>
                    <a:pt x="396" y="653"/>
                  </a:lnTo>
                  <a:lnTo>
                    <a:pt x="396" y="693"/>
                  </a:lnTo>
                  <a:lnTo>
                    <a:pt x="455" y="725"/>
                  </a:lnTo>
                  <a:lnTo>
                    <a:pt x="468" y="723"/>
                  </a:lnTo>
                  <a:lnTo>
                    <a:pt x="476" y="756"/>
                  </a:lnTo>
                  <a:lnTo>
                    <a:pt x="528" y="785"/>
                  </a:lnTo>
                  <a:lnTo>
                    <a:pt x="529" y="805"/>
                  </a:lnTo>
                  <a:lnTo>
                    <a:pt x="538" y="812"/>
                  </a:lnTo>
                  <a:lnTo>
                    <a:pt x="581" y="809"/>
                  </a:lnTo>
                  <a:lnTo>
                    <a:pt x="607" y="809"/>
                  </a:lnTo>
                  <a:lnTo>
                    <a:pt x="641" y="836"/>
                  </a:lnTo>
                  <a:lnTo>
                    <a:pt x="720" y="834"/>
                  </a:lnTo>
                  <a:lnTo>
                    <a:pt x="762" y="831"/>
                  </a:lnTo>
                  <a:lnTo>
                    <a:pt x="772" y="850"/>
                  </a:lnTo>
                  <a:lnTo>
                    <a:pt x="763" y="887"/>
                  </a:lnTo>
                  <a:lnTo>
                    <a:pt x="775" y="901"/>
                  </a:lnTo>
                  <a:lnTo>
                    <a:pt x="818" y="862"/>
                  </a:lnTo>
                  <a:lnTo>
                    <a:pt x="873" y="823"/>
                  </a:lnTo>
                  <a:lnTo>
                    <a:pt x="913" y="829"/>
                  </a:lnTo>
                  <a:lnTo>
                    <a:pt x="952" y="853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0" name="Freeform 244"/>
            <p:cNvSpPr>
              <a:spLocks/>
            </p:cNvSpPr>
            <p:nvPr/>
          </p:nvSpPr>
          <p:spPr bwMode="auto">
            <a:xfrm>
              <a:off x="4535631" y="3730786"/>
              <a:ext cx="1371318" cy="1016408"/>
            </a:xfrm>
            <a:custGeom>
              <a:avLst/>
              <a:gdLst>
                <a:gd name="T0" fmla="*/ 67 w 1067"/>
                <a:gd name="T1" fmla="*/ 231 h 770"/>
                <a:gd name="T2" fmla="*/ 108 w 1067"/>
                <a:gd name="T3" fmla="*/ 206 h 770"/>
                <a:gd name="T4" fmla="*/ 91 w 1067"/>
                <a:gd name="T5" fmla="*/ 192 h 770"/>
                <a:gd name="T6" fmla="*/ 116 w 1067"/>
                <a:gd name="T7" fmla="*/ 169 h 770"/>
                <a:gd name="T8" fmla="*/ 84 w 1067"/>
                <a:gd name="T9" fmla="*/ 101 h 770"/>
                <a:gd name="T10" fmla="*/ 105 w 1067"/>
                <a:gd name="T11" fmla="*/ 40 h 770"/>
                <a:gd name="T12" fmla="*/ 273 w 1067"/>
                <a:gd name="T13" fmla="*/ 0 h 770"/>
                <a:gd name="T14" fmla="*/ 376 w 1067"/>
                <a:gd name="T15" fmla="*/ 22 h 770"/>
                <a:gd name="T16" fmla="*/ 437 w 1067"/>
                <a:gd name="T17" fmla="*/ 58 h 770"/>
                <a:gd name="T18" fmla="*/ 493 w 1067"/>
                <a:gd name="T19" fmla="*/ 35 h 770"/>
                <a:gd name="T20" fmla="*/ 566 w 1067"/>
                <a:gd name="T21" fmla="*/ 27 h 770"/>
                <a:gd name="T22" fmla="*/ 660 w 1067"/>
                <a:gd name="T23" fmla="*/ 52 h 770"/>
                <a:gd name="T24" fmla="*/ 718 w 1067"/>
                <a:gd name="T25" fmla="*/ 122 h 770"/>
                <a:gd name="T26" fmla="*/ 772 w 1067"/>
                <a:gd name="T27" fmla="*/ 142 h 770"/>
                <a:gd name="T28" fmla="*/ 824 w 1067"/>
                <a:gd name="T29" fmla="*/ 238 h 770"/>
                <a:gd name="T30" fmla="*/ 834 w 1067"/>
                <a:gd name="T31" fmla="*/ 304 h 770"/>
                <a:gd name="T32" fmla="*/ 806 w 1067"/>
                <a:gd name="T33" fmla="*/ 351 h 770"/>
                <a:gd name="T34" fmla="*/ 775 w 1067"/>
                <a:gd name="T35" fmla="*/ 381 h 770"/>
                <a:gd name="T36" fmla="*/ 760 w 1067"/>
                <a:gd name="T37" fmla="*/ 424 h 770"/>
                <a:gd name="T38" fmla="*/ 725 w 1067"/>
                <a:gd name="T39" fmla="*/ 403 h 770"/>
                <a:gd name="T40" fmla="*/ 727 w 1067"/>
                <a:gd name="T41" fmla="*/ 436 h 770"/>
                <a:gd name="T42" fmla="*/ 781 w 1067"/>
                <a:gd name="T43" fmla="*/ 467 h 770"/>
                <a:gd name="T44" fmla="*/ 809 w 1067"/>
                <a:gd name="T45" fmla="*/ 481 h 770"/>
                <a:gd name="T46" fmla="*/ 798 w 1067"/>
                <a:gd name="T47" fmla="*/ 507 h 770"/>
                <a:gd name="T48" fmla="*/ 760 w 1067"/>
                <a:gd name="T49" fmla="*/ 516 h 770"/>
                <a:gd name="T50" fmla="*/ 722 w 1067"/>
                <a:gd name="T51" fmla="*/ 510 h 770"/>
                <a:gd name="T52" fmla="*/ 715 w 1067"/>
                <a:gd name="T53" fmla="*/ 545 h 770"/>
                <a:gd name="T54" fmla="*/ 653 w 1067"/>
                <a:gd name="T55" fmla="*/ 514 h 770"/>
                <a:gd name="T56" fmla="*/ 615 w 1067"/>
                <a:gd name="T57" fmla="*/ 506 h 770"/>
                <a:gd name="T58" fmla="*/ 498 w 1067"/>
                <a:gd name="T59" fmla="*/ 502 h 770"/>
                <a:gd name="T60" fmla="*/ 485 w 1067"/>
                <a:gd name="T61" fmla="*/ 531 h 770"/>
                <a:gd name="T62" fmla="*/ 474 w 1067"/>
                <a:gd name="T63" fmla="*/ 564 h 770"/>
                <a:gd name="T64" fmla="*/ 363 w 1067"/>
                <a:gd name="T65" fmla="*/ 605 h 770"/>
                <a:gd name="T66" fmla="*/ 314 w 1067"/>
                <a:gd name="T67" fmla="*/ 543 h 770"/>
                <a:gd name="T68" fmla="*/ 178 w 1067"/>
                <a:gd name="T69" fmla="*/ 520 h 770"/>
                <a:gd name="T70" fmla="*/ 128 w 1067"/>
                <a:gd name="T71" fmla="*/ 488 h 770"/>
                <a:gd name="T72" fmla="*/ 2 w 1067"/>
                <a:gd name="T73" fmla="*/ 366 h 770"/>
                <a:gd name="T74" fmla="*/ 20 w 1067"/>
                <a:gd name="T75" fmla="*/ 328 h 770"/>
                <a:gd name="T76" fmla="*/ 36 w 1067"/>
                <a:gd name="T77" fmla="*/ 258 h 770"/>
                <a:gd name="T78" fmla="*/ 41 w 1067"/>
                <a:gd name="T79" fmla="*/ 219 h 7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067" h="770">
                  <a:moveTo>
                    <a:pt x="52" y="272"/>
                  </a:moveTo>
                  <a:lnTo>
                    <a:pt x="86" y="286"/>
                  </a:lnTo>
                  <a:lnTo>
                    <a:pt x="146" y="267"/>
                  </a:lnTo>
                  <a:lnTo>
                    <a:pt x="138" y="255"/>
                  </a:lnTo>
                  <a:lnTo>
                    <a:pt x="122" y="255"/>
                  </a:lnTo>
                  <a:lnTo>
                    <a:pt x="115" y="238"/>
                  </a:lnTo>
                  <a:lnTo>
                    <a:pt x="119" y="222"/>
                  </a:lnTo>
                  <a:lnTo>
                    <a:pt x="148" y="209"/>
                  </a:lnTo>
                  <a:lnTo>
                    <a:pt x="167" y="176"/>
                  </a:lnTo>
                  <a:lnTo>
                    <a:pt x="107" y="125"/>
                  </a:lnTo>
                  <a:lnTo>
                    <a:pt x="105" y="72"/>
                  </a:lnTo>
                  <a:lnTo>
                    <a:pt x="133" y="50"/>
                  </a:lnTo>
                  <a:lnTo>
                    <a:pt x="334" y="10"/>
                  </a:lnTo>
                  <a:lnTo>
                    <a:pt x="347" y="0"/>
                  </a:lnTo>
                  <a:lnTo>
                    <a:pt x="378" y="4"/>
                  </a:lnTo>
                  <a:lnTo>
                    <a:pt x="478" y="28"/>
                  </a:lnTo>
                  <a:lnTo>
                    <a:pt x="509" y="46"/>
                  </a:lnTo>
                  <a:lnTo>
                    <a:pt x="554" y="72"/>
                  </a:lnTo>
                  <a:lnTo>
                    <a:pt x="581" y="70"/>
                  </a:lnTo>
                  <a:lnTo>
                    <a:pt x="626" y="43"/>
                  </a:lnTo>
                  <a:lnTo>
                    <a:pt x="683" y="52"/>
                  </a:lnTo>
                  <a:lnTo>
                    <a:pt x="719" y="33"/>
                  </a:lnTo>
                  <a:lnTo>
                    <a:pt x="796" y="81"/>
                  </a:lnTo>
                  <a:lnTo>
                    <a:pt x="838" y="65"/>
                  </a:lnTo>
                  <a:lnTo>
                    <a:pt x="860" y="118"/>
                  </a:lnTo>
                  <a:lnTo>
                    <a:pt x="912" y="151"/>
                  </a:lnTo>
                  <a:lnTo>
                    <a:pt x="951" y="187"/>
                  </a:lnTo>
                  <a:lnTo>
                    <a:pt x="980" y="176"/>
                  </a:lnTo>
                  <a:lnTo>
                    <a:pt x="1035" y="248"/>
                  </a:lnTo>
                  <a:lnTo>
                    <a:pt x="1046" y="295"/>
                  </a:lnTo>
                  <a:lnTo>
                    <a:pt x="1066" y="323"/>
                  </a:lnTo>
                  <a:lnTo>
                    <a:pt x="1059" y="378"/>
                  </a:lnTo>
                  <a:lnTo>
                    <a:pt x="1015" y="414"/>
                  </a:lnTo>
                  <a:lnTo>
                    <a:pt x="1023" y="436"/>
                  </a:lnTo>
                  <a:lnTo>
                    <a:pt x="1006" y="453"/>
                  </a:lnTo>
                  <a:lnTo>
                    <a:pt x="984" y="474"/>
                  </a:lnTo>
                  <a:lnTo>
                    <a:pt x="984" y="511"/>
                  </a:lnTo>
                  <a:lnTo>
                    <a:pt x="965" y="527"/>
                  </a:lnTo>
                  <a:lnTo>
                    <a:pt x="941" y="520"/>
                  </a:lnTo>
                  <a:lnTo>
                    <a:pt x="920" y="500"/>
                  </a:lnTo>
                  <a:lnTo>
                    <a:pt x="910" y="522"/>
                  </a:lnTo>
                  <a:lnTo>
                    <a:pt x="923" y="542"/>
                  </a:lnTo>
                  <a:lnTo>
                    <a:pt x="958" y="546"/>
                  </a:lnTo>
                  <a:lnTo>
                    <a:pt x="991" y="580"/>
                  </a:lnTo>
                  <a:lnTo>
                    <a:pt x="1011" y="580"/>
                  </a:lnTo>
                  <a:lnTo>
                    <a:pt x="1026" y="597"/>
                  </a:lnTo>
                  <a:lnTo>
                    <a:pt x="1013" y="628"/>
                  </a:lnTo>
                  <a:lnTo>
                    <a:pt x="1013" y="630"/>
                  </a:lnTo>
                  <a:lnTo>
                    <a:pt x="984" y="626"/>
                  </a:lnTo>
                  <a:lnTo>
                    <a:pt x="965" y="641"/>
                  </a:lnTo>
                  <a:lnTo>
                    <a:pt x="951" y="619"/>
                  </a:lnTo>
                  <a:lnTo>
                    <a:pt x="917" y="633"/>
                  </a:lnTo>
                  <a:lnTo>
                    <a:pt x="908" y="650"/>
                  </a:lnTo>
                  <a:lnTo>
                    <a:pt x="908" y="676"/>
                  </a:lnTo>
                  <a:lnTo>
                    <a:pt x="872" y="683"/>
                  </a:lnTo>
                  <a:lnTo>
                    <a:pt x="829" y="638"/>
                  </a:lnTo>
                  <a:lnTo>
                    <a:pt x="815" y="617"/>
                  </a:lnTo>
                  <a:lnTo>
                    <a:pt x="781" y="628"/>
                  </a:lnTo>
                  <a:lnTo>
                    <a:pt x="722" y="610"/>
                  </a:lnTo>
                  <a:lnTo>
                    <a:pt x="632" y="623"/>
                  </a:lnTo>
                  <a:lnTo>
                    <a:pt x="626" y="633"/>
                  </a:lnTo>
                  <a:lnTo>
                    <a:pt x="616" y="660"/>
                  </a:lnTo>
                  <a:lnTo>
                    <a:pt x="599" y="672"/>
                  </a:lnTo>
                  <a:lnTo>
                    <a:pt x="602" y="701"/>
                  </a:lnTo>
                  <a:lnTo>
                    <a:pt x="549" y="769"/>
                  </a:lnTo>
                  <a:lnTo>
                    <a:pt x="461" y="751"/>
                  </a:lnTo>
                  <a:lnTo>
                    <a:pt x="454" y="718"/>
                  </a:lnTo>
                  <a:lnTo>
                    <a:pt x="399" y="674"/>
                  </a:lnTo>
                  <a:lnTo>
                    <a:pt x="279" y="655"/>
                  </a:lnTo>
                  <a:lnTo>
                    <a:pt x="227" y="645"/>
                  </a:lnTo>
                  <a:lnTo>
                    <a:pt x="207" y="643"/>
                  </a:lnTo>
                  <a:lnTo>
                    <a:pt x="162" y="606"/>
                  </a:lnTo>
                  <a:lnTo>
                    <a:pt x="67" y="583"/>
                  </a:lnTo>
                  <a:lnTo>
                    <a:pt x="2" y="455"/>
                  </a:lnTo>
                  <a:lnTo>
                    <a:pt x="0" y="421"/>
                  </a:lnTo>
                  <a:lnTo>
                    <a:pt x="26" y="407"/>
                  </a:lnTo>
                  <a:lnTo>
                    <a:pt x="26" y="368"/>
                  </a:lnTo>
                  <a:lnTo>
                    <a:pt x="45" y="320"/>
                  </a:lnTo>
                  <a:lnTo>
                    <a:pt x="23" y="297"/>
                  </a:lnTo>
                  <a:lnTo>
                    <a:pt x="52" y="272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1" name="Freeform 245"/>
            <p:cNvSpPr>
              <a:spLocks/>
            </p:cNvSpPr>
            <p:nvPr/>
          </p:nvSpPr>
          <p:spPr bwMode="auto">
            <a:xfrm>
              <a:off x="5009149" y="3321870"/>
              <a:ext cx="1484267" cy="1313535"/>
            </a:xfrm>
            <a:custGeom>
              <a:avLst/>
              <a:gdLst>
                <a:gd name="T0" fmla="*/ 4 w 1155"/>
                <a:gd name="T1" fmla="*/ 128 h 994"/>
                <a:gd name="T2" fmla="*/ 139 w 1155"/>
                <a:gd name="T3" fmla="*/ 51 h 994"/>
                <a:gd name="T4" fmla="*/ 177 w 1155"/>
                <a:gd name="T5" fmla="*/ 0 h 994"/>
                <a:gd name="T6" fmla="*/ 229 w 1155"/>
                <a:gd name="T7" fmla="*/ 28 h 994"/>
                <a:gd name="T8" fmla="*/ 269 w 1155"/>
                <a:gd name="T9" fmla="*/ 163 h 994"/>
                <a:gd name="T10" fmla="*/ 379 w 1155"/>
                <a:gd name="T11" fmla="*/ 152 h 994"/>
                <a:gd name="T12" fmla="*/ 396 w 1155"/>
                <a:gd name="T13" fmla="*/ 188 h 994"/>
                <a:gd name="T14" fmla="*/ 405 w 1155"/>
                <a:gd name="T15" fmla="*/ 261 h 994"/>
                <a:gd name="T16" fmla="*/ 422 w 1155"/>
                <a:gd name="T17" fmla="*/ 280 h 994"/>
                <a:gd name="T18" fmla="*/ 531 w 1155"/>
                <a:gd name="T19" fmla="*/ 302 h 994"/>
                <a:gd name="T20" fmla="*/ 624 w 1155"/>
                <a:gd name="T21" fmla="*/ 297 h 994"/>
                <a:gd name="T22" fmla="*/ 595 w 1155"/>
                <a:gd name="T23" fmla="*/ 350 h 994"/>
                <a:gd name="T24" fmla="*/ 627 w 1155"/>
                <a:gd name="T25" fmla="*/ 421 h 994"/>
                <a:gd name="T26" fmla="*/ 701 w 1155"/>
                <a:gd name="T27" fmla="*/ 521 h 994"/>
                <a:gd name="T28" fmla="*/ 729 w 1155"/>
                <a:gd name="T29" fmla="*/ 574 h 994"/>
                <a:gd name="T30" fmla="*/ 767 w 1155"/>
                <a:gd name="T31" fmla="*/ 557 h 994"/>
                <a:gd name="T32" fmla="*/ 780 w 1155"/>
                <a:gd name="T33" fmla="*/ 510 h 994"/>
                <a:gd name="T34" fmla="*/ 785 w 1155"/>
                <a:gd name="T35" fmla="*/ 433 h 994"/>
                <a:gd name="T36" fmla="*/ 819 w 1155"/>
                <a:gd name="T37" fmla="*/ 449 h 994"/>
                <a:gd name="T38" fmla="*/ 909 w 1155"/>
                <a:gd name="T39" fmla="*/ 516 h 994"/>
                <a:gd name="T40" fmla="*/ 897 w 1155"/>
                <a:gd name="T41" fmla="*/ 578 h 994"/>
                <a:gd name="T42" fmla="*/ 850 w 1155"/>
                <a:gd name="T43" fmla="*/ 594 h 994"/>
                <a:gd name="T44" fmla="*/ 800 w 1155"/>
                <a:gd name="T45" fmla="*/ 601 h 994"/>
                <a:gd name="T46" fmla="*/ 778 w 1155"/>
                <a:gd name="T47" fmla="*/ 619 h 994"/>
                <a:gd name="T48" fmla="*/ 785 w 1155"/>
                <a:gd name="T49" fmla="*/ 663 h 994"/>
                <a:gd name="T50" fmla="*/ 774 w 1155"/>
                <a:gd name="T51" fmla="*/ 719 h 994"/>
                <a:gd name="T52" fmla="*/ 746 w 1155"/>
                <a:gd name="T53" fmla="*/ 747 h 994"/>
                <a:gd name="T54" fmla="*/ 714 w 1155"/>
                <a:gd name="T55" fmla="*/ 791 h 994"/>
                <a:gd name="T56" fmla="*/ 644 w 1155"/>
                <a:gd name="T57" fmla="*/ 784 h 994"/>
                <a:gd name="T58" fmla="*/ 616 w 1155"/>
                <a:gd name="T59" fmla="*/ 756 h 994"/>
                <a:gd name="T60" fmla="*/ 565 w 1155"/>
                <a:gd name="T61" fmla="*/ 693 h 994"/>
                <a:gd name="T62" fmla="*/ 505 w 1155"/>
                <a:gd name="T63" fmla="*/ 695 h 994"/>
                <a:gd name="T64" fmla="*/ 465 w 1155"/>
                <a:gd name="T65" fmla="*/ 690 h 994"/>
                <a:gd name="T66" fmla="*/ 436 w 1155"/>
                <a:gd name="T67" fmla="*/ 653 h 994"/>
                <a:gd name="T68" fmla="*/ 486 w 1155"/>
                <a:gd name="T69" fmla="*/ 662 h 994"/>
                <a:gd name="T70" fmla="*/ 516 w 1155"/>
                <a:gd name="T71" fmla="*/ 601 h 994"/>
                <a:gd name="T72" fmla="*/ 549 w 1155"/>
                <a:gd name="T73" fmla="*/ 510 h 994"/>
                <a:gd name="T74" fmla="*/ 483 w 1155"/>
                <a:gd name="T75" fmla="*/ 391 h 994"/>
                <a:gd name="T76" fmla="*/ 388 w 1155"/>
                <a:gd name="T77" fmla="*/ 345 h 994"/>
                <a:gd name="T78" fmla="*/ 277 w 1155"/>
                <a:gd name="T79" fmla="*/ 276 h 994"/>
                <a:gd name="T80" fmla="*/ 168 w 1155"/>
                <a:gd name="T81" fmla="*/ 305 h 994"/>
                <a:gd name="T82" fmla="*/ 87 w 1155"/>
                <a:gd name="T83" fmla="*/ 272 h 99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155" h="994">
                  <a:moveTo>
                    <a:pt x="10" y="313"/>
                  </a:moveTo>
                  <a:lnTo>
                    <a:pt x="0" y="185"/>
                  </a:lnTo>
                  <a:lnTo>
                    <a:pt x="5" y="158"/>
                  </a:lnTo>
                  <a:lnTo>
                    <a:pt x="43" y="140"/>
                  </a:lnTo>
                  <a:lnTo>
                    <a:pt x="96" y="96"/>
                  </a:lnTo>
                  <a:lnTo>
                    <a:pt x="177" y="63"/>
                  </a:lnTo>
                  <a:lnTo>
                    <a:pt x="210" y="48"/>
                  </a:lnTo>
                  <a:lnTo>
                    <a:pt x="210" y="17"/>
                  </a:lnTo>
                  <a:lnTo>
                    <a:pt x="225" y="0"/>
                  </a:lnTo>
                  <a:lnTo>
                    <a:pt x="239" y="2"/>
                  </a:lnTo>
                  <a:lnTo>
                    <a:pt x="292" y="10"/>
                  </a:lnTo>
                  <a:lnTo>
                    <a:pt x="291" y="34"/>
                  </a:lnTo>
                  <a:lnTo>
                    <a:pt x="301" y="72"/>
                  </a:lnTo>
                  <a:lnTo>
                    <a:pt x="295" y="134"/>
                  </a:lnTo>
                  <a:lnTo>
                    <a:pt x="341" y="202"/>
                  </a:lnTo>
                  <a:lnTo>
                    <a:pt x="365" y="217"/>
                  </a:lnTo>
                  <a:lnTo>
                    <a:pt x="402" y="188"/>
                  </a:lnTo>
                  <a:lnTo>
                    <a:pt x="481" y="188"/>
                  </a:lnTo>
                  <a:lnTo>
                    <a:pt x="500" y="195"/>
                  </a:lnTo>
                  <a:lnTo>
                    <a:pt x="512" y="213"/>
                  </a:lnTo>
                  <a:lnTo>
                    <a:pt x="503" y="233"/>
                  </a:lnTo>
                  <a:lnTo>
                    <a:pt x="459" y="268"/>
                  </a:lnTo>
                  <a:lnTo>
                    <a:pt x="464" y="286"/>
                  </a:lnTo>
                  <a:lnTo>
                    <a:pt x="514" y="323"/>
                  </a:lnTo>
                  <a:lnTo>
                    <a:pt x="534" y="323"/>
                  </a:lnTo>
                  <a:lnTo>
                    <a:pt x="540" y="332"/>
                  </a:lnTo>
                  <a:lnTo>
                    <a:pt x="536" y="347"/>
                  </a:lnTo>
                  <a:lnTo>
                    <a:pt x="567" y="372"/>
                  </a:lnTo>
                  <a:lnTo>
                    <a:pt x="639" y="383"/>
                  </a:lnTo>
                  <a:lnTo>
                    <a:pt x="674" y="374"/>
                  </a:lnTo>
                  <a:lnTo>
                    <a:pt x="718" y="330"/>
                  </a:lnTo>
                  <a:lnTo>
                    <a:pt x="770" y="335"/>
                  </a:lnTo>
                  <a:lnTo>
                    <a:pt x="792" y="368"/>
                  </a:lnTo>
                  <a:lnTo>
                    <a:pt x="780" y="398"/>
                  </a:lnTo>
                  <a:lnTo>
                    <a:pt x="784" y="417"/>
                  </a:lnTo>
                  <a:lnTo>
                    <a:pt x="755" y="434"/>
                  </a:lnTo>
                  <a:lnTo>
                    <a:pt x="742" y="449"/>
                  </a:lnTo>
                  <a:lnTo>
                    <a:pt x="746" y="487"/>
                  </a:lnTo>
                  <a:lnTo>
                    <a:pt x="797" y="522"/>
                  </a:lnTo>
                  <a:lnTo>
                    <a:pt x="818" y="518"/>
                  </a:lnTo>
                  <a:lnTo>
                    <a:pt x="878" y="590"/>
                  </a:lnTo>
                  <a:lnTo>
                    <a:pt x="890" y="646"/>
                  </a:lnTo>
                  <a:lnTo>
                    <a:pt x="885" y="672"/>
                  </a:lnTo>
                  <a:lnTo>
                    <a:pt x="926" y="694"/>
                  </a:lnTo>
                  <a:lnTo>
                    <a:pt x="926" y="711"/>
                  </a:lnTo>
                  <a:lnTo>
                    <a:pt x="964" y="721"/>
                  </a:lnTo>
                  <a:lnTo>
                    <a:pt x="974" y="721"/>
                  </a:lnTo>
                  <a:lnTo>
                    <a:pt x="974" y="690"/>
                  </a:lnTo>
                  <a:lnTo>
                    <a:pt x="1003" y="685"/>
                  </a:lnTo>
                  <a:lnTo>
                    <a:pt x="1009" y="648"/>
                  </a:lnTo>
                  <a:lnTo>
                    <a:pt x="990" y="632"/>
                  </a:lnTo>
                  <a:lnTo>
                    <a:pt x="974" y="617"/>
                  </a:lnTo>
                  <a:lnTo>
                    <a:pt x="981" y="547"/>
                  </a:lnTo>
                  <a:lnTo>
                    <a:pt x="996" y="537"/>
                  </a:lnTo>
                  <a:lnTo>
                    <a:pt x="1022" y="549"/>
                  </a:lnTo>
                  <a:lnTo>
                    <a:pt x="1033" y="544"/>
                  </a:lnTo>
                  <a:lnTo>
                    <a:pt x="1040" y="557"/>
                  </a:lnTo>
                  <a:lnTo>
                    <a:pt x="1110" y="593"/>
                  </a:lnTo>
                  <a:lnTo>
                    <a:pt x="1148" y="617"/>
                  </a:lnTo>
                  <a:lnTo>
                    <a:pt x="1154" y="639"/>
                  </a:lnTo>
                  <a:lnTo>
                    <a:pt x="1134" y="668"/>
                  </a:lnTo>
                  <a:lnTo>
                    <a:pt x="1145" y="701"/>
                  </a:lnTo>
                  <a:lnTo>
                    <a:pt x="1139" y="716"/>
                  </a:lnTo>
                  <a:lnTo>
                    <a:pt x="1086" y="721"/>
                  </a:lnTo>
                  <a:lnTo>
                    <a:pt x="1075" y="728"/>
                  </a:lnTo>
                  <a:lnTo>
                    <a:pt x="1079" y="736"/>
                  </a:lnTo>
                  <a:lnTo>
                    <a:pt x="1079" y="752"/>
                  </a:lnTo>
                  <a:lnTo>
                    <a:pt x="1038" y="756"/>
                  </a:lnTo>
                  <a:lnTo>
                    <a:pt x="1016" y="745"/>
                  </a:lnTo>
                  <a:lnTo>
                    <a:pt x="988" y="745"/>
                  </a:lnTo>
                  <a:lnTo>
                    <a:pt x="983" y="752"/>
                  </a:lnTo>
                  <a:lnTo>
                    <a:pt x="988" y="767"/>
                  </a:lnTo>
                  <a:lnTo>
                    <a:pt x="974" y="783"/>
                  </a:lnTo>
                  <a:lnTo>
                    <a:pt x="969" y="800"/>
                  </a:lnTo>
                  <a:lnTo>
                    <a:pt x="996" y="822"/>
                  </a:lnTo>
                  <a:lnTo>
                    <a:pt x="976" y="862"/>
                  </a:lnTo>
                  <a:lnTo>
                    <a:pt x="985" y="882"/>
                  </a:lnTo>
                  <a:lnTo>
                    <a:pt x="983" y="891"/>
                  </a:lnTo>
                  <a:lnTo>
                    <a:pt x="952" y="891"/>
                  </a:lnTo>
                  <a:lnTo>
                    <a:pt x="930" y="901"/>
                  </a:lnTo>
                  <a:lnTo>
                    <a:pt x="948" y="926"/>
                  </a:lnTo>
                  <a:lnTo>
                    <a:pt x="937" y="957"/>
                  </a:lnTo>
                  <a:lnTo>
                    <a:pt x="904" y="966"/>
                  </a:lnTo>
                  <a:lnTo>
                    <a:pt x="906" y="981"/>
                  </a:lnTo>
                  <a:lnTo>
                    <a:pt x="897" y="993"/>
                  </a:lnTo>
                  <a:lnTo>
                    <a:pt x="840" y="988"/>
                  </a:lnTo>
                  <a:lnTo>
                    <a:pt x="818" y="972"/>
                  </a:lnTo>
                  <a:lnTo>
                    <a:pt x="814" y="937"/>
                  </a:lnTo>
                  <a:lnTo>
                    <a:pt x="801" y="923"/>
                  </a:lnTo>
                  <a:lnTo>
                    <a:pt x="782" y="937"/>
                  </a:lnTo>
                  <a:lnTo>
                    <a:pt x="746" y="901"/>
                  </a:lnTo>
                  <a:lnTo>
                    <a:pt x="720" y="884"/>
                  </a:lnTo>
                  <a:lnTo>
                    <a:pt x="718" y="858"/>
                  </a:lnTo>
                  <a:lnTo>
                    <a:pt x="709" y="838"/>
                  </a:lnTo>
                  <a:lnTo>
                    <a:pt x="696" y="838"/>
                  </a:lnTo>
                  <a:lnTo>
                    <a:pt x="641" y="862"/>
                  </a:lnTo>
                  <a:lnTo>
                    <a:pt x="643" y="889"/>
                  </a:lnTo>
                  <a:lnTo>
                    <a:pt x="624" y="889"/>
                  </a:lnTo>
                  <a:lnTo>
                    <a:pt x="591" y="855"/>
                  </a:lnTo>
                  <a:lnTo>
                    <a:pt x="555" y="851"/>
                  </a:lnTo>
                  <a:lnTo>
                    <a:pt x="543" y="831"/>
                  </a:lnTo>
                  <a:lnTo>
                    <a:pt x="553" y="809"/>
                  </a:lnTo>
                  <a:lnTo>
                    <a:pt x="574" y="829"/>
                  </a:lnTo>
                  <a:lnTo>
                    <a:pt x="598" y="836"/>
                  </a:lnTo>
                  <a:lnTo>
                    <a:pt x="617" y="820"/>
                  </a:lnTo>
                  <a:lnTo>
                    <a:pt x="617" y="783"/>
                  </a:lnTo>
                  <a:lnTo>
                    <a:pt x="639" y="762"/>
                  </a:lnTo>
                  <a:lnTo>
                    <a:pt x="656" y="745"/>
                  </a:lnTo>
                  <a:lnTo>
                    <a:pt x="648" y="723"/>
                  </a:lnTo>
                  <a:lnTo>
                    <a:pt x="691" y="687"/>
                  </a:lnTo>
                  <a:lnTo>
                    <a:pt x="698" y="632"/>
                  </a:lnTo>
                  <a:lnTo>
                    <a:pt x="679" y="604"/>
                  </a:lnTo>
                  <a:lnTo>
                    <a:pt x="667" y="557"/>
                  </a:lnTo>
                  <a:lnTo>
                    <a:pt x="613" y="484"/>
                  </a:lnTo>
                  <a:lnTo>
                    <a:pt x="584" y="496"/>
                  </a:lnTo>
                  <a:lnTo>
                    <a:pt x="545" y="460"/>
                  </a:lnTo>
                  <a:lnTo>
                    <a:pt x="492" y="427"/>
                  </a:lnTo>
                  <a:lnTo>
                    <a:pt x="471" y="374"/>
                  </a:lnTo>
                  <a:lnTo>
                    <a:pt x="428" y="390"/>
                  </a:lnTo>
                  <a:lnTo>
                    <a:pt x="352" y="342"/>
                  </a:lnTo>
                  <a:lnTo>
                    <a:pt x="315" y="361"/>
                  </a:lnTo>
                  <a:lnTo>
                    <a:pt x="258" y="352"/>
                  </a:lnTo>
                  <a:lnTo>
                    <a:pt x="213" y="378"/>
                  </a:lnTo>
                  <a:lnTo>
                    <a:pt x="186" y="381"/>
                  </a:lnTo>
                  <a:lnTo>
                    <a:pt x="141" y="354"/>
                  </a:lnTo>
                  <a:lnTo>
                    <a:pt x="110" y="337"/>
                  </a:lnTo>
                  <a:lnTo>
                    <a:pt x="10" y="313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2" name="Freeform 246"/>
            <p:cNvSpPr>
              <a:spLocks/>
            </p:cNvSpPr>
            <p:nvPr/>
          </p:nvSpPr>
          <p:spPr bwMode="auto">
            <a:xfrm>
              <a:off x="3106390" y="2389304"/>
              <a:ext cx="2192372" cy="1723922"/>
            </a:xfrm>
            <a:custGeom>
              <a:avLst/>
              <a:gdLst>
                <a:gd name="T0" fmla="*/ 922 w 1707"/>
                <a:gd name="T1" fmla="*/ 35 h 1305"/>
                <a:gd name="T2" fmla="*/ 963 w 1707"/>
                <a:gd name="T3" fmla="*/ 89 h 1305"/>
                <a:gd name="T4" fmla="*/ 1021 w 1707"/>
                <a:gd name="T5" fmla="*/ 128 h 1305"/>
                <a:gd name="T6" fmla="*/ 1071 w 1707"/>
                <a:gd name="T7" fmla="*/ 229 h 1305"/>
                <a:gd name="T8" fmla="*/ 1044 w 1707"/>
                <a:gd name="T9" fmla="*/ 309 h 1305"/>
                <a:gd name="T10" fmla="*/ 1188 w 1707"/>
                <a:gd name="T11" fmla="*/ 376 h 1305"/>
                <a:gd name="T12" fmla="*/ 1290 w 1707"/>
                <a:gd name="T13" fmla="*/ 454 h 1305"/>
                <a:gd name="T14" fmla="*/ 1342 w 1707"/>
                <a:gd name="T15" fmla="*/ 569 h 1305"/>
                <a:gd name="T16" fmla="*/ 1304 w 1707"/>
                <a:gd name="T17" fmla="*/ 621 h 1305"/>
                <a:gd name="T18" fmla="*/ 1169 w 1707"/>
                <a:gd name="T19" fmla="*/ 698 h 1305"/>
                <a:gd name="T20" fmla="*/ 1149 w 1707"/>
                <a:gd name="T21" fmla="*/ 818 h 1305"/>
                <a:gd name="T22" fmla="*/ 957 w 1707"/>
                <a:gd name="T23" fmla="*/ 877 h 1305"/>
                <a:gd name="T24" fmla="*/ 992 w 1707"/>
                <a:gd name="T25" fmla="*/ 987 h 1305"/>
                <a:gd name="T26" fmla="*/ 970 w 1707"/>
                <a:gd name="T27" fmla="*/ 1025 h 1305"/>
                <a:gd name="T28" fmla="*/ 943 w 1707"/>
                <a:gd name="T29" fmla="*/ 1049 h 1305"/>
                <a:gd name="T30" fmla="*/ 867 w 1707"/>
                <a:gd name="T31" fmla="*/ 1030 h 1305"/>
                <a:gd name="T32" fmla="*/ 735 w 1707"/>
                <a:gd name="T33" fmla="*/ 1010 h 1305"/>
                <a:gd name="T34" fmla="*/ 604 w 1707"/>
                <a:gd name="T35" fmla="*/ 1035 h 1305"/>
                <a:gd name="T36" fmla="*/ 503 w 1707"/>
                <a:gd name="T37" fmla="*/ 1018 h 1305"/>
                <a:gd name="T38" fmla="*/ 387 w 1707"/>
                <a:gd name="T39" fmla="*/ 1028 h 1305"/>
                <a:gd name="T40" fmla="*/ 322 w 1707"/>
                <a:gd name="T41" fmla="*/ 995 h 1305"/>
                <a:gd name="T42" fmla="*/ 253 w 1707"/>
                <a:gd name="T43" fmla="*/ 946 h 1305"/>
                <a:gd name="T44" fmla="*/ 103 w 1707"/>
                <a:gd name="T45" fmla="*/ 918 h 1305"/>
                <a:gd name="T46" fmla="*/ 82 w 1707"/>
                <a:gd name="T47" fmla="*/ 859 h 1305"/>
                <a:gd name="T48" fmla="*/ 51 w 1707"/>
                <a:gd name="T49" fmla="*/ 816 h 1305"/>
                <a:gd name="T50" fmla="*/ 30 w 1707"/>
                <a:gd name="T51" fmla="*/ 775 h 1305"/>
                <a:gd name="T52" fmla="*/ 51 w 1707"/>
                <a:gd name="T53" fmla="*/ 727 h 1305"/>
                <a:gd name="T54" fmla="*/ 8 w 1707"/>
                <a:gd name="T55" fmla="*/ 669 h 1305"/>
                <a:gd name="T56" fmla="*/ 4 w 1707"/>
                <a:gd name="T57" fmla="*/ 606 h 1305"/>
                <a:gd name="T58" fmla="*/ 30 w 1707"/>
                <a:gd name="T59" fmla="*/ 566 h 1305"/>
                <a:gd name="T60" fmla="*/ 106 w 1707"/>
                <a:gd name="T61" fmla="*/ 539 h 1305"/>
                <a:gd name="T62" fmla="*/ 143 w 1707"/>
                <a:gd name="T63" fmla="*/ 542 h 1305"/>
                <a:gd name="T64" fmla="*/ 184 w 1707"/>
                <a:gd name="T65" fmla="*/ 564 h 1305"/>
                <a:gd name="T66" fmla="*/ 322 w 1707"/>
                <a:gd name="T67" fmla="*/ 516 h 1305"/>
                <a:gd name="T68" fmla="*/ 436 w 1707"/>
                <a:gd name="T69" fmla="*/ 439 h 1305"/>
                <a:gd name="T70" fmla="*/ 473 w 1707"/>
                <a:gd name="T71" fmla="*/ 404 h 1305"/>
                <a:gd name="T72" fmla="*/ 452 w 1707"/>
                <a:gd name="T73" fmla="*/ 276 h 1305"/>
                <a:gd name="T74" fmla="*/ 553 w 1707"/>
                <a:gd name="T75" fmla="*/ 252 h 1305"/>
                <a:gd name="T76" fmla="*/ 599 w 1707"/>
                <a:gd name="T77" fmla="*/ 276 h 1305"/>
                <a:gd name="T78" fmla="*/ 650 w 1707"/>
                <a:gd name="T79" fmla="*/ 131 h 1305"/>
                <a:gd name="T80" fmla="*/ 732 w 1707"/>
                <a:gd name="T81" fmla="*/ 151 h 1305"/>
                <a:gd name="T82" fmla="*/ 802 w 1707"/>
                <a:gd name="T83" fmla="*/ 67 h 1305"/>
                <a:gd name="T84" fmla="*/ 864 w 1707"/>
                <a:gd name="T85" fmla="*/ 29 h 1305"/>
                <a:gd name="T86" fmla="*/ 916 w 1707"/>
                <a:gd name="T87" fmla="*/ 8 h 13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707" h="1305">
                  <a:moveTo>
                    <a:pt x="1165" y="10"/>
                  </a:moveTo>
                  <a:lnTo>
                    <a:pt x="1182" y="10"/>
                  </a:lnTo>
                  <a:lnTo>
                    <a:pt x="1172" y="43"/>
                  </a:lnTo>
                  <a:lnTo>
                    <a:pt x="1186" y="63"/>
                  </a:lnTo>
                  <a:lnTo>
                    <a:pt x="1189" y="77"/>
                  </a:lnTo>
                  <a:lnTo>
                    <a:pt x="1224" y="110"/>
                  </a:lnTo>
                  <a:lnTo>
                    <a:pt x="1232" y="138"/>
                  </a:lnTo>
                  <a:lnTo>
                    <a:pt x="1278" y="140"/>
                  </a:lnTo>
                  <a:lnTo>
                    <a:pt x="1298" y="158"/>
                  </a:lnTo>
                  <a:lnTo>
                    <a:pt x="1309" y="158"/>
                  </a:lnTo>
                  <a:lnTo>
                    <a:pt x="1335" y="215"/>
                  </a:lnTo>
                  <a:lnTo>
                    <a:pt x="1361" y="284"/>
                  </a:lnTo>
                  <a:lnTo>
                    <a:pt x="1349" y="326"/>
                  </a:lnTo>
                  <a:lnTo>
                    <a:pt x="1351" y="342"/>
                  </a:lnTo>
                  <a:lnTo>
                    <a:pt x="1327" y="383"/>
                  </a:lnTo>
                  <a:lnTo>
                    <a:pt x="1333" y="417"/>
                  </a:lnTo>
                  <a:lnTo>
                    <a:pt x="1418" y="453"/>
                  </a:lnTo>
                  <a:lnTo>
                    <a:pt x="1511" y="467"/>
                  </a:lnTo>
                  <a:lnTo>
                    <a:pt x="1607" y="533"/>
                  </a:lnTo>
                  <a:lnTo>
                    <a:pt x="1638" y="544"/>
                  </a:lnTo>
                  <a:lnTo>
                    <a:pt x="1640" y="562"/>
                  </a:lnTo>
                  <a:lnTo>
                    <a:pt x="1660" y="604"/>
                  </a:lnTo>
                  <a:lnTo>
                    <a:pt x="1679" y="658"/>
                  </a:lnTo>
                  <a:lnTo>
                    <a:pt x="1706" y="706"/>
                  </a:lnTo>
                  <a:lnTo>
                    <a:pt x="1691" y="723"/>
                  </a:lnTo>
                  <a:lnTo>
                    <a:pt x="1691" y="754"/>
                  </a:lnTo>
                  <a:lnTo>
                    <a:pt x="1657" y="769"/>
                  </a:lnTo>
                  <a:lnTo>
                    <a:pt x="1576" y="802"/>
                  </a:lnTo>
                  <a:lnTo>
                    <a:pt x="1524" y="846"/>
                  </a:lnTo>
                  <a:lnTo>
                    <a:pt x="1486" y="865"/>
                  </a:lnTo>
                  <a:lnTo>
                    <a:pt x="1480" y="891"/>
                  </a:lnTo>
                  <a:lnTo>
                    <a:pt x="1491" y="1019"/>
                  </a:lnTo>
                  <a:lnTo>
                    <a:pt x="1460" y="1014"/>
                  </a:lnTo>
                  <a:lnTo>
                    <a:pt x="1447" y="1025"/>
                  </a:lnTo>
                  <a:lnTo>
                    <a:pt x="1246" y="1065"/>
                  </a:lnTo>
                  <a:lnTo>
                    <a:pt x="1217" y="1087"/>
                  </a:lnTo>
                  <a:lnTo>
                    <a:pt x="1220" y="1140"/>
                  </a:lnTo>
                  <a:lnTo>
                    <a:pt x="1280" y="1191"/>
                  </a:lnTo>
                  <a:lnTo>
                    <a:pt x="1261" y="1224"/>
                  </a:lnTo>
                  <a:lnTo>
                    <a:pt x="1232" y="1237"/>
                  </a:lnTo>
                  <a:lnTo>
                    <a:pt x="1228" y="1253"/>
                  </a:lnTo>
                  <a:lnTo>
                    <a:pt x="1234" y="1270"/>
                  </a:lnTo>
                  <a:lnTo>
                    <a:pt x="1250" y="1270"/>
                  </a:lnTo>
                  <a:lnTo>
                    <a:pt x="1258" y="1282"/>
                  </a:lnTo>
                  <a:lnTo>
                    <a:pt x="1199" y="1301"/>
                  </a:lnTo>
                  <a:lnTo>
                    <a:pt x="1165" y="1287"/>
                  </a:lnTo>
                  <a:lnTo>
                    <a:pt x="1146" y="1277"/>
                  </a:lnTo>
                  <a:lnTo>
                    <a:pt x="1103" y="1277"/>
                  </a:lnTo>
                  <a:lnTo>
                    <a:pt x="1024" y="1241"/>
                  </a:lnTo>
                  <a:lnTo>
                    <a:pt x="974" y="1241"/>
                  </a:lnTo>
                  <a:lnTo>
                    <a:pt x="935" y="1253"/>
                  </a:lnTo>
                  <a:lnTo>
                    <a:pt x="890" y="1253"/>
                  </a:lnTo>
                  <a:lnTo>
                    <a:pt x="823" y="1290"/>
                  </a:lnTo>
                  <a:lnTo>
                    <a:pt x="768" y="1284"/>
                  </a:lnTo>
                  <a:lnTo>
                    <a:pt x="713" y="1304"/>
                  </a:lnTo>
                  <a:lnTo>
                    <a:pt x="667" y="1287"/>
                  </a:lnTo>
                  <a:lnTo>
                    <a:pt x="639" y="1263"/>
                  </a:lnTo>
                  <a:lnTo>
                    <a:pt x="567" y="1253"/>
                  </a:lnTo>
                  <a:lnTo>
                    <a:pt x="519" y="1285"/>
                  </a:lnTo>
                  <a:lnTo>
                    <a:pt x="492" y="1275"/>
                  </a:lnTo>
                  <a:lnTo>
                    <a:pt x="469" y="1257"/>
                  </a:lnTo>
                  <a:lnTo>
                    <a:pt x="418" y="1244"/>
                  </a:lnTo>
                  <a:lnTo>
                    <a:pt x="409" y="1234"/>
                  </a:lnTo>
                  <a:lnTo>
                    <a:pt x="387" y="1232"/>
                  </a:lnTo>
                  <a:lnTo>
                    <a:pt x="354" y="1181"/>
                  </a:lnTo>
                  <a:lnTo>
                    <a:pt x="321" y="1173"/>
                  </a:lnTo>
                  <a:lnTo>
                    <a:pt x="235" y="1200"/>
                  </a:lnTo>
                  <a:lnTo>
                    <a:pt x="203" y="1191"/>
                  </a:lnTo>
                  <a:lnTo>
                    <a:pt x="131" y="1138"/>
                  </a:lnTo>
                  <a:lnTo>
                    <a:pt x="110" y="1135"/>
                  </a:lnTo>
                  <a:lnTo>
                    <a:pt x="93" y="1101"/>
                  </a:lnTo>
                  <a:lnTo>
                    <a:pt x="105" y="1065"/>
                  </a:lnTo>
                  <a:lnTo>
                    <a:pt x="102" y="1048"/>
                  </a:lnTo>
                  <a:lnTo>
                    <a:pt x="76" y="1029"/>
                  </a:lnTo>
                  <a:lnTo>
                    <a:pt x="65" y="1012"/>
                  </a:lnTo>
                  <a:lnTo>
                    <a:pt x="10" y="981"/>
                  </a:lnTo>
                  <a:lnTo>
                    <a:pt x="10" y="972"/>
                  </a:lnTo>
                  <a:lnTo>
                    <a:pt x="38" y="961"/>
                  </a:lnTo>
                  <a:lnTo>
                    <a:pt x="53" y="971"/>
                  </a:lnTo>
                  <a:lnTo>
                    <a:pt x="69" y="954"/>
                  </a:lnTo>
                  <a:lnTo>
                    <a:pt x="65" y="901"/>
                  </a:lnTo>
                  <a:lnTo>
                    <a:pt x="69" y="858"/>
                  </a:lnTo>
                  <a:lnTo>
                    <a:pt x="32" y="822"/>
                  </a:lnTo>
                  <a:lnTo>
                    <a:pt x="10" y="829"/>
                  </a:lnTo>
                  <a:lnTo>
                    <a:pt x="0" y="802"/>
                  </a:lnTo>
                  <a:lnTo>
                    <a:pt x="14" y="776"/>
                  </a:lnTo>
                  <a:lnTo>
                    <a:pt x="5" y="752"/>
                  </a:lnTo>
                  <a:lnTo>
                    <a:pt x="29" y="730"/>
                  </a:lnTo>
                  <a:lnTo>
                    <a:pt x="38" y="721"/>
                  </a:lnTo>
                  <a:lnTo>
                    <a:pt x="38" y="701"/>
                  </a:lnTo>
                  <a:lnTo>
                    <a:pt x="72" y="685"/>
                  </a:lnTo>
                  <a:lnTo>
                    <a:pt x="105" y="679"/>
                  </a:lnTo>
                  <a:lnTo>
                    <a:pt x="134" y="668"/>
                  </a:lnTo>
                  <a:lnTo>
                    <a:pt x="158" y="675"/>
                  </a:lnTo>
                  <a:lnTo>
                    <a:pt x="177" y="668"/>
                  </a:lnTo>
                  <a:lnTo>
                    <a:pt x="181" y="672"/>
                  </a:lnTo>
                  <a:lnTo>
                    <a:pt x="185" y="694"/>
                  </a:lnTo>
                  <a:lnTo>
                    <a:pt x="201" y="701"/>
                  </a:lnTo>
                  <a:lnTo>
                    <a:pt x="235" y="699"/>
                  </a:lnTo>
                  <a:lnTo>
                    <a:pt x="280" y="653"/>
                  </a:lnTo>
                  <a:lnTo>
                    <a:pt x="365" y="670"/>
                  </a:lnTo>
                  <a:lnTo>
                    <a:pt x="409" y="639"/>
                  </a:lnTo>
                  <a:lnTo>
                    <a:pt x="536" y="610"/>
                  </a:lnTo>
                  <a:lnTo>
                    <a:pt x="545" y="593"/>
                  </a:lnTo>
                  <a:lnTo>
                    <a:pt x="555" y="544"/>
                  </a:lnTo>
                  <a:lnTo>
                    <a:pt x="591" y="516"/>
                  </a:lnTo>
                  <a:lnTo>
                    <a:pt x="601" y="516"/>
                  </a:lnTo>
                  <a:lnTo>
                    <a:pt x="601" y="501"/>
                  </a:lnTo>
                  <a:lnTo>
                    <a:pt x="603" y="378"/>
                  </a:lnTo>
                  <a:lnTo>
                    <a:pt x="610" y="352"/>
                  </a:lnTo>
                  <a:lnTo>
                    <a:pt x="575" y="342"/>
                  </a:lnTo>
                  <a:lnTo>
                    <a:pt x="574" y="330"/>
                  </a:lnTo>
                  <a:lnTo>
                    <a:pt x="610" y="320"/>
                  </a:lnTo>
                  <a:lnTo>
                    <a:pt x="704" y="313"/>
                  </a:lnTo>
                  <a:lnTo>
                    <a:pt x="720" y="330"/>
                  </a:lnTo>
                  <a:lnTo>
                    <a:pt x="753" y="339"/>
                  </a:lnTo>
                  <a:lnTo>
                    <a:pt x="761" y="342"/>
                  </a:lnTo>
                  <a:lnTo>
                    <a:pt x="775" y="323"/>
                  </a:lnTo>
                  <a:lnTo>
                    <a:pt x="756" y="306"/>
                  </a:lnTo>
                  <a:lnTo>
                    <a:pt x="827" y="163"/>
                  </a:lnTo>
                  <a:lnTo>
                    <a:pt x="838" y="154"/>
                  </a:lnTo>
                  <a:lnTo>
                    <a:pt x="902" y="187"/>
                  </a:lnTo>
                  <a:lnTo>
                    <a:pt x="930" y="187"/>
                  </a:lnTo>
                  <a:lnTo>
                    <a:pt x="943" y="205"/>
                  </a:lnTo>
                  <a:lnTo>
                    <a:pt x="1005" y="185"/>
                  </a:lnTo>
                  <a:lnTo>
                    <a:pt x="1019" y="84"/>
                  </a:lnTo>
                  <a:lnTo>
                    <a:pt x="1046" y="65"/>
                  </a:lnTo>
                  <a:lnTo>
                    <a:pt x="1077" y="63"/>
                  </a:lnTo>
                  <a:lnTo>
                    <a:pt x="1098" y="36"/>
                  </a:lnTo>
                  <a:lnTo>
                    <a:pt x="1107" y="10"/>
                  </a:lnTo>
                  <a:lnTo>
                    <a:pt x="1125" y="0"/>
                  </a:lnTo>
                  <a:lnTo>
                    <a:pt x="1165" y="10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3" name="Freeform 247"/>
            <p:cNvSpPr>
              <a:spLocks/>
            </p:cNvSpPr>
            <p:nvPr/>
          </p:nvSpPr>
          <p:spPr bwMode="auto">
            <a:xfrm>
              <a:off x="6203803" y="3708723"/>
              <a:ext cx="540128" cy="1004641"/>
            </a:xfrm>
            <a:custGeom>
              <a:avLst/>
              <a:gdLst>
                <a:gd name="T0" fmla="*/ 275 w 420"/>
                <a:gd name="T1" fmla="*/ 365 h 761"/>
                <a:gd name="T2" fmla="*/ 268 w 420"/>
                <a:gd name="T3" fmla="*/ 206 h 761"/>
                <a:gd name="T4" fmla="*/ 290 w 420"/>
                <a:gd name="T5" fmla="*/ 153 h 761"/>
                <a:gd name="T6" fmla="*/ 289 w 420"/>
                <a:gd name="T7" fmla="*/ 82 h 761"/>
                <a:gd name="T8" fmla="*/ 302 w 420"/>
                <a:gd name="T9" fmla="*/ 31 h 761"/>
                <a:gd name="T10" fmla="*/ 292 w 420"/>
                <a:gd name="T11" fmla="*/ 0 h 761"/>
                <a:gd name="T12" fmla="*/ 242 w 420"/>
                <a:gd name="T13" fmla="*/ 17 h 761"/>
                <a:gd name="T14" fmla="*/ 225 w 420"/>
                <a:gd name="T15" fmla="*/ 62 h 761"/>
                <a:gd name="T16" fmla="*/ 206 w 420"/>
                <a:gd name="T17" fmla="*/ 77 h 761"/>
                <a:gd name="T18" fmla="*/ 141 w 420"/>
                <a:gd name="T19" fmla="*/ 155 h 761"/>
                <a:gd name="T20" fmla="*/ 92 w 420"/>
                <a:gd name="T21" fmla="*/ 153 h 761"/>
                <a:gd name="T22" fmla="*/ 81 w 420"/>
                <a:gd name="T23" fmla="*/ 204 h 761"/>
                <a:gd name="T24" fmla="*/ 141 w 420"/>
                <a:gd name="T25" fmla="*/ 242 h 761"/>
                <a:gd name="T26" fmla="*/ 176 w 420"/>
                <a:gd name="T27" fmla="*/ 279 h 761"/>
                <a:gd name="T28" fmla="*/ 170 w 420"/>
                <a:gd name="T29" fmla="*/ 329 h 761"/>
                <a:gd name="T30" fmla="*/ 123 w 420"/>
                <a:gd name="T31" fmla="*/ 346 h 761"/>
                <a:gd name="T32" fmla="*/ 116 w 420"/>
                <a:gd name="T33" fmla="*/ 357 h 761"/>
                <a:gd name="T34" fmla="*/ 84 w 420"/>
                <a:gd name="T35" fmla="*/ 374 h 761"/>
                <a:gd name="T36" fmla="*/ 45 w 420"/>
                <a:gd name="T37" fmla="*/ 365 h 761"/>
                <a:gd name="T38" fmla="*/ 45 w 420"/>
                <a:gd name="T39" fmla="*/ 382 h 761"/>
                <a:gd name="T40" fmla="*/ 30 w 420"/>
                <a:gd name="T41" fmla="*/ 409 h 761"/>
                <a:gd name="T42" fmla="*/ 36 w 420"/>
                <a:gd name="T43" fmla="*/ 460 h 761"/>
                <a:gd name="T44" fmla="*/ 41 w 420"/>
                <a:gd name="T45" fmla="*/ 483 h 761"/>
                <a:gd name="T46" fmla="*/ 0 w 420"/>
                <a:gd name="T47" fmla="*/ 491 h 761"/>
                <a:gd name="T48" fmla="*/ 4 w 420"/>
                <a:gd name="T49" fmla="*/ 536 h 761"/>
                <a:gd name="T50" fmla="*/ 20 w 420"/>
                <a:gd name="T51" fmla="*/ 555 h 761"/>
                <a:gd name="T52" fmla="*/ 77 w 420"/>
                <a:gd name="T53" fmla="*/ 547 h 761"/>
                <a:gd name="T54" fmla="*/ 88 w 420"/>
                <a:gd name="T55" fmla="*/ 565 h 761"/>
                <a:gd name="T56" fmla="*/ 147 w 420"/>
                <a:gd name="T57" fmla="*/ 589 h 761"/>
                <a:gd name="T58" fmla="*/ 217 w 420"/>
                <a:gd name="T59" fmla="*/ 598 h 761"/>
                <a:gd name="T60" fmla="*/ 252 w 420"/>
                <a:gd name="T61" fmla="*/ 608 h 761"/>
                <a:gd name="T62" fmla="*/ 243 w 420"/>
                <a:gd name="T63" fmla="*/ 573 h 761"/>
                <a:gd name="T64" fmla="*/ 275 w 420"/>
                <a:gd name="T65" fmla="*/ 539 h 761"/>
                <a:gd name="T66" fmla="*/ 268 w 420"/>
                <a:gd name="T67" fmla="*/ 523 h 761"/>
                <a:gd name="T68" fmla="*/ 236 w 420"/>
                <a:gd name="T69" fmla="*/ 503 h 761"/>
                <a:gd name="T70" fmla="*/ 296 w 420"/>
                <a:gd name="T71" fmla="*/ 497 h 761"/>
                <a:gd name="T72" fmla="*/ 314 w 420"/>
                <a:gd name="T73" fmla="*/ 503 h 761"/>
                <a:gd name="T74" fmla="*/ 330 w 420"/>
                <a:gd name="T75" fmla="*/ 468 h 761"/>
                <a:gd name="T76" fmla="*/ 283 w 420"/>
                <a:gd name="T77" fmla="*/ 387 h 761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420" h="761">
                  <a:moveTo>
                    <a:pt x="359" y="480"/>
                  </a:moveTo>
                  <a:lnTo>
                    <a:pt x="349" y="453"/>
                  </a:lnTo>
                  <a:lnTo>
                    <a:pt x="368" y="385"/>
                  </a:lnTo>
                  <a:lnTo>
                    <a:pt x="340" y="255"/>
                  </a:lnTo>
                  <a:lnTo>
                    <a:pt x="359" y="222"/>
                  </a:lnTo>
                  <a:lnTo>
                    <a:pt x="368" y="191"/>
                  </a:lnTo>
                  <a:lnTo>
                    <a:pt x="342" y="138"/>
                  </a:lnTo>
                  <a:lnTo>
                    <a:pt x="366" y="101"/>
                  </a:lnTo>
                  <a:lnTo>
                    <a:pt x="370" y="65"/>
                  </a:lnTo>
                  <a:lnTo>
                    <a:pt x="383" y="39"/>
                  </a:lnTo>
                  <a:lnTo>
                    <a:pt x="381" y="8"/>
                  </a:lnTo>
                  <a:lnTo>
                    <a:pt x="370" y="0"/>
                  </a:lnTo>
                  <a:lnTo>
                    <a:pt x="352" y="19"/>
                  </a:lnTo>
                  <a:lnTo>
                    <a:pt x="306" y="21"/>
                  </a:lnTo>
                  <a:lnTo>
                    <a:pt x="282" y="56"/>
                  </a:lnTo>
                  <a:lnTo>
                    <a:pt x="285" y="77"/>
                  </a:lnTo>
                  <a:lnTo>
                    <a:pt x="280" y="89"/>
                  </a:lnTo>
                  <a:lnTo>
                    <a:pt x="261" y="96"/>
                  </a:lnTo>
                  <a:lnTo>
                    <a:pt x="188" y="200"/>
                  </a:lnTo>
                  <a:lnTo>
                    <a:pt x="179" y="193"/>
                  </a:lnTo>
                  <a:lnTo>
                    <a:pt x="160" y="188"/>
                  </a:lnTo>
                  <a:lnTo>
                    <a:pt x="117" y="191"/>
                  </a:lnTo>
                  <a:lnTo>
                    <a:pt x="105" y="210"/>
                  </a:lnTo>
                  <a:lnTo>
                    <a:pt x="103" y="253"/>
                  </a:lnTo>
                  <a:lnTo>
                    <a:pt x="109" y="266"/>
                  </a:lnTo>
                  <a:lnTo>
                    <a:pt x="179" y="301"/>
                  </a:lnTo>
                  <a:lnTo>
                    <a:pt x="217" y="325"/>
                  </a:lnTo>
                  <a:lnTo>
                    <a:pt x="223" y="347"/>
                  </a:lnTo>
                  <a:lnTo>
                    <a:pt x="203" y="376"/>
                  </a:lnTo>
                  <a:lnTo>
                    <a:pt x="215" y="409"/>
                  </a:lnTo>
                  <a:lnTo>
                    <a:pt x="208" y="424"/>
                  </a:lnTo>
                  <a:lnTo>
                    <a:pt x="155" y="429"/>
                  </a:lnTo>
                  <a:lnTo>
                    <a:pt x="144" y="436"/>
                  </a:lnTo>
                  <a:lnTo>
                    <a:pt x="148" y="444"/>
                  </a:lnTo>
                  <a:lnTo>
                    <a:pt x="148" y="460"/>
                  </a:lnTo>
                  <a:lnTo>
                    <a:pt x="107" y="465"/>
                  </a:lnTo>
                  <a:lnTo>
                    <a:pt x="85" y="453"/>
                  </a:lnTo>
                  <a:lnTo>
                    <a:pt x="57" y="453"/>
                  </a:lnTo>
                  <a:lnTo>
                    <a:pt x="52" y="460"/>
                  </a:lnTo>
                  <a:lnTo>
                    <a:pt x="57" y="475"/>
                  </a:lnTo>
                  <a:lnTo>
                    <a:pt x="43" y="491"/>
                  </a:lnTo>
                  <a:lnTo>
                    <a:pt x="38" y="508"/>
                  </a:lnTo>
                  <a:lnTo>
                    <a:pt x="65" y="530"/>
                  </a:lnTo>
                  <a:lnTo>
                    <a:pt x="45" y="571"/>
                  </a:lnTo>
                  <a:lnTo>
                    <a:pt x="54" y="590"/>
                  </a:lnTo>
                  <a:lnTo>
                    <a:pt x="52" y="599"/>
                  </a:lnTo>
                  <a:lnTo>
                    <a:pt x="21" y="599"/>
                  </a:lnTo>
                  <a:lnTo>
                    <a:pt x="0" y="610"/>
                  </a:lnTo>
                  <a:lnTo>
                    <a:pt x="17" y="634"/>
                  </a:lnTo>
                  <a:lnTo>
                    <a:pt x="6" y="665"/>
                  </a:lnTo>
                  <a:lnTo>
                    <a:pt x="24" y="670"/>
                  </a:lnTo>
                  <a:lnTo>
                    <a:pt x="26" y="689"/>
                  </a:lnTo>
                  <a:lnTo>
                    <a:pt x="41" y="692"/>
                  </a:lnTo>
                  <a:lnTo>
                    <a:pt x="98" y="680"/>
                  </a:lnTo>
                  <a:lnTo>
                    <a:pt x="109" y="685"/>
                  </a:lnTo>
                  <a:lnTo>
                    <a:pt x="112" y="701"/>
                  </a:lnTo>
                  <a:lnTo>
                    <a:pt x="136" y="707"/>
                  </a:lnTo>
                  <a:lnTo>
                    <a:pt x="186" y="731"/>
                  </a:lnTo>
                  <a:lnTo>
                    <a:pt x="215" y="720"/>
                  </a:lnTo>
                  <a:lnTo>
                    <a:pt x="275" y="742"/>
                  </a:lnTo>
                  <a:lnTo>
                    <a:pt x="289" y="760"/>
                  </a:lnTo>
                  <a:lnTo>
                    <a:pt x="320" y="754"/>
                  </a:lnTo>
                  <a:lnTo>
                    <a:pt x="315" y="720"/>
                  </a:lnTo>
                  <a:lnTo>
                    <a:pt x="309" y="711"/>
                  </a:lnTo>
                  <a:lnTo>
                    <a:pt x="315" y="685"/>
                  </a:lnTo>
                  <a:lnTo>
                    <a:pt x="349" y="670"/>
                  </a:lnTo>
                  <a:lnTo>
                    <a:pt x="357" y="656"/>
                  </a:lnTo>
                  <a:lnTo>
                    <a:pt x="340" y="650"/>
                  </a:lnTo>
                  <a:lnTo>
                    <a:pt x="320" y="646"/>
                  </a:lnTo>
                  <a:lnTo>
                    <a:pt x="299" y="625"/>
                  </a:lnTo>
                  <a:lnTo>
                    <a:pt x="309" y="617"/>
                  </a:lnTo>
                  <a:lnTo>
                    <a:pt x="375" y="617"/>
                  </a:lnTo>
                  <a:lnTo>
                    <a:pt x="390" y="617"/>
                  </a:lnTo>
                  <a:lnTo>
                    <a:pt x="399" y="624"/>
                  </a:lnTo>
                  <a:lnTo>
                    <a:pt x="419" y="608"/>
                  </a:lnTo>
                  <a:lnTo>
                    <a:pt x="419" y="581"/>
                  </a:lnTo>
                  <a:lnTo>
                    <a:pt x="359" y="491"/>
                  </a:lnTo>
                  <a:lnTo>
                    <a:pt x="359" y="480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4" name="Freeform 248"/>
            <p:cNvSpPr>
              <a:spLocks/>
            </p:cNvSpPr>
            <p:nvPr/>
          </p:nvSpPr>
          <p:spPr bwMode="auto">
            <a:xfrm>
              <a:off x="6665736" y="4088220"/>
              <a:ext cx="651630" cy="607491"/>
            </a:xfrm>
            <a:custGeom>
              <a:avLst/>
              <a:gdLst>
                <a:gd name="T0" fmla="*/ 46 w 506"/>
                <a:gd name="T1" fmla="*/ 257 h 460"/>
                <a:gd name="T2" fmla="*/ 104 w 506"/>
                <a:gd name="T3" fmla="*/ 310 h 460"/>
                <a:gd name="T4" fmla="*/ 151 w 506"/>
                <a:gd name="T5" fmla="*/ 320 h 460"/>
                <a:gd name="T6" fmla="*/ 195 w 506"/>
                <a:gd name="T7" fmla="*/ 312 h 460"/>
                <a:gd name="T8" fmla="*/ 208 w 506"/>
                <a:gd name="T9" fmla="*/ 320 h 460"/>
                <a:gd name="T10" fmla="*/ 223 w 506"/>
                <a:gd name="T11" fmla="*/ 312 h 460"/>
                <a:gd name="T12" fmla="*/ 234 w 506"/>
                <a:gd name="T13" fmla="*/ 321 h 460"/>
                <a:gd name="T14" fmla="*/ 239 w 506"/>
                <a:gd name="T15" fmla="*/ 339 h 460"/>
                <a:gd name="T16" fmla="*/ 261 w 506"/>
                <a:gd name="T17" fmla="*/ 352 h 460"/>
                <a:gd name="T18" fmla="*/ 288 w 506"/>
                <a:gd name="T19" fmla="*/ 352 h 460"/>
                <a:gd name="T20" fmla="*/ 309 w 506"/>
                <a:gd name="T21" fmla="*/ 370 h 460"/>
                <a:gd name="T22" fmla="*/ 327 w 506"/>
                <a:gd name="T23" fmla="*/ 360 h 460"/>
                <a:gd name="T24" fmla="*/ 342 w 506"/>
                <a:gd name="T25" fmla="*/ 370 h 460"/>
                <a:gd name="T26" fmla="*/ 354 w 506"/>
                <a:gd name="T27" fmla="*/ 344 h 460"/>
                <a:gd name="T28" fmla="*/ 371 w 506"/>
                <a:gd name="T29" fmla="*/ 335 h 460"/>
                <a:gd name="T30" fmla="*/ 375 w 506"/>
                <a:gd name="T31" fmla="*/ 316 h 460"/>
                <a:gd name="T32" fmla="*/ 367 w 506"/>
                <a:gd name="T33" fmla="*/ 280 h 460"/>
                <a:gd name="T34" fmla="*/ 364 w 506"/>
                <a:gd name="T35" fmla="*/ 277 h 460"/>
                <a:gd name="T36" fmla="*/ 347 w 506"/>
                <a:gd name="T37" fmla="*/ 294 h 460"/>
                <a:gd name="T38" fmla="*/ 321 w 506"/>
                <a:gd name="T39" fmla="*/ 273 h 460"/>
                <a:gd name="T40" fmla="*/ 302 w 506"/>
                <a:gd name="T41" fmla="*/ 249 h 460"/>
                <a:gd name="T42" fmla="*/ 321 w 506"/>
                <a:gd name="T43" fmla="*/ 234 h 460"/>
                <a:gd name="T44" fmla="*/ 325 w 506"/>
                <a:gd name="T45" fmla="*/ 209 h 460"/>
                <a:gd name="T46" fmla="*/ 339 w 506"/>
                <a:gd name="T47" fmla="*/ 201 h 460"/>
                <a:gd name="T48" fmla="*/ 336 w 506"/>
                <a:gd name="T49" fmla="*/ 167 h 460"/>
                <a:gd name="T50" fmla="*/ 345 w 506"/>
                <a:gd name="T51" fmla="*/ 161 h 460"/>
                <a:gd name="T52" fmla="*/ 361 w 506"/>
                <a:gd name="T53" fmla="*/ 170 h 460"/>
                <a:gd name="T54" fmla="*/ 371 w 506"/>
                <a:gd name="T55" fmla="*/ 186 h 460"/>
                <a:gd name="T56" fmla="*/ 391 w 506"/>
                <a:gd name="T57" fmla="*/ 170 h 460"/>
                <a:gd name="T58" fmla="*/ 399 w 506"/>
                <a:gd name="T59" fmla="*/ 162 h 460"/>
                <a:gd name="T60" fmla="*/ 396 w 506"/>
                <a:gd name="T61" fmla="*/ 145 h 460"/>
                <a:gd name="T62" fmla="*/ 371 w 506"/>
                <a:gd name="T63" fmla="*/ 131 h 460"/>
                <a:gd name="T64" fmla="*/ 366 w 506"/>
                <a:gd name="T65" fmla="*/ 115 h 460"/>
                <a:gd name="T66" fmla="*/ 322 w 506"/>
                <a:gd name="T67" fmla="*/ 121 h 460"/>
                <a:gd name="T68" fmla="*/ 295 w 506"/>
                <a:gd name="T69" fmla="*/ 96 h 460"/>
                <a:gd name="T70" fmla="*/ 282 w 506"/>
                <a:gd name="T71" fmla="*/ 92 h 460"/>
                <a:gd name="T72" fmla="*/ 282 w 506"/>
                <a:gd name="T73" fmla="*/ 76 h 460"/>
                <a:gd name="T74" fmla="*/ 343 w 506"/>
                <a:gd name="T75" fmla="*/ 7 h 460"/>
                <a:gd name="T76" fmla="*/ 321 w 506"/>
                <a:gd name="T77" fmla="*/ 13 h 460"/>
                <a:gd name="T78" fmla="*/ 307 w 506"/>
                <a:gd name="T79" fmla="*/ 22 h 460"/>
                <a:gd name="T80" fmla="*/ 302 w 506"/>
                <a:gd name="T81" fmla="*/ 14 h 460"/>
                <a:gd name="T82" fmla="*/ 302 w 506"/>
                <a:gd name="T83" fmla="*/ 4 h 460"/>
                <a:gd name="T84" fmla="*/ 291 w 506"/>
                <a:gd name="T85" fmla="*/ 0 h 460"/>
                <a:gd name="T86" fmla="*/ 263 w 506"/>
                <a:gd name="T87" fmla="*/ 11 h 460"/>
                <a:gd name="T88" fmla="*/ 195 w 506"/>
                <a:gd name="T89" fmla="*/ 2 h 460"/>
                <a:gd name="T90" fmla="*/ 190 w 506"/>
                <a:gd name="T91" fmla="*/ 60 h 460"/>
                <a:gd name="T92" fmla="*/ 157 w 506"/>
                <a:gd name="T93" fmla="*/ 87 h 460"/>
                <a:gd name="T94" fmla="*/ 113 w 506"/>
                <a:gd name="T95" fmla="*/ 96 h 460"/>
                <a:gd name="T96" fmla="*/ 51 w 506"/>
                <a:gd name="T97" fmla="*/ 140 h 460"/>
                <a:gd name="T98" fmla="*/ 0 w 506"/>
                <a:gd name="T99" fmla="*/ 154 h 460"/>
                <a:gd name="T100" fmla="*/ 0 w 506"/>
                <a:gd name="T101" fmla="*/ 163 h 460"/>
                <a:gd name="T102" fmla="*/ 46 w 506"/>
                <a:gd name="T103" fmla="*/ 236 h 460"/>
                <a:gd name="T104" fmla="*/ 46 w 506"/>
                <a:gd name="T105" fmla="*/ 257 h 460"/>
                <a:gd name="T106" fmla="*/ 46 w 506"/>
                <a:gd name="T107" fmla="*/ 257 h 46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06" h="460">
                  <a:moveTo>
                    <a:pt x="59" y="319"/>
                  </a:moveTo>
                  <a:lnTo>
                    <a:pt x="131" y="384"/>
                  </a:lnTo>
                  <a:lnTo>
                    <a:pt x="191" y="396"/>
                  </a:lnTo>
                  <a:lnTo>
                    <a:pt x="246" y="388"/>
                  </a:lnTo>
                  <a:lnTo>
                    <a:pt x="263" y="396"/>
                  </a:lnTo>
                  <a:lnTo>
                    <a:pt x="282" y="386"/>
                  </a:lnTo>
                  <a:lnTo>
                    <a:pt x="296" y="399"/>
                  </a:lnTo>
                  <a:lnTo>
                    <a:pt x="303" y="421"/>
                  </a:lnTo>
                  <a:lnTo>
                    <a:pt x="329" y="437"/>
                  </a:lnTo>
                  <a:lnTo>
                    <a:pt x="364" y="437"/>
                  </a:lnTo>
                  <a:lnTo>
                    <a:pt x="390" y="459"/>
                  </a:lnTo>
                  <a:lnTo>
                    <a:pt x="414" y="447"/>
                  </a:lnTo>
                  <a:lnTo>
                    <a:pt x="432" y="459"/>
                  </a:lnTo>
                  <a:lnTo>
                    <a:pt x="447" y="427"/>
                  </a:lnTo>
                  <a:lnTo>
                    <a:pt x="469" y="416"/>
                  </a:lnTo>
                  <a:lnTo>
                    <a:pt x="474" y="392"/>
                  </a:lnTo>
                  <a:lnTo>
                    <a:pt x="464" y="348"/>
                  </a:lnTo>
                  <a:lnTo>
                    <a:pt x="460" y="343"/>
                  </a:lnTo>
                  <a:lnTo>
                    <a:pt x="438" y="365"/>
                  </a:lnTo>
                  <a:lnTo>
                    <a:pt x="406" y="339"/>
                  </a:lnTo>
                  <a:lnTo>
                    <a:pt x="382" y="309"/>
                  </a:lnTo>
                  <a:lnTo>
                    <a:pt x="406" y="291"/>
                  </a:lnTo>
                  <a:lnTo>
                    <a:pt x="412" y="259"/>
                  </a:lnTo>
                  <a:lnTo>
                    <a:pt x="428" y="249"/>
                  </a:lnTo>
                  <a:lnTo>
                    <a:pt x="425" y="207"/>
                  </a:lnTo>
                  <a:lnTo>
                    <a:pt x="436" y="199"/>
                  </a:lnTo>
                  <a:lnTo>
                    <a:pt x="456" y="211"/>
                  </a:lnTo>
                  <a:lnTo>
                    <a:pt x="469" y="230"/>
                  </a:lnTo>
                  <a:lnTo>
                    <a:pt x="495" y="211"/>
                  </a:lnTo>
                  <a:lnTo>
                    <a:pt x="505" y="201"/>
                  </a:lnTo>
                  <a:lnTo>
                    <a:pt x="500" y="180"/>
                  </a:lnTo>
                  <a:lnTo>
                    <a:pt x="469" y="163"/>
                  </a:lnTo>
                  <a:lnTo>
                    <a:pt x="462" y="143"/>
                  </a:lnTo>
                  <a:lnTo>
                    <a:pt x="407" y="150"/>
                  </a:lnTo>
                  <a:lnTo>
                    <a:pt x="373" y="119"/>
                  </a:lnTo>
                  <a:lnTo>
                    <a:pt x="357" y="115"/>
                  </a:lnTo>
                  <a:lnTo>
                    <a:pt x="357" y="95"/>
                  </a:lnTo>
                  <a:lnTo>
                    <a:pt x="434" y="9"/>
                  </a:lnTo>
                  <a:lnTo>
                    <a:pt x="406" y="16"/>
                  </a:lnTo>
                  <a:lnTo>
                    <a:pt x="388" y="28"/>
                  </a:lnTo>
                  <a:lnTo>
                    <a:pt x="382" y="18"/>
                  </a:lnTo>
                  <a:lnTo>
                    <a:pt x="382" y="4"/>
                  </a:lnTo>
                  <a:lnTo>
                    <a:pt x="368" y="0"/>
                  </a:lnTo>
                  <a:lnTo>
                    <a:pt x="333" y="13"/>
                  </a:lnTo>
                  <a:lnTo>
                    <a:pt x="246" y="2"/>
                  </a:lnTo>
                  <a:lnTo>
                    <a:pt x="241" y="75"/>
                  </a:lnTo>
                  <a:lnTo>
                    <a:pt x="199" y="108"/>
                  </a:lnTo>
                  <a:lnTo>
                    <a:pt x="143" y="119"/>
                  </a:lnTo>
                  <a:lnTo>
                    <a:pt x="64" y="174"/>
                  </a:lnTo>
                  <a:lnTo>
                    <a:pt x="0" y="192"/>
                  </a:lnTo>
                  <a:lnTo>
                    <a:pt x="0" y="203"/>
                  </a:lnTo>
                  <a:lnTo>
                    <a:pt x="59" y="293"/>
                  </a:lnTo>
                  <a:lnTo>
                    <a:pt x="59" y="319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5" name="Freeform 249"/>
            <p:cNvSpPr>
              <a:spLocks/>
            </p:cNvSpPr>
            <p:nvPr/>
          </p:nvSpPr>
          <p:spPr bwMode="auto">
            <a:xfrm>
              <a:off x="6641119" y="3542508"/>
              <a:ext cx="376497" cy="801653"/>
            </a:xfrm>
            <a:custGeom>
              <a:avLst/>
              <a:gdLst>
                <a:gd name="T0" fmla="*/ 15 w 292"/>
                <a:gd name="T1" fmla="*/ 489 h 606"/>
                <a:gd name="T2" fmla="*/ 66 w 292"/>
                <a:gd name="T3" fmla="*/ 475 h 606"/>
                <a:gd name="T4" fmla="*/ 128 w 292"/>
                <a:gd name="T5" fmla="*/ 430 h 606"/>
                <a:gd name="T6" fmla="*/ 172 w 292"/>
                <a:gd name="T7" fmla="*/ 421 h 606"/>
                <a:gd name="T8" fmla="*/ 207 w 292"/>
                <a:gd name="T9" fmla="*/ 395 h 606"/>
                <a:gd name="T10" fmla="*/ 209 w 292"/>
                <a:gd name="T11" fmla="*/ 335 h 606"/>
                <a:gd name="T12" fmla="*/ 193 w 292"/>
                <a:gd name="T13" fmla="*/ 314 h 606"/>
                <a:gd name="T14" fmla="*/ 199 w 292"/>
                <a:gd name="T15" fmla="*/ 296 h 606"/>
                <a:gd name="T16" fmla="*/ 209 w 292"/>
                <a:gd name="T17" fmla="*/ 280 h 606"/>
                <a:gd name="T18" fmla="*/ 214 w 292"/>
                <a:gd name="T19" fmla="*/ 255 h 606"/>
                <a:gd name="T20" fmla="*/ 223 w 292"/>
                <a:gd name="T21" fmla="*/ 237 h 606"/>
                <a:gd name="T22" fmla="*/ 207 w 292"/>
                <a:gd name="T23" fmla="*/ 202 h 606"/>
                <a:gd name="T24" fmla="*/ 182 w 292"/>
                <a:gd name="T25" fmla="*/ 173 h 606"/>
                <a:gd name="T26" fmla="*/ 195 w 292"/>
                <a:gd name="T27" fmla="*/ 126 h 606"/>
                <a:gd name="T28" fmla="*/ 225 w 292"/>
                <a:gd name="T29" fmla="*/ 107 h 606"/>
                <a:gd name="T30" fmla="*/ 231 w 292"/>
                <a:gd name="T31" fmla="*/ 76 h 606"/>
                <a:gd name="T32" fmla="*/ 218 w 292"/>
                <a:gd name="T33" fmla="*/ 50 h 606"/>
                <a:gd name="T34" fmla="*/ 218 w 292"/>
                <a:gd name="T35" fmla="*/ 17 h 606"/>
                <a:gd name="T36" fmla="*/ 199 w 292"/>
                <a:gd name="T37" fmla="*/ 0 h 606"/>
                <a:gd name="T38" fmla="*/ 154 w 292"/>
                <a:gd name="T39" fmla="*/ 22 h 606"/>
                <a:gd name="T40" fmla="*/ 148 w 292"/>
                <a:gd name="T41" fmla="*/ 16 h 606"/>
                <a:gd name="T42" fmla="*/ 123 w 292"/>
                <a:gd name="T43" fmla="*/ 34 h 606"/>
                <a:gd name="T44" fmla="*/ 104 w 292"/>
                <a:gd name="T45" fmla="*/ 32 h 606"/>
                <a:gd name="T46" fmla="*/ 66 w 292"/>
                <a:gd name="T47" fmla="*/ 89 h 606"/>
                <a:gd name="T48" fmla="*/ 53 w 292"/>
                <a:gd name="T49" fmla="*/ 89 h 606"/>
                <a:gd name="T50" fmla="*/ 33 w 292"/>
                <a:gd name="T51" fmla="*/ 107 h 606"/>
                <a:gd name="T52" fmla="*/ 34 w 292"/>
                <a:gd name="T53" fmla="*/ 132 h 606"/>
                <a:gd name="T54" fmla="*/ 24 w 292"/>
                <a:gd name="T55" fmla="*/ 154 h 606"/>
                <a:gd name="T56" fmla="*/ 20 w 292"/>
                <a:gd name="T57" fmla="*/ 182 h 606"/>
                <a:gd name="T58" fmla="*/ 2 w 292"/>
                <a:gd name="T59" fmla="*/ 212 h 606"/>
                <a:gd name="T60" fmla="*/ 22 w 292"/>
                <a:gd name="T61" fmla="*/ 255 h 606"/>
                <a:gd name="T62" fmla="*/ 15 w 292"/>
                <a:gd name="T63" fmla="*/ 280 h 606"/>
                <a:gd name="T64" fmla="*/ 0 w 292"/>
                <a:gd name="T65" fmla="*/ 308 h 606"/>
                <a:gd name="T66" fmla="*/ 22 w 292"/>
                <a:gd name="T67" fmla="*/ 413 h 606"/>
                <a:gd name="T68" fmla="*/ 7 w 292"/>
                <a:gd name="T69" fmla="*/ 468 h 606"/>
                <a:gd name="T70" fmla="*/ 15 w 292"/>
                <a:gd name="T71" fmla="*/ 489 h 606"/>
                <a:gd name="T72" fmla="*/ 15 w 292"/>
                <a:gd name="T73" fmla="*/ 489 h 60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92" h="606">
                  <a:moveTo>
                    <a:pt x="19" y="605"/>
                  </a:moveTo>
                  <a:lnTo>
                    <a:pt x="83" y="587"/>
                  </a:lnTo>
                  <a:lnTo>
                    <a:pt x="162" y="532"/>
                  </a:lnTo>
                  <a:lnTo>
                    <a:pt x="217" y="520"/>
                  </a:lnTo>
                  <a:lnTo>
                    <a:pt x="260" y="488"/>
                  </a:lnTo>
                  <a:lnTo>
                    <a:pt x="264" y="414"/>
                  </a:lnTo>
                  <a:lnTo>
                    <a:pt x="244" y="388"/>
                  </a:lnTo>
                  <a:lnTo>
                    <a:pt x="251" y="366"/>
                  </a:lnTo>
                  <a:lnTo>
                    <a:pt x="264" y="346"/>
                  </a:lnTo>
                  <a:lnTo>
                    <a:pt x="269" y="315"/>
                  </a:lnTo>
                  <a:lnTo>
                    <a:pt x="281" y="293"/>
                  </a:lnTo>
                  <a:lnTo>
                    <a:pt x="260" y="250"/>
                  </a:lnTo>
                  <a:lnTo>
                    <a:pt x="229" y="214"/>
                  </a:lnTo>
                  <a:lnTo>
                    <a:pt x="246" y="156"/>
                  </a:lnTo>
                  <a:lnTo>
                    <a:pt x="284" y="132"/>
                  </a:lnTo>
                  <a:lnTo>
                    <a:pt x="291" y="95"/>
                  </a:lnTo>
                  <a:lnTo>
                    <a:pt x="275" y="62"/>
                  </a:lnTo>
                  <a:lnTo>
                    <a:pt x="275" y="21"/>
                  </a:lnTo>
                  <a:lnTo>
                    <a:pt x="251" y="0"/>
                  </a:lnTo>
                  <a:lnTo>
                    <a:pt x="194" y="28"/>
                  </a:lnTo>
                  <a:lnTo>
                    <a:pt x="186" y="20"/>
                  </a:lnTo>
                  <a:lnTo>
                    <a:pt x="155" y="42"/>
                  </a:lnTo>
                  <a:lnTo>
                    <a:pt x="131" y="40"/>
                  </a:lnTo>
                  <a:lnTo>
                    <a:pt x="83" y="110"/>
                  </a:lnTo>
                  <a:lnTo>
                    <a:pt x="67" y="110"/>
                  </a:lnTo>
                  <a:lnTo>
                    <a:pt x="41" y="132"/>
                  </a:lnTo>
                  <a:lnTo>
                    <a:pt x="43" y="163"/>
                  </a:lnTo>
                  <a:lnTo>
                    <a:pt x="30" y="190"/>
                  </a:lnTo>
                  <a:lnTo>
                    <a:pt x="26" y="225"/>
                  </a:lnTo>
                  <a:lnTo>
                    <a:pt x="2" y="262"/>
                  </a:lnTo>
                  <a:lnTo>
                    <a:pt x="28" y="315"/>
                  </a:lnTo>
                  <a:lnTo>
                    <a:pt x="19" y="346"/>
                  </a:lnTo>
                  <a:lnTo>
                    <a:pt x="0" y="380"/>
                  </a:lnTo>
                  <a:lnTo>
                    <a:pt x="28" y="510"/>
                  </a:lnTo>
                  <a:lnTo>
                    <a:pt x="9" y="578"/>
                  </a:lnTo>
                  <a:lnTo>
                    <a:pt x="19" y="605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6" name="Freeform 250"/>
            <p:cNvSpPr>
              <a:spLocks/>
            </p:cNvSpPr>
            <p:nvPr/>
          </p:nvSpPr>
          <p:spPr bwMode="auto">
            <a:xfrm>
              <a:off x="7124773" y="3789623"/>
              <a:ext cx="706656" cy="498643"/>
            </a:xfrm>
            <a:custGeom>
              <a:avLst/>
              <a:gdLst>
                <a:gd name="T0" fmla="*/ 96 w 549"/>
                <a:gd name="T1" fmla="*/ 293 h 378"/>
                <a:gd name="T2" fmla="*/ 99 w 549"/>
                <a:gd name="T3" fmla="*/ 276 h 378"/>
                <a:gd name="T4" fmla="*/ 115 w 549"/>
                <a:gd name="T5" fmla="*/ 269 h 378"/>
                <a:gd name="T6" fmla="*/ 142 w 549"/>
                <a:gd name="T7" fmla="*/ 293 h 378"/>
                <a:gd name="T8" fmla="*/ 151 w 549"/>
                <a:gd name="T9" fmla="*/ 293 h 378"/>
                <a:gd name="T10" fmla="*/ 177 w 549"/>
                <a:gd name="T11" fmla="*/ 290 h 378"/>
                <a:gd name="T12" fmla="*/ 192 w 549"/>
                <a:gd name="T13" fmla="*/ 277 h 378"/>
                <a:gd name="T14" fmla="*/ 212 w 549"/>
                <a:gd name="T15" fmla="*/ 295 h 378"/>
                <a:gd name="T16" fmla="*/ 222 w 549"/>
                <a:gd name="T17" fmla="*/ 280 h 378"/>
                <a:gd name="T18" fmla="*/ 224 w 549"/>
                <a:gd name="T19" fmla="*/ 270 h 378"/>
                <a:gd name="T20" fmla="*/ 241 w 549"/>
                <a:gd name="T21" fmla="*/ 261 h 378"/>
                <a:gd name="T22" fmla="*/ 245 w 549"/>
                <a:gd name="T23" fmla="*/ 239 h 378"/>
                <a:gd name="T24" fmla="*/ 264 w 549"/>
                <a:gd name="T25" fmla="*/ 236 h 378"/>
                <a:gd name="T26" fmla="*/ 311 w 549"/>
                <a:gd name="T27" fmla="*/ 152 h 378"/>
                <a:gd name="T28" fmla="*/ 303 w 549"/>
                <a:gd name="T29" fmla="*/ 138 h 378"/>
                <a:gd name="T30" fmla="*/ 311 w 549"/>
                <a:gd name="T31" fmla="*/ 128 h 378"/>
                <a:gd name="T32" fmla="*/ 323 w 549"/>
                <a:gd name="T33" fmla="*/ 133 h 378"/>
                <a:gd name="T34" fmla="*/ 338 w 549"/>
                <a:gd name="T35" fmla="*/ 124 h 378"/>
                <a:gd name="T36" fmla="*/ 347 w 549"/>
                <a:gd name="T37" fmla="*/ 104 h 378"/>
                <a:gd name="T38" fmla="*/ 387 w 549"/>
                <a:gd name="T39" fmla="*/ 66 h 378"/>
                <a:gd name="T40" fmla="*/ 417 w 549"/>
                <a:gd name="T41" fmla="*/ 57 h 378"/>
                <a:gd name="T42" fmla="*/ 433 w 549"/>
                <a:gd name="T43" fmla="*/ 42 h 378"/>
                <a:gd name="T44" fmla="*/ 428 w 549"/>
                <a:gd name="T45" fmla="*/ 13 h 378"/>
                <a:gd name="T46" fmla="*/ 407 w 549"/>
                <a:gd name="T47" fmla="*/ 11 h 378"/>
                <a:gd name="T48" fmla="*/ 360 w 549"/>
                <a:gd name="T49" fmla="*/ 15 h 378"/>
                <a:gd name="T50" fmla="*/ 328 w 549"/>
                <a:gd name="T51" fmla="*/ 0 h 378"/>
                <a:gd name="T52" fmla="*/ 308 w 549"/>
                <a:gd name="T53" fmla="*/ 4 h 378"/>
                <a:gd name="T54" fmla="*/ 260 w 549"/>
                <a:gd name="T55" fmla="*/ 66 h 378"/>
                <a:gd name="T56" fmla="*/ 245 w 549"/>
                <a:gd name="T57" fmla="*/ 76 h 378"/>
                <a:gd name="T58" fmla="*/ 215 w 549"/>
                <a:gd name="T59" fmla="*/ 62 h 378"/>
                <a:gd name="T60" fmla="*/ 212 w 549"/>
                <a:gd name="T61" fmla="*/ 46 h 378"/>
                <a:gd name="T62" fmla="*/ 205 w 549"/>
                <a:gd name="T63" fmla="*/ 17 h 378"/>
                <a:gd name="T64" fmla="*/ 188 w 549"/>
                <a:gd name="T65" fmla="*/ 7 h 378"/>
                <a:gd name="T66" fmla="*/ 161 w 549"/>
                <a:gd name="T67" fmla="*/ 13 h 378"/>
                <a:gd name="T68" fmla="*/ 143 w 549"/>
                <a:gd name="T69" fmla="*/ 2 h 378"/>
                <a:gd name="T70" fmla="*/ 117 w 549"/>
                <a:gd name="T71" fmla="*/ 35 h 378"/>
                <a:gd name="T72" fmla="*/ 90 w 549"/>
                <a:gd name="T73" fmla="*/ 42 h 378"/>
                <a:gd name="T74" fmla="*/ 52 w 549"/>
                <a:gd name="T75" fmla="*/ 77 h 378"/>
                <a:gd name="T76" fmla="*/ 11 w 549"/>
                <a:gd name="T77" fmla="*/ 156 h 378"/>
                <a:gd name="T78" fmla="*/ 20 w 549"/>
                <a:gd name="T79" fmla="*/ 177 h 378"/>
                <a:gd name="T80" fmla="*/ 20 w 549"/>
                <a:gd name="T81" fmla="*/ 186 h 378"/>
                <a:gd name="T82" fmla="*/ 20 w 549"/>
                <a:gd name="T83" fmla="*/ 196 h 378"/>
                <a:gd name="T84" fmla="*/ 24 w 549"/>
                <a:gd name="T85" fmla="*/ 205 h 378"/>
                <a:gd name="T86" fmla="*/ 39 w 549"/>
                <a:gd name="T87" fmla="*/ 195 h 378"/>
                <a:gd name="T88" fmla="*/ 60 w 549"/>
                <a:gd name="T89" fmla="*/ 189 h 378"/>
                <a:gd name="T90" fmla="*/ 0 w 549"/>
                <a:gd name="T91" fmla="*/ 258 h 378"/>
                <a:gd name="T92" fmla="*/ 0 w 549"/>
                <a:gd name="T93" fmla="*/ 274 h 378"/>
                <a:gd name="T94" fmla="*/ 12 w 549"/>
                <a:gd name="T95" fmla="*/ 277 h 378"/>
                <a:gd name="T96" fmla="*/ 39 w 549"/>
                <a:gd name="T97" fmla="*/ 303 h 378"/>
                <a:gd name="T98" fmla="*/ 83 w 549"/>
                <a:gd name="T99" fmla="*/ 298 h 378"/>
                <a:gd name="T100" fmla="*/ 96 w 549"/>
                <a:gd name="T101" fmla="*/ 293 h 378"/>
                <a:gd name="T102" fmla="*/ 96 w 549"/>
                <a:gd name="T103" fmla="*/ 293 h 37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49" h="378">
                  <a:moveTo>
                    <a:pt x="121" y="365"/>
                  </a:moveTo>
                  <a:lnTo>
                    <a:pt x="125" y="343"/>
                  </a:lnTo>
                  <a:lnTo>
                    <a:pt x="145" y="334"/>
                  </a:lnTo>
                  <a:lnTo>
                    <a:pt x="180" y="365"/>
                  </a:lnTo>
                  <a:lnTo>
                    <a:pt x="191" y="365"/>
                  </a:lnTo>
                  <a:lnTo>
                    <a:pt x="224" y="360"/>
                  </a:lnTo>
                  <a:lnTo>
                    <a:pt x="243" y="345"/>
                  </a:lnTo>
                  <a:lnTo>
                    <a:pt x="269" y="367"/>
                  </a:lnTo>
                  <a:lnTo>
                    <a:pt x="281" y="348"/>
                  </a:lnTo>
                  <a:lnTo>
                    <a:pt x="283" y="336"/>
                  </a:lnTo>
                  <a:lnTo>
                    <a:pt x="305" y="324"/>
                  </a:lnTo>
                  <a:lnTo>
                    <a:pt x="311" y="297"/>
                  </a:lnTo>
                  <a:lnTo>
                    <a:pt x="334" y="293"/>
                  </a:lnTo>
                  <a:lnTo>
                    <a:pt x="394" y="189"/>
                  </a:lnTo>
                  <a:lnTo>
                    <a:pt x="384" y="172"/>
                  </a:lnTo>
                  <a:lnTo>
                    <a:pt x="394" y="160"/>
                  </a:lnTo>
                  <a:lnTo>
                    <a:pt x="408" y="165"/>
                  </a:lnTo>
                  <a:lnTo>
                    <a:pt x="427" y="154"/>
                  </a:lnTo>
                  <a:lnTo>
                    <a:pt x="439" y="129"/>
                  </a:lnTo>
                  <a:lnTo>
                    <a:pt x="489" y="83"/>
                  </a:lnTo>
                  <a:lnTo>
                    <a:pt x="528" y="70"/>
                  </a:lnTo>
                  <a:lnTo>
                    <a:pt x="548" y="52"/>
                  </a:lnTo>
                  <a:lnTo>
                    <a:pt x="542" y="16"/>
                  </a:lnTo>
                  <a:lnTo>
                    <a:pt x="515" y="13"/>
                  </a:lnTo>
                  <a:lnTo>
                    <a:pt x="456" y="19"/>
                  </a:lnTo>
                  <a:lnTo>
                    <a:pt x="415" y="0"/>
                  </a:lnTo>
                  <a:lnTo>
                    <a:pt x="390" y="4"/>
                  </a:lnTo>
                  <a:lnTo>
                    <a:pt x="329" y="83"/>
                  </a:lnTo>
                  <a:lnTo>
                    <a:pt x="311" y="95"/>
                  </a:lnTo>
                  <a:lnTo>
                    <a:pt x="272" y="77"/>
                  </a:lnTo>
                  <a:lnTo>
                    <a:pt x="269" y="57"/>
                  </a:lnTo>
                  <a:lnTo>
                    <a:pt x="260" y="21"/>
                  </a:lnTo>
                  <a:lnTo>
                    <a:pt x="239" y="9"/>
                  </a:lnTo>
                  <a:lnTo>
                    <a:pt x="204" y="17"/>
                  </a:lnTo>
                  <a:lnTo>
                    <a:pt x="181" y="2"/>
                  </a:lnTo>
                  <a:lnTo>
                    <a:pt x="149" y="43"/>
                  </a:lnTo>
                  <a:lnTo>
                    <a:pt x="114" y="52"/>
                  </a:lnTo>
                  <a:lnTo>
                    <a:pt x="66" y="96"/>
                  </a:lnTo>
                  <a:lnTo>
                    <a:pt x="13" y="194"/>
                  </a:lnTo>
                  <a:lnTo>
                    <a:pt x="26" y="220"/>
                  </a:lnTo>
                  <a:lnTo>
                    <a:pt x="25" y="231"/>
                  </a:lnTo>
                  <a:lnTo>
                    <a:pt x="25" y="244"/>
                  </a:lnTo>
                  <a:lnTo>
                    <a:pt x="30" y="255"/>
                  </a:lnTo>
                  <a:lnTo>
                    <a:pt x="49" y="242"/>
                  </a:lnTo>
                  <a:lnTo>
                    <a:pt x="76" y="235"/>
                  </a:lnTo>
                  <a:lnTo>
                    <a:pt x="0" y="321"/>
                  </a:lnTo>
                  <a:lnTo>
                    <a:pt x="0" y="341"/>
                  </a:lnTo>
                  <a:lnTo>
                    <a:pt x="16" y="345"/>
                  </a:lnTo>
                  <a:lnTo>
                    <a:pt x="50" y="377"/>
                  </a:lnTo>
                  <a:lnTo>
                    <a:pt x="105" y="370"/>
                  </a:lnTo>
                  <a:lnTo>
                    <a:pt x="121" y="365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7" name="Freeform 251"/>
            <p:cNvSpPr>
              <a:spLocks/>
            </p:cNvSpPr>
            <p:nvPr/>
          </p:nvSpPr>
          <p:spPr bwMode="auto">
            <a:xfrm>
              <a:off x="6927836" y="3238027"/>
              <a:ext cx="583571" cy="869315"/>
            </a:xfrm>
            <a:custGeom>
              <a:avLst/>
              <a:gdLst>
                <a:gd name="T0" fmla="*/ 141 w 455"/>
                <a:gd name="T1" fmla="*/ 514 h 658"/>
                <a:gd name="T2" fmla="*/ 172 w 455"/>
                <a:gd name="T3" fmla="*/ 414 h 658"/>
                <a:gd name="T4" fmla="*/ 237 w 455"/>
                <a:gd name="T5" fmla="*/ 371 h 658"/>
                <a:gd name="T6" fmla="*/ 252 w 455"/>
                <a:gd name="T7" fmla="*/ 330 h 658"/>
                <a:gd name="T8" fmla="*/ 223 w 455"/>
                <a:gd name="T9" fmla="*/ 314 h 658"/>
                <a:gd name="T10" fmla="*/ 189 w 455"/>
                <a:gd name="T11" fmla="*/ 297 h 658"/>
                <a:gd name="T12" fmla="*/ 170 w 455"/>
                <a:gd name="T13" fmla="*/ 247 h 658"/>
                <a:gd name="T14" fmla="*/ 138 w 455"/>
                <a:gd name="T15" fmla="*/ 250 h 658"/>
                <a:gd name="T16" fmla="*/ 103 w 455"/>
                <a:gd name="T17" fmla="*/ 242 h 658"/>
                <a:gd name="T18" fmla="*/ 128 w 455"/>
                <a:gd name="T19" fmla="*/ 188 h 658"/>
                <a:gd name="T20" fmla="*/ 157 w 455"/>
                <a:gd name="T21" fmla="*/ 135 h 658"/>
                <a:gd name="T22" fmla="*/ 206 w 455"/>
                <a:gd name="T23" fmla="*/ 156 h 658"/>
                <a:gd name="T24" fmla="*/ 225 w 455"/>
                <a:gd name="T25" fmla="*/ 192 h 658"/>
                <a:gd name="T26" fmla="*/ 229 w 455"/>
                <a:gd name="T27" fmla="*/ 224 h 658"/>
                <a:gd name="T28" fmla="*/ 257 w 455"/>
                <a:gd name="T29" fmla="*/ 256 h 658"/>
                <a:gd name="T30" fmla="*/ 326 w 455"/>
                <a:gd name="T31" fmla="*/ 236 h 658"/>
                <a:gd name="T32" fmla="*/ 356 w 455"/>
                <a:gd name="T33" fmla="*/ 176 h 658"/>
                <a:gd name="T34" fmla="*/ 320 w 455"/>
                <a:gd name="T35" fmla="*/ 144 h 658"/>
                <a:gd name="T36" fmla="*/ 301 w 455"/>
                <a:gd name="T37" fmla="*/ 93 h 658"/>
                <a:gd name="T38" fmla="*/ 237 w 455"/>
                <a:gd name="T39" fmla="*/ 58 h 658"/>
                <a:gd name="T40" fmla="*/ 201 w 455"/>
                <a:gd name="T41" fmla="*/ 0 h 658"/>
                <a:gd name="T42" fmla="*/ 157 w 455"/>
                <a:gd name="T43" fmla="*/ 34 h 658"/>
                <a:gd name="T44" fmla="*/ 159 w 455"/>
                <a:gd name="T45" fmla="*/ 59 h 658"/>
                <a:gd name="T46" fmla="*/ 115 w 455"/>
                <a:gd name="T47" fmla="*/ 75 h 658"/>
                <a:gd name="T48" fmla="*/ 91 w 455"/>
                <a:gd name="T49" fmla="*/ 82 h 658"/>
                <a:gd name="T50" fmla="*/ 51 w 455"/>
                <a:gd name="T51" fmla="*/ 94 h 658"/>
                <a:gd name="T52" fmla="*/ 41 w 455"/>
                <a:gd name="T53" fmla="*/ 59 h 658"/>
                <a:gd name="T54" fmla="*/ 7 w 455"/>
                <a:gd name="T55" fmla="*/ 108 h 658"/>
                <a:gd name="T56" fmla="*/ 22 w 455"/>
                <a:gd name="T57" fmla="*/ 186 h 658"/>
                <a:gd name="T58" fmla="*/ 41 w 455"/>
                <a:gd name="T59" fmla="*/ 236 h 658"/>
                <a:gd name="T60" fmla="*/ 48 w 455"/>
                <a:gd name="T61" fmla="*/ 293 h 658"/>
                <a:gd name="T62" fmla="*/ 4 w 455"/>
                <a:gd name="T63" fmla="*/ 359 h 658"/>
                <a:gd name="T64" fmla="*/ 46 w 455"/>
                <a:gd name="T65" fmla="*/ 423 h 658"/>
                <a:gd name="T66" fmla="*/ 33 w 455"/>
                <a:gd name="T67" fmla="*/ 465 h 658"/>
                <a:gd name="T68" fmla="*/ 17 w 455"/>
                <a:gd name="T69" fmla="*/ 499 h 658"/>
                <a:gd name="T70" fmla="*/ 101 w 455"/>
                <a:gd name="T71" fmla="*/ 530 h 658"/>
                <a:gd name="T72" fmla="*/ 140 w 455"/>
                <a:gd name="T73" fmla="*/ 522 h 65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55" h="658">
                  <a:moveTo>
                    <a:pt x="178" y="647"/>
                  </a:moveTo>
                  <a:lnTo>
                    <a:pt x="179" y="637"/>
                  </a:lnTo>
                  <a:lnTo>
                    <a:pt x="166" y="610"/>
                  </a:lnTo>
                  <a:lnTo>
                    <a:pt x="219" y="513"/>
                  </a:lnTo>
                  <a:lnTo>
                    <a:pt x="267" y="469"/>
                  </a:lnTo>
                  <a:lnTo>
                    <a:pt x="303" y="460"/>
                  </a:lnTo>
                  <a:lnTo>
                    <a:pt x="335" y="418"/>
                  </a:lnTo>
                  <a:lnTo>
                    <a:pt x="322" y="409"/>
                  </a:lnTo>
                  <a:lnTo>
                    <a:pt x="311" y="379"/>
                  </a:lnTo>
                  <a:lnTo>
                    <a:pt x="284" y="390"/>
                  </a:lnTo>
                  <a:lnTo>
                    <a:pt x="243" y="379"/>
                  </a:lnTo>
                  <a:lnTo>
                    <a:pt x="241" y="368"/>
                  </a:lnTo>
                  <a:lnTo>
                    <a:pt x="239" y="298"/>
                  </a:lnTo>
                  <a:lnTo>
                    <a:pt x="217" y="306"/>
                  </a:lnTo>
                  <a:lnTo>
                    <a:pt x="203" y="319"/>
                  </a:lnTo>
                  <a:lnTo>
                    <a:pt x="176" y="310"/>
                  </a:lnTo>
                  <a:lnTo>
                    <a:pt x="138" y="317"/>
                  </a:lnTo>
                  <a:lnTo>
                    <a:pt x="131" y="300"/>
                  </a:lnTo>
                  <a:lnTo>
                    <a:pt x="136" y="266"/>
                  </a:lnTo>
                  <a:lnTo>
                    <a:pt x="164" y="233"/>
                  </a:lnTo>
                  <a:lnTo>
                    <a:pt x="171" y="196"/>
                  </a:lnTo>
                  <a:lnTo>
                    <a:pt x="200" y="167"/>
                  </a:lnTo>
                  <a:lnTo>
                    <a:pt x="250" y="194"/>
                  </a:lnTo>
                  <a:lnTo>
                    <a:pt x="263" y="194"/>
                  </a:lnTo>
                  <a:lnTo>
                    <a:pt x="272" y="231"/>
                  </a:lnTo>
                  <a:lnTo>
                    <a:pt x="287" y="238"/>
                  </a:lnTo>
                  <a:lnTo>
                    <a:pt x="293" y="262"/>
                  </a:lnTo>
                  <a:lnTo>
                    <a:pt x="291" y="277"/>
                  </a:lnTo>
                  <a:lnTo>
                    <a:pt x="322" y="300"/>
                  </a:lnTo>
                  <a:lnTo>
                    <a:pt x="327" y="317"/>
                  </a:lnTo>
                  <a:lnTo>
                    <a:pt x="353" y="329"/>
                  </a:lnTo>
                  <a:lnTo>
                    <a:pt x="416" y="293"/>
                  </a:lnTo>
                  <a:lnTo>
                    <a:pt x="416" y="273"/>
                  </a:lnTo>
                  <a:lnTo>
                    <a:pt x="454" y="218"/>
                  </a:lnTo>
                  <a:lnTo>
                    <a:pt x="427" y="180"/>
                  </a:lnTo>
                  <a:lnTo>
                    <a:pt x="408" y="178"/>
                  </a:lnTo>
                  <a:lnTo>
                    <a:pt x="370" y="154"/>
                  </a:lnTo>
                  <a:lnTo>
                    <a:pt x="384" y="115"/>
                  </a:lnTo>
                  <a:lnTo>
                    <a:pt x="327" y="110"/>
                  </a:lnTo>
                  <a:lnTo>
                    <a:pt x="303" y="72"/>
                  </a:lnTo>
                  <a:lnTo>
                    <a:pt x="305" y="52"/>
                  </a:lnTo>
                  <a:lnTo>
                    <a:pt x="256" y="0"/>
                  </a:lnTo>
                  <a:lnTo>
                    <a:pt x="226" y="16"/>
                  </a:lnTo>
                  <a:lnTo>
                    <a:pt x="200" y="42"/>
                  </a:lnTo>
                  <a:lnTo>
                    <a:pt x="208" y="62"/>
                  </a:lnTo>
                  <a:lnTo>
                    <a:pt x="202" y="74"/>
                  </a:lnTo>
                  <a:lnTo>
                    <a:pt x="164" y="77"/>
                  </a:lnTo>
                  <a:lnTo>
                    <a:pt x="147" y="93"/>
                  </a:lnTo>
                  <a:lnTo>
                    <a:pt x="131" y="86"/>
                  </a:lnTo>
                  <a:lnTo>
                    <a:pt x="116" y="101"/>
                  </a:lnTo>
                  <a:lnTo>
                    <a:pt x="81" y="127"/>
                  </a:lnTo>
                  <a:lnTo>
                    <a:pt x="66" y="117"/>
                  </a:lnTo>
                  <a:lnTo>
                    <a:pt x="66" y="81"/>
                  </a:lnTo>
                  <a:lnTo>
                    <a:pt x="52" y="74"/>
                  </a:lnTo>
                  <a:lnTo>
                    <a:pt x="33" y="83"/>
                  </a:lnTo>
                  <a:lnTo>
                    <a:pt x="9" y="134"/>
                  </a:lnTo>
                  <a:lnTo>
                    <a:pt x="0" y="182"/>
                  </a:lnTo>
                  <a:lnTo>
                    <a:pt x="28" y="231"/>
                  </a:lnTo>
                  <a:lnTo>
                    <a:pt x="52" y="253"/>
                  </a:lnTo>
                  <a:lnTo>
                    <a:pt x="52" y="293"/>
                  </a:lnTo>
                  <a:lnTo>
                    <a:pt x="68" y="326"/>
                  </a:lnTo>
                  <a:lnTo>
                    <a:pt x="61" y="363"/>
                  </a:lnTo>
                  <a:lnTo>
                    <a:pt x="24" y="387"/>
                  </a:lnTo>
                  <a:lnTo>
                    <a:pt x="6" y="445"/>
                  </a:lnTo>
                  <a:lnTo>
                    <a:pt x="37" y="480"/>
                  </a:lnTo>
                  <a:lnTo>
                    <a:pt x="59" y="524"/>
                  </a:lnTo>
                  <a:lnTo>
                    <a:pt x="46" y="546"/>
                  </a:lnTo>
                  <a:lnTo>
                    <a:pt x="42" y="577"/>
                  </a:lnTo>
                  <a:lnTo>
                    <a:pt x="28" y="597"/>
                  </a:lnTo>
                  <a:lnTo>
                    <a:pt x="21" y="619"/>
                  </a:lnTo>
                  <a:lnTo>
                    <a:pt x="42" y="645"/>
                  </a:lnTo>
                  <a:lnTo>
                    <a:pt x="129" y="657"/>
                  </a:lnTo>
                  <a:lnTo>
                    <a:pt x="164" y="643"/>
                  </a:lnTo>
                  <a:lnTo>
                    <a:pt x="178" y="647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dirty="0"/>
            </a:p>
          </p:txBody>
        </p:sp>
        <p:sp>
          <p:nvSpPr>
            <p:cNvPr id="58" name="Freeform 252"/>
            <p:cNvSpPr>
              <a:spLocks/>
            </p:cNvSpPr>
            <p:nvPr/>
          </p:nvSpPr>
          <p:spPr bwMode="auto">
            <a:xfrm>
              <a:off x="7234826" y="3542508"/>
              <a:ext cx="115846" cy="211813"/>
            </a:xfrm>
            <a:custGeom>
              <a:avLst/>
              <a:gdLst>
                <a:gd name="T0" fmla="*/ 58 w 89"/>
                <a:gd name="T1" fmla="*/ 120 h 160"/>
                <a:gd name="T2" fmla="*/ 36 w 89"/>
                <a:gd name="T3" fmla="*/ 129 h 160"/>
                <a:gd name="T4" fmla="*/ 4 w 89"/>
                <a:gd name="T5" fmla="*/ 120 h 160"/>
                <a:gd name="T6" fmla="*/ 2 w 89"/>
                <a:gd name="T7" fmla="*/ 111 h 160"/>
                <a:gd name="T8" fmla="*/ 0 w 89"/>
                <a:gd name="T9" fmla="*/ 53 h 160"/>
                <a:gd name="T10" fmla="*/ 22 w 89"/>
                <a:gd name="T11" fmla="*/ 43 h 160"/>
                <a:gd name="T12" fmla="*/ 20 w 89"/>
                <a:gd name="T13" fmla="*/ 32 h 160"/>
                <a:gd name="T14" fmla="*/ 24 w 89"/>
                <a:gd name="T15" fmla="*/ 11 h 160"/>
                <a:gd name="T16" fmla="*/ 27 w 89"/>
                <a:gd name="T17" fmla="*/ 0 h 160"/>
                <a:gd name="T18" fmla="*/ 39 w 89"/>
                <a:gd name="T19" fmla="*/ 5 h 160"/>
                <a:gd name="T20" fmla="*/ 44 w 89"/>
                <a:gd name="T21" fmla="*/ 25 h 160"/>
                <a:gd name="T22" fmla="*/ 42 w 89"/>
                <a:gd name="T23" fmla="*/ 37 h 160"/>
                <a:gd name="T24" fmla="*/ 67 w 89"/>
                <a:gd name="T25" fmla="*/ 56 h 160"/>
                <a:gd name="T26" fmla="*/ 71 w 89"/>
                <a:gd name="T27" fmla="*/ 69 h 160"/>
                <a:gd name="T28" fmla="*/ 56 w 89"/>
                <a:gd name="T29" fmla="*/ 80 h 160"/>
                <a:gd name="T30" fmla="*/ 52 w 89"/>
                <a:gd name="T31" fmla="*/ 103 h 160"/>
                <a:gd name="T32" fmla="*/ 58 w 89"/>
                <a:gd name="T33" fmla="*/ 120 h 160"/>
                <a:gd name="T34" fmla="*/ 58 w 89"/>
                <a:gd name="T35" fmla="*/ 120 h 1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89" h="160">
                  <a:moveTo>
                    <a:pt x="72" y="148"/>
                  </a:moveTo>
                  <a:lnTo>
                    <a:pt x="45" y="159"/>
                  </a:lnTo>
                  <a:lnTo>
                    <a:pt x="4" y="148"/>
                  </a:lnTo>
                  <a:lnTo>
                    <a:pt x="2" y="137"/>
                  </a:lnTo>
                  <a:lnTo>
                    <a:pt x="0" y="66"/>
                  </a:lnTo>
                  <a:lnTo>
                    <a:pt x="28" y="53"/>
                  </a:lnTo>
                  <a:lnTo>
                    <a:pt x="24" y="40"/>
                  </a:lnTo>
                  <a:lnTo>
                    <a:pt x="30" y="13"/>
                  </a:lnTo>
                  <a:lnTo>
                    <a:pt x="33" y="0"/>
                  </a:lnTo>
                  <a:lnTo>
                    <a:pt x="48" y="6"/>
                  </a:lnTo>
                  <a:lnTo>
                    <a:pt x="54" y="31"/>
                  </a:lnTo>
                  <a:lnTo>
                    <a:pt x="52" y="46"/>
                  </a:lnTo>
                  <a:lnTo>
                    <a:pt x="83" y="69"/>
                  </a:lnTo>
                  <a:lnTo>
                    <a:pt x="88" y="86"/>
                  </a:lnTo>
                  <a:lnTo>
                    <a:pt x="69" y="99"/>
                  </a:lnTo>
                  <a:lnTo>
                    <a:pt x="64" y="127"/>
                  </a:lnTo>
                  <a:lnTo>
                    <a:pt x="72" y="148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59" name="Freeform 253"/>
            <p:cNvSpPr>
              <a:spLocks/>
            </p:cNvSpPr>
            <p:nvPr/>
          </p:nvSpPr>
          <p:spPr bwMode="auto">
            <a:xfrm>
              <a:off x="7095812" y="3460137"/>
              <a:ext cx="182456" cy="201516"/>
            </a:xfrm>
            <a:custGeom>
              <a:avLst/>
              <a:gdLst>
                <a:gd name="T0" fmla="*/ 84 w 142"/>
                <a:gd name="T1" fmla="*/ 104 h 153"/>
                <a:gd name="T2" fmla="*/ 83 w 142"/>
                <a:gd name="T3" fmla="*/ 87 h 153"/>
                <a:gd name="T4" fmla="*/ 77 w 142"/>
                <a:gd name="T5" fmla="*/ 73 h 153"/>
                <a:gd name="T6" fmla="*/ 108 w 142"/>
                <a:gd name="T7" fmla="*/ 62 h 153"/>
                <a:gd name="T8" fmla="*/ 111 w 142"/>
                <a:gd name="T9" fmla="*/ 50 h 153"/>
                <a:gd name="T10" fmla="*/ 103 w 142"/>
                <a:gd name="T11" fmla="*/ 21 h 153"/>
                <a:gd name="T12" fmla="*/ 94 w 142"/>
                <a:gd name="T13" fmla="*/ 21 h 153"/>
                <a:gd name="T14" fmla="*/ 53 w 142"/>
                <a:gd name="T15" fmla="*/ 0 h 153"/>
                <a:gd name="T16" fmla="*/ 31 w 142"/>
                <a:gd name="T17" fmla="*/ 22 h 153"/>
                <a:gd name="T18" fmla="*/ 26 w 142"/>
                <a:gd name="T19" fmla="*/ 52 h 153"/>
                <a:gd name="T20" fmla="*/ 4 w 142"/>
                <a:gd name="T21" fmla="*/ 80 h 153"/>
                <a:gd name="T22" fmla="*/ 0 w 142"/>
                <a:gd name="T23" fmla="*/ 106 h 153"/>
                <a:gd name="T24" fmla="*/ 4 w 142"/>
                <a:gd name="T25" fmla="*/ 119 h 153"/>
                <a:gd name="T26" fmla="*/ 35 w 142"/>
                <a:gd name="T27" fmla="*/ 114 h 153"/>
                <a:gd name="T28" fmla="*/ 57 w 142"/>
                <a:gd name="T29" fmla="*/ 122 h 153"/>
                <a:gd name="T30" fmla="*/ 67 w 142"/>
                <a:gd name="T31" fmla="*/ 111 h 153"/>
                <a:gd name="T32" fmla="*/ 84 w 142"/>
                <a:gd name="T33" fmla="*/ 104 h 153"/>
                <a:gd name="T34" fmla="*/ 84 w 142"/>
                <a:gd name="T35" fmla="*/ 104 h 15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42" h="153">
                  <a:moveTo>
                    <a:pt x="107" y="130"/>
                  </a:moveTo>
                  <a:lnTo>
                    <a:pt x="105" y="108"/>
                  </a:lnTo>
                  <a:lnTo>
                    <a:pt x="98" y="92"/>
                  </a:lnTo>
                  <a:lnTo>
                    <a:pt x="138" y="77"/>
                  </a:lnTo>
                  <a:lnTo>
                    <a:pt x="141" y="63"/>
                  </a:lnTo>
                  <a:lnTo>
                    <a:pt x="131" y="26"/>
                  </a:lnTo>
                  <a:lnTo>
                    <a:pt x="119" y="26"/>
                  </a:lnTo>
                  <a:lnTo>
                    <a:pt x="68" y="0"/>
                  </a:lnTo>
                  <a:lnTo>
                    <a:pt x="40" y="28"/>
                  </a:lnTo>
                  <a:lnTo>
                    <a:pt x="33" y="65"/>
                  </a:lnTo>
                  <a:lnTo>
                    <a:pt x="4" y="99"/>
                  </a:lnTo>
                  <a:lnTo>
                    <a:pt x="0" y="132"/>
                  </a:lnTo>
                  <a:lnTo>
                    <a:pt x="6" y="149"/>
                  </a:lnTo>
                  <a:lnTo>
                    <a:pt x="44" y="142"/>
                  </a:lnTo>
                  <a:lnTo>
                    <a:pt x="72" y="152"/>
                  </a:lnTo>
                  <a:lnTo>
                    <a:pt x="85" y="138"/>
                  </a:lnTo>
                  <a:lnTo>
                    <a:pt x="107" y="130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0" name="Freeform 254"/>
            <p:cNvSpPr>
              <a:spLocks/>
            </p:cNvSpPr>
            <p:nvPr/>
          </p:nvSpPr>
          <p:spPr bwMode="auto">
            <a:xfrm>
              <a:off x="6060444" y="3748437"/>
              <a:ext cx="296854" cy="528061"/>
            </a:xfrm>
            <a:custGeom>
              <a:avLst/>
              <a:gdLst>
                <a:gd name="T0" fmla="*/ 170 w 230"/>
                <a:gd name="T1" fmla="*/ 180 h 400"/>
                <a:gd name="T2" fmla="*/ 172 w 230"/>
                <a:gd name="T3" fmla="*/ 145 h 400"/>
                <a:gd name="T4" fmla="*/ 182 w 230"/>
                <a:gd name="T5" fmla="*/ 129 h 400"/>
                <a:gd name="T6" fmla="*/ 177 w 230"/>
                <a:gd name="T7" fmla="*/ 114 h 400"/>
                <a:gd name="T8" fmla="*/ 120 w 230"/>
                <a:gd name="T9" fmla="*/ 92 h 400"/>
                <a:gd name="T10" fmla="*/ 125 w 230"/>
                <a:gd name="T11" fmla="*/ 69 h 400"/>
                <a:gd name="T12" fmla="*/ 142 w 230"/>
                <a:gd name="T13" fmla="*/ 44 h 400"/>
                <a:gd name="T14" fmla="*/ 132 w 230"/>
                <a:gd name="T15" fmla="*/ 4 h 400"/>
                <a:gd name="T16" fmla="*/ 127 w 230"/>
                <a:gd name="T17" fmla="*/ 0 h 400"/>
                <a:gd name="T18" fmla="*/ 90 w 230"/>
                <a:gd name="T19" fmla="*/ 25 h 400"/>
                <a:gd name="T20" fmla="*/ 73 w 230"/>
                <a:gd name="T21" fmla="*/ 82 h 400"/>
                <a:gd name="T22" fmla="*/ 68 w 230"/>
                <a:gd name="T23" fmla="*/ 121 h 400"/>
                <a:gd name="T24" fmla="*/ 37 w 230"/>
                <a:gd name="T25" fmla="*/ 145 h 400"/>
                <a:gd name="T26" fmla="*/ 21 w 230"/>
                <a:gd name="T27" fmla="*/ 153 h 400"/>
                <a:gd name="T28" fmla="*/ 0 w 230"/>
                <a:gd name="T29" fmla="*/ 158 h 400"/>
                <a:gd name="T30" fmla="*/ 47 w 230"/>
                <a:gd name="T31" fmla="*/ 216 h 400"/>
                <a:gd name="T32" fmla="*/ 56 w 230"/>
                <a:gd name="T33" fmla="*/ 261 h 400"/>
                <a:gd name="T34" fmla="*/ 53 w 230"/>
                <a:gd name="T35" fmla="*/ 282 h 400"/>
                <a:gd name="T36" fmla="*/ 85 w 230"/>
                <a:gd name="T37" fmla="*/ 300 h 400"/>
                <a:gd name="T38" fmla="*/ 85 w 230"/>
                <a:gd name="T39" fmla="*/ 313 h 400"/>
                <a:gd name="T40" fmla="*/ 114 w 230"/>
                <a:gd name="T41" fmla="*/ 321 h 400"/>
                <a:gd name="T42" fmla="*/ 122 w 230"/>
                <a:gd name="T43" fmla="*/ 321 h 400"/>
                <a:gd name="T44" fmla="*/ 122 w 230"/>
                <a:gd name="T45" fmla="*/ 295 h 400"/>
                <a:gd name="T46" fmla="*/ 145 w 230"/>
                <a:gd name="T47" fmla="*/ 293 h 400"/>
                <a:gd name="T48" fmla="*/ 151 w 230"/>
                <a:gd name="T49" fmla="*/ 263 h 400"/>
                <a:gd name="T50" fmla="*/ 135 w 230"/>
                <a:gd name="T51" fmla="*/ 250 h 400"/>
                <a:gd name="T52" fmla="*/ 122 w 230"/>
                <a:gd name="T53" fmla="*/ 238 h 400"/>
                <a:gd name="T54" fmla="*/ 128 w 230"/>
                <a:gd name="T55" fmla="*/ 181 h 400"/>
                <a:gd name="T56" fmla="*/ 140 w 230"/>
                <a:gd name="T57" fmla="*/ 174 h 400"/>
                <a:gd name="T58" fmla="*/ 160 w 230"/>
                <a:gd name="T59" fmla="*/ 183 h 400"/>
                <a:gd name="T60" fmla="*/ 170 w 230"/>
                <a:gd name="T61" fmla="*/ 180 h 400"/>
                <a:gd name="T62" fmla="*/ 170 w 230"/>
                <a:gd name="T63" fmla="*/ 180 h 40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230" h="400">
                  <a:moveTo>
                    <a:pt x="214" y="223"/>
                  </a:moveTo>
                  <a:lnTo>
                    <a:pt x="216" y="180"/>
                  </a:lnTo>
                  <a:lnTo>
                    <a:pt x="229" y="160"/>
                  </a:lnTo>
                  <a:lnTo>
                    <a:pt x="223" y="141"/>
                  </a:lnTo>
                  <a:lnTo>
                    <a:pt x="152" y="114"/>
                  </a:lnTo>
                  <a:lnTo>
                    <a:pt x="157" y="86"/>
                  </a:lnTo>
                  <a:lnTo>
                    <a:pt x="178" y="55"/>
                  </a:lnTo>
                  <a:lnTo>
                    <a:pt x="166" y="6"/>
                  </a:lnTo>
                  <a:lnTo>
                    <a:pt x="159" y="0"/>
                  </a:lnTo>
                  <a:lnTo>
                    <a:pt x="113" y="31"/>
                  </a:lnTo>
                  <a:lnTo>
                    <a:pt x="92" y="101"/>
                  </a:lnTo>
                  <a:lnTo>
                    <a:pt x="85" y="150"/>
                  </a:lnTo>
                  <a:lnTo>
                    <a:pt x="47" y="180"/>
                  </a:lnTo>
                  <a:lnTo>
                    <a:pt x="26" y="189"/>
                  </a:lnTo>
                  <a:lnTo>
                    <a:pt x="0" y="196"/>
                  </a:lnTo>
                  <a:lnTo>
                    <a:pt x="59" y="269"/>
                  </a:lnTo>
                  <a:lnTo>
                    <a:pt x="71" y="324"/>
                  </a:lnTo>
                  <a:lnTo>
                    <a:pt x="66" y="350"/>
                  </a:lnTo>
                  <a:lnTo>
                    <a:pt x="107" y="372"/>
                  </a:lnTo>
                  <a:lnTo>
                    <a:pt x="107" y="389"/>
                  </a:lnTo>
                  <a:lnTo>
                    <a:pt x="144" y="399"/>
                  </a:lnTo>
                  <a:lnTo>
                    <a:pt x="154" y="399"/>
                  </a:lnTo>
                  <a:lnTo>
                    <a:pt x="154" y="367"/>
                  </a:lnTo>
                  <a:lnTo>
                    <a:pt x="183" y="363"/>
                  </a:lnTo>
                  <a:lnTo>
                    <a:pt x="190" y="326"/>
                  </a:lnTo>
                  <a:lnTo>
                    <a:pt x="170" y="310"/>
                  </a:lnTo>
                  <a:lnTo>
                    <a:pt x="154" y="295"/>
                  </a:lnTo>
                  <a:lnTo>
                    <a:pt x="161" y="225"/>
                  </a:lnTo>
                  <a:lnTo>
                    <a:pt x="176" y="216"/>
                  </a:lnTo>
                  <a:lnTo>
                    <a:pt x="202" y="227"/>
                  </a:lnTo>
                  <a:lnTo>
                    <a:pt x="214" y="223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1" name="Freeform 255"/>
            <p:cNvSpPr>
              <a:spLocks/>
            </p:cNvSpPr>
            <p:nvPr/>
          </p:nvSpPr>
          <p:spPr bwMode="auto">
            <a:xfrm>
              <a:off x="5382749" y="1768575"/>
              <a:ext cx="2409582" cy="2246100"/>
            </a:xfrm>
            <a:custGeom>
              <a:avLst/>
              <a:gdLst>
                <a:gd name="T0" fmla="*/ 483 w 1876"/>
                <a:gd name="T1" fmla="*/ 1329 h 1700"/>
                <a:gd name="T2" fmla="*/ 546 w 1876"/>
                <a:gd name="T3" fmla="*/ 1214 h 1700"/>
                <a:gd name="T4" fmla="*/ 591 w 1876"/>
                <a:gd name="T5" fmla="*/ 1322 h 1700"/>
                <a:gd name="T6" fmla="*/ 651 w 1876"/>
                <a:gd name="T7" fmla="*/ 1345 h 1700"/>
                <a:gd name="T8" fmla="*/ 726 w 1876"/>
                <a:gd name="T9" fmla="*/ 1229 h 1700"/>
                <a:gd name="T10" fmla="*/ 803 w 1876"/>
                <a:gd name="T11" fmla="*/ 1190 h 1700"/>
                <a:gd name="T12" fmla="*/ 892 w 1876"/>
                <a:gd name="T13" fmla="*/ 1117 h 1700"/>
                <a:gd name="T14" fmla="*/ 946 w 1876"/>
                <a:gd name="T15" fmla="*/ 1044 h 1700"/>
                <a:gd name="T16" fmla="*/ 998 w 1876"/>
                <a:gd name="T17" fmla="*/ 963 h 1700"/>
                <a:gd name="T18" fmla="*/ 1048 w 1876"/>
                <a:gd name="T19" fmla="*/ 966 h 1700"/>
                <a:gd name="T20" fmla="*/ 1110 w 1876"/>
                <a:gd name="T21" fmla="*/ 947 h 1700"/>
                <a:gd name="T22" fmla="*/ 1186 w 1876"/>
                <a:gd name="T23" fmla="*/ 940 h 1700"/>
                <a:gd name="T24" fmla="*/ 1258 w 1876"/>
                <a:gd name="T25" fmla="*/ 968 h 1700"/>
                <a:gd name="T26" fmla="*/ 1296 w 1876"/>
                <a:gd name="T27" fmla="*/ 938 h 1700"/>
                <a:gd name="T28" fmla="*/ 1372 w 1876"/>
                <a:gd name="T29" fmla="*/ 865 h 1700"/>
                <a:gd name="T30" fmla="*/ 1439 w 1876"/>
                <a:gd name="T31" fmla="*/ 827 h 1700"/>
                <a:gd name="T32" fmla="*/ 1456 w 1876"/>
                <a:gd name="T33" fmla="*/ 764 h 1700"/>
                <a:gd name="T34" fmla="*/ 1375 w 1876"/>
                <a:gd name="T35" fmla="*/ 719 h 1700"/>
                <a:gd name="T36" fmla="*/ 1355 w 1876"/>
                <a:gd name="T37" fmla="*/ 628 h 1700"/>
                <a:gd name="T38" fmla="*/ 1380 w 1876"/>
                <a:gd name="T39" fmla="*/ 597 h 1700"/>
                <a:gd name="T40" fmla="*/ 1389 w 1876"/>
                <a:gd name="T41" fmla="*/ 527 h 1700"/>
                <a:gd name="T42" fmla="*/ 1389 w 1876"/>
                <a:gd name="T43" fmla="*/ 509 h 1700"/>
                <a:gd name="T44" fmla="*/ 1409 w 1876"/>
                <a:gd name="T45" fmla="*/ 374 h 1700"/>
                <a:gd name="T46" fmla="*/ 1437 w 1876"/>
                <a:gd name="T47" fmla="*/ 387 h 1700"/>
                <a:gd name="T48" fmla="*/ 1448 w 1876"/>
                <a:gd name="T49" fmla="*/ 213 h 1700"/>
                <a:gd name="T50" fmla="*/ 1353 w 1876"/>
                <a:gd name="T51" fmla="*/ 138 h 1700"/>
                <a:gd name="T52" fmla="*/ 1280 w 1876"/>
                <a:gd name="T53" fmla="*/ 92 h 1700"/>
                <a:gd name="T54" fmla="*/ 1209 w 1876"/>
                <a:gd name="T55" fmla="*/ 70 h 1700"/>
                <a:gd name="T56" fmla="*/ 1196 w 1876"/>
                <a:gd name="T57" fmla="*/ 0 h 1700"/>
                <a:gd name="T58" fmla="*/ 1167 w 1876"/>
                <a:gd name="T59" fmla="*/ 70 h 1700"/>
                <a:gd name="T60" fmla="*/ 1132 w 1876"/>
                <a:gd name="T61" fmla="*/ 258 h 1700"/>
                <a:gd name="T62" fmla="*/ 1035 w 1876"/>
                <a:gd name="T63" fmla="*/ 332 h 1700"/>
                <a:gd name="T64" fmla="*/ 971 w 1876"/>
                <a:gd name="T65" fmla="*/ 466 h 1700"/>
                <a:gd name="T66" fmla="*/ 1071 w 1876"/>
                <a:gd name="T67" fmla="*/ 490 h 1700"/>
                <a:gd name="T68" fmla="*/ 1213 w 1876"/>
                <a:gd name="T69" fmla="*/ 539 h 1700"/>
                <a:gd name="T70" fmla="*/ 1113 w 1876"/>
                <a:gd name="T71" fmla="*/ 582 h 1700"/>
                <a:gd name="T72" fmla="*/ 1032 w 1876"/>
                <a:gd name="T73" fmla="*/ 638 h 1700"/>
                <a:gd name="T74" fmla="*/ 925 w 1876"/>
                <a:gd name="T75" fmla="*/ 738 h 1700"/>
                <a:gd name="T76" fmla="*/ 797 w 1876"/>
                <a:gd name="T77" fmla="*/ 757 h 1700"/>
                <a:gd name="T78" fmla="*/ 770 w 1876"/>
                <a:gd name="T79" fmla="*/ 884 h 1700"/>
                <a:gd name="T80" fmla="*/ 573 w 1876"/>
                <a:gd name="T81" fmla="*/ 970 h 1700"/>
                <a:gd name="T82" fmla="*/ 407 w 1876"/>
                <a:gd name="T83" fmla="*/ 1023 h 1700"/>
                <a:gd name="T84" fmla="*/ 147 w 1876"/>
                <a:gd name="T85" fmla="*/ 961 h 1700"/>
                <a:gd name="T86" fmla="*/ 8 w 1876"/>
                <a:gd name="T87" fmla="*/ 1007 h 1700"/>
                <a:gd name="T88" fmla="*/ 87 w 1876"/>
                <a:gd name="T89" fmla="*/ 1100 h 1700"/>
                <a:gd name="T90" fmla="*/ 166 w 1876"/>
                <a:gd name="T91" fmla="*/ 1137 h 1700"/>
                <a:gd name="T92" fmla="*/ 191 w 1876"/>
                <a:gd name="T93" fmla="*/ 1209 h 1700"/>
                <a:gd name="T94" fmla="*/ 273 w 1876"/>
                <a:gd name="T95" fmla="*/ 1258 h 1700"/>
                <a:gd name="T96" fmla="*/ 394 w 1876"/>
                <a:gd name="T97" fmla="*/ 1246 h 1700"/>
                <a:gd name="T98" fmla="*/ 354 w 1876"/>
                <a:gd name="T99" fmla="*/ 1311 h 1700"/>
                <a:gd name="T100" fmla="*/ 414 w 1876"/>
                <a:gd name="T101" fmla="*/ 1367 h 17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876" h="1700">
                  <a:moveTo>
                    <a:pt x="527" y="1694"/>
                  </a:moveTo>
                  <a:lnTo>
                    <a:pt x="553" y="1687"/>
                  </a:lnTo>
                  <a:lnTo>
                    <a:pt x="575" y="1678"/>
                  </a:lnTo>
                  <a:lnTo>
                    <a:pt x="613" y="1648"/>
                  </a:lnTo>
                  <a:lnTo>
                    <a:pt x="620" y="1598"/>
                  </a:lnTo>
                  <a:lnTo>
                    <a:pt x="641" y="1528"/>
                  </a:lnTo>
                  <a:lnTo>
                    <a:pt x="687" y="1497"/>
                  </a:lnTo>
                  <a:lnTo>
                    <a:pt x="694" y="1504"/>
                  </a:lnTo>
                  <a:lnTo>
                    <a:pt x="706" y="1552"/>
                  </a:lnTo>
                  <a:lnTo>
                    <a:pt x="685" y="1583"/>
                  </a:lnTo>
                  <a:lnTo>
                    <a:pt x="680" y="1612"/>
                  </a:lnTo>
                  <a:lnTo>
                    <a:pt x="751" y="1639"/>
                  </a:lnTo>
                  <a:lnTo>
                    <a:pt x="757" y="1658"/>
                  </a:lnTo>
                  <a:lnTo>
                    <a:pt x="799" y="1656"/>
                  </a:lnTo>
                  <a:lnTo>
                    <a:pt x="819" y="1660"/>
                  </a:lnTo>
                  <a:lnTo>
                    <a:pt x="828" y="1667"/>
                  </a:lnTo>
                  <a:lnTo>
                    <a:pt x="900" y="1564"/>
                  </a:lnTo>
                  <a:lnTo>
                    <a:pt x="919" y="1557"/>
                  </a:lnTo>
                  <a:lnTo>
                    <a:pt x="924" y="1544"/>
                  </a:lnTo>
                  <a:lnTo>
                    <a:pt x="922" y="1523"/>
                  </a:lnTo>
                  <a:lnTo>
                    <a:pt x="946" y="1489"/>
                  </a:lnTo>
                  <a:lnTo>
                    <a:pt x="991" y="1487"/>
                  </a:lnTo>
                  <a:lnTo>
                    <a:pt x="1010" y="1467"/>
                  </a:lnTo>
                  <a:lnTo>
                    <a:pt x="1020" y="1475"/>
                  </a:lnTo>
                  <a:lnTo>
                    <a:pt x="1046" y="1453"/>
                  </a:lnTo>
                  <a:lnTo>
                    <a:pt x="1062" y="1453"/>
                  </a:lnTo>
                  <a:lnTo>
                    <a:pt x="1110" y="1383"/>
                  </a:lnTo>
                  <a:lnTo>
                    <a:pt x="1134" y="1385"/>
                  </a:lnTo>
                  <a:lnTo>
                    <a:pt x="1165" y="1363"/>
                  </a:lnTo>
                  <a:lnTo>
                    <a:pt x="1173" y="1371"/>
                  </a:lnTo>
                  <a:lnTo>
                    <a:pt x="1230" y="1343"/>
                  </a:lnTo>
                  <a:lnTo>
                    <a:pt x="1202" y="1294"/>
                  </a:lnTo>
                  <a:lnTo>
                    <a:pt x="1211" y="1246"/>
                  </a:lnTo>
                  <a:lnTo>
                    <a:pt x="1235" y="1195"/>
                  </a:lnTo>
                  <a:lnTo>
                    <a:pt x="1254" y="1186"/>
                  </a:lnTo>
                  <a:lnTo>
                    <a:pt x="1268" y="1193"/>
                  </a:lnTo>
                  <a:lnTo>
                    <a:pt x="1268" y="1229"/>
                  </a:lnTo>
                  <a:lnTo>
                    <a:pt x="1283" y="1239"/>
                  </a:lnTo>
                  <a:lnTo>
                    <a:pt x="1319" y="1212"/>
                  </a:lnTo>
                  <a:lnTo>
                    <a:pt x="1333" y="1197"/>
                  </a:lnTo>
                  <a:lnTo>
                    <a:pt x="1349" y="1204"/>
                  </a:lnTo>
                  <a:lnTo>
                    <a:pt x="1367" y="1188"/>
                  </a:lnTo>
                  <a:lnTo>
                    <a:pt x="1404" y="1186"/>
                  </a:lnTo>
                  <a:lnTo>
                    <a:pt x="1410" y="1173"/>
                  </a:lnTo>
                  <a:lnTo>
                    <a:pt x="1402" y="1154"/>
                  </a:lnTo>
                  <a:lnTo>
                    <a:pt x="1428" y="1127"/>
                  </a:lnTo>
                  <a:lnTo>
                    <a:pt x="1458" y="1111"/>
                  </a:lnTo>
                  <a:lnTo>
                    <a:pt x="1507" y="1164"/>
                  </a:lnTo>
                  <a:lnTo>
                    <a:pt x="1505" y="1184"/>
                  </a:lnTo>
                  <a:lnTo>
                    <a:pt x="1529" y="1222"/>
                  </a:lnTo>
                  <a:lnTo>
                    <a:pt x="1586" y="1226"/>
                  </a:lnTo>
                  <a:lnTo>
                    <a:pt x="1599" y="1200"/>
                  </a:lnTo>
                  <a:lnTo>
                    <a:pt x="1584" y="1123"/>
                  </a:lnTo>
                  <a:lnTo>
                    <a:pt x="1597" y="1109"/>
                  </a:lnTo>
                  <a:lnTo>
                    <a:pt x="1623" y="1127"/>
                  </a:lnTo>
                  <a:lnTo>
                    <a:pt x="1647" y="1162"/>
                  </a:lnTo>
                  <a:lnTo>
                    <a:pt x="1685" y="1104"/>
                  </a:lnTo>
                  <a:lnTo>
                    <a:pt x="1702" y="1101"/>
                  </a:lnTo>
                  <a:lnTo>
                    <a:pt x="1730" y="1072"/>
                  </a:lnTo>
                  <a:lnTo>
                    <a:pt x="1744" y="1072"/>
                  </a:lnTo>
                  <a:lnTo>
                    <a:pt x="1768" y="1048"/>
                  </a:lnTo>
                  <a:lnTo>
                    <a:pt x="1781" y="1048"/>
                  </a:lnTo>
                  <a:lnTo>
                    <a:pt x="1794" y="1025"/>
                  </a:lnTo>
                  <a:lnTo>
                    <a:pt x="1829" y="1025"/>
                  </a:lnTo>
                  <a:lnTo>
                    <a:pt x="1860" y="995"/>
                  </a:lnTo>
                  <a:lnTo>
                    <a:pt x="1875" y="979"/>
                  </a:lnTo>
                  <a:lnTo>
                    <a:pt x="1875" y="961"/>
                  </a:lnTo>
                  <a:lnTo>
                    <a:pt x="1850" y="947"/>
                  </a:lnTo>
                  <a:lnTo>
                    <a:pt x="1850" y="915"/>
                  </a:lnTo>
                  <a:lnTo>
                    <a:pt x="1805" y="858"/>
                  </a:lnTo>
                  <a:lnTo>
                    <a:pt x="1761" y="899"/>
                  </a:lnTo>
                  <a:lnTo>
                    <a:pt x="1748" y="891"/>
                  </a:lnTo>
                  <a:lnTo>
                    <a:pt x="1745" y="867"/>
                  </a:lnTo>
                  <a:lnTo>
                    <a:pt x="1728" y="840"/>
                  </a:lnTo>
                  <a:lnTo>
                    <a:pt x="1723" y="809"/>
                  </a:lnTo>
                  <a:lnTo>
                    <a:pt x="1723" y="778"/>
                  </a:lnTo>
                  <a:lnTo>
                    <a:pt x="1693" y="756"/>
                  </a:lnTo>
                  <a:lnTo>
                    <a:pt x="1689" y="742"/>
                  </a:lnTo>
                  <a:lnTo>
                    <a:pt x="1697" y="723"/>
                  </a:lnTo>
                  <a:lnTo>
                    <a:pt x="1754" y="740"/>
                  </a:lnTo>
                  <a:lnTo>
                    <a:pt x="1757" y="711"/>
                  </a:lnTo>
                  <a:lnTo>
                    <a:pt x="1776" y="689"/>
                  </a:lnTo>
                  <a:lnTo>
                    <a:pt x="1764" y="677"/>
                  </a:lnTo>
                  <a:lnTo>
                    <a:pt x="1766" y="653"/>
                  </a:lnTo>
                  <a:lnTo>
                    <a:pt x="1794" y="639"/>
                  </a:lnTo>
                  <a:lnTo>
                    <a:pt x="1800" y="631"/>
                  </a:lnTo>
                  <a:lnTo>
                    <a:pt x="1797" y="622"/>
                  </a:lnTo>
                  <a:lnTo>
                    <a:pt x="1766" y="631"/>
                  </a:lnTo>
                  <a:lnTo>
                    <a:pt x="1711" y="590"/>
                  </a:lnTo>
                  <a:lnTo>
                    <a:pt x="1709" y="580"/>
                  </a:lnTo>
                  <a:lnTo>
                    <a:pt x="1735" y="547"/>
                  </a:lnTo>
                  <a:lnTo>
                    <a:pt x="1790" y="463"/>
                  </a:lnTo>
                  <a:lnTo>
                    <a:pt x="1794" y="456"/>
                  </a:lnTo>
                  <a:lnTo>
                    <a:pt x="1802" y="456"/>
                  </a:lnTo>
                  <a:lnTo>
                    <a:pt x="1821" y="478"/>
                  </a:lnTo>
                  <a:lnTo>
                    <a:pt x="1826" y="480"/>
                  </a:lnTo>
                  <a:lnTo>
                    <a:pt x="1826" y="378"/>
                  </a:lnTo>
                  <a:lnTo>
                    <a:pt x="1845" y="370"/>
                  </a:lnTo>
                  <a:lnTo>
                    <a:pt x="1845" y="330"/>
                  </a:lnTo>
                  <a:lnTo>
                    <a:pt x="1840" y="264"/>
                  </a:lnTo>
                  <a:lnTo>
                    <a:pt x="1862" y="176"/>
                  </a:lnTo>
                  <a:lnTo>
                    <a:pt x="1797" y="125"/>
                  </a:lnTo>
                  <a:lnTo>
                    <a:pt x="1745" y="169"/>
                  </a:lnTo>
                  <a:lnTo>
                    <a:pt x="1719" y="171"/>
                  </a:lnTo>
                  <a:lnTo>
                    <a:pt x="1706" y="187"/>
                  </a:lnTo>
                  <a:lnTo>
                    <a:pt x="1663" y="180"/>
                  </a:lnTo>
                  <a:lnTo>
                    <a:pt x="1640" y="154"/>
                  </a:lnTo>
                  <a:lnTo>
                    <a:pt x="1627" y="114"/>
                  </a:lnTo>
                  <a:lnTo>
                    <a:pt x="1630" y="99"/>
                  </a:lnTo>
                  <a:lnTo>
                    <a:pt x="1594" y="77"/>
                  </a:lnTo>
                  <a:lnTo>
                    <a:pt x="1575" y="110"/>
                  </a:lnTo>
                  <a:lnTo>
                    <a:pt x="1537" y="87"/>
                  </a:lnTo>
                  <a:lnTo>
                    <a:pt x="1531" y="81"/>
                  </a:lnTo>
                  <a:lnTo>
                    <a:pt x="1553" y="21"/>
                  </a:lnTo>
                  <a:lnTo>
                    <a:pt x="1536" y="0"/>
                  </a:lnTo>
                  <a:lnTo>
                    <a:pt x="1520" y="0"/>
                  </a:lnTo>
                  <a:lnTo>
                    <a:pt x="1481" y="26"/>
                  </a:lnTo>
                  <a:lnTo>
                    <a:pt x="1448" y="77"/>
                  </a:lnTo>
                  <a:lnTo>
                    <a:pt x="1460" y="84"/>
                  </a:lnTo>
                  <a:lnTo>
                    <a:pt x="1484" y="87"/>
                  </a:lnTo>
                  <a:lnTo>
                    <a:pt x="1505" y="137"/>
                  </a:lnTo>
                  <a:lnTo>
                    <a:pt x="1494" y="158"/>
                  </a:lnTo>
                  <a:lnTo>
                    <a:pt x="1474" y="187"/>
                  </a:lnTo>
                  <a:lnTo>
                    <a:pt x="1439" y="320"/>
                  </a:lnTo>
                  <a:lnTo>
                    <a:pt x="1452" y="342"/>
                  </a:lnTo>
                  <a:lnTo>
                    <a:pt x="1441" y="359"/>
                  </a:lnTo>
                  <a:lnTo>
                    <a:pt x="1360" y="419"/>
                  </a:lnTo>
                  <a:lnTo>
                    <a:pt x="1316" y="412"/>
                  </a:lnTo>
                  <a:lnTo>
                    <a:pt x="1292" y="403"/>
                  </a:lnTo>
                  <a:lnTo>
                    <a:pt x="1288" y="414"/>
                  </a:lnTo>
                  <a:lnTo>
                    <a:pt x="1252" y="557"/>
                  </a:lnTo>
                  <a:lnTo>
                    <a:pt x="1235" y="578"/>
                  </a:lnTo>
                  <a:lnTo>
                    <a:pt x="1244" y="602"/>
                  </a:lnTo>
                  <a:lnTo>
                    <a:pt x="1266" y="622"/>
                  </a:lnTo>
                  <a:lnTo>
                    <a:pt x="1303" y="602"/>
                  </a:lnTo>
                  <a:lnTo>
                    <a:pt x="1362" y="607"/>
                  </a:lnTo>
                  <a:lnTo>
                    <a:pt x="1380" y="578"/>
                  </a:lnTo>
                  <a:lnTo>
                    <a:pt x="1410" y="569"/>
                  </a:lnTo>
                  <a:lnTo>
                    <a:pt x="1470" y="590"/>
                  </a:lnTo>
                  <a:lnTo>
                    <a:pt x="1542" y="668"/>
                  </a:lnTo>
                  <a:lnTo>
                    <a:pt x="1542" y="684"/>
                  </a:lnTo>
                  <a:lnTo>
                    <a:pt x="1527" y="694"/>
                  </a:lnTo>
                  <a:lnTo>
                    <a:pt x="1443" y="699"/>
                  </a:lnTo>
                  <a:lnTo>
                    <a:pt x="1415" y="721"/>
                  </a:lnTo>
                  <a:lnTo>
                    <a:pt x="1393" y="718"/>
                  </a:lnTo>
                  <a:lnTo>
                    <a:pt x="1378" y="742"/>
                  </a:lnTo>
                  <a:lnTo>
                    <a:pt x="1338" y="752"/>
                  </a:lnTo>
                  <a:lnTo>
                    <a:pt x="1312" y="790"/>
                  </a:lnTo>
                  <a:lnTo>
                    <a:pt x="1307" y="820"/>
                  </a:lnTo>
                  <a:lnTo>
                    <a:pt x="1250" y="858"/>
                  </a:lnTo>
                  <a:lnTo>
                    <a:pt x="1216" y="862"/>
                  </a:lnTo>
                  <a:lnTo>
                    <a:pt x="1176" y="915"/>
                  </a:lnTo>
                  <a:lnTo>
                    <a:pt x="1139" y="937"/>
                  </a:lnTo>
                  <a:lnTo>
                    <a:pt x="1067" y="921"/>
                  </a:lnTo>
                  <a:lnTo>
                    <a:pt x="1042" y="911"/>
                  </a:lnTo>
                  <a:lnTo>
                    <a:pt x="1014" y="939"/>
                  </a:lnTo>
                  <a:lnTo>
                    <a:pt x="1000" y="990"/>
                  </a:lnTo>
                  <a:lnTo>
                    <a:pt x="1041" y="1048"/>
                  </a:lnTo>
                  <a:lnTo>
                    <a:pt x="1014" y="1074"/>
                  </a:lnTo>
                  <a:lnTo>
                    <a:pt x="979" y="1096"/>
                  </a:lnTo>
                  <a:lnTo>
                    <a:pt x="926" y="1162"/>
                  </a:lnTo>
                  <a:lnTo>
                    <a:pt x="859" y="1193"/>
                  </a:lnTo>
                  <a:lnTo>
                    <a:pt x="747" y="1204"/>
                  </a:lnTo>
                  <a:lnTo>
                    <a:pt x="728" y="1202"/>
                  </a:lnTo>
                  <a:lnTo>
                    <a:pt x="599" y="1257"/>
                  </a:lnTo>
                  <a:lnTo>
                    <a:pt x="541" y="1294"/>
                  </a:lnTo>
                  <a:lnTo>
                    <a:pt x="522" y="1285"/>
                  </a:lnTo>
                  <a:lnTo>
                    <a:pt x="517" y="1268"/>
                  </a:lnTo>
                  <a:lnTo>
                    <a:pt x="438" y="1263"/>
                  </a:lnTo>
                  <a:lnTo>
                    <a:pt x="345" y="1234"/>
                  </a:lnTo>
                  <a:lnTo>
                    <a:pt x="321" y="1207"/>
                  </a:lnTo>
                  <a:lnTo>
                    <a:pt x="187" y="1191"/>
                  </a:lnTo>
                  <a:lnTo>
                    <a:pt x="163" y="1202"/>
                  </a:lnTo>
                  <a:lnTo>
                    <a:pt x="1" y="1186"/>
                  </a:lnTo>
                  <a:lnTo>
                    <a:pt x="0" y="1210"/>
                  </a:lnTo>
                  <a:lnTo>
                    <a:pt x="10" y="1248"/>
                  </a:lnTo>
                  <a:lnTo>
                    <a:pt x="3" y="1310"/>
                  </a:lnTo>
                  <a:lnTo>
                    <a:pt x="50" y="1378"/>
                  </a:lnTo>
                  <a:lnTo>
                    <a:pt x="74" y="1393"/>
                  </a:lnTo>
                  <a:lnTo>
                    <a:pt x="110" y="1364"/>
                  </a:lnTo>
                  <a:lnTo>
                    <a:pt x="189" y="1364"/>
                  </a:lnTo>
                  <a:lnTo>
                    <a:pt x="209" y="1371"/>
                  </a:lnTo>
                  <a:lnTo>
                    <a:pt x="220" y="1389"/>
                  </a:lnTo>
                  <a:lnTo>
                    <a:pt x="211" y="1409"/>
                  </a:lnTo>
                  <a:lnTo>
                    <a:pt x="168" y="1444"/>
                  </a:lnTo>
                  <a:lnTo>
                    <a:pt x="172" y="1462"/>
                  </a:lnTo>
                  <a:lnTo>
                    <a:pt x="223" y="1499"/>
                  </a:lnTo>
                  <a:lnTo>
                    <a:pt x="242" y="1499"/>
                  </a:lnTo>
                  <a:lnTo>
                    <a:pt x="249" y="1508"/>
                  </a:lnTo>
                  <a:lnTo>
                    <a:pt x="244" y="1523"/>
                  </a:lnTo>
                  <a:lnTo>
                    <a:pt x="275" y="1548"/>
                  </a:lnTo>
                  <a:lnTo>
                    <a:pt x="347" y="1559"/>
                  </a:lnTo>
                  <a:lnTo>
                    <a:pt x="383" y="1550"/>
                  </a:lnTo>
                  <a:lnTo>
                    <a:pt x="426" y="1506"/>
                  </a:lnTo>
                  <a:lnTo>
                    <a:pt x="479" y="1511"/>
                  </a:lnTo>
                  <a:lnTo>
                    <a:pt x="501" y="1544"/>
                  </a:lnTo>
                  <a:lnTo>
                    <a:pt x="488" y="1574"/>
                  </a:lnTo>
                  <a:lnTo>
                    <a:pt x="493" y="1593"/>
                  </a:lnTo>
                  <a:lnTo>
                    <a:pt x="464" y="1610"/>
                  </a:lnTo>
                  <a:lnTo>
                    <a:pt x="450" y="1625"/>
                  </a:lnTo>
                  <a:lnTo>
                    <a:pt x="455" y="1663"/>
                  </a:lnTo>
                  <a:lnTo>
                    <a:pt x="505" y="1699"/>
                  </a:lnTo>
                  <a:lnTo>
                    <a:pt x="527" y="1694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2" name="Freeform 256"/>
            <p:cNvSpPr>
              <a:spLocks/>
            </p:cNvSpPr>
            <p:nvPr/>
          </p:nvSpPr>
          <p:spPr bwMode="auto">
            <a:xfrm>
              <a:off x="7404249" y="3024744"/>
              <a:ext cx="629908" cy="631026"/>
            </a:xfrm>
            <a:custGeom>
              <a:avLst/>
              <a:gdLst>
                <a:gd name="T0" fmla="*/ 319 w 491"/>
                <a:gd name="T1" fmla="*/ 267 h 478"/>
                <a:gd name="T2" fmla="*/ 360 w 491"/>
                <a:gd name="T3" fmla="*/ 205 h 478"/>
                <a:gd name="T4" fmla="*/ 385 w 491"/>
                <a:gd name="T5" fmla="*/ 174 h 478"/>
                <a:gd name="T6" fmla="*/ 381 w 491"/>
                <a:gd name="T7" fmla="*/ 144 h 478"/>
                <a:gd name="T8" fmla="*/ 354 w 491"/>
                <a:gd name="T9" fmla="*/ 112 h 478"/>
                <a:gd name="T10" fmla="*/ 350 w 491"/>
                <a:gd name="T11" fmla="*/ 85 h 478"/>
                <a:gd name="T12" fmla="*/ 301 w 491"/>
                <a:gd name="T13" fmla="*/ 16 h 478"/>
                <a:gd name="T14" fmla="*/ 299 w 491"/>
                <a:gd name="T15" fmla="*/ 22 h 478"/>
                <a:gd name="T16" fmla="*/ 288 w 491"/>
                <a:gd name="T17" fmla="*/ 34 h 478"/>
                <a:gd name="T18" fmla="*/ 268 w 491"/>
                <a:gd name="T19" fmla="*/ 9 h 478"/>
                <a:gd name="T20" fmla="*/ 237 w 491"/>
                <a:gd name="T21" fmla="*/ 0 h 478"/>
                <a:gd name="T22" fmla="*/ 237 w 491"/>
                <a:gd name="T23" fmla="*/ 9 h 478"/>
                <a:gd name="T24" fmla="*/ 237 w 491"/>
                <a:gd name="T25" fmla="*/ 22 h 478"/>
                <a:gd name="T26" fmla="*/ 224 w 491"/>
                <a:gd name="T27" fmla="*/ 35 h 478"/>
                <a:gd name="T28" fmla="*/ 200 w 491"/>
                <a:gd name="T29" fmla="*/ 59 h 478"/>
                <a:gd name="T30" fmla="*/ 174 w 491"/>
                <a:gd name="T31" fmla="*/ 59 h 478"/>
                <a:gd name="T32" fmla="*/ 162 w 491"/>
                <a:gd name="T33" fmla="*/ 78 h 478"/>
                <a:gd name="T34" fmla="*/ 153 w 491"/>
                <a:gd name="T35" fmla="*/ 78 h 478"/>
                <a:gd name="T36" fmla="*/ 134 w 491"/>
                <a:gd name="T37" fmla="*/ 98 h 478"/>
                <a:gd name="T38" fmla="*/ 123 w 491"/>
                <a:gd name="T39" fmla="*/ 98 h 478"/>
                <a:gd name="T40" fmla="*/ 101 w 491"/>
                <a:gd name="T41" fmla="*/ 121 h 478"/>
                <a:gd name="T42" fmla="*/ 87 w 491"/>
                <a:gd name="T43" fmla="*/ 124 h 478"/>
                <a:gd name="T44" fmla="*/ 58 w 491"/>
                <a:gd name="T45" fmla="*/ 171 h 478"/>
                <a:gd name="T46" fmla="*/ 39 w 491"/>
                <a:gd name="T47" fmla="*/ 143 h 478"/>
                <a:gd name="T48" fmla="*/ 18 w 491"/>
                <a:gd name="T49" fmla="*/ 128 h 478"/>
                <a:gd name="T50" fmla="*/ 9 w 491"/>
                <a:gd name="T51" fmla="*/ 138 h 478"/>
                <a:gd name="T52" fmla="*/ 20 w 491"/>
                <a:gd name="T53" fmla="*/ 201 h 478"/>
                <a:gd name="T54" fmla="*/ 11 w 491"/>
                <a:gd name="T55" fmla="*/ 223 h 478"/>
                <a:gd name="T56" fmla="*/ 0 w 491"/>
                <a:gd name="T57" fmla="*/ 254 h 478"/>
                <a:gd name="T58" fmla="*/ 29 w 491"/>
                <a:gd name="T59" fmla="*/ 273 h 478"/>
                <a:gd name="T60" fmla="*/ 44 w 491"/>
                <a:gd name="T61" fmla="*/ 276 h 478"/>
                <a:gd name="T62" fmla="*/ 66 w 491"/>
                <a:gd name="T63" fmla="*/ 306 h 478"/>
                <a:gd name="T64" fmla="*/ 80 w 491"/>
                <a:gd name="T65" fmla="*/ 296 h 478"/>
                <a:gd name="T66" fmla="*/ 105 w 491"/>
                <a:gd name="T67" fmla="*/ 267 h 478"/>
                <a:gd name="T68" fmla="*/ 128 w 491"/>
                <a:gd name="T69" fmla="*/ 224 h 478"/>
                <a:gd name="T70" fmla="*/ 170 w 491"/>
                <a:gd name="T71" fmla="*/ 215 h 478"/>
                <a:gd name="T72" fmla="*/ 196 w 491"/>
                <a:gd name="T73" fmla="*/ 241 h 478"/>
                <a:gd name="T74" fmla="*/ 176 w 491"/>
                <a:gd name="T75" fmla="*/ 285 h 478"/>
                <a:gd name="T76" fmla="*/ 153 w 491"/>
                <a:gd name="T77" fmla="*/ 324 h 478"/>
                <a:gd name="T78" fmla="*/ 175 w 491"/>
                <a:gd name="T79" fmla="*/ 339 h 478"/>
                <a:gd name="T80" fmla="*/ 174 w 491"/>
                <a:gd name="T81" fmla="*/ 358 h 478"/>
                <a:gd name="T82" fmla="*/ 155 w 491"/>
                <a:gd name="T83" fmla="*/ 376 h 478"/>
                <a:gd name="T84" fmla="*/ 159 w 491"/>
                <a:gd name="T85" fmla="*/ 384 h 478"/>
                <a:gd name="T86" fmla="*/ 190 w 491"/>
                <a:gd name="T87" fmla="*/ 368 h 478"/>
                <a:gd name="T88" fmla="*/ 234 w 491"/>
                <a:gd name="T89" fmla="*/ 310 h 478"/>
                <a:gd name="T90" fmla="*/ 298 w 491"/>
                <a:gd name="T91" fmla="*/ 271 h 478"/>
                <a:gd name="T92" fmla="*/ 319 w 491"/>
                <a:gd name="T93" fmla="*/ 267 h 478"/>
                <a:gd name="T94" fmla="*/ 319 w 491"/>
                <a:gd name="T95" fmla="*/ 267 h 4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491" h="478">
                  <a:moveTo>
                    <a:pt x="406" y="331"/>
                  </a:moveTo>
                  <a:lnTo>
                    <a:pt x="458" y="254"/>
                  </a:lnTo>
                  <a:lnTo>
                    <a:pt x="490" y="216"/>
                  </a:lnTo>
                  <a:lnTo>
                    <a:pt x="485" y="178"/>
                  </a:lnTo>
                  <a:lnTo>
                    <a:pt x="451" y="139"/>
                  </a:lnTo>
                  <a:lnTo>
                    <a:pt x="446" y="106"/>
                  </a:lnTo>
                  <a:lnTo>
                    <a:pt x="384" y="20"/>
                  </a:lnTo>
                  <a:lnTo>
                    <a:pt x="380" y="28"/>
                  </a:lnTo>
                  <a:lnTo>
                    <a:pt x="367" y="42"/>
                  </a:lnTo>
                  <a:lnTo>
                    <a:pt x="341" y="11"/>
                  </a:lnTo>
                  <a:lnTo>
                    <a:pt x="303" y="0"/>
                  </a:lnTo>
                  <a:lnTo>
                    <a:pt x="301" y="11"/>
                  </a:lnTo>
                  <a:lnTo>
                    <a:pt x="301" y="28"/>
                  </a:lnTo>
                  <a:lnTo>
                    <a:pt x="286" y="44"/>
                  </a:lnTo>
                  <a:lnTo>
                    <a:pt x="255" y="74"/>
                  </a:lnTo>
                  <a:lnTo>
                    <a:pt x="221" y="74"/>
                  </a:lnTo>
                  <a:lnTo>
                    <a:pt x="207" y="97"/>
                  </a:lnTo>
                  <a:lnTo>
                    <a:pt x="195" y="97"/>
                  </a:lnTo>
                  <a:lnTo>
                    <a:pt x="171" y="122"/>
                  </a:lnTo>
                  <a:lnTo>
                    <a:pt x="157" y="122"/>
                  </a:lnTo>
                  <a:lnTo>
                    <a:pt x="129" y="150"/>
                  </a:lnTo>
                  <a:lnTo>
                    <a:pt x="111" y="154"/>
                  </a:lnTo>
                  <a:lnTo>
                    <a:pt x="74" y="212"/>
                  </a:lnTo>
                  <a:lnTo>
                    <a:pt x="50" y="177"/>
                  </a:lnTo>
                  <a:lnTo>
                    <a:pt x="23" y="159"/>
                  </a:lnTo>
                  <a:lnTo>
                    <a:pt x="11" y="172"/>
                  </a:lnTo>
                  <a:lnTo>
                    <a:pt x="26" y="250"/>
                  </a:lnTo>
                  <a:lnTo>
                    <a:pt x="13" y="276"/>
                  </a:lnTo>
                  <a:lnTo>
                    <a:pt x="0" y="315"/>
                  </a:lnTo>
                  <a:lnTo>
                    <a:pt x="37" y="339"/>
                  </a:lnTo>
                  <a:lnTo>
                    <a:pt x="57" y="342"/>
                  </a:lnTo>
                  <a:lnTo>
                    <a:pt x="83" y="380"/>
                  </a:lnTo>
                  <a:lnTo>
                    <a:pt x="102" y="368"/>
                  </a:lnTo>
                  <a:lnTo>
                    <a:pt x="133" y="331"/>
                  </a:lnTo>
                  <a:lnTo>
                    <a:pt x="164" y="278"/>
                  </a:lnTo>
                  <a:lnTo>
                    <a:pt x="217" y="267"/>
                  </a:lnTo>
                  <a:lnTo>
                    <a:pt x="250" y="300"/>
                  </a:lnTo>
                  <a:lnTo>
                    <a:pt x="225" y="353"/>
                  </a:lnTo>
                  <a:lnTo>
                    <a:pt x="195" y="402"/>
                  </a:lnTo>
                  <a:lnTo>
                    <a:pt x="223" y="421"/>
                  </a:lnTo>
                  <a:lnTo>
                    <a:pt x="221" y="445"/>
                  </a:lnTo>
                  <a:lnTo>
                    <a:pt x="198" y="467"/>
                  </a:lnTo>
                  <a:lnTo>
                    <a:pt x="203" y="477"/>
                  </a:lnTo>
                  <a:lnTo>
                    <a:pt x="243" y="457"/>
                  </a:lnTo>
                  <a:lnTo>
                    <a:pt x="298" y="384"/>
                  </a:lnTo>
                  <a:lnTo>
                    <a:pt x="379" y="337"/>
                  </a:lnTo>
                  <a:lnTo>
                    <a:pt x="406" y="331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3" name="Freeform 257"/>
            <p:cNvSpPr>
              <a:spLocks/>
            </p:cNvSpPr>
            <p:nvPr/>
          </p:nvSpPr>
          <p:spPr bwMode="auto">
            <a:xfrm>
              <a:off x="7553400" y="2667309"/>
              <a:ext cx="910833" cy="644265"/>
            </a:xfrm>
            <a:custGeom>
              <a:avLst/>
              <a:gdLst>
                <a:gd name="T0" fmla="*/ 540 w 709"/>
                <a:gd name="T1" fmla="*/ 109 h 488"/>
                <a:gd name="T2" fmla="*/ 497 w 709"/>
                <a:gd name="T3" fmla="*/ 101 h 488"/>
                <a:gd name="T4" fmla="*/ 479 w 709"/>
                <a:gd name="T5" fmla="*/ 97 h 488"/>
                <a:gd name="T6" fmla="*/ 442 w 709"/>
                <a:gd name="T7" fmla="*/ 120 h 488"/>
                <a:gd name="T8" fmla="*/ 424 w 709"/>
                <a:gd name="T9" fmla="*/ 130 h 488"/>
                <a:gd name="T10" fmla="*/ 390 w 709"/>
                <a:gd name="T11" fmla="*/ 105 h 488"/>
                <a:gd name="T12" fmla="*/ 360 w 709"/>
                <a:gd name="T13" fmla="*/ 77 h 488"/>
                <a:gd name="T14" fmla="*/ 355 w 709"/>
                <a:gd name="T15" fmla="*/ 114 h 488"/>
                <a:gd name="T16" fmla="*/ 325 w 709"/>
                <a:gd name="T17" fmla="*/ 77 h 488"/>
                <a:gd name="T18" fmla="*/ 298 w 709"/>
                <a:gd name="T19" fmla="*/ 51 h 488"/>
                <a:gd name="T20" fmla="*/ 241 w 709"/>
                <a:gd name="T21" fmla="*/ 51 h 488"/>
                <a:gd name="T22" fmla="*/ 212 w 709"/>
                <a:gd name="T23" fmla="*/ 29 h 488"/>
                <a:gd name="T24" fmla="*/ 170 w 709"/>
                <a:gd name="T25" fmla="*/ 44 h 488"/>
                <a:gd name="T26" fmla="*/ 127 w 709"/>
                <a:gd name="T27" fmla="*/ 33 h 488"/>
                <a:gd name="T28" fmla="*/ 68 w 709"/>
                <a:gd name="T29" fmla="*/ 8 h 488"/>
                <a:gd name="T30" fmla="*/ 51 w 709"/>
                <a:gd name="T31" fmla="*/ 49 h 488"/>
                <a:gd name="T32" fmla="*/ 0 w 709"/>
                <a:gd name="T33" fmla="*/ 51 h 488"/>
                <a:gd name="T34" fmla="*/ 27 w 709"/>
                <a:gd name="T35" fmla="*/ 80 h 488"/>
                <a:gd name="T36" fmla="*/ 30 w 709"/>
                <a:gd name="T37" fmla="*/ 130 h 488"/>
                <a:gd name="T38" fmla="*/ 45 w 709"/>
                <a:gd name="T39" fmla="*/ 170 h 488"/>
                <a:gd name="T40" fmla="*/ 90 w 709"/>
                <a:gd name="T41" fmla="*/ 144 h 488"/>
                <a:gd name="T42" fmla="*/ 127 w 709"/>
                <a:gd name="T43" fmla="*/ 216 h 488"/>
                <a:gd name="T44" fmla="*/ 147 w 709"/>
                <a:gd name="T45" fmla="*/ 217 h 488"/>
                <a:gd name="T46" fmla="*/ 199 w 709"/>
                <a:gd name="T47" fmla="*/ 252 h 488"/>
                <a:gd name="T48" fmla="*/ 212 w 709"/>
                <a:gd name="T49" fmla="*/ 234 h 488"/>
                <a:gd name="T50" fmla="*/ 263 w 709"/>
                <a:gd name="T51" fmla="*/ 329 h 488"/>
                <a:gd name="T52" fmla="*/ 295 w 709"/>
                <a:gd name="T53" fmla="*/ 392 h 488"/>
                <a:gd name="T54" fmla="*/ 342 w 709"/>
                <a:gd name="T55" fmla="*/ 311 h 488"/>
                <a:gd name="T56" fmla="*/ 375 w 709"/>
                <a:gd name="T57" fmla="*/ 320 h 488"/>
                <a:gd name="T58" fmla="*/ 429 w 709"/>
                <a:gd name="T59" fmla="*/ 302 h 488"/>
                <a:gd name="T60" fmla="*/ 415 w 709"/>
                <a:gd name="T61" fmla="*/ 266 h 488"/>
                <a:gd name="T62" fmla="*/ 468 w 709"/>
                <a:gd name="T63" fmla="*/ 223 h 488"/>
                <a:gd name="T64" fmla="*/ 488 w 709"/>
                <a:gd name="T65" fmla="*/ 185 h 488"/>
                <a:gd name="T66" fmla="*/ 506 w 709"/>
                <a:gd name="T67" fmla="*/ 162 h 488"/>
                <a:gd name="T68" fmla="*/ 524 w 709"/>
                <a:gd name="T69" fmla="*/ 180 h 488"/>
                <a:gd name="T70" fmla="*/ 557 w 709"/>
                <a:gd name="T71" fmla="*/ 118 h 488"/>
                <a:gd name="T72" fmla="*/ 554 w 709"/>
                <a:gd name="T73" fmla="*/ 109 h 4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709" h="488">
                  <a:moveTo>
                    <a:pt x="704" y="135"/>
                  </a:moveTo>
                  <a:lnTo>
                    <a:pt x="686" y="135"/>
                  </a:lnTo>
                  <a:lnTo>
                    <a:pt x="664" y="135"/>
                  </a:lnTo>
                  <a:lnTo>
                    <a:pt x="631" y="125"/>
                  </a:lnTo>
                  <a:lnTo>
                    <a:pt x="620" y="105"/>
                  </a:lnTo>
                  <a:lnTo>
                    <a:pt x="609" y="120"/>
                  </a:lnTo>
                  <a:lnTo>
                    <a:pt x="594" y="110"/>
                  </a:lnTo>
                  <a:lnTo>
                    <a:pt x="561" y="149"/>
                  </a:lnTo>
                  <a:lnTo>
                    <a:pt x="554" y="161"/>
                  </a:lnTo>
                  <a:lnTo>
                    <a:pt x="539" y="162"/>
                  </a:lnTo>
                  <a:lnTo>
                    <a:pt x="517" y="138"/>
                  </a:lnTo>
                  <a:lnTo>
                    <a:pt x="496" y="130"/>
                  </a:lnTo>
                  <a:lnTo>
                    <a:pt x="473" y="85"/>
                  </a:lnTo>
                  <a:lnTo>
                    <a:pt x="458" y="96"/>
                  </a:lnTo>
                  <a:lnTo>
                    <a:pt x="462" y="135"/>
                  </a:lnTo>
                  <a:lnTo>
                    <a:pt x="451" y="142"/>
                  </a:lnTo>
                  <a:lnTo>
                    <a:pt x="422" y="110"/>
                  </a:lnTo>
                  <a:lnTo>
                    <a:pt x="412" y="96"/>
                  </a:lnTo>
                  <a:lnTo>
                    <a:pt x="390" y="96"/>
                  </a:lnTo>
                  <a:lnTo>
                    <a:pt x="379" y="63"/>
                  </a:lnTo>
                  <a:lnTo>
                    <a:pt x="348" y="48"/>
                  </a:lnTo>
                  <a:lnTo>
                    <a:pt x="307" y="63"/>
                  </a:lnTo>
                  <a:lnTo>
                    <a:pt x="290" y="61"/>
                  </a:lnTo>
                  <a:lnTo>
                    <a:pt x="269" y="36"/>
                  </a:lnTo>
                  <a:lnTo>
                    <a:pt x="237" y="55"/>
                  </a:lnTo>
                  <a:lnTo>
                    <a:pt x="216" y="55"/>
                  </a:lnTo>
                  <a:lnTo>
                    <a:pt x="194" y="65"/>
                  </a:lnTo>
                  <a:lnTo>
                    <a:pt x="161" y="41"/>
                  </a:lnTo>
                  <a:lnTo>
                    <a:pt x="139" y="0"/>
                  </a:lnTo>
                  <a:lnTo>
                    <a:pt x="87" y="10"/>
                  </a:lnTo>
                  <a:lnTo>
                    <a:pt x="67" y="32"/>
                  </a:lnTo>
                  <a:lnTo>
                    <a:pt x="65" y="61"/>
                  </a:lnTo>
                  <a:lnTo>
                    <a:pt x="8" y="43"/>
                  </a:lnTo>
                  <a:lnTo>
                    <a:pt x="0" y="63"/>
                  </a:lnTo>
                  <a:lnTo>
                    <a:pt x="3" y="77"/>
                  </a:lnTo>
                  <a:lnTo>
                    <a:pt x="34" y="99"/>
                  </a:lnTo>
                  <a:lnTo>
                    <a:pt x="34" y="130"/>
                  </a:lnTo>
                  <a:lnTo>
                    <a:pt x="38" y="161"/>
                  </a:lnTo>
                  <a:lnTo>
                    <a:pt x="56" y="187"/>
                  </a:lnTo>
                  <a:lnTo>
                    <a:pt x="58" y="211"/>
                  </a:lnTo>
                  <a:lnTo>
                    <a:pt x="72" y="219"/>
                  </a:lnTo>
                  <a:lnTo>
                    <a:pt x="115" y="178"/>
                  </a:lnTo>
                  <a:lnTo>
                    <a:pt x="161" y="236"/>
                  </a:lnTo>
                  <a:lnTo>
                    <a:pt x="161" y="268"/>
                  </a:lnTo>
                  <a:lnTo>
                    <a:pt x="185" y="282"/>
                  </a:lnTo>
                  <a:lnTo>
                    <a:pt x="187" y="270"/>
                  </a:lnTo>
                  <a:lnTo>
                    <a:pt x="225" y="282"/>
                  </a:lnTo>
                  <a:lnTo>
                    <a:pt x="252" y="313"/>
                  </a:lnTo>
                  <a:lnTo>
                    <a:pt x="264" y="299"/>
                  </a:lnTo>
                  <a:lnTo>
                    <a:pt x="269" y="291"/>
                  </a:lnTo>
                  <a:lnTo>
                    <a:pt x="331" y="376"/>
                  </a:lnTo>
                  <a:lnTo>
                    <a:pt x="335" y="409"/>
                  </a:lnTo>
                  <a:lnTo>
                    <a:pt x="370" y="449"/>
                  </a:lnTo>
                  <a:lnTo>
                    <a:pt x="374" y="487"/>
                  </a:lnTo>
                  <a:lnTo>
                    <a:pt x="405" y="467"/>
                  </a:lnTo>
                  <a:lnTo>
                    <a:pt x="434" y="385"/>
                  </a:lnTo>
                  <a:lnTo>
                    <a:pt x="446" y="381"/>
                  </a:lnTo>
                  <a:lnTo>
                    <a:pt x="477" y="398"/>
                  </a:lnTo>
                  <a:lnTo>
                    <a:pt x="528" y="392"/>
                  </a:lnTo>
                  <a:lnTo>
                    <a:pt x="546" y="376"/>
                  </a:lnTo>
                  <a:lnTo>
                    <a:pt x="522" y="339"/>
                  </a:lnTo>
                  <a:lnTo>
                    <a:pt x="528" y="330"/>
                  </a:lnTo>
                  <a:lnTo>
                    <a:pt x="577" y="315"/>
                  </a:lnTo>
                  <a:lnTo>
                    <a:pt x="594" y="277"/>
                  </a:lnTo>
                  <a:lnTo>
                    <a:pt x="620" y="265"/>
                  </a:lnTo>
                  <a:lnTo>
                    <a:pt x="620" y="229"/>
                  </a:lnTo>
                  <a:lnTo>
                    <a:pt x="627" y="204"/>
                  </a:lnTo>
                  <a:lnTo>
                    <a:pt x="642" y="200"/>
                  </a:lnTo>
                  <a:lnTo>
                    <a:pt x="654" y="214"/>
                  </a:lnTo>
                  <a:lnTo>
                    <a:pt x="666" y="224"/>
                  </a:lnTo>
                  <a:lnTo>
                    <a:pt x="699" y="180"/>
                  </a:lnTo>
                  <a:lnTo>
                    <a:pt x="708" y="147"/>
                  </a:lnTo>
                  <a:lnTo>
                    <a:pt x="704" y="135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4" name="Freeform 258"/>
            <p:cNvSpPr>
              <a:spLocks/>
            </p:cNvSpPr>
            <p:nvPr/>
          </p:nvSpPr>
          <p:spPr bwMode="auto">
            <a:xfrm>
              <a:off x="7352120" y="1709738"/>
              <a:ext cx="1245336" cy="1172326"/>
            </a:xfrm>
            <a:custGeom>
              <a:avLst/>
              <a:gdLst>
                <a:gd name="T0" fmla="*/ 233 w 970"/>
                <a:gd name="T1" fmla="*/ 583 h 888"/>
                <a:gd name="T2" fmla="*/ 276 w 970"/>
                <a:gd name="T3" fmla="*/ 636 h 888"/>
                <a:gd name="T4" fmla="*/ 309 w 970"/>
                <a:gd name="T5" fmla="*/ 627 h 888"/>
                <a:gd name="T6" fmla="*/ 351 w 970"/>
                <a:gd name="T7" fmla="*/ 633 h 888"/>
                <a:gd name="T8" fmla="*/ 397 w 970"/>
                <a:gd name="T9" fmla="*/ 622 h 888"/>
                <a:gd name="T10" fmla="*/ 430 w 970"/>
                <a:gd name="T11" fmla="*/ 661 h 888"/>
                <a:gd name="T12" fmla="*/ 455 w 970"/>
                <a:gd name="T13" fmla="*/ 672 h 888"/>
                <a:gd name="T14" fmla="*/ 487 w 970"/>
                <a:gd name="T15" fmla="*/ 693 h 888"/>
                <a:gd name="T16" fmla="*/ 495 w 970"/>
                <a:gd name="T17" fmla="*/ 652 h 888"/>
                <a:gd name="T18" fmla="*/ 530 w 970"/>
                <a:gd name="T19" fmla="*/ 695 h 888"/>
                <a:gd name="T20" fmla="*/ 558 w 970"/>
                <a:gd name="T21" fmla="*/ 713 h 888"/>
                <a:gd name="T22" fmla="*/ 590 w 970"/>
                <a:gd name="T23" fmla="*/ 672 h 888"/>
                <a:gd name="T24" fmla="*/ 611 w 970"/>
                <a:gd name="T25" fmla="*/ 669 h 888"/>
                <a:gd name="T26" fmla="*/ 645 w 970"/>
                <a:gd name="T27" fmla="*/ 693 h 888"/>
                <a:gd name="T28" fmla="*/ 676 w 970"/>
                <a:gd name="T29" fmla="*/ 693 h 888"/>
                <a:gd name="T30" fmla="*/ 663 w 970"/>
                <a:gd name="T31" fmla="*/ 636 h 888"/>
                <a:gd name="T32" fmla="*/ 650 w 970"/>
                <a:gd name="T33" fmla="*/ 570 h 888"/>
                <a:gd name="T34" fmla="*/ 724 w 970"/>
                <a:gd name="T35" fmla="*/ 539 h 888"/>
                <a:gd name="T36" fmla="*/ 731 w 970"/>
                <a:gd name="T37" fmla="*/ 506 h 888"/>
                <a:gd name="T38" fmla="*/ 739 w 970"/>
                <a:gd name="T39" fmla="*/ 471 h 888"/>
                <a:gd name="T40" fmla="*/ 745 w 970"/>
                <a:gd name="T41" fmla="*/ 337 h 888"/>
                <a:gd name="T42" fmla="*/ 740 w 970"/>
                <a:gd name="T43" fmla="*/ 281 h 888"/>
                <a:gd name="T44" fmla="*/ 737 w 970"/>
                <a:gd name="T45" fmla="*/ 254 h 888"/>
                <a:gd name="T46" fmla="*/ 688 w 970"/>
                <a:gd name="T47" fmla="*/ 294 h 888"/>
                <a:gd name="T48" fmla="*/ 637 w 970"/>
                <a:gd name="T49" fmla="*/ 343 h 888"/>
                <a:gd name="T50" fmla="*/ 543 w 970"/>
                <a:gd name="T51" fmla="*/ 343 h 888"/>
                <a:gd name="T52" fmla="*/ 533 w 970"/>
                <a:gd name="T53" fmla="*/ 306 h 888"/>
                <a:gd name="T54" fmla="*/ 500 w 970"/>
                <a:gd name="T55" fmla="*/ 281 h 888"/>
                <a:gd name="T56" fmla="*/ 440 w 970"/>
                <a:gd name="T57" fmla="*/ 263 h 888"/>
                <a:gd name="T58" fmla="*/ 391 w 970"/>
                <a:gd name="T59" fmla="*/ 258 h 888"/>
                <a:gd name="T60" fmla="*/ 349 w 970"/>
                <a:gd name="T61" fmla="*/ 228 h 888"/>
                <a:gd name="T62" fmla="*/ 329 w 970"/>
                <a:gd name="T63" fmla="*/ 192 h 888"/>
                <a:gd name="T64" fmla="*/ 294 w 970"/>
                <a:gd name="T65" fmla="*/ 151 h 888"/>
                <a:gd name="T66" fmla="*/ 260 w 970"/>
                <a:gd name="T67" fmla="*/ 89 h 888"/>
                <a:gd name="T68" fmla="*/ 219 w 970"/>
                <a:gd name="T69" fmla="*/ 27 h 888"/>
                <a:gd name="T70" fmla="*/ 154 w 970"/>
                <a:gd name="T71" fmla="*/ 14 h 888"/>
                <a:gd name="T72" fmla="*/ 82 w 970"/>
                <a:gd name="T73" fmla="*/ 0 h 888"/>
                <a:gd name="T74" fmla="*/ 4 w 970"/>
                <a:gd name="T75" fmla="*/ 35 h 888"/>
                <a:gd name="T76" fmla="*/ 0 w 970"/>
                <a:gd name="T77" fmla="*/ 101 h 888"/>
                <a:gd name="T78" fmla="*/ 34 w 970"/>
                <a:gd name="T79" fmla="*/ 125 h 888"/>
                <a:gd name="T80" fmla="*/ 77 w 970"/>
                <a:gd name="T81" fmla="*/ 115 h 888"/>
                <a:gd name="T82" fmla="*/ 85 w 970"/>
                <a:gd name="T83" fmla="*/ 161 h 888"/>
                <a:gd name="T84" fmla="*/ 137 w 970"/>
                <a:gd name="T85" fmla="*/ 187 h 888"/>
                <a:gd name="T86" fmla="*/ 168 w 970"/>
                <a:gd name="T87" fmla="*/ 172 h 888"/>
                <a:gd name="T88" fmla="*/ 260 w 970"/>
                <a:gd name="T89" fmla="*/ 178 h 888"/>
                <a:gd name="T90" fmla="*/ 246 w 970"/>
                <a:gd name="T91" fmla="*/ 302 h 888"/>
                <a:gd name="T92" fmla="*/ 231 w 970"/>
                <a:gd name="T93" fmla="*/ 341 h 888"/>
                <a:gd name="T94" fmla="*/ 227 w 970"/>
                <a:gd name="T95" fmla="*/ 421 h 888"/>
                <a:gd name="T96" fmla="*/ 206 w 970"/>
                <a:gd name="T97" fmla="*/ 404 h 888"/>
                <a:gd name="T98" fmla="*/ 160 w 970"/>
                <a:gd name="T99" fmla="*/ 477 h 888"/>
                <a:gd name="T100" fmla="*/ 141 w 970"/>
                <a:gd name="T101" fmla="*/ 512 h 888"/>
                <a:gd name="T102" fmla="*/ 208 w 970"/>
                <a:gd name="T103" fmla="*/ 537 h 888"/>
                <a:gd name="T104" fmla="*/ 206 w 970"/>
                <a:gd name="T105" fmla="*/ 551 h 888"/>
                <a:gd name="T106" fmla="*/ 182 w 970"/>
                <a:gd name="T107" fmla="*/ 582 h 888"/>
                <a:gd name="T108" fmla="*/ 192 w 970"/>
                <a:gd name="T109" fmla="*/ 591 h 88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70" h="888">
                  <a:moveTo>
                    <a:pt x="244" y="734"/>
                  </a:moveTo>
                  <a:lnTo>
                    <a:pt x="297" y="724"/>
                  </a:lnTo>
                  <a:lnTo>
                    <a:pt x="318" y="766"/>
                  </a:lnTo>
                  <a:lnTo>
                    <a:pt x="351" y="790"/>
                  </a:lnTo>
                  <a:lnTo>
                    <a:pt x="373" y="779"/>
                  </a:lnTo>
                  <a:lnTo>
                    <a:pt x="394" y="779"/>
                  </a:lnTo>
                  <a:lnTo>
                    <a:pt x="426" y="761"/>
                  </a:lnTo>
                  <a:lnTo>
                    <a:pt x="447" y="785"/>
                  </a:lnTo>
                  <a:lnTo>
                    <a:pt x="463" y="787"/>
                  </a:lnTo>
                  <a:lnTo>
                    <a:pt x="505" y="772"/>
                  </a:lnTo>
                  <a:lnTo>
                    <a:pt x="535" y="787"/>
                  </a:lnTo>
                  <a:lnTo>
                    <a:pt x="547" y="821"/>
                  </a:lnTo>
                  <a:lnTo>
                    <a:pt x="569" y="821"/>
                  </a:lnTo>
                  <a:lnTo>
                    <a:pt x="579" y="835"/>
                  </a:lnTo>
                  <a:lnTo>
                    <a:pt x="607" y="867"/>
                  </a:lnTo>
                  <a:lnTo>
                    <a:pt x="619" y="860"/>
                  </a:lnTo>
                  <a:lnTo>
                    <a:pt x="614" y="821"/>
                  </a:lnTo>
                  <a:lnTo>
                    <a:pt x="629" y="809"/>
                  </a:lnTo>
                  <a:lnTo>
                    <a:pt x="652" y="854"/>
                  </a:lnTo>
                  <a:lnTo>
                    <a:pt x="674" y="862"/>
                  </a:lnTo>
                  <a:lnTo>
                    <a:pt x="695" y="887"/>
                  </a:lnTo>
                  <a:lnTo>
                    <a:pt x="710" y="885"/>
                  </a:lnTo>
                  <a:lnTo>
                    <a:pt x="717" y="874"/>
                  </a:lnTo>
                  <a:lnTo>
                    <a:pt x="750" y="835"/>
                  </a:lnTo>
                  <a:lnTo>
                    <a:pt x="765" y="845"/>
                  </a:lnTo>
                  <a:lnTo>
                    <a:pt x="777" y="830"/>
                  </a:lnTo>
                  <a:lnTo>
                    <a:pt x="787" y="850"/>
                  </a:lnTo>
                  <a:lnTo>
                    <a:pt x="820" y="860"/>
                  </a:lnTo>
                  <a:lnTo>
                    <a:pt x="842" y="860"/>
                  </a:lnTo>
                  <a:lnTo>
                    <a:pt x="860" y="860"/>
                  </a:lnTo>
                  <a:lnTo>
                    <a:pt x="849" y="845"/>
                  </a:lnTo>
                  <a:lnTo>
                    <a:pt x="844" y="790"/>
                  </a:lnTo>
                  <a:lnTo>
                    <a:pt x="805" y="730"/>
                  </a:lnTo>
                  <a:lnTo>
                    <a:pt x="827" y="708"/>
                  </a:lnTo>
                  <a:lnTo>
                    <a:pt x="849" y="669"/>
                  </a:lnTo>
                  <a:lnTo>
                    <a:pt x="921" y="669"/>
                  </a:lnTo>
                  <a:lnTo>
                    <a:pt x="937" y="657"/>
                  </a:lnTo>
                  <a:lnTo>
                    <a:pt x="930" y="628"/>
                  </a:lnTo>
                  <a:lnTo>
                    <a:pt x="947" y="600"/>
                  </a:lnTo>
                  <a:lnTo>
                    <a:pt x="941" y="585"/>
                  </a:lnTo>
                  <a:lnTo>
                    <a:pt x="947" y="558"/>
                  </a:lnTo>
                  <a:lnTo>
                    <a:pt x="947" y="419"/>
                  </a:lnTo>
                  <a:lnTo>
                    <a:pt x="969" y="375"/>
                  </a:lnTo>
                  <a:lnTo>
                    <a:pt x="942" y="349"/>
                  </a:lnTo>
                  <a:lnTo>
                    <a:pt x="947" y="331"/>
                  </a:lnTo>
                  <a:lnTo>
                    <a:pt x="937" y="315"/>
                  </a:lnTo>
                  <a:lnTo>
                    <a:pt x="908" y="327"/>
                  </a:lnTo>
                  <a:lnTo>
                    <a:pt x="875" y="365"/>
                  </a:lnTo>
                  <a:lnTo>
                    <a:pt x="842" y="380"/>
                  </a:lnTo>
                  <a:lnTo>
                    <a:pt x="810" y="426"/>
                  </a:lnTo>
                  <a:lnTo>
                    <a:pt x="729" y="452"/>
                  </a:lnTo>
                  <a:lnTo>
                    <a:pt x="691" y="426"/>
                  </a:lnTo>
                  <a:lnTo>
                    <a:pt x="695" y="408"/>
                  </a:lnTo>
                  <a:lnTo>
                    <a:pt x="678" y="380"/>
                  </a:lnTo>
                  <a:lnTo>
                    <a:pt x="667" y="349"/>
                  </a:lnTo>
                  <a:lnTo>
                    <a:pt x="636" y="349"/>
                  </a:lnTo>
                  <a:lnTo>
                    <a:pt x="581" y="320"/>
                  </a:lnTo>
                  <a:lnTo>
                    <a:pt x="559" y="327"/>
                  </a:lnTo>
                  <a:lnTo>
                    <a:pt x="535" y="315"/>
                  </a:lnTo>
                  <a:lnTo>
                    <a:pt x="497" y="320"/>
                  </a:lnTo>
                  <a:lnTo>
                    <a:pt x="463" y="309"/>
                  </a:lnTo>
                  <a:lnTo>
                    <a:pt x="444" y="283"/>
                  </a:lnTo>
                  <a:lnTo>
                    <a:pt x="426" y="261"/>
                  </a:lnTo>
                  <a:lnTo>
                    <a:pt x="418" y="238"/>
                  </a:lnTo>
                  <a:lnTo>
                    <a:pt x="394" y="209"/>
                  </a:lnTo>
                  <a:lnTo>
                    <a:pt x="375" y="187"/>
                  </a:lnTo>
                  <a:lnTo>
                    <a:pt x="341" y="137"/>
                  </a:lnTo>
                  <a:lnTo>
                    <a:pt x="330" y="110"/>
                  </a:lnTo>
                  <a:lnTo>
                    <a:pt x="291" y="59"/>
                  </a:lnTo>
                  <a:lnTo>
                    <a:pt x="279" y="33"/>
                  </a:lnTo>
                  <a:lnTo>
                    <a:pt x="229" y="6"/>
                  </a:lnTo>
                  <a:lnTo>
                    <a:pt x="196" y="18"/>
                  </a:lnTo>
                  <a:lnTo>
                    <a:pt x="167" y="11"/>
                  </a:lnTo>
                  <a:lnTo>
                    <a:pt x="105" y="0"/>
                  </a:lnTo>
                  <a:lnTo>
                    <a:pt x="19" y="28"/>
                  </a:lnTo>
                  <a:lnTo>
                    <a:pt x="4" y="44"/>
                  </a:lnTo>
                  <a:lnTo>
                    <a:pt x="21" y="66"/>
                  </a:lnTo>
                  <a:lnTo>
                    <a:pt x="0" y="126"/>
                  </a:lnTo>
                  <a:lnTo>
                    <a:pt x="5" y="132"/>
                  </a:lnTo>
                  <a:lnTo>
                    <a:pt x="43" y="155"/>
                  </a:lnTo>
                  <a:lnTo>
                    <a:pt x="62" y="122"/>
                  </a:lnTo>
                  <a:lnTo>
                    <a:pt x="98" y="143"/>
                  </a:lnTo>
                  <a:lnTo>
                    <a:pt x="95" y="158"/>
                  </a:lnTo>
                  <a:lnTo>
                    <a:pt x="108" y="199"/>
                  </a:lnTo>
                  <a:lnTo>
                    <a:pt x="131" y="225"/>
                  </a:lnTo>
                  <a:lnTo>
                    <a:pt x="174" y="232"/>
                  </a:lnTo>
                  <a:lnTo>
                    <a:pt x="187" y="216"/>
                  </a:lnTo>
                  <a:lnTo>
                    <a:pt x="213" y="214"/>
                  </a:lnTo>
                  <a:lnTo>
                    <a:pt x="265" y="170"/>
                  </a:lnTo>
                  <a:lnTo>
                    <a:pt x="330" y="221"/>
                  </a:lnTo>
                  <a:lnTo>
                    <a:pt x="308" y="309"/>
                  </a:lnTo>
                  <a:lnTo>
                    <a:pt x="313" y="375"/>
                  </a:lnTo>
                  <a:lnTo>
                    <a:pt x="313" y="415"/>
                  </a:lnTo>
                  <a:lnTo>
                    <a:pt x="294" y="423"/>
                  </a:lnTo>
                  <a:lnTo>
                    <a:pt x="294" y="525"/>
                  </a:lnTo>
                  <a:lnTo>
                    <a:pt x="289" y="522"/>
                  </a:lnTo>
                  <a:lnTo>
                    <a:pt x="270" y="501"/>
                  </a:lnTo>
                  <a:lnTo>
                    <a:pt x="262" y="501"/>
                  </a:lnTo>
                  <a:lnTo>
                    <a:pt x="258" y="508"/>
                  </a:lnTo>
                  <a:lnTo>
                    <a:pt x="203" y="592"/>
                  </a:lnTo>
                  <a:lnTo>
                    <a:pt x="177" y="625"/>
                  </a:lnTo>
                  <a:lnTo>
                    <a:pt x="179" y="635"/>
                  </a:lnTo>
                  <a:lnTo>
                    <a:pt x="234" y="676"/>
                  </a:lnTo>
                  <a:lnTo>
                    <a:pt x="265" y="666"/>
                  </a:lnTo>
                  <a:lnTo>
                    <a:pt x="268" y="676"/>
                  </a:lnTo>
                  <a:lnTo>
                    <a:pt x="262" y="684"/>
                  </a:lnTo>
                  <a:lnTo>
                    <a:pt x="234" y="698"/>
                  </a:lnTo>
                  <a:lnTo>
                    <a:pt x="231" y="722"/>
                  </a:lnTo>
                  <a:lnTo>
                    <a:pt x="244" y="734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65" name="Freeform 259"/>
            <p:cNvSpPr>
              <a:spLocks/>
            </p:cNvSpPr>
            <p:nvPr/>
          </p:nvSpPr>
          <p:spPr bwMode="auto">
            <a:xfrm>
              <a:off x="7221794" y="3561630"/>
              <a:ext cx="53579" cy="72075"/>
            </a:xfrm>
            <a:custGeom>
              <a:avLst/>
              <a:gdLst>
                <a:gd name="T0" fmla="*/ 32 w 42"/>
                <a:gd name="T1" fmla="*/ 0 h 54"/>
                <a:gd name="T2" fmla="*/ 26 w 42"/>
                <a:gd name="T3" fmla="*/ 22 h 54"/>
                <a:gd name="T4" fmla="*/ 29 w 42"/>
                <a:gd name="T5" fmla="*/ 32 h 54"/>
                <a:gd name="T6" fmla="*/ 7 w 42"/>
                <a:gd name="T7" fmla="*/ 44 h 54"/>
                <a:gd name="T8" fmla="*/ 5 w 42"/>
                <a:gd name="T9" fmla="*/ 25 h 54"/>
                <a:gd name="T10" fmla="*/ 0 w 42"/>
                <a:gd name="T11" fmla="*/ 12 h 54"/>
                <a:gd name="T12" fmla="*/ 32 w 42"/>
                <a:gd name="T13" fmla="*/ 0 h 54"/>
                <a:gd name="T14" fmla="*/ 32 w 42"/>
                <a:gd name="T15" fmla="*/ 0 h 5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2" h="54">
                  <a:moveTo>
                    <a:pt x="41" y="0"/>
                  </a:moveTo>
                  <a:lnTo>
                    <a:pt x="33" y="26"/>
                  </a:lnTo>
                  <a:lnTo>
                    <a:pt x="38" y="39"/>
                  </a:lnTo>
                  <a:lnTo>
                    <a:pt x="9" y="53"/>
                  </a:lnTo>
                  <a:lnTo>
                    <a:pt x="7" y="31"/>
                  </a:lnTo>
                  <a:lnTo>
                    <a:pt x="0" y="14"/>
                  </a:lnTo>
                  <a:lnTo>
                    <a:pt x="41" y="0"/>
                  </a:lnTo>
                </a:path>
              </a:pathLst>
            </a:custGeom>
            <a:grpFill/>
            <a:ln w="12700" cap="rnd" cmpd="sng">
              <a:solidFill>
                <a:schemeClr val="bg1">
                  <a:lumMod val="8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4" name="任意多边形 3"/>
          <p:cNvSpPr/>
          <p:nvPr/>
        </p:nvSpPr>
        <p:spPr>
          <a:xfrm>
            <a:off x="2700338" y="2235200"/>
            <a:ext cx="1843087" cy="885825"/>
          </a:xfrm>
          <a:custGeom>
            <a:avLst/>
            <a:gdLst>
              <a:gd name="connsiteX0" fmla="*/ 1988457 w 1988457"/>
              <a:gd name="connsiteY0" fmla="*/ 885371 h 885371"/>
              <a:gd name="connsiteX1" fmla="*/ 1988457 w 1988457"/>
              <a:gd name="connsiteY1" fmla="*/ 885371 h 885371"/>
              <a:gd name="connsiteX2" fmla="*/ 1915886 w 1988457"/>
              <a:gd name="connsiteY2" fmla="*/ 783771 h 885371"/>
              <a:gd name="connsiteX3" fmla="*/ 1422400 w 1988457"/>
              <a:gd name="connsiteY3" fmla="*/ 0 h 885371"/>
              <a:gd name="connsiteX4" fmla="*/ 0 w 1988457"/>
              <a:gd name="connsiteY4" fmla="*/ 0 h 885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88457" h="885371">
                <a:moveTo>
                  <a:pt x="1988457" y="885371"/>
                </a:moveTo>
                <a:lnTo>
                  <a:pt x="1988457" y="885371"/>
                </a:lnTo>
                <a:lnTo>
                  <a:pt x="1915886" y="783771"/>
                </a:lnTo>
                <a:lnTo>
                  <a:pt x="1422400" y="0"/>
                </a:lnTo>
                <a:lnTo>
                  <a:pt x="0" y="0"/>
                </a:lnTo>
              </a:path>
            </a:pathLst>
          </a:custGeom>
          <a:noFill/>
          <a:ln w="9525">
            <a:solidFill>
              <a:schemeClr val="bg1">
                <a:lumMod val="65000"/>
              </a:schemeClr>
            </a:solidFill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2533" name="文本框 4"/>
          <p:cNvSpPr txBox="1">
            <a:spLocks noChangeArrowheads="1"/>
          </p:cNvSpPr>
          <p:nvPr/>
        </p:nvSpPr>
        <p:spPr bwMode="auto">
          <a:xfrm>
            <a:off x="2554288" y="1719263"/>
            <a:ext cx="8207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/>
            <a:r>
              <a:rPr lang="en-US" altLang="zh-CN" sz="2800" dirty="0">
                <a:solidFill>
                  <a:schemeClr val="bg1"/>
                </a:solidFill>
              </a:rPr>
              <a:t>34</a:t>
            </a:r>
            <a:r>
              <a:rPr lang="en-US" altLang="zh-CN" sz="2000" dirty="0">
                <a:solidFill>
                  <a:schemeClr val="bg1"/>
                </a:solidFill>
              </a:rPr>
              <a:t>%</a:t>
            </a:r>
            <a:endParaRPr lang="zh-CN" altLang="en-US" sz="2800" dirty="0">
              <a:solidFill>
                <a:schemeClr val="bg1"/>
              </a:solidFill>
            </a:endParaRPr>
          </a:p>
        </p:txBody>
      </p:sp>
      <p:sp>
        <p:nvSpPr>
          <p:cNvPr id="22534" name="文本框 43"/>
          <p:cNvSpPr txBox="1">
            <a:spLocks noChangeArrowheads="1"/>
          </p:cNvSpPr>
          <p:nvPr/>
        </p:nvSpPr>
        <p:spPr bwMode="auto">
          <a:xfrm>
            <a:off x="219075" y="2249488"/>
            <a:ext cx="3611563" cy="1026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</a:rPr>
              <a:t>请输入适量文字在此处进行解释说明，以便于读者合理理解上述标题的内容</a:t>
            </a:r>
            <a:r>
              <a:rPr lang="zh-CN" altLang="en-US" sz="1600" dirty="0" smtClean="0">
                <a:solidFill>
                  <a:schemeClr val="bg1"/>
                </a:solidFill>
                <a:latin typeface="+mn-ea"/>
                <a:ea typeface="+mn-ea"/>
              </a:rPr>
              <a:t>。</a:t>
            </a:r>
            <a:endParaRPr lang="zh-CN" altLang="en-US" sz="1600" dirty="0">
              <a:solidFill>
                <a:schemeClr val="bg1"/>
              </a:solidFill>
              <a:latin typeface="+mn-ea"/>
              <a:ea typeface="+mn-ea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3179763" y="4572000"/>
            <a:ext cx="2843212" cy="739775"/>
          </a:xfrm>
          <a:custGeom>
            <a:avLst/>
            <a:gdLst>
              <a:gd name="connsiteX0" fmla="*/ 3106058 w 3106058"/>
              <a:gd name="connsiteY0" fmla="*/ 0 h 740229"/>
              <a:gd name="connsiteX1" fmla="*/ 2264229 w 3106058"/>
              <a:gd name="connsiteY1" fmla="*/ 740229 h 740229"/>
              <a:gd name="connsiteX2" fmla="*/ 0 w 3106058"/>
              <a:gd name="connsiteY2" fmla="*/ 740229 h 7402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06058" h="740229">
                <a:moveTo>
                  <a:pt x="3106058" y="0"/>
                </a:moveTo>
                <a:lnTo>
                  <a:pt x="2264229" y="740229"/>
                </a:lnTo>
                <a:lnTo>
                  <a:pt x="0" y="740229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2536" name="文本框 67"/>
          <p:cNvSpPr txBox="1">
            <a:spLocks noChangeArrowheads="1"/>
          </p:cNvSpPr>
          <p:nvPr/>
        </p:nvSpPr>
        <p:spPr bwMode="auto">
          <a:xfrm>
            <a:off x="3011488" y="4802188"/>
            <a:ext cx="8207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/>
            <a:r>
              <a:rPr lang="en-US" altLang="zh-CN" sz="2800">
                <a:solidFill>
                  <a:schemeClr val="bg1"/>
                </a:solidFill>
              </a:rPr>
              <a:t>17</a:t>
            </a:r>
            <a:r>
              <a:rPr lang="en-US" altLang="zh-CN" sz="2000">
                <a:solidFill>
                  <a:schemeClr val="bg1"/>
                </a:solidFill>
              </a:rPr>
              <a:t>%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22537" name="文本框 43"/>
          <p:cNvSpPr txBox="1">
            <a:spLocks noChangeArrowheads="1"/>
          </p:cNvSpPr>
          <p:nvPr/>
        </p:nvSpPr>
        <p:spPr bwMode="auto">
          <a:xfrm>
            <a:off x="161925" y="5332413"/>
            <a:ext cx="4068763" cy="706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 algn="r">
              <a:lnSpc>
                <a:spcPct val="130000"/>
              </a:lnSpc>
              <a:spcBef>
                <a:spcPct val="0"/>
              </a:spcBef>
              <a:buFontTx/>
              <a:buNone/>
              <a:defRPr sz="1600">
                <a:solidFill>
                  <a:schemeClr val="bg1"/>
                </a:solidFill>
                <a:latin typeface="+mn-ea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sp>
        <p:nvSpPr>
          <p:cNvPr id="11" name="任意多边形 10"/>
          <p:cNvSpPr/>
          <p:nvPr/>
        </p:nvSpPr>
        <p:spPr>
          <a:xfrm>
            <a:off x="7023100" y="2166938"/>
            <a:ext cx="2655888" cy="1457325"/>
          </a:xfrm>
          <a:custGeom>
            <a:avLst/>
            <a:gdLst>
              <a:gd name="connsiteX0" fmla="*/ 0 w 2249714"/>
              <a:gd name="connsiteY0" fmla="*/ 1233714 h 1233714"/>
              <a:gd name="connsiteX1" fmla="*/ 943429 w 2249714"/>
              <a:gd name="connsiteY1" fmla="*/ 0 h 1233714"/>
              <a:gd name="connsiteX2" fmla="*/ 2249714 w 2249714"/>
              <a:gd name="connsiteY2" fmla="*/ 0 h 12337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249714" h="1233714">
                <a:moveTo>
                  <a:pt x="0" y="1233714"/>
                </a:moveTo>
                <a:lnTo>
                  <a:pt x="943429" y="0"/>
                </a:lnTo>
                <a:lnTo>
                  <a:pt x="2249714" y="0"/>
                </a:lnTo>
              </a:path>
            </a:pathLst>
          </a:custGeom>
          <a:noFill/>
          <a:ln>
            <a:solidFill>
              <a:schemeClr val="bg1">
                <a:lumMod val="75000"/>
              </a:schemeClr>
            </a:solidFill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2543" name="文本框 69"/>
          <p:cNvSpPr txBox="1">
            <a:spLocks noChangeArrowheads="1"/>
          </p:cNvSpPr>
          <p:nvPr/>
        </p:nvSpPr>
        <p:spPr bwMode="auto">
          <a:xfrm>
            <a:off x="8938965" y="1639888"/>
            <a:ext cx="820476" cy="5232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/>
            <a:r>
              <a:rPr lang="en-US" altLang="zh-CN" sz="2800">
                <a:solidFill>
                  <a:schemeClr val="bg1"/>
                </a:solidFill>
              </a:rPr>
              <a:t>31</a:t>
            </a:r>
            <a:r>
              <a:rPr lang="en-US" altLang="zh-CN" sz="2000">
                <a:solidFill>
                  <a:schemeClr val="bg1"/>
                </a:solidFill>
              </a:rPr>
              <a:t>%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22544" name="文本框 43"/>
          <p:cNvSpPr txBox="1">
            <a:spLocks noChangeArrowheads="1"/>
          </p:cNvSpPr>
          <p:nvPr/>
        </p:nvSpPr>
        <p:spPr bwMode="auto">
          <a:xfrm>
            <a:off x="8177213" y="2162047"/>
            <a:ext cx="3679825" cy="706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</a:rPr>
              <a:t>请输入适量文字在此处进行解释说明，以便于读者合理理解上述标题的内容。</a:t>
            </a:r>
          </a:p>
        </p:txBody>
      </p:sp>
      <p:sp>
        <p:nvSpPr>
          <p:cNvPr id="12" name="任意多边形 11"/>
          <p:cNvSpPr/>
          <p:nvPr/>
        </p:nvSpPr>
        <p:spPr>
          <a:xfrm flipV="1">
            <a:off x="7038975" y="4700588"/>
            <a:ext cx="1871663" cy="46037"/>
          </a:xfrm>
          <a:custGeom>
            <a:avLst/>
            <a:gdLst>
              <a:gd name="connsiteX0" fmla="*/ 0 w 2293257"/>
              <a:gd name="connsiteY0" fmla="*/ 0 h 0"/>
              <a:gd name="connsiteX1" fmla="*/ 2293257 w 2293257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293257">
                <a:moveTo>
                  <a:pt x="0" y="0"/>
                </a:moveTo>
                <a:lnTo>
                  <a:pt x="2293257" y="0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head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2541" name="文本框 72"/>
          <p:cNvSpPr txBox="1">
            <a:spLocks noChangeArrowheads="1"/>
          </p:cNvSpPr>
          <p:nvPr/>
        </p:nvSpPr>
        <p:spPr bwMode="auto">
          <a:xfrm>
            <a:off x="8174038" y="4213225"/>
            <a:ext cx="82073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/>
            <a:r>
              <a:rPr lang="en-US" altLang="zh-CN" sz="2800">
                <a:solidFill>
                  <a:schemeClr val="bg1"/>
                </a:solidFill>
              </a:rPr>
              <a:t>18</a:t>
            </a:r>
            <a:r>
              <a:rPr lang="en-US" altLang="zh-CN" sz="2000">
                <a:solidFill>
                  <a:schemeClr val="bg1"/>
                </a:solidFill>
              </a:rPr>
              <a:t>%</a:t>
            </a:r>
            <a:endParaRPr lang="zh-CN" altLang="en-US" sz="2800">
              <a:solidFill>
                <a:schemeClr val="bg1"/>
              </a:solidFill>
            </a:endParaRPr>
          </a:p>
        </p:txBody>
      </p:sp>
      <p:sp>
        <p:nvSpPr>
          <p:cNvPr id="22542" name="文本框 43"/>
          <p:cNvSpPr txBox="1">
            <a:spLocks noChangeArrowheads="1"/>
          </p:cNvSpPr>
          <p:nvPr/>
        </p:nvSpPr>
        <p:spPr bwMode="auto">
          <a:xfrm>
            <a:off x="7850188" y="4741863"/>
            <a:ext cx="4068762" cy="7062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spcBef>
                <a:spcPct val="0"/>
              </a:spcBef>
              <a:buFontTx/>
              <a:buNone/>
              <a:defRPr sz="1600">
                <a:solidFill>
                  <a:schemeClr val="bg1"/>
                </a:solidFill>
                <a:latin typeface="+mn-ea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</p:spTree>
    <p:extLst>
      <p:ext uri="{BB962C8B-B14F-4D97-AF65-F5344CB8AC3E}">
        <p14:creationId xmlns:p14="http://schemas.microsoft.com/office/powerpoint/2010/main" val="2010655271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5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5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22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25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5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22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2533" grpId="0"/>
      <p:bldP spid="22534" grpId="0"/>
      <p:bldP spid="10" grpId="0" animBg="1"/>
      <p:bldP spid="22536" grpId="0"/>
      <p:bldP spid="22537" grpId="0"/>
      <p:bldP spid="11" grpId="0" animBg="1"/>
      <p:bldP spid="22543" grpId="0"/>
      <p:bldP spid="22544" grpId="0"/>
      <p:bldP spid="12" grpId="0" animBg="1"/>
      <p:bldP spid="22541" grpId="0"/>
      <p:bldP spid="2254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6000">
              <a:srgbClr val="0DB5C5"/>
            </a:gs>
            <a:gs pos="50298">
              <a:srgbClr val="2082B4"/>
            </a:gs>
            <a:gs pos="30000">
              <a:srgbClr val="305AA6"/>
            </a:gs>
            <a:gs pos="15000">
              <a:srgbClr val="403198"/>
            </a:gs>
            <a:gs pos="100000">
              <a:srgbClr val="03D3C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54" name="组合 1"/>
          <p:cNvGrpSpPr>
            <a:grpSpLocks/>
          </p:cNvGrpSpPr>
          <p:nvPr/>
        </p:nvGrpSpPr>
        <p:grpSpPr bwMode="auto">
          <a:xfrm>
            <a:off x="231775" y="180975"/>
            <a:ext cx="2476500" cy="625475"/>
            <a:chOff x="231966" y="181154"/>
            <a:chExt cx="2476402" cy="625456"/>
          </a:xfrm>
        </p:grpSpPr>
        <p:cxnSp>
          <p:nvCxnSpPr>
            <p:cNvPr id="7" name="直接连接符 6"/>
            <p:cNvCxnSpPr/>
            <p:nvPr/>
          </p:nvCxnSpPr>
          <p:spPr>
            <a:xfrm>
              <a:off x="354199" y="805023"/>
              <a:ext cx="1128667" cy="0"/>
            </a:xfrm>
            <a:prstGeom prst="line">
              <a:avLst/>
            </a:prstGeom>
            <a:ln w="254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文本框 7"/>
            <p:cNvSpPr txBox="1"/>
            <p:nvPr/>
          </p:nvSpPr>
          <p:spPr>
            <a:xfrm>
              <a:off x="231966" y="181154"/>
              <a:ext cx="2176377" cy="46194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dirty="0">
                  <a:solidFill>
                    <a:schemeClr val="bg1"/>
                  </a:solidFill>
                  <a:latin typeface="+mj-ea"/>
                  <a:ea typeface="+mj-ea"/>
                </a:rPr>
                <a:t>点击添加标题</a:t>
              </a: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255778" y="484358"/>
              <a:ext cx="2452590" cy="30796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400" dirty="0">
                  <a:solidFill>
                    <a:schemeClr val="bg1"/>
                  </a:solidFill>
                  <a:latin typeface="+mn-lt"/>
                  <a:ea typeface="+mn-ea"/>
                </a:rPr>
                <a:t>Add your text here please</a:t>
              </a:r>
              <a:endParaRPr lang="zh-CN" altLang="en-US" sz="1400" dirty="0">
                <a:solidFill>
                  <a:schemeClr val="bg1"/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231775" y="1612069"/>
            <a:ext cx="4652002" cy="4038798"/>
            <a:chOff x="1404928" y="836611"/>
            <a:chExt cx="6551562" cy="5687999"/>
          </a:xfrm>
          <a:solidFill>
            <a:schemeClr val="bg1"/>
          </a:solidFill>
        </p:grpSpPr>
        <p:sp>
          <p:nvSpPr>
            <p:cNvPr id="11" name="Freeform 227"/>
            <p:cNvSpPr>
              <a:spLocks/>
            </p:cNvSpPr>
            <p:nvPr/>
          </p:nvSpPr>
          <p:spPr bwMode="auto">
            <a:xfrm>
              <a:off x="6506922" y="4818738"/>
              <a:ext cx="564969" cy="733596"/>
            </a:xfrm>
            <a:custGeom>
              <a:avLst/>
              <a:gdLst>
                <a:gd name="T0" fmla="*/ 0 w 369"/>
                <a:gd name="T1" fmla="*/ 289 h 465"/>
                <a:gd name="T2" fmla="*/ 10 w 369"/>
                <a:gd name="T3" fmla="*/ 222 h 465"/>
                <a:gd name="T4" fmla="*/ 20 w 369"/>
                <a:gd name="T5" fmla="*/ 207 h 465"/>
                <a:gd name="T6" fmla="*/ 26 w 369"/>
                <a:gd name="T7" fmla="*/ 189 h 465"/>
                <a:gd name="T8" fmla="*/ 38 w 369"/>
                <a:gd name="T9" fmla="*/ 162 h 465"/>
                <a:gd name="T10" fmla="*/ 30 w 369"/>
                <a:gd name="T11" fmla="*/ 150 h 465"/>
                <a:gd name="T12" fmla="*/ 32 w 369"/>
                <a:gd name="T13" fmla="*/ 129 h 465"/>
                <a:gd name="T14" fmla="*/ 61 w 369"/>
                <a:gd name="T15" fmla="*/ 93 h 465"/>
                <a:gd name="T16" fmla="*/ 59 w 369"/>
                <a:gd name="T17" fmla="*/ 70 h 465"/>
                <a:gd name="T18" fmla="*/ 79 w 369"/>
                <a:gd name="T19" fmla="*/ 37 h 465"/>
                <a:gd name="T20" fmla="*/ 97 w 369"/>
                <a:gd name="T21" fmla="*/ 43 h 465"/>
                <a:gd name="T22" fmla="*/ 135 w 369"/>
                <a:gd name="T23" fmla="*/ 13 h 465"/>
                <a:gd name="T24" fmla="*/ 142 w 369"/>
                <a:gd name="T25" fmla="*/ 0 h 465"/>
                <a:gd name="T26" fmla="*/ 165 w 369"/>
                <a:gd name="T27" fmla="*/ 3 h 465"/>
                <a:gd name="T28" fmla="*/ 176 w 369"/>
                <a:gd name="T29" fmla="*/ 35 h 465"/>
                <a:gd name="T30" fmla="*/ 187 w 369"/>
                <a:gd name="T31" fmla="*/ 57 h 465"/>
                <a:gd name="T32" fmla="*/ 212 w 369"/>
                <a:gd name="T33" fmla="*/ 57 h 465"/>
                <a:gd name="T34" fmla="*/ 227 w 369"/>
                <a:gd name="T35" fmla="*/ 37 h 465"/>
                <a:gd name="T36" fmla="*/ 249 w 369"/>
                <a:gd name="T37" fmla="*/ 60 h 465"/>
                <a:gd name="T38" fmla="*/ 289 w 369"/>
                <a:gd name="T39" fmla="*/ 45 h 465"/>
                <a:gd name="T40" fmla="*/ 265 w 369"/>
                <a:gd name="T41" fmla="*/ 107 h 465"/>
                <a:gd name="T42" fmla="*/ 249 w 369"/>
                <a:gd name="T43" fmla="*/ 100 h 465"/>
                <a:gd name="T44" fmla="*/ 238 w 369"/>
                <a:gd name="T45" fmla="*/ 105 h 465"/>
                <a:gd name="T46" fmla="*/ 238 w 369"/>
                <a:gd name="T47" fmla="*/ 110 h 465"/>
                <a:gd name="T48" fmla="*/ 250 w 369"/>
                <a:gd name="T49" fmla="*/ 126 h 465"/>
                <a:gd name="T50" fmla="*/ 247 w 369"/>
                <a:gd name="T51" fmla="*/ 182 h 465"/>
                <a:gd name="T52" fmla="*/ 250 w 369"/>
                <a:gd name="T53" fmla="*/ 200 h 465"/>
                <a:gd name="T54" fmla="*/ 247 w 369"/>
                <a:gd name="T55" fmla="*/ 204 h 465"/>
                <a:gd name="T56" fmla="*/ 231 w 369"/>
                <a:gd name="T57" fmla="*/ 201 h 465"/>
                <a:gd name="T58" fmla="*/ 222 w 369"/>
                <a:gd name="T59" fmla="*/ 212 h 465"/>
                <a:gd name="T60" fmla="*/ 230 w 369"/>
                <a:gd name="T61" fmla="*/ 227 h 465"/>
                <a:gd name="T62" fmla="*/ 210 w 369"/>
                <a:gd name="T63" fmla="*/ 245 h 465"/>
                <a:gd name="T64" fmla="*/ 212 w 369"/>
                <a:gd name="T65" fmla="*/ 253 h 465"/>
                <a:gd name="T66" fmla="*/ 193 w 369"/>
                <a:gd name="T67" fmla="*/ 263 h 465"/>
                <a:gd name="T68" fmla="*/ 197 w 369"/>
                <a:gd name="T69" fmla="*/ 277 h 465"/>
                <a:gd name="T70" fmla="*/ 190 w 369"/>
                <a:gd name="T71" fmla="*/ 285 h 465"/>
                <a:gd name="T72" fmla="*/ 165 w 369"/>
                <a:gd name="T73" fmla="*/ 285 h 465"/>
                <a:gd name="T74" fmla="*/ 151 w 369"/>
                <a:gd name="T75" fmla="*/ 298 h 465"/>
                <a:gd name="T76" fmla="*/ 148 w 369"/>
                <a:gd name="T77" fmla="*/ 303 h 465"/>
                <a:gd name="T78" fmla="*/ 161 w 369"/>
                <a:gd name="T79" fmla="*/ 312 h 465"/>
                <a:gd name="T80" fmla="*/ 148 w 369"/>
                <a:gd name="T81" fmla="*/ 334 h 465"/>
                <a:gd name="T82" fmla="*/ 129 w 369"/>
                <a:gd name="T83" fmla="*/ 357 h 465"/>
                <a:gd name="T84" fmla="*/ 123 w 369"/>
                <a:gd name="T85" fmla="*/ 355 h 465"/>
                <a:gd name="T86" fmla="*/ 105 w 369"/>
                <a:gd name="T87" fmla="*/ 375 h 465"/>
                <a:gd name="T88" fmla="*/ 84 w 369"/>
                <a:gd name="T89" fmla="*/ 328 h 465"/>
                <a:gd name="T90" fmla="*/ 66 w 369"/>
                <a:gd name="T91" fmla="*/ 303 h 465"/>
                <a:gd name="T92" fmla="*/ 52 w 369"/>
                <a:gd name="T93" fmla="*/ 305 h 465"/>
                <a:gd name="T94" fmla="*/ 45 w 369"/>
                <a:gd name="T95" fmla="*/ 298 h 465"/>
                <a:gd name="T96" fmla="*/ 0 w 369"/>
                <a:gd name="T97" fmla="*/ 289 h 465"/>
                <a:gd name="T98" fmla="*/ 0 w 369"/>
                <a:gd name="T99" fmla="*/ 289 h 46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369" h="465">
                  <a:moveTo>
                    <a:pt x="0" y="357"/>
                  </a:moveTo>
                  <a:lnTo>
                    <a:pt x="12" y="275"/>
                  </a:lnTo>
                  <a:lnTo>
                    <a:pt x="26" y="256"/>
                  </a:lnTo>
                  <a:lnTo>
                    <a:pt x="33" y="234"/>
                  </a:lnTo>
                  <a:lnTo>
                    <a:pt x="48" y="200"/>
                  </a:lnTo>
                  <a:lnTo>
                    <a:pt x="38" y="186"/>
                  </a:lnTo>
                  <a:lnTo>
                    <a:pt x="41" y="159"/>
                  </a:lnTo>
                  <a:lnTo>
                    <a:pt x="78" y="116"/>
                  </a:lnTo>
                  <a:lnTo>
                    <a:pt x="76" y="87"/>
                  </a:lnTo>
                  <a:lnTo>
                    <a:pt x="100" y="46"/>
                  </a:lnTo>
                  <a:lnTo>
                    <a:pt x="124" y="53"/>
                  </a:lnTo>
                  <a:lnTo>
                    <a:pt x="172" y="17"/>
                  </a:lnTo>
                  <a:lnTo>
                    <a:pt x="181" y="0"/>
                  </a:lnTo>
                  <a:lnTo>
                    <a:pt x="210" y="3"/>
                  </a:lnTo>
                  <a:lnTo>
                    <a:pt x="225" y="43"/>
                  </a:lnTo>
                  <a:lnTo>
                    <a:pt x="238" y="70"/>
                  </a:lnTo>
                  <a:lnTo>
                    <a:pt x="270" y="70"/>
                  </a:lnTo>
                  <a:lnTo>
                    <a:pt x="289" y="46"/>
                  </a:lnTo>
                  <a:lnTo>
                    <a:pt x="317" y="75"/>
                  </a:lnTo>
                  <a:lnTo>
                    <a:pt x="368" y="56"/>
                  </a:lnTo>
                  <a:lnTo>
                    <a:pt x="337" y="132"/>
                  </a:lnTo>
                  <a:lnTo>
                    <a:pt x="317" y="123"/>
                  </a:lnTo>
                  <a:lnTo>
                    <a:pt x="304" y="130"/>
                  </a:lnTo>
                  <a:lnTo>
                    <a:pt x="304" y="136"/>
                  </a:lnTo>
                  <a:lnTo>
                    <a:pt x="318" y="156"/>
                  </a:lnTo>
                  <a:lnTo>
                    <a:pt x="315" y="225"/>
                  </a:lnTo>
                  <a:lnTo>
                    <a:pt x="318" y="247"/>
                  </a:lnTo>
                  <a:lnTo>
                    <a:pt x="315" y="253"/>
                  </a:lnTo>
                  <a:lnTo>
                    <a:pt x="294" y="249"/>
                  </a:lnTo>
                  <a:lnTo>
                    <a:pt x="282" y="263"/>
                  </a:lnTo>
                  <a:lnTo>
                    <a:pt x="292" y="280"/>
                  </a:lnTo>
                  <a:lnTo>
                    <a:pt x="267" y="304"/>
                  </a:lnTo>
                  <a:lnTo>
                    <a:pt x="270" y="313"/>
                  </a:lnTo>
                  <a:lnTo>
                    <a:pt x="246" y="326"/>
                  </a:lnTo>
                  <a:lnTo>
                    <a:pt x="251" y="343"/>
                  </a:lnTo>
                  <a:lnTo>
                    <a:pt x="242" y="353"/>
                  </a:lnTo>
                  <a:lnTo>
                    <a:pt x="210" y="353"/>
                  </a:lnTo>
                  <a:lnTo>
                    <a:pt x="192" y="368"/>
                  </a:lnTo>
                  <a:lnTo>
                    <a:pt x="189" y="375"/>
                  </a:lnTo>
                  <a:lnTo>
                    <a:pt x="205" y="386"/>
                  </a:lnTo>
                  <a:lnTo>
                    <a:pt x="188" y="413"/>
                  </a:lnTo>
                  <a:lnTo>
                    <a:pt x="165" y="442"/>
                  </a:lnTo>
                  <a:lnTo>
                    <a:pt x="157" y="439"/>
                  </a:lnTo>
                  <a:lnTo>
                    <a:pt x="133" y="464"/>
                  </a:lnTo>
                  <a:lnTo>
                    <a:pt x="107" y="406"/>
                  </a:lnTo>
                  <a:lnTo>
                    <a:pt x="83" y="375"/>
                  </a:lnTo>
                  <a:lnTo>
                    <a:pt x="67" y="377"/>
                  </a:lnTo>
                  <a:lnTo>
                    <a:pt x="57" y="368"/>
                  </a:lnTo>
                  <a:lnTo>
                    <a:pt x="0" y="357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2" name="Freeform 228"/>
            <p:cNvSpPr>
              <a:spLocks/>
            </p:cNvSpPr>
            <p:nvPr/>
          </p:nvSpPr>
          <p:spPr bwMode="auto">
            <a:xfrm>
              <a:off x="6284045" y="5775218"/>
              <a:ext cx="108847" cy="77221"/>
            </a:xfrm>
            <a:custGeom>
              <a:avLst/>
              <a:gdLst>
                <a:gd name="T0" fmla="*/ 4 w 72"/>
                <a:gd name="T1" fmla="*/ 11 h 50"/>
                <a:gd name="T2" fmla="*/ 23 w 72"/>
                <a:gd name="T3" fmla="*/ 16 h 50"/>
                <a:gd name="T4" fmla="*/ 46 w 72"/>
                <a:gd name="T5" fmla="*/ 0 h 50"/>
                <a:gd name="T6" fmla="*/ 54 w 72"/>
                <a:gd name="T7" fmla="*/ 28 h 50"/>
                <a:gd name="T8" fmla="*/ 32 w 72"/>
                <a:gd name="T9" fmla="*/ 38 h 50"/>
                <a:gd name="T10" fmla="*/ 4 w 72"/>
                <a:gd name="T11" fmla="*/ 36 h 50"/>
                <a:gd name="T12" fmla="*/ 0 w 72"/>
                <a:gd name="T13" fmla="*/ 16 h 50"/>
                <a:gd name="T14" fmla="*/ 4 w 72"/>
                <a:gd name="T15" fmla="*/ 11 h 50"/>
                <a:gd name="T16" fmla="*/ 4 w 72"/>
                <a:gd name="T17" fmla="*/ 11 h 5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2" h="50">
                  <a:moveTo>
                    <a:pt x="6" y="14"/>
                  </a:moveTo>
                  <a:lnTo>
                    <a:pt x="30" y="21"/>
                  </a:lnTo>
                  <a:lnTo>
                    <a:pt x="59" y="0"/>
                  </a:lnTo>
                  <a:lnTo>
                    <a:pt x="71" y="36"/>
                  </a:lnTo>
                  <a:lnTo>
                    <a:pt x="42" y="49"/>
                  </a:lnTo>
                  <a:lnTo>
                    <a:pt x="6" y="47"/>
                  </a:lnTo>
                  <a:lnTo>
                    <a:pt x="0" y="21"/>
                  </a:lnTo>
                  <a:lnTo>
                    <a:pt x="6" y="14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3" name="Freeform 229"/>
            <p:cNvSpPr>
              <a:spLocks/>
            </p:cNvSpPr>
            <p:nvPr/>
          </p:nvSpPr>
          <p:spPr bwMode="auto">
            <a:xfrm>
              <a:off x="7127178" y="5192555"/>
              <a:ext cx="196961" cy="533524"/>
            </a:xfrm>
            <a:custGeom>
              <a:avLst/>
              <a:gdLst>
                <a:gd name="T0" fmla="*/ 100 w 129"/>
                <a:gd name="T1" fmla="*/ 75 h 338"/>
                <a:gd name="T2" fmla="*/ 79 w 129"/>
                <a:gd name="T3" fmla="*/ 193 h 338"/>
                <a:gd name="T4" fmla="*/ 70 w 129"/>
                <a:gd name="T5" fmla="*/ 231 h 338"/>
                <a:gd name="T6" fmla="*/ 70 w 129"/>
                <a:gd name="T7" fmla="*/ 263 h 338"/>
                <a:gd name="T8" fmla="*/ 61 w 129"/>
                <a:gd name="T9" fmla="*/ 273 h 338"/>
                <a:gd name="T10" fmla="*/ 41 w 129"/>
                <a:gd name="T11" fmla="*/ 239 h 338"/>
                <a:gd name="T12" fmla="*/ 18 w 129"/>
                <a:gd name="T13" fmla="*/ 221 h 338"/>
                <a:gd name="T14" fmla="*/ 0 w 129"/>
                <a:gd name="T15" fmla="*/ 169 h 338"/>
                <a:gd name="T16" fmla="*/ 2 w 129"/>
                <a:gd name="T17" fmla="*/ 121 h 338"/>
                <a:gd name="T18" fmla="*/ 34 w 129"/>
                <a:gd name="T19" fmla="*/ 33 h 338"/>
                <a:gd name="T20" fmla="*/ 71 w 129"/>
                <a:gd name="T21" fmla="*/ 0 h 338"/>
                <a:gd name="T22" fmla="*/ 95 w 129"/>
                <a:gd name="T23" fmla="*/ 12 h 338"/>
                <a:gd name="T24" fmla="*/ 100 w 129"/>
                <a:gd name="T25" fmla="*/ 75 h 338"/>
                <a:gd name="T26" fmla="*/ 100 w 129"/>
                <a:gd name="T27" fmla="*/ 75 h 338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</a:gdLst>
              <a:ahLst/>
              <a:cxnLst>
                <a:cxn ang="T28">
                  <a:pos x="T0" y="T1"/>
                </a:cxn>
                <a:cxn ang="T29">
                  <a:pos x="T2" y="T3"/>
                </a:cxn>
                <a:cxn ang="T30">
                  <a:pos x="T4" y="T5"/>
                </a:cxn>
                <a:cxn ang="T31">
                  <a:pos x="T6" y="T7"/>
                </a:cxn>
                <a:cxn ang="T32">
                  <a:pos x="T8" y="T9"/>
                </a:cxn>
                <a:cxn ang="T33">
                  <a:pos x="T10" y="T11"/>
                </a:cxn>
                <a:cxn ang="T34">
                  <a:pos x="T12" y="T13"/>
                </a:cxn>
                <a:cxn ang="T35">
                  <a:pos x="T14" y="T15"/>
                </a:cxn>
                <a:cxn ang="T36">
                  <a:pos x="T16" y="T17"/>
                </a:cxn>
                <a:cxn ang="T37">
                  <a:pos x="T18" y="T19"/>
                </a:cxn>
                <a:cxn ang="T38">
                  <a:pos x="T20" y="T21"/>
                </a:cxn>
                <a:cxn ang="T39">
                  <a:pos x="T22" y="T23"/>
                </a:cxn>
                <a:cxn ang="T40">
                  <a:pos x="T24" y="T25"/>
                </a:cxn>
                <a:cxn ang="T41">
                  <a:pos x="T26" y="T27"/>
                </a:cxn>
              </a:cxnLst>
              <a:rect l="0" t="0" r="r" b="b"/>
              <a:pathLst>
                <a:path w="129" h="338">
                  <a:moveTo>
                    <a:pt x="128" y="92"/>
                  </a:moveTo>
                  <a:lnTo>
                    <a:pt x="101" y="239"/>
                  </a:lnTo>
                  <a:lnTo>
                    <a:pt x="89" y="286"/>
                  </a:lnTo>
                  <a:lnTo>
                    <a:pt x="89" y="325"/>
                  </a:lnTo>
                  <a:lnTo>
                    <a:pt x="78" y="337"/>
                  </a:lnTo>
                  <a:lnTo>
                    <a:pt x="52" y="296"/>
                  </a:lnTo>
                  <a:lnTo>
                    <a:pt x="23" y="274"/>
                  </a:lnTo>
                  <a:lnTo>
                    <a:pt x="0" y="209"/>
                  </a:lnTo>
                  <a:lnTo>
                    <a:pt x="2" y="149"/>
                  </a:lnTo>
                  <a:lnTo>
                    <a:pt x="44" y="41"/>
                  </a:lnTo>
                  <a:lnTo>
                    <a:pt x="91" y="0"/>
                  </a:lnTo>
                  <a:lnTo>
                    <a:pt x="121" y="14"/>
                  </a:lnTo>
                  <a:lnTo>
                    <a:pt x="128" y="92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4" name="Freeform 230"/>
            <p:cNvSpPr>
              <a:spLocks/>
            </p:cNvSpPr>
            <p:nvPr/>
          </p:nvSpPr>
          <p:spPr bwMode="auto">
            <a:xfrm>
              <a:off x="5717348" y="5329445"/>
              <a:ext cx="993447" cy="861712"/>
            </a:xfrm>
            <a:custGeom>
              <a:avLst/>
              <a:gdLst>
                <a:gd name="T0" fmla="*/ 149 w 648"/>
                <a:gd name="T1" fmla="*/ 64 h 546"/>
                <a:gd name="T2" fmla="*/ 156 w 648"/>
                <a:gd name="T3" fmla="*/ 35 h 546"/>
                <a:gd name="T4" fmla="*/ 202 w 648"/>
                <a:gd name="T5" fmla="*/ 52 h 546"/>
                <a:gd name="T6" fmla="*/ 201 w 648"/>
                <a:gd name="T7" fmla="*/ 28 h 546"/>
                <a:gd name="T8" fmla="*/ 221 w 648"/>
                <a:gd name="T9" fmla="*/ 4 h 546"/>
                <a:gd name="T10" fmla="*/ 272 w 648"/>
                <a:gd name="T11" fmla="*/ 0 h 546"/>
                <a:gd name="T12" fmla="*/ 319 w 648"/>
                <a:gd name="T13" fmla="*/ 4 h 546"/>
                <a:gd name="T14" fmla="*/ 316 w 648"/>
                <a:gd name="T15" fmla="*/ 32 h 546"/>
                <a:gd name="T16" fmla="*/ 298 w 648"/>
                <a:gd name="T17" fmla="*/ 66 h 546"/>
                <a:gd name="T18" fmla="*/ 378 w 648"/>
                <a:gd name="T19" fmla="*/ 44 h 546"/>
                <a:gd name="T20" fmla="*/ 409 w 648"/>
                <a:gd name="T21" fmla="*/ 52 h 546"/>
                <a:gd name="T22" fmla="*/ 404 w 648"/>
                <a:gd name="T23" fmla="*/ 27 h 546"/>
                <a:gd name="T24" fmla="*/ 457 w 648"/>
                <a:gd name="T25" fmla="*/ 43 h 546"/>
                <a:gd name="T26" fmla="*/ 488 w 648"/>
                <a:gd name="T27" fmla="*/ 66 h 546"/>
                <a:gd name="T28" fmla="*/ 494 w 648"/>
                <a:gd name="T29" fmla="*/ 123 h 546"/>
                <a:gd name="T30" fmla="*/ 472 w 648"/>
                <a:gd name="T31" fmla="*/ 149 h 546"/>
                <a:gd name="T32" fmla="*/ 429 w 648"/>
                <a:gd name="T33" fmla="*/ 189 h 546"/>
                <a:gd name="T34" fmla="*/ 406 w 648"/>
                <a:gd name="T35" fmla="*/ 197 h 546"/>
                <a:gd name="T36" fmla="*/ 395 w 648"/>
                <a:gd name="T37" fmla="*/ 202 h 546"/>
                <a:gd name="T38" fmla="*/ 359 w 648"/>
                <a:gd name="T39" fmla="*/ 214 h 546"/>
                <a:gd name="T40" fmla="*/ 332 w 648"/>
                <a:gd name="T41" fmla="*/ 218 h 546"/>
                <a:gd name="T42" fmla="*/ 263 w 648"/>
                <a:gd name="T43" fmla="*/ 209 h 546"/>
                <a:gd name="T44" fmla="*/ 271 w 648"/>
                <a:gd name="T45" fmla="*/ 259 h 546"/>
                <a:gd name="T46" fmla="*/ 227 w 648"/>
                <a:gd name="T47" fmla="*/ 292 h 546"/>
                <a:gd name="T48" fmla="*/ 184 w 648"/>
                <a:gd name="T49" fmla="*/ 308 h 546"/>
                <a:gd name="T50" fmla="*/ 131 w 648"/>
                <a:gd name="T51" fmla="*/ 328 h 546"/>
                <a:gd name="T52" fmla="*/ 49 w 648"/>
                <a:gd name="T53" fmla="*/ 368 h 546"/>
                <a:gd name="T54" fmla="*/ 61 w 648"/>
                <a:gd name="T55" fmla="*/ 424 h 546"/>
                <a:gd name="T56" fmla="*/ 23 w 648"/>
                <a:gd name="T57" fmla="*/ 438 h 546"/>
                <a:gd name="T58" fmla="*/ 4 w 648"/>
                <a:gd name="T59" fmla="*/ 360 h 546"/>
                <a:gd name="T60" fmla="*/ 21 w 648"/>
                <a:gd name="T61" fmla="*/ 316 h 546"/>
                <a:gd name="T62" fmla="*/ 42 w 648"/>
                <a:gd name="T63" fmla="*/ 294 h 546"/>
                <a:gd name="T64" fmla="*/ 67 w 648"/>
                <a:gd name="T65" fmla="*/ 257 h 546"/>
                <a:gd name="T66" fmla="*/ 106 w 648"/>
                <a:gd name="T67" fmla="*/ 182 h 546"/>
                <a:gd name="T68" fmla="*/ 136 w 648"/>
                <a:gd name="T69" fmla="*/ 124 h 546"/>
                <a:gd name="T70" fmla="*/ 136 w 648"/>
                <a:gd name="T71" fmla="*/ 76 h 54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48" h="546">
                  <a:moveTo>
                    <a:pt x="172" y="93"/>
                  </a:moveTo>
                  <a:lnTo>
                    <a:pt x="189" y="79"/>
                  </a:lnTo>
                  <a:lnTo>
                    <a:pt x="189" y="53"/>
                  </a:lnTo>
                  <a:lnTo>
                    <a:pt x="198" y="43"/>
                  </a:lnTo>
                  <a:lnTo>
                    <a:pt x="220" y="46"/>
                  </a:lnTo>
                  <a:lnTo>
                    <a:pt x="257" y="64"/>
                  </a:lnTo>
                  <a:lnTo>
                    <a:pt x="263" y="50"/>
                  </a:lnTo>
                  <a:lnTo>
                    <a:pt x="255" y="35"/>
                  </a:lnTo>
                  <a:lnTo>
                    <a:pt x="257" y="24"/>
                  </a:lnTo>
                  <a:lnTo>
                    <a:pt x="281" y="4"/>
                  </a:lnTo>
                  <a:lnTo>
                    <a:pt x="322" y="16"/>
                  </a:lnTo>
                  <a:lnTo>
                    <a:pt x="346" y="0"/>
                  </a:lnTo>
                  <a:lnTo>
                    <a:pt x="364" y="17"/>
                  </a:lnTo>
                  <a:lnTo>
                    <a:pt x="406" y="6"/>
                  </a:lnTo>
                  <a:lnTo>
                    <a:pt x="415" y="21"/>
                  </a:lnTo>
                  <a:lnTo>
                    <a:pt x="401" y="40"/>
                  </a:lnTo>
                  <a:lnTo>
                    <a:pt x="379" y="72"/>
                  </a:lnTo>
                  <a:lnTo>
                    <a:pt x="379" y="81"/>
                  </a:lnTo>
                  <a:lnTo>
                    <a:pt x="392" y="91"/>
                  </a:lnTo>
                  <a:lnTo>
                    <a:pt x="480" y="55"/>
                  </a:lnTo>
                  <a:lnTo>
                    <a:pt x="511" y="72"/>
                  </a:lnTo>
                  <a:lnTo>
                    <a:pt x="520" y="64"/>
                  </a:lnTo>
                  <a:lnTo>
                    <a:pt x="511" y="43"/>
                  </a:lnTo>
                  <a:lnTo>
                    <a:pt x="513" y="33"/>
                  </a:lnTo>
                  <a:lnTo>
                    <a:pt x="570" y="43"/>
                  </a:lnTo>
                  <a:lnTo>
                    <a:pt x="580" y="53"/>
                  </a:lnTo>
                  <a:lnTo>
                    <a:pt x="596" y="50"/>
                  </a:lnTo>
                  <a:lnTo>
                    <a:pt x="620" y="81"/>
                  </a:lnTo>
                  <a:lnTo>
                    <a:pt x="647" y="139"/>
                  </a:lnTo>
                  <a:lnTo>
                    <a:pt x="628" y="152"/>
                  </a:lnTo>
                  <a:lnTo>
                    <a:pt x="613" y="180"/>
                  </a:lnTo>
                  <a:lnTo>
                    <a:pt x="600" y="185"/>
                  </a:lnTo>
                  <a:lnTo>
                    <a:pt x="587" y="212"/>
                  </a:lnTo>
                  <a:lnTo>
                    <a:pt x="544" y="233"/>
                  </a:lnTo>
                  <a:lnTo>
                    <a:pt x="526" y="225"/>
                  </a:lnTo>
                  <a:lnTo>
                    <a:pt x="515" y="243"/>
                  </a:lnTo>
                  <a:lnTo>
                    <a:pt x="515" y="250"/>
                  </a:lnTo>
                  <a:lnTo>
                    <a:pt x="502" y="250"/>
                  </a:lnTo>
                  <a:lnTo>
                    <a:pt x="478" y="250"/>
                  </a:lnTo>
                  <a:lnTo>
                    <a:pt x="456" y="265"/>
                  </a:lnTo>
                  <a:lnTo>
                    <a:pt x="441" y="255"/>
                  </a:lnTo>
                  <a:lnTo>
                    <a:pt x="421" y="269"/>
                  </a:lnTo>
                  <a:lnTo>
                    <a:pt x="373" y="289"/>
                  </a:lnTo>
                  <a:lnTo>
                    <a:pt x="334" y="258"/>
                  </a:lnTo>
                  <a:lnTo>
                    <a:pt x="332" y="282"/>
                  </a:lnTo>
                  <a:lnTo>
                    <a:pt x="344" y="320"/>
                  </a:lnTo>
                  <a:lnTo>
                    <a:pt x="310" y="335"/>
                  </a:lnTo>
                  <a:lnTo>
                    <a:pt x="289" y="361"/>
                  </a:lnTo>
                  <a:lnTo>
                    <a:pt x="253" y="371"/>
                  </a:lnTo>
                  <a:lnTo>
                    <a:pt x="233" y="380"/>
                  </a:lnTo>
                  <a:lnTo>
                    <a:pt x="193" y="380"/>
                  </a:lnTo>
                  <a:lnTo>
                    <a:pt x="167" y="406"/>
                  </a:lnTo>
                  <a:lnTo>
                    <a:pt x="98" y="430"/>
                  </a:lnTo>
                  <a:lnTo>
                    <a:pt x="62" y="455"/>
                  </a:lnTo>
                  <a:lnTo>
                    <a:pt x="45" y="472"/>
                  </a:lnTo>
                  <a:lnTo>
                    <a:pt x="78" y="525"/>
                  </a:lnTo>
                  <a:lnTo>
                    <a:pt x="55" y="545"/>
                  </a:lnTo>
                  <a:lnTo>
                    <a:pt x="29" y="542"/>
                  </a:lnTo>
                  <a:lnTo>
                    <a:pt x="0" y="486"/>
                  </a:lnTo>
                  <a:lnTo>
                    <a:pt x="5" y="445"/>
                  </a:lnTo>
                  <a:lnTo>
                    <a:pt x="5" y="426"/>
                  </a:lnTo>
                  <a:lnTo>
                    <a:pt x="27" y="390"/>
                  </a:lnTo>
                  <a:lnTo>
                    <a:pt x="55" y="383"/>
                  </a:lnTo>
                  <a:lnTo>
                    <a:pt x="53" y="364"/>
                  </a:lnTo>
                  <a:lnTo>
                    <a:pt x="82" y="351"/>
                  </a:lnTo>
                  <a:lnTo>
                    <a:pt x="86" y="318"/>
                  </a:lnTo>
                  <a:lnTo>
                    <a:pt x="136" y="277"/>
                  </a:lnTo>
                  <a:lnTo>
                    <a:pt x="134" y="225"/>
                  </a:lnTo>
                  <a:lnTo>
                    <a:pt x="174" y="173"/>
                  </a:lnTo>
                  <a:lnTo>
                    <a:pt x="172" y="154"/>
                  </a:lnTo>
                  <a:lnTo>
                    <a:pt x="184" y="137"/>
                  </a:lnTo>
                  <a:lnTo>
                    <a:pt x="172" y="93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5" name="Freeform 231"/>
            <p:cNvSpPr>
              <a:spLocks/>
            </p:cNvSpPr>
            <p:nvPr/>
          </p:nvSpPr>
          <p:spPr bwMode="auto">
            <a:xfrm>
              <a:off x="4969241" y="5243451"/>
              <a:ext cx="1033185" cy="772207"/>
            </a:xfrm>
            <a:custGeom>
              <a:avLst/>
              <a:gdLst>
                <a:gd name="T0" fmla="*/ 24 w 673"/>
                <a:gd name="T1" fmla="*/ 153 h 490"/>
                <a:gd name="T2" fmla="*/ 59 w 673"/>
                <a:gd name="T3" fmla="*/ 137 h 490"/>
                <a:gd name="T4" fmla="*/ 115 w 673"/>
                <a:gd name="T5" fmla="*/ 151 h 490"/>
                <a:gd name="T6" fmla="*/ 124 w 673"/>
                <a:gd name="T7" fmla="*/ 126 h 490"/>
                <a:gd name="T8" fmla="*/ 202 w 673"/>
                <a:gd name="T9" fmla="*/ 96 h 490"/>
                <a:gd name="T10" fmla="*/ 264 w 673"/>
                <a:gd name="T11" fmla="*/ 78 h 490"/>
                <a:gd name="T12" fmla="*/ 291 w 673"/>
                <a:gd name="T13" fmla="*/ 84 h 490"/>
                <a:gd name="T14" fmla="*/ 311 w 673"/>
                <a:gd name="T15" fmla="*/ 69 h 490"/>
                <a:gd name="T16" fmla="*/ 320 w 673"/>
                <a:gd name="T17" fmla="*/ 53 h 490"/>
                <a:gd name="T18" fmla="*/ 345 w 673"/>
                <a:gd name="T19" fmla="*/ 34 h 490"/>
                <a:gd name="T20" fmla="*/ 380 w 673"/>
                <a:gd name="T21" fmla="*/ 14 h 490"/>
                <a:gd name="T22" fmla="*/ 394 w 673"/>
                <a:gd name="T23" fmla="*/ 32 h 490"/>
                <a:gd name="T24" fmla="*/ 428 w 673"/>
                <a:gd name="T25" fmla="*/ 7 h 490"/>
                <a:gd name="T26" fmla="*/ 464 w 673"/>
                <a:gd name="T27" fmla="*/ 7 h 490"/>
                <a:gd name="T28" fmla="*/ 481 w 673"/>
                <a:gd name="T29" fmla="*/ 36 h 490"/>
                <a:gd name="T30" fmla="*/ 459 w 673"/>
                <a:gd name="T31" fmla="*/ 87 h 490"/>
                <a:gd name="T32" fmla="*/ 459 w 673"/>
                <a:gd name="T33" fmla="*/ 110 h 490"/>
                <a:gd name="T34" fmla="*/ 494 w 673"/>
                <a:gd name="T35" fmla="*/ 128 h 490"/>
                <a:gd name="T36" fmla="*/ 521 w 673"/>
                <a:gd name="T37" fmla="*/ 119 h 490"/>
                <a:gd name="T38" fmla="*/ 521 w 673"/>
                <a:gd name="T39" fmla="*/ 169 h 490"/>
                <a:gd name="T40" fmla="*/ 490 w 673"/>
                <a:gd name="T41" fmla="*/ 225 h 490"/>
                <a:gd name="T42" fmla="*/ 452 w 673"/>
                <a:gd name="T43" fmla="*/ 300 h 490"/>
                <a:gd name="T44" fmla="*/ 427 w 673"/>
                <a:gd name="T45" fmla="*/ 337 h 490"/>
                <a:gd name="T46" fmla="*/ 406 w 673"/>
                <a:gd name="T47" fmla="*/ 359 h 490"/>
                <a:gd name="T48" fmla="*/ 344 w 673"/>
                <a:gd name="T49" fmla="*/ 394 h 490"/>
                <a:gd name="T50" fmla="*/ 295 w 673"/>
                <a:gd name="T51" fmla="*/ 366 h 490"/>
                <a:gd name="T52" fmla="*/ 244 w 673"/>
                <a:gd name="T53" fmla="*/ 392 h 490"/>
                <a:gd name="T54" fmla="*/ 166 w 673"/>
                <a:gd name="T55" fmla="*/ 362 h 490"/>
                <a:gd name="T56" fmla="*/ 169 w 673"/>
                <a:gd name="T57" fmla="*/ 305 h 490"/>
                <a:gd name="T58" fmla="*/ 133 w 673"/>
                <a:gd name="T59" fmla="*/ 293 h 490"/>
                <a:gd name="T60" fmla="*/ 105 w 673"/>
                <a:gd name="T61" fmla="*/ 293 h 490"/>
                <a:gd name="T62" fmla="*/ 92 w 673"/>
                <a:gd name="T63" fmla="*/ 251 h 490"/>
                <a:gd name="T64" fmla="*/ 116 w 673"/>
                <a:gd name="T65" fmla="*/ 245 h 490"/>
                <a:gd name="T66" fmla="*/ 115 w 673"/>
                <a:gd name="T67" fmla="*/ 209 h 490"/>
                <a:gd name="T68" fmla="*/ 45 w 673"/>
                <a:gd name="T69" fmla="*/ 181 h 490"/>
                <a:gd name="T70" fmla="*/ 12 w 673"/>
                <a:gd name="T71" fmla="*/ 181 h 490"/>
                <a:gd name="T72" fmla="*/ 2 w 673"/>
                <a:gd name="T73" fmla="*/ 151 h 49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73" h="490">
                  <a:moveTo>
                    <a:pt x="2" y="187"/>
                  </a:moveTo>
                  <a:lnTo>
                    <a:pt x="30" y="189"/>
                  </a:lnTo>
                  <a:lnTo>
                    <a:pt x="61" y="161"/>
                  </a:lnTo>
                  <a:lnTo>
                    <a:pt x="74" y="170"/>
                  </a:lnTo>
                  <a:lnTo>
                    <a:pt x="133" y="194"/>
                  </a:lnTo>
                  <a:lnTo>
                    <a:pt x="145" y="187"/>
                  </a:lnTo>
                  <a:lnTo>
                    <a:pt x="147" y="167"/>
                  </a:lnTo>
                  <a:lnTo>
                    <a:pt x="157" y="156"/>
                  </a:lnTo>
                  <a:lnTo>
                    <a:pt x="241" y="101"/>
                  </a:lnTo>
                  <a:lnTo>
                    <a:pt x="256" y="119"/>
                  </a:lnTo>
                  <a:lnTo>
                    <a:pt x="306" y="134"/>
                  </a:lnTo>
                  <a:lnTo>
                    <a:pt x="334" y="97"/>
                  </a:lnTo>
                  <a:lnTo>
                    <a:pt x="348" y="105"/>
                  </a:lnTo>
                  <a:lnTo>
                    <a:pt x="368" y="105"/>
                  </a:lnTo>
                  <a:lnTo>
                    <a:pt x="368" y="95"/>
                  </a:lnTo>
                  <a:lnTo>
                    <a:pt x="394" y="86"/>
                  </a:lnTo>
                  <a:lnTo>
                    <a:pt x="394" y="77"/>
                  </a:lnTo>
                  <a:lnTo>
                    <a:pt x="405" y="66"/>
                  </a:lnTo>
                  <a:lnTo>
                    <a:pt x="411" y="69"/>
                  </a:lnTo>
                  <a:lnTo>
                    <a:pt x="437" y="42"/>
                  </a:lnTo>
                  <a:lnTo>
                    <a:pt x="460" y="48"/>
                  </a:lnTo>
                  <a:lnTo>
                    <a:pt x="482" y="18"/>
                  </a:lnTo>
                  <a:lnTo>
                    <a:pt x="492" y="42"/>
                  </a:lnTo>
                  <a:lnTo>
                    <a:pt x="499" y="40"/>
                  </a:lnTo>
                  <a:lnTo>
                    <a:pt x="534" y="6"/>
                  </a:lnTo>
                  <a:lnTo>
                    <a:pt x="542" y="9"/>
                  </a:lnTo>
                  <a:lnTo>
                    <a:pt x="558" y="0"/>
                  </a:lnTo>
                  <a:lnTo>
                    <a:pt x="587" y="9"/>
                  </a:lnTo>
                  <a:lnTo>
                    <a:pt x="587" y="40"/>
                  </a:lnTo>
                  <a:lnTo>
                    <a:pt x="609" y="44"/>
                  </a:lnTo>
                  <a:lnTo>
                    <a:pt x="602" y="74"/>
                  </a:lnTo>
                  <a:lnTo>
                    <a:pt x="582" y="108"/>
                  </a:lnTo>
                  <a:lnTo>
                    <a:pt x="573" y="136"/>
                  </a:lnTo>
                  <a:lnTo>
                    <a:pt x="582" y="136"/>
                  </a:lnTo>
                  <a:lnTo>
                    <a:pt x="606" y="115"/>
                  </a:lnTo>
                  <a:lnTo>
                    <a:pt x="626" y="158"/>
                  </a:lnTo>
                  <a:lnTo>
                    <a:pt x="642" y="148"/>
                  </a:lnTo>
                  <a:lnTo>
                    <a:pt x="659" y="148"/>
                  </a:lnTo>
                  <a:lnTo>
                    <a:pt x="672" y="192"/>
                  </a:lnTo>
                  <a:lnTo>
                    <a:pt x="659" y="209"/>
                  </a:lnTo>
                  <a:lnTo>
                    <a:pt x="661" y="228"/>
                  </a:lnTo>
                  <a:lnTo>
                    <a:pt x="621" y="280"/>
                  </a:lnTo>
                  <a:lnTo>
                    <a:pt x="624" y="332"/>
                  </a:lnTo>
                  <a:lnTo>
                    <a:pt x="573" y="372"/>
                  </a:lnTo>
                  <a:lnTo>
                    <a:pt x="569" y="406"/>
                  </a:lnTo>
                  <a:lnTo>
                    <a:pt x="540" y="418"/>
                  </a:lnTo>
                  <a:lnTo>
                    <a:pt x="542" y="438"/>
                  </a:lnTo>
                  <a:lnTo>
                    <a:pt x="514" y="445"/>
                  </a:lnTo>
                  <a:lnTo>
                    <a:pt x="492" y="480"/>
                  </a:lnTo>
                  <a:lnTo>
                    <a:pt x="435" y="489"/>
                  </a:lnTo>
                  <a:lnTo>
                    <a:pt x="405" y="467"/>
                  </a:lnTo>
                  <a:lnTo>
                    <a:pt x="374" y="454"/>
                  </a:lnTo>
                  <a:lnTo>
                    <a:pt x="344" y="485"/>
                  </a:lnTo>
                  <a:lnTo>
                    <a:pt x="310" y="487"/>
                  </a:lnTo>
                  <a:lnTo>
                    <a:pt x="280" y="489"/>
                  </a:lnTo>
                  <a:lnTo>
                    <a:pt x="210" y="449"/>
                  </a:lnTo>
                  <a:lnTo>
                    <a:pt x="197" y="414"/>
                  </a:lnTo>
                  <a:lnTo>
                    <a:pt x="214" y="379"/>
                  </a:lnTo>
                  <a:lnTo>
                    <a:pt x="195" y="363"/>
                  </a:lnTo>
                  <a:lnTo>
                    <a:pt x="169" y="363"/>
                  </a:lnTo>
                  <a:lnTo>
                    <a:pt x="162" y="357"/>
                  </a:lnTo>
                  <a:lnTo>
                    <a:pt x="133" y="363"/>
                  </a:lnTo>
                  <a:lnTo>
                    <a:pt x="105" y="344"/>
                  </a:lnTo>
                  <a:lnTo>
                    <a:pt x="116" y="312"/>
                  </a:lnTo>
                  <a:lnTo>
                    <a:pt x="138" y="310"/>
                  </a:lnTo>
                  <a:lnTo>
                    <a:pt x="147" y="304"/>
                  </a:lnTo>
                  <a:lnTo>
                    <a:pt x="153" y="276"/>
                  </a:lnTo>
                  <a:lnTo>
                    <a:pt x="145" y="260"/>
                  </a:lnTo>
                  <a:lnTo>
                    <a:pt x="70" y="247"/>
                  </a:lnTo>
                  <a:lnTo>
                    <a:pt x="57" y="225"/>
                  </a:lnTo>
                  <a:lnTo>
                    <a:pt x="35" y="225"/>
                  </a:lnTo>
                  <a:lnTo>
                    <a:pt x="16" y="225"/>
                  </a:lnTo>
                  <a:lnTo>
                    <a:pt x="0" y="201"/>
                  </a:lnTo>
                  <a:lnTo>
                    <a:pt x="2" y="187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6" name="Freeform 232"/>
            <p:cNvSpPr>
              <a:spLocks/>
            </p:cNvSpPr>
            <p:nvPr/>
          </p:nvSpPr>
          <p:spPr bwMode="auto">
            <a:xfrm>
              <a:off x="5589496" y="6210463"/>
              <a:ext cx="328269" cy="314147"/>
            </a:xfrm>
            <a:custGeom>
              <a:avLst/>
              <a:gdLst>
                <a:gd name="T0" fmla="*/ 168 w 214"/>
                <a:gd name="T1" fmla="*/ 28 h 199"/>
                <a:gd name="T2" fmla="*/ 137 w 214"/>
                <a:gd name="T3" fmla="*/ 85 h 199"/>
                <a:gd name="T4" fmla="*/ 137 w 214"/>
                <a:gd name="T5" fmla="*/ 109 h 199"/>
                <a:gd name="T6" fmla="*/ 75 w 214"/>
                <a:gd name="T7" fmla="*/ 160 h 199"/>
                <a:gd name="T8" fmla="*/ 11 w 214"/>
                <a:gd name="T9" fmla="*/ 139 h 199"/>
                <a:gd name="T10" fmla="*/ 0 w 214"/>
                <a:gd name="T11" fmla="*/ 90 h 199"/>
                <a:gd name="T12" fmla="*/ 4 w 214"/>
                <a:gd name="T13" fmla="*/ 68 h 199"/>
                <a:gd name="T14" fmla="*/ 37 w 214"/>
                <a:gd name="T15" fmla="*/ 33 h 199"/>
                <a:gd name="T16" fmla="*/ 49 w 214"/>
                <a:gd name="T17" fmla="*/ 22 h 199"/>
                <a:gd name="T18" fmla="*/ 107 w 214"/>
                <a:gd name="T19" fmla="*/ 12 h 199"/>
                <a:gd name="T20" fmla="*/ 131 w 214"/>
                <a:gd name="T21" fmla="*/ 10 h 199"/>
                <a:gd name="T22" fmla="*/ 140 w 214"/>
                <a:gd name="T23" fmla="*/ 0 h 199"/>
                <a:gd name="T24" fmla="*/ 159 w 214"/>
                <a:gd name="T25" fmla="*/ 4 h 199"/>
                <a:gd name="T26" fmla="*/ 168 w 214"/>
                <a:gd name="T27" fmla="*/ 28 h 199"/>
                <a:gd name="T28" fmla="*/ 168 w 214"/>
                <a:gd name="T29" fmla="*/ 28 h 1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4" h="199">
                  <a:moveTo>
                    <a:pt x="213" y="34"/>
                  </a:moveTo>
                  <a:lnTo>
                    <a:pt x="174" y="105"/>
                  </a:lnTo>
                  <a:lnTo>
                    <a:pt x="174" y="134"/>
                  </a:lnTo>
                  <a:lnTo>
                    <a:pt x="95" y="198"/>
                  </a:lnTo>
                  <a:lnTo>
                    <a:pt x="14" y="171"/>
                  </a:lnTo>
                  <a:lnTo>
                    <a:pt x="0" y="111"/>
                  </a:lnTo>
                  <a:lnTo>
                    <a:pt x="4" y="85"/>
                  </a:lnTo>
                  <a:lnTo>
                    <a:pt x="47" y="41"/>
                  </a:lnTo>
                  <a:lnTo>
                    <a:pt x="62" y="28"/>
                  </a:lnTo>
                  <a:lnTo>
                    <a:pt x="135" y="14"/>
                  </a:lnTo>
                  <a:lnTo>
                    <a:pt x="167" y="12"/>
                  </a:lnTo>
                  <a:lnTo>
                    <a:pt x="178" y="0"/>
                  </a:lnTo>
                  <a:lnTo>
                    <a:pt x="202" y="5"/>
                  </a:lnTo>
                  <a:lnTo>
                    <a:pt x="213" y="34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7" name="Freeform 233"/>
            <p:cNvSpPr>
              <a:spLocks/>
            </p:cNvSpPr>
            <p:nvPr/>
          </p:nvSpPr>
          <p:spPr bwMode="auto">
            <a:xfrm>
              <a:off x="4022443" y="4836287"/>
              <a:ext cx="1185225" cy="1270631"/>
            </a:xfrm>
            <a:custGeom>
              <a:avLst/>
              <a:gdLst>
                <a:gd name="T0" fmla="*/ 532 w 773"/>
                <a:gd name="T1" fmla="*/ 101 h 806"/>
                <a:gd name="T2" fmla="*/ 491 w 773"/>
                <a:gd name="T3" fmla="*/ 112 h 806"/>
                <a:gd name="T4" fmla="*/ 472 w 773"/>
                <a:gd name="T5" fmla="*/ 80 h 806"/>
                <a:gd name="T6" fmla="*/ 462 w 773"/>
                <a:gd name="T7" fmla="*/ 57 h 806"/>
                <a:gd name="T8" fmla="*/ 431 w 773"/>
                <a:gd name="T9" fmla="*/ 58 h 806"/>
                <a:gd name="T10" fmla="*/ 416 w 773"/>
                <a:gd name="T11" fmla="*/ 84 h 806"/>
                <a:gd name="T12" fmla="*/ 416 w 773"/>
                <a:gd name="T13" fmla="*/ 114 h 806"/>
                <a:gd name="T14" fmla="*/ 380 w 773"/>
                <a:gd name="T15" fmla="*/ 225 h 806"/>
                <a:gd name="T16" fmla="*/ 349 w 773"/>
                <a:gd name="T17" fmla="*/ 234 h 806"/>
                <a:gd name="T18" fmla="*/ 292 w 773"/>
                <a:gd name="T19" fmla="*/ 249 h 806"/>
                <a:gd name="T20" fmla="*/ 207 w 773"/>
                <a:gd name="T21" fmla="*/ 112 h 806"/>
                <a:gd name="T22" fmla="*/ 178 w 773"/>
                <a:gd name="T23" fmla="*/ 91 h 806"/>
                <a:gd name="T24" fmla="*/ 172 w 773"/>
                <a:gd name="T25" fmla="*/ 58 h 806"/>
                <a:gd name="T26" fmla="*/ 131 w 773"/>
                <a:gd name="T27" fmla="*/ 80 h 806"/>
                <a:gd name="T28" fmla="*/ 114 w 773"/>
                <a:gd name="T29" fmla="*/ 0 h 806"/>
                <a:gd name="T30" fmla="*/ 84 w 773"/>
                <a:gd name="T31" fmla="*/ 32 h 806"/>
                <a:gd name="T32" fmla="*/ 81 w 773"/>
                <a:gd name="T33" fmla="*/ 82 h 806"/>
                <a:gd name="T34" fmla="*/ 62 w 773"/>
                <a:gd name="T35" fmla="*/ 73 h 806"/>
                <a:gd name="T36" fmla="*/ 62 w 773"/>
                <a:gd name="T37" fmla="*/ 131 h 806"/>
                <a:gd name="T38" fmla="*/ 84 w 773"/>
                <a:gd name="T39" fmla="*/ 139 h 806"/>
                <a:gd name="T40" fmla="*/ 83 w 773"/>
                <a:gd name="T41" fmla="*/ 266 h 806"/>
                <a:gd name="T42" fmla="*/ 13 w 773"/>
                <a:gd name="T43" fmla="*/ 349 h 806"/>
                <a:gd name="T44" fmla="*/ 0 w 773"/>
                <a:gd name="T45" fmla="*/ 371 h 806"/>
                <a:gd name="T46" fmla="*/ 2 w 773"/>
                <a:gd name="T47" fmla="*/ 421 h 806"/>
                <a:gd name="T48" fmla="*/ 39 w 773"/>
                <a:gd name="T49" fmla="*/ 416 h 806"/>
                <a:gd name="T50" fmla="*/ 81 w 773"/>
                <a:gd name="T51" fmla="*/ 432 h 806"/>
                <a:gd name="T52" fmla="*/ 92 w 773"/>
                <a:gd name="T53" fmla="*/ 476 h 806"/>
                <a:gd name="T54" fmla="*/ 126 w 773"/>
                <a:gd name="T55" fmla="*/ 488 h 806"/>
                <a:gd name="T56" fmla="*/ 124 w 773"/>
                <a:gd name="T57" fmla="*/ 515 h 806"/>
                <a:gd name="T58" fmla="*/ 112 w 773"/>
                <a:gd name="T59" fmla="*/ 561 h 806"/>
                <a:gd name="T60" fmla="*/ 136 w 773"/>
                <a:gd name="T61" fmla="*/ 571 h 806"/>
                <a:gd name="T62" fmla="*/ 162 w 773"/>
                <a:gd name="T63" fmla="*/ 592 h 806"/>
                <a:gd name="T64" fmla="*/ 209 w 773"/>
                <a:gd name="T65" fmla="*/ 622 h 806"/>
                <a:gd name="T66" fmla="*/ 255 w 773"/>
                <a:gd name="T67" fmla="*/ 608 h 806"/>
                <a:gd name="T68" fmla="*/ 258 w 773"/>
                <a:gd name="T69" fmla="*/ 639 h 806"/>
                <a:gd name="T70" fmla="*/ 287 w 773"/>
                <a:gd name="T71" fmla="*/ 645 h 806"/>
                <a:gd name="T72" fmla="*/ 300 w 773"/>
                <a:gd name="T73" fmla="*/ 642 h 806"/>
                <a:gd name="T74" fmla="*/ 288 w 773"/>
                <a:gd name="T75" fmla="*/ 561 h 806"/>
                <a:gd name="T76" fmla="*/ 326 w 773"/>
                <a:gd name="T77" fmla="*/ 546 h 806"/>
                <a:gd name="T78" fmla="*/ 349 w 773"/>
                <a:gd name="T79" fmla="*/ 526 h 806"/>
                <a:gd name="T80" fmla="*/ 407 w 773"/>
                <a:gd name="T81" fmla="*/ 525 h 806"/>
                <a:gd name="T82" fmla="*/ 433 w 773"/>
                <a:gd name="T83" fmla="*/ 523 h 806"/>
                <a:gd name="T84" fmla="*/ 456 w 773"/>
                <a:gd name="T85" fmla="*/ 540 h 806"/>
                <a:gd name="T86" fmla="*/ 475 w 773"/>
                <a:gd name="T87" fmla="*/ 517 h 806"/>
                <a:gd name="T88" fmla="*/ 501 w 773"/>
                <a:gd name="T89" fmla="*/ 518 h 806"/>
                <a:gd name="T90" fmla="*/ 535 w 773"/>
                <a:gd name="T91" fmla="*/ 479 h 806"/>
                <a:gd name="T92" fmla="*/ 570 w 773"/>
                <a:gd name="T93" fmla="*/ 486 h 806"/>
                <a:gd name="T94" fmla="*/ 596 w 773"/>
                <a:gd name="T95" fmla="*/ 458 h 806"/>
                <a:gd name="T96" fmla="*/ 608 w 773"/>
                <a:gd name="T97" fmla="*/ 431 h 806"/>
                <a:gd name="T98" fmla="*/ 542 w 773"/>
                <a:gd name="T99" fmla="*/ 408 h 806"/>
                <a:gd name="T100" fmla="*/ 515 w 773"/>
                <a:gd name="T101" fmla="*/ 390 h 806"/>
                <a:gd name="T102" fmla="*/ 486 w 773"/>
                <a:gd name="T103" fmla="*/ 370 h 806"/>
                <a:gd name="T104" fmla="*/ 495 w 773"/>
                <a:gd name="T105" fmla="*/ 316 h 806"/>
                <a:gd name="T106" fmla="*/ 491 w 773"/>
                <a:gd name="T107" fmla="*/ 218 h 806"/>
                <a:gd name="T108" fmla="*/ 439 w 773"/>
                <a:gd name="T109" fmla="*/ 221 h 806"/>
                <a:gd name="T110" fmla="*/ 431 w 773"/>
                <a:gd name="T111" fmla="*/ 186 h 806"/>
                <a:gd name="T112" fmla="*/ 442 w 773"/>
                <a:gd name="T113" fmla="*/ 151 h 806"/>
                <a:gd name="T114" fmla="*/ 472 w 773"/>
                <a:gd name="T115" fmla="*/ 149 h 806"/>
                <a:gd name="T116" fmla="*/ 526 w 773"/>
                <a:gd name="T117" fmla="*/ 149 h 806"/>
                <a:gd name="T118" fmla="*/ 537 w 773"/>
                <a:gd name="T119" fmla="*/ 119 h 80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73" h="806">
                  <a:moveTo>
                    <a:pt x="682" y="148"/>
                  </a:moveTo>
                  <a:lnTo>
                    <a:pt x="675" y="125"/>
                  </a:lnTo>
                  <a:lnTo>
                    <a:pt x="656" y="119"/>
                  </a:lnTo>
                  <a:lnTo>
                    <a:pt x="623" y="139"/>
                  </a:lnTo>
                  <a:lnTo>
                    <a:pt x="601" y="127"/>
                  </a:lnTo>
                  <a:lnTo>
                    <a:pt x="599" y="99"/>
                  </a:lnTo>
                  <a:lnTo>
                    <a:pt x="587" y="86"/>
                  </a:lnTo>
                  <a:lnTo>
                    <a:pt x="587" y="70"/>
                  </a:lnTo>
                  <a:lnTo>
                    <a:pt x="557" y="64"/>
                  </a:lnTo>
                  <a:lnTo>
                    <a:pt x="548" y="72"/>
                  </a:lnTo>
                  <a:lnTo>
                    <a:pt x="553" y="95"/>
                  </a:lnTo>
                  <a:lnTo>
                    <a:pt x="529" y="105"/>
                  </a:lnTo>
                  <a:lnTo>
                    <a:pt x="522" y="122"/>
                  </a:lnTo>
                  <a:lnTo>
                    <a:pt x="529" y="141"/>
                  </a:lnTo>
                  <a:lnTo>
                    <a:pt x="474" y="204"/>
                  </a:lnTo>
                  <a:lnTo>
                    <a:pt x="482" y="279"/>
                  </a:lnTo>
                  <a:lnTo>
                    <a:pt x="455" y="302"/>
                  </a:lnTo>
                  <a:lnTo>
                    <a:pt x="443" y="289"/>
                  </a:lnTo>
                  <a:lnTo>
                    <a:pt x="390" y="320"/>
                  </a:lnTo>
                  <a:lnTo>
                    <a:pt x="371" y="308"/>
                  </a:lnTo>
                  <a:lnTo>
                    <a:pt x="294" y="161"/>
                  </a:lnTo>
                  <a:lnTo>
                    <a:pt x="263" y="139"/>
                  </a:lnTo>
                  <a:lnTo>
                    <a:pt x="239" y="132"/>
                  </a:lnTo>
                  <a:lnTo>
                    <a:pt x="227" y="112"/>
                  </a:lnTo>
                  <a:lnTo>
                    <a:pt x="241" y="90"/>
                  </a:lnTo>
                  <a:lnTo>
                    <a:pt x="219" y="72"/>
                  </a:lnTo>
                  <a:lnTo>
                    <a:pt x="193" y="95"/>
                  </a:lnTo>
                  <a:lnTo>
                    <a:pt x="167" y="99"/>
                  </a:lnTo>
                  <a:lnTo>
                    <a:pt x="148" y="19"/>
                  </a:lnTo>
                  <a:lnTo>
                    <a:pt x="144" y="0"/>
                  </a:lnTo>
                  <a:lnTo>
                    <a:pt x="117" y="33"/>
                  </a:lnTo>
                  <a:lnTo>
                    <a:pt x="107" y="40"/>
                  </a:lnTo>
                  <a:lnTo>
                    <a:pt x="109" y="90"/>
                  </a:lnTo>
                  <a:lnTo>
                    <a:pt x="103" y="101"/>
                  </a:lnTo>
                  <a:lnTo>
                    <a:pt x="89" y="101"/>
                  </a:lnTo>
                  <a:lnTo>
                    <a:pt x="79" y="90"/>
                  </a:lnTo>
                  <a:lnTo>
                    <a:pt x="65" y="105"/>
                  </a:lnTo>
                  <a:lnTo>
                    <a:pt x="79" y="163"/>
                  </a:lnTo>
                  <a:lnTo>
                    <a:pt x="93" y="163"/>
                  </a:lnTo>
                  <a:lnTo>
                    <a:pt x="107" y="172"/>
                  </a:lnTo>
                  <a:lnTo>
                    <a:pt x="112" y="207"/>
                  </a:lnTo>
                  <a:lnTo>
                    <a:pt x="105" y="329"/>
                  </a:lnTo>
                  <a:lnTo>
                    <a:pt x="21" y="404"/>
                  </a:lnTo>
                  <a:lnTo>
                    <a:pt x="17" y="433"/>
                  </a:lnTo>
                  <a:lnTo>
                    <a:pt x="2" y="445"/>
                  </a:lnTo>
                  <a:lnTo>
                    <a:pt x="0" y="460"/>
                  </a:lnTo>
                  <a:lnTo>
                    <a:pt x="12" y="496"/>
                  </a:lnTo>
                  <a:lnTo>
                    <a:pt x="2" y="522"/>
                  </a:lnTo>
                  <a:lnTo>
                    <a:pt x="9" y="527"/>
                  </a:lnTo>
                  <a:lnTo>
                    <a:pt x="50" y="515"/>
                  </a:lnTo>
                  <a:lnTo>
                    <a:pt x="109" y="512"/>
                  </a:lnTo>
                  <a:lnTo>
                    <a:pt x="103" y="536"/>
                  </a:lnTo>
                  <a:lnTo>
                    <a:pt x="114" y="558"/>
                  </a:lnTo>
                  <a:lnTo>
                    <a:pt x="117" y="590"/>
                  </a:lnTo>
                  <a:lnTo>
                    <a:pt x="124" y="602"/>
                  </a:lnTo>
                  <a:lnTo>
                    <a:pt x="160" y="604"/>
                  </a:lnTo>
                  <a:lnTo>
                    <a:pt x="175" y="616"/>
                  </a:lnTo>
                  <a:lnTo>
                    <a:pt x="158" y="638"/>
                  </a:lnTo>
                  <a:lnTo>
                    <a:pt x="155" y="664"/>
                  </a:lnTo>
                  <a:lnTo>
                    <a:pt x="142" y="695"/>
                  </a:lnTo>
                  <a:lnTo>
                    <a:pt x="151" y="705"/>
                  </a:lnTo>
                  <a:lnTo>
                    <a:pt x="172" y="708"/>
                  </a:lnTo>
                  <a:lnTo>
                    <a:pt x="210" y="722"/>
                  </a:lnTo>
                  <a:lnTo>
                    <a:pt x="206" y="734"/>
                  </a:lnTo>
                  <a:lnTo>
                    <a:pt x="230" y="772"/>
                  </a:lnTo>
                  <a:lnTo>
                    <a:pt x="265" y="772"/>
                  </a:lnTo>
                  <a:lnTo>
                    <a:pt x="309" y="747"/>
                  </a:lnTo>
                  <a:lnTo>
                    <a:pt x="323" y="754"/>
                  </a:lnTo>
                  <a:lnTo>
                    <a:pt x="323" y="770"/>
                  </a:lnTo>
                  <a:lnTo>
                    <a:pt x="328" y="792"/>
                  </a:lnTo>
                  <a:lnTo>
                    <a:pt x="340" y="802"/>
                  </a:lnTo>
                  <a:lnTo>
                    <a:pt x="364" y="799"/>
                  </a:lnTo>
                  <a:lnTo>
                    <a:pt x="373" y="805"/>
                  </a:lnTo>
                  <a:lnTo>
                    <a:pt x="381" y="796"/>
                  </a:lnTo>
                  <a:lnTo>
                    <a:pt x="381" y="761"/>
                  </a:lnTo>
                  <a:lnTo>
                    <a:pt x="366" y="696"/>
                  </a:lnTo>
                  <a:lnTo>
                    <a:pt x="376" y="677"/>
                  </a:lnTo>
                  <a:lnTo>
                    <a:pt x="414" y="677"/>
                  </a:lnTo>
                  <a:lnTo>
                    <a:pt x="423" y="677"/>
                  </a:lnTo>
                  <a:lnTo>
                    <a:pt x="443" y="652"/>
                  </a:lnTo>
                  <a:lnTo>
                    <a:pt x="495" y="670"/>
                  </a:lnTo>
                  <a:lnTo>
                    <a:pt x="517" y="650"/>
                  </a:lnTo>
                  <a:lnTo>
                    <a:pt x="529" y="662"/>
                  </a:lnTo>
                  <a:lnTo>
                    <a:pt x="550" y="648"/>
                  </a:lnTo>
                  <a:lnTo>
                    <a:pt x="570" y="669"/>
                  </a:lnTo>
                  <a:lnTo>
                    <a:pt x="579" y="669"/>
                  </a:lnTo>
                  <a:lnTo>
                    <a:pt x="585" y="657"/>
                  </a:lnTo>
                  <a:lnTo>
                    <a:pt x="603" y="640"/>
                  </a:lnTo>
                  <a:lnTo>
                    <a:pt x="611" y="646"/>
                  </a:lnTo>
                  <a:lnTo>
                    <a:pt x="636" y="642"/>
                  </a:lnTo>
                  <a:lnTo>
                    <a:pt x="660" y="621"/>
                  </a:lnTo>
                  <a:lnTo>
                    <a:pt x="680" y="593"/>
                  </a:lnTo>
                  <a:lnTo>
                    <a:pt x="709" y="587"/>
                  </a:lnTo>
                  <a:lnTo>
                    <a:pt x="723" y="602"/>
                  </a:lnTo>
                  <a:lnTo>
                    <a:pt x="735" y="571"/>
                  </a:lnTo>
                  <a:lnTo>
                    <a:pt x="757" y="568"/>
                  </a:lnTo>
                  <a:lnTo>
                    <a:pt x="766" y="563"/>
                  </a:lnTo>
                  <a:lnTo>
                    <a:pt x="772" y="534"/>
                  </a:lnTo>
                  <a:lnTo>
                    <a:pt x="763" y="518"/>
                  </a:lnTo>
                  <a:lnTo>
                    <a:pt x="689" y="505"/>
                  </a:lnTo>
                  <a:lnTo>
                    <a:pt x="675" y="483"/>
                  </a:lnTo>
                  <a:lnTo>
                    <a:pt x="654" y="483"/>
                  </a:lnTo>
                  <a:lnTo>
                    <a:pt x="634" y="483"/>
                  </a:lnTo>
                  <a:lnTo>
                    <a:pt x="618" y="459"/>
                  </a:lnTo>
                  <a:lnTo>
                    <a:pt x="620" y="445"/>
                  </a:lnTo>
                  <a:lnTo>
                    <a:pt x="629" y="392"/>
                  </a:lnTo>
                  <a:lnTo>
                    <a:pt x="601" y="363"/>
                  </a:lnTo>
                  <a:lnTo>
                    <a:pt x="623" y="271"/>
                  </a:lnTo>
                  <a:lnTo>
                    <a:pt x="608" y="257"/>
                  </a:lnTo>
                  <a:lnTo>
                    <a:pt x="558" y="274"/>
                  </a:lnTo>
                  <a:lnTo>
                    <a:pt x="548" y="253"/>
                  </a:lnTo>
                  <a:lnTo>
                    <a:pt x="548" y="231"/>
                  </a:lnTo>
                  <a:lnTo>
                    <a:pt x="537" y="221"/>
                  </a:lnTo>
                  <a:lnTo>
                    <a:pt x="561" y="187"/>
                  </a:lnTo>
                  <a:lnTo>
                    <a:pt x="587" y="196"/>
                  </a:lnTo>
                  <a:lnTo>
                    <a:pt x="599" y="185"/>
                  </a:lnTo>
                  <a:lnTo>
                    <a:pt x="647" y="192"/>
                  </a:lnTo>
                  <a:lnTo>
                    <a:pt x="668" y="185"/>
                  </a:lnTo>
                  <a:lnTo>
                    <a:pt x="682" y="148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8" name="Freeform 234"/>
            <p:cNvSpPr>
              <a:spLocks/>
            </p:cNvSpPr>
            <p:nvPr/>
          </p:nvSpPr>
          <p:spPr bwMode="auto">
            <a:xfrm>
              <a:off x="6164832" y="4583566"/>
              <a:ext cx="620256" cy="891547"/>
            </a:xfrm>
            <a:custGeom>
              <a:avLst/>
              <a:gdLst>
                <a:gd name="T0" fmla="*/ 7 w 404"/>
                <a:gd name="T1" fmla="*/ 100 h 566"/>
                <a:gd name="T2" fmla="*/ 28 w 404"/>
                <a:gd name="T3" fmla="*/ 140 h 566"/>
                <a:gd name="T4" fmla="*/ 29 w 404"/>
                <a:gd name="T5" fmla="*/ 162 h 566"/>
                <a:gd name="T6" fmla="*/ 18 w 404"/>
                <a:gd name="T7" fmla="*/ 183 h 566"/>
                <a:gd name="T8" fmla="*/ 4 w 404"/>
                <a:gd name="T9" fmla="*/ 195 h 566"/>
                <a:gd name="T10" fmla="*/ 0 w 404"/>
                <a:gd name="T11" fmla="*/ 234 h 566"/>
                <a:gd name="T12" fmla="*/ 4 w 404"/>
                <a:gd name="T13" fmla="*/ 240 h 566"/>
                <a:gd name="T14" fmla="*/ 14 w 404"/>
                <a:gd name="T15" fmla="*/ 236 h 566"/>
                <a:gd name="T16" fmla="*/ 18 w 404"/>
                <a:gd name="T17" fmla="*/ 240 h 566"/>
                <a:gd name="T18" fmla="*/ 18 w 404"/>
                <a:gd name="T19" fmla="*/ 265 h 566"/>
                <a:gd name="T20" fmla="*/ 29 w 404"/>
                <a:gd name="T21" fmla="*/ 293 h 566"/>
                <a:gd name="T22" fmla="*/ 41 w 404"/>
                <a:gd name="T23" fmla="*/ 298 h 566"/>
                <a:gd name="T24" fmla="*/ 43 w 404"/>
                <a:gd name="T25" fmla="*/ 341 h 566"/>
                <a:gd name="T26" fmla="*/ 36 w 404"/>
                <a:gd name="T27" fmla="*/ 370 h 566"/>
                <a:gd name="T28" fmla="*/ 43 w 404"/>
                <a:gd name="T29" fmla="*/ 381 h 566"/>
                <a:gd name="T30" fmla="*/ 56 w 404"/>
                <a:gd name="T31" fmla="*/ 396 h 566"/>
                <a:gd name="T32" fmla="*/ 90 w 404"/>
                <a:gd name="T33" fmla="*/ 387 h 566"/>
                <a:gd name="T34" fmla="*/ 97 w 404"/>
                <a:gd name="T35" fmla="*/ 399 h 566"/>
                <a:gd name="T36" fmla="*/ 86 w 404"/>
                <a:gd name="T37" fmla="*/ 414 h 566"/>
                <a:gd name="T38" fmla="*/ 68 w 404"/>
                <a:gd name="T39" fmla="*/ 440 h 566"/>
                <a:gd name="T40" fmla="*/ 68 w 404"/>
                <a:gd name="T41" fmla="*/ 447 h 566"/>
                <a:gd name="T42" fmla="*/ 79 w 404"/>
                <a:gd name="T43" fmla="*/ 455 h 566"/>
                <a:gd name="T44" fmla="*/ 148 w 404"/>
                <a:gd name="T45" fmla="*/ 426 h 566"/>
                <a:gd name="T46" fmla="*/ 173 w 404"/>
                <a:gd name="T47" fmla="*/ 440 h 566"/>
                <a:gd name="T48" fmla="*/ 180 w 404"/>
                <a:gd name="T49" fmla="*/ 434 h 566"/>
                <a:gd name="T50" fmla="*/ 173 w 404"/>
                <a:gd name="T51" fmla="*/ 416 h 566"/>
                <a:gd name="T52" fmla="*/ 174 w 404"/>
                <a:gd name="T53" fmla="*/ 408 h 566"/>
                <a:gd name="T54" fmla="*/ 185 w 404"/>
                <a:gd name="T55" fmla="*/ 342 h 566"/>
                <a:gd name="T56" fmla="*/ 195 w 404"/>
                <a:gd name="T57" fmla="*/ 327 h 566"/>
                <a:gd name="T58" fmla="*/ 201 w 404"/>
                <a:gd name="T59" fmla="*/ 310 h 566"/>
                <a:gd name="T60" fmla="*/ 212 w 404"/>
                <a:gd name="T61" fmla="*/ 282 h 566"/>
                <a:gd name="T62" fmla="*/ 205 w 404"/>
                <a:gd name="T63" fmla="*/ 271 h 566"/>
                <a:gd name="T64" fmla="*/ 207 w 404"/>
                <a:gd name="T65" fmla="*/ 249 h 566"/>
                <a:gd name="T66" fmla="*/ 237 w 404"/>
                <a:gd name="T67" fmla="*/ 215 h 566"/>
                <a:gd name="T68" fmla="*/ 235 w 404"/>
                <a:gd name="T69" fmla="*/ 192 h 566"/>
                <a:gd name="T70" fmla="*/ 253 w 404"/>
                <a:gd name="T71" fmla="*/ 158 h 566"/>
                <a:gd name="T72" fmla="*/ 273 w 404"/>
                <a:gd name="T73" fmla="*/ 163 h 566"/>
                <a:gd name="T74" fmla="*/ 310 w 404"/>
                <a:gd name="T75" fmla="*/ 136 h 566"/>
                <a:gd name="T76" fmla="*/ 318 w 404"/>
                <a:gd name="T77" fmla="*/ 121 h 566"/>
                <a:gd name="T78" fmla="*/ 294 w 404"/>
                <a:gd name="T79" fmla="*/ 74 h 566"/>
                <a:gd name="T80" fmla="*/ 278 w 404"/>
                <a:gd name="T81" fmla="*/ 51 h 566"/>
                <a:gd name="T82" fmla="*/ 290 w 404"/>
                <a:gd name="T83" fmla="*/ 40 h 566"/>
                <a:gd name="T84" fmla="*/ 275 w 404"/>
                <a:gd name="T85" fmla="*/ 27 h 566"/>
                <a:gd name="T86" fmla="*/ 238 w 404"/>
                <a:gd name="T87" fmla="*/ 27 h 566"/>
                <a:gd name="T88" fmla="*/ 222 w 404"/>
                <a:gd name="T89" fmla="*/ 9 h 566"/>
                <a:gd name="T90" fmla="*/ 194 w 404"/>
                <a:gd name="T91" fmla="*/ 39 h 566"/>
                <a:gd name="T92" fmla="*/ 182 w 404"/>
                <a:gd name="T93" fmla="*/ 34 h 566"/>
                <a:gd name="T94" fmla="*/ 195 w 404"/>
                <a:gd name="T95" fmla="*/ 11 h 566"/>
                <a:gd name="T96" fmla="*/ 194 w 404"/>
                <a:gd name="T97" fmla="*/ 4 h 566"/>
                <a:gd name="T98" fmla="*/ 182 w 404"/>
                <a:gd name="T99" fmla="*/ 0 h 566"/>
                <a:gd name="T100" fmla="*/ 148 w 404"/>
                <a:gd name="T101" fmla="*/ 20 h 566"/>
                <a:gd name="T102" fmla="*/ 120 w 404"/>
                <a:gd name="T103" fmla="*/ 28 h 566"/>
                <a:gd name="T104" fmla="*/ 98 w 404"/>
                <a:gd name="T105" fmla="*/ 27 h 566"/>
                <a:gd name="T106" fmla="*/ 50 w 404"/>
                <a:gd name="T107" fmla="*/ 73 h 566"/>
                <a:gd name="T108" fmla="*/ 24 w 404"/>
                <a:gd name="T109" fmla="*/ 82 h 566"/>
                <a:gd name="T110" fmla="*/ 7 w 404"/>
                <a:gd name="T111" fmla="*/ 100 h 566"/>
                <a:gd name="T112" fmla="*/ 7 w 404"/>
                <a:gd name="T113" fmla="*/ 100 h 56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404" h="566">
                  <a:moveTo>
                    <a:pt x="9" y="124"/>
                  </a:moveTo>
                  <a:lnTo>
                    <a:pt x="35" y="174"/>
                  </a:lnTo>
                  <a:lnTo>
                    <a:pt x="37" y="201"/>
                  </a:lnTo>
                  <a:lnTo>
                    <a:pt x="23" y="227"/>
                  </a:lnTo>
                  <a:lnTo>
                    <a:pt x="4" y="242"/>
                  </a:lnTo>
                  <a:lnTo>
                    <a:pt x="0" y="291"/>
                  </a:lnTo>
                  <a:lnTo>
                    <a:pt x="6" y="298"/>
                  </a:lnTo>
                  <a:lnTo>
                    <a:pt x="18" y="293"/>
                  </a:lnTo>
                  <a:lnTo>
                    <a:pt x="23" y="298"/>
                  </a:lnTo>
                  <a:lnTo>
                    <a:pt x="23" y="329"/>
                  </a:lnTo>
                  <a:lnTo>
                    <a:pt x="37" y="363"/>
                  </a:lnTo>
                  <a:lnTo>
                    <a:pt x="52" y="370"/>
                  </a:lnTo>
                  <a:lnTo>
                    <a:pt x="54" y="423"/>
                  </a:lnTo>
                  <a:lnTo>
                    <a:pt x="46" y="459"/>
                  </a:lnTo>
                  <a:lnTo>
                    <a:pt x="54" y="474"/>
                  </a:lnTo>
                  <a:lnTo>
                    <a:pt x="71" y="491"/>
                  </a:lnTo>
                  <a:lnTo>
                    <a:pt x="114" y="480"/>
                  </a:lnTo>
                  <a:lnTo>
                    <a:pt x="123" y="495"/>
                  </a:lnTo>
                  <a:lnTo>
                    <a:pt x="109" y="514"/>
                  </a:lnTo>
                  <a:lnTo>
                    <a:pt x="87" y="546"/>
                  </a:lnTo>
                  <a:lnTo>
                    <a:pt x="87" y="555"/>
                  </a:lnTo>
                  <a:lnTo>
                    <a:pt x="100" y="565"/>
                  </a:lnTo>
                  <a:lnTo>
                    <a:pt x="188" y="529"/>
                  </a:lnTo>
                  <a:lnTo>
                    <a:pt x="219" y="546"/>
                  </a:lnTo>
                  <a:lnTo>
                    <a:pt x="228" y="538"/>
                  </a:lnTo>
                  <a:lnTo>
                    <a:pt x="219" y="517"/>
                  </a:lnTo>
                  <a:lnTo>
                    <a:pt x="221" y="507"/>
                  </a:lnTo>
                  <a:lnTo>
                    <a:pt x="234" y="425"/>
                  </a:lnTo>
                  <a:lnTo>
                    <a:pt x="247" y="406"/>
                  </a:lnTo>
                  <a:lnTo>
                    <a:pt x="254" y="384"/>
                  </a:lnTo>
                  <a:lnTo>
                    <a:pt x="269" y="350"/>
                  </a:lnTo>
                  <a:lnTo>
                    <a:pt x="260" y="337"/>
                  </a:lnTo>
                  <a:lnTo>
                    <a:pt x="262" y="309"/>
                  </a:lnTo>
                  <a:lnTo>
                    <a:pt x="300" y="266"/>
                  </a:lnTo>
                  <a:lnTo>
                    <a:pt x="297" y="238"/>
                  </a:lnTo>
                  <a:lnTo>
                    <a:pt x="321" y="196"/>
                  </a:lnTo>
                  <a:lnTo>
                    <a:pt x="345" y="203"/>
                  </a:lnTo>
                  <a:lnTo>
                    <a:pt x="393" y="168"/>
                  </a:lnTo>
                  <a:lnTo>
                    <a:pt x="403" y="150"/>
                  </a:lnTo>
                  <a:lnTo>
                    <a:pt x="372" y="93"/>
                  </a:lnTo>
                  <a:lnTo>
                    <a:pt x="352" y="64"/>
                  </a:lnTo>
                  <a:lnTo>
                    <a:pt x="367" y="50"/>
                  </a:lnTo>
                  <a:lnTo>
                    <a:pt x="348" y="33"/>
                  </a:lnTo>
                  <a:lnTo>
                    <a:pt x="302" y="33"/>
                  </a:lnTo>
                  <a:lnTo>
                    <a:pt x="281" y="11"/>
                  </a:lnTo>
                  <a:lnTo>
                    <a:pt x="245" y="48"/>
                  </a:lnTo>
                  <a:lnTo>
                    <a:pt x="231" y="42"/>
                  </a:lnTo>
                  <a:lnTo>
                    <a:pt x="247" y="13"/>
                  </a:lnTo>
                  <a:lnTo>
                    <a:pt x="245" y="4"/>
                  </a:lnTo>
                  <a:lnTo>
                    <a:pt x="231" y="0"/>
                  </a:lnTo>
                  <a:lnTo>
                    <a:pt x="188" y="24"/>
                  </a:lnTo>
                  <a:lnTo>
                    <a:pt x="152" y="35"/>
                  </a:lnTo>
                  <a:lnTo>
                    <a:pt x="124" y="33"/>
                  </a:lnTo>
                  <a:lnTo>
                    <a:pt x="63" y="90"/>
                  </a:lnTo>
                  <a:lnTo>
                    <a:pt x="30" y="101"/>
                  </a:lnTo>
                  <a:lnTo>
                    <a:pt x="9" y="124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9" name="Freeform 235"/>
            <p:cNvSpPr>
              <a:spLocks/>
            </p:cNvSpPr>
            <p:nvPr/>
          </p:nvSpPr>
          <p:spPr bwMode="auto">
            <a:xfrm>
              <a:off x="5539393" y="4669561"/>
              <a:ext cx="711826" cy="826611"/>
            </a:xfrm>
            <a:custGeom>
              <a:avLst/>
              <a:gdLst>
                <a:gd name="T0" fmla="*/ 313 w 465"/>
                <a:gd name="T1" fmla="*/ 52 h 524"/>
                <a:gd name="T2" fmla="*/ 306 w 465"/>
                <a:gd name="T3" fmla="*/ 15 h 524"/>
                <a:gd name="T4" fmla="*/ 279 w 465"/>
                <a:gd name="T5" fmla="*/ 21 h 524"/>
                <a:gd name="T6" fmla="*/ 259 w 465"/>
                <a:gd name="T7" fmla="*/ 34 h 524"/>
                <a:gd name="T8" fmla="*/ 240 w 465"/>
                <a:gd name="T9" fmla="*/ 20 h 524"/>
                <a:gd name="T10" fmla="*/ 206 w 465"/>
                <a:gd name="T11" fmla="*/ 25 h 524"/>
                <a:gd name="T12" fmla="*/ 99 w 465"/>
                <a:gd name="T13" fmla="*/ 0 h 524"/>
                <a:gd name="T14" fmla="*/ 106 w 465"/>
                <a:gd name="T15" fmla="*/ 28 h 524"/>
                <a:gd name="T16" fmla="*/ 58 w 465"/>
                <a:gd name="T17" fmla="*/ 28 h 524"/>
                <a:gd name="T18" fmla="*/ 17 w 465"/>
                <a:gd name="T19" fmla="*/ 80 h 524"/>
                <a:gd name="T20" fmla="*/ 34 w 465"/>
                <a:gd name="T21" fmla="*/ 201 h 524"/>
                <a:gd name="T22" fmla="*/ 4 w 465"/>
                <a:gd name="T23" fmla="*/ 246 h 524"/>
                <a:gd name="T24" fmla="*/ 45 w 465"/>
                <a:gd name="T25" fmla="*/ 252 h 524"/>
                <a:gd name="T26" fmla="*/ 52 w 465"/>
                <a:gd name="T27" fmla="*/ 328 h 524"/>
                <a:gd name="T28" fmla="*/ 88 w 465"/>
                <a:gd name="T29" fmla="*/ 308 h 524"/>
                <a:gd name="T30" fmla="*/ 101 w 465"/>
                <a:gd name="T31" fmla="*/ 326 h 524"/>
                <a:gd name="T32" fmla="*/ 135 w 465"/>
                <a:gd name="T33" fmla="*/ 301 h 524"/>
                <a:gd name="T34" fmla="*/ 170 w 465"/>
                <a:gd name="T35" fmla="*/ 301 h 524"/>
                <a:gd name="T36" fmla="*/ 187 w 465"/>
                <a:gd name="T37" fmla="*/ 330 h 524"/>
                <a:gd name="T38" fmla="*/ 167 w 465"/>
                <a:gd name="T39" fmla="*/ 381 h 524"/>
                <a:gd name="T40" fmla="*/ 167 w 465"/>
                <a:gd name="T41" fmla="*/ 404 h 524"/>
                <a:gd name="T42" fmla="*/ 201 w 465"/>
                <a:gd name="T43" fmla="*/ 422 h 524"/>
                <a:gd name="T44" fmla="*/ 227 w 465"/>
                <a:gd name="T45" fmla="*/ 413 h 524"/>
                <a:gd name="T46" fmla="*/ 240 w 465"/>
                <a:gd name="T47" fmla="*/ 381 h 524"/>
                <a:gd name="T48" fmla="*/ 265 w 465"/>
                <a:gd name="T49" fmla="*/ 376 h 524"/>
                <a:gd name="T50" fmla="*/ 299 w 465"/>
                <a:gd name="T51" fmla="*/ 379 h 524"/>
                <a:gd name="T52" fmla="*/ 293 w 465"/>
                <a:gd name="T53" fmla="*/ 358 h 524"/>
                <a:gd name="T54" fmla="*/ 346 w 465"/>
                <a:gd name="T55" fmla="*/ 351 h 524"/>
                <a:gd name="T56" fmla="*/ 358 w 465"/>
                <a:gd name="T57" fmla="*/ 326 h 524"/>
                <a:gd name="T58" fmla="*/ 361 w 465"/>
                <a:gd name="T59" fmla="*/ 254 h 524"/>
                <a:gd name="T60" fmla="*/ 340 w 465"/>
                <a:gd name="T61" fmla="*/ 221 h 524"/>
                <a:gd name="T62" fmla="*/ 335 w 465"/>
                <a:gd name="T63" fmla="*/ 192 h 524"/>
                <a:gd name="T64" fmla="*/ 321 w 465"/>
                <a:gd name="T65" fmla="*/ 191 h 524"/>
                <a:gd name="T66" fmla="*/ 340 w 465"/>
                <a:gd name="T67" fmla="*/ 139 h 524"/>
                <a:gd name="T68" fmla="*/ 348 w 465"/>
                <a:gd name="T69" fmla="*/ 96 h 524"/>
                <a:gd name="T70" fmla="*/ 328 w 465"/>
                <a:gd name="T71" fmla="*/ 56 h 52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465" h="524">
                  <a:moveTo>
                    <a:pt x="418" y="69"/>
                  </a:moveTo>
                  <a:lnTo>
                    <a:pt x="398" y="64"/>
                  </a:lnTo>
                  <a:lnTo>
                    <a:pt x="389" y="50"/>
                  </a:lnTo>
                  <a:lnTo>
                    <a:pt x="389" y="19"/>
                  </a:lnTo>
                  <a:lnTo>
                    <a:pt x="378" y="4"/>
                  </a:lnTo>
                  <a:lnTo>
                    <a:pt x="356" y="26"/>
                  </a:lnTo>
                  <a:lnTo>
                    <a:pt x="346" y="42"/>
                  </a:lnTo>
                  <a:lnTo>
                    <a:pt x="330" y="42"/>
                  </a:lnTo>
                  <a:lnTo>
                    <a:pt x="325" y="18"/>
                  </a:lnTo>
                  <a:lnTo>
                    <a:pt x="306" y="24"/>
                  </a:lnTo>
                  <a:lnTo>
                    <a:pt x="280" y="42"/>
                  </a:lnTo>
                  <a:lnTo>
                    <a:pt x="262" y="31"/>
                  </a:lnTo>
                  <a:lnTo>
                    <a:pt x="227" y="6"/>
                  </a:lnTo>
                  <a:lnTo>
                    <a:pt x="126" y="0"/>
                  </a:lnTo>
                  <a:lnTo>
                    <a:pt x="116" y="11"/>
                  </a:lnTo>
                  <a:lnTo>
                    <a:pt x="136" y="35"/>
                  </a:lnTo>
                  <a:lnTo>
                    <a:pt x="112" y="50"/>
                  </a:lnTo>
                  <a:lnTo>
                    <a:pt x="74" y="35"/>
                  </a:lnTo>
                  <a:lnTo>
                    <a:pt x="35" y="69"/>
                  </a:lnTo>
                  <a:lnTo>
                    <a:pt x="21" y="99"/>
                  </a:lnTo>
                  <a:lnTo>
                    <a:pt x="24" y="172"/>
                  </a:lnTo>
                  <a:lnTo>
                    <a:pt x="43" y="249"/>
                  </a:lnTo>
                  <a:lnTo>
                    <a:pt x="0" y="298"/>
                  </a:lnTo>
                  <a:lnTo>
                    <a:pt x="4" y="305"/>
                  </a:lnTo>
                  <a:lnTo>
                    <a:pt x="43" y="293"/>
                  </a:lnTo>
                  <a:lnTo>
                    <a:pt x="57" y="311"/>
                  </a:lnTo>
                  <a:lnTo>
                    <a:pt x="45" y="366"/>
                  </a:lnTo>
                  <a:lnTo>
                    <a:pt x="67" y="406"/>
                  </a:lnTo>
                  <a:lnTo>
                    <a:pt x="90" y="412"/>
                  </a:lnTo>
                  <a:lnTo>
                    <a:pt x="112" y="382"/>
                  </a:lnTo>
                  <a:lnTo>
                    <a:pt x="122" y="406"/>
                  </a:lnTo>
                  <a:lnTo>
                    <a:pt x="129" y="404"/>
                  </a:lnTo>
                  <a:lnTo>
                    <a:pt x="164" y="370"/>
                  </a:lnTo>
                  <a:lnTo>
                    <a:pt x="172" y="373"/>
                  </a:lnTo>
                  <a:lnTo>
                    <a:pt x="188" y="364"/>
                  </a:lnTo>
                  <a:lnTo>
                    <a:pt x="217" y="373"/>
                  </a:lnTo>
                  <a:lnTo>
                    <a:pt x="217" y="404"/>
                  </a:lnTo>
                  <a:lnTo>
                    <a:pt x="238" y="408"/>
                  </a:lnTo>
                  <a:lnTo>
                    <a:pt x="232" y="438"/>
                  </a:lnTo>
                  <a:lnTo>
                    <a:pt x="212" y="472"/>
                  </a:lnTo>
                  <a:lnTo>
                    <a:pt x="203" y="501"/>
                  </a:lnTo>
                  <a:lnTo>
                    <a:pt x="212" y="501"/>
                  </a:lnTo>
                  <a:lnTo>
                    <a:pt x="236" y="479"/>
                  </a:lnTo>
                  <a:lnTo>
                    <a:pt x="256" y="523"/>
                  </a:lnTo>
                  <a:lnTo>
                    <a:pt x="272" y="512"/>
                  </a:lnTo>
                  <a:lnTo>
                    <a:pt x="289" y="512"/>
                  </a:lnTo>
                  <a:lnTo>
                    <a:pt x="306" y="498"/>
                  </a:lnTo>
                  <a:lnTo>
                    <a:pt x="306" y="472"/>
                  </a:lnTo>
                  <a:lnTo>
                    <a:pt x="315" y="463"/>
                  </a:lnTo>
                  <a:lnTo>
                    <a:pt x="337" y="465"/>
                  </a:lnTo>
                  <a:lnTo>
                    <a:pt x="374" y="483"/>
                  </a:lnTo>
                  <a:lnTo>
                    <a:pt x="380" y="470"/>
                  </a:lnTo>
                  <a:lnTo>
                    <a:pt x="372" y="455"/>
                  </a:lnTo>
                  <a:lnTo>
                    <a:pt x="374" y="443"/>
                  </a:lnTo>
                  <a:lnTo>
                    <a:pt x="398" y="423"/>
                  </a:lnTo>
                  <a:lnTo>
                    <a:pt x="440" y="435"/>
                  </a:lnTo>
                  <a:lnTo>
                    <a:pt x="464" y="419"/>
                  </a:lnTo>
                  <a:lnTo>
                    <a:pt x="456" y="404"/>
                  </a:lnTo>
                  <a:lnTo>
                    <a:pt x="464" y="368"/>
                  </a:lnTo>
                  <a:lnTo>
                    <a:pt x="461" y="315"/>
                  </a:lnTo>
                  <a:lnTo>
                    <a:pt x="446" y="308"/>
                  </a:lnTo>
                  <a:lnTo>
                    <a:pt x="433" y="274"/>
                  </a:lnTo>
                  <a:lnTo>
                    <a:pt x="433" y="243"/>
                  </a:lnTo>
                  <a:lnTo>
                    <a:pt x="427" y="238"/>
                  </a:lnTo>
                  <a:lnTo>
                    <a:pt x="416" y="243"/>
                  </a:lnTo>
                  <a:lnTo>
                    <a:pt x="409" y="236"/>
                  </a:lnTo>
                  <a:lnTo>
                    <a:pt x="413" y="187"/>
                  </a:lnTo>
                  <a:lnTo>
                    <a:pt x="433" y="172"/>
                  </a:lnTo>
                  <a:lnTo>
                    <a:pt x="446" y="146"/>
                  </a:lnTo>
                  <a:lnTo>
                    <a:pt x="444" y="119"/>
                  </a:lnTo>
                  <a:lnTo>
                    <a:pt x="418" y="69"/>
                  </a:lnTo>
                </a:path>
              </a:pathLst>
            </a:custGeom>
            <a:solidFill>
              <a:srgbClr val="403198"/>
            </a:solidFill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dirty="0"/>
            </a:p>
          </p:txBody>
        </p:sp>
        <p:sp>
          <p:nvSpPr>
            <p:cNvPr id="20" name="Freeform 236"/>
            <p:cNvSpPr>
              <a:spLocks/>
            </p:cNvSpPr>
            <p:nvPr/>
          </p:nvSpPr>
          <p:spPr bwMode="auto">
            <a:xfrm>
              <a:off x="4846571" y="4829266"/>
              <a:ext cx="796485" cy="723065"/>
            </a:xfrm>
            <a:custGeom>
              <a:avLst/>
              <a:gdLst>
                <a:gd name="T0" fmla="*/ 114 w 520"/>
                <a:gd name="T1" fmla="*/ 123 h 459"/>
                <a:gd name="T2" fmla="*/ 103 w 520"/>
                <a:gd name="T3" fmla="*/ 153 h 459"/>
                <a:gd name="T4" fmla="*/ 86 w 520"/>
                <a:gd name="T5" fmla="*/ 159 h 459"/>
                <a:gd name="T6" fmla="*/ 48 w 520"/>
                <a:gd name="T7" fmla="*/ 153 h 459"/>
                <a:gd name="T8" fmla="*/ 39 w 520"/>
                <a:gd name="T9" fmla="*/ 162 h 459"/>
                <a:gd name="T10" fmla="*/ 19 w 520"/>
                <a:gd name="T11" fmla="*/ 154 h 459"/>
                <a:gd name="T12" fmla="*/ 0 w 520"/>
                <a:gd name="T13" fmla="*/ 182 h 459"/>
                <a:gd name="T14" fmla="*/ 9 w 520"/>
                <a:gd name="T15" fmla="*/ 190 h 459"/>
                <a:gd name="T16" fmla="*/ 9 w 520"/>
                <a:gd name="T17" fmla="*/ 208 h 459"/>
                <a:gd name="T18" fmla="*/ 17 w 520"/>
                <a:gd name="T19" fmla="*/ 224 h 459"/>
                <a:gd name="T20" fmla="*/ 55 w 520"/>
                <a:gd name="T21" fmla="*/ 212 h 459"/>
                <a:gd name="T22" fmla="*/ 66 w 520"/>
                <a:gd name="T23" fmla="*/ 223 h 459"/>
                <a:gd name="T24" fmla="*/ 51 w 520"/>
                <a:gd name="T25" fmla="*/ 297 h 459"/>
                <a:gd name="T26" fmla="*/ 73 w 520"/>
                <a:gd name="T27" fmla="*/ 320 h 459"/>
                <a:gd name="T28" fmla="*/ 66 w 520"/>
                <a:gd name="T29" fmla="*/ 364 h 459"/>
                <a:gd name="T30" fmla="*/ 88 w 520"/>
                <a:gd name="T31" fmla="*/ 365 h 459"/>
                <a:gd name="T32" fmla="*/ 112 w 520"/>
                <a:gd name="T33" fmla="*/ 342 h 459"/>
                <a:gd name="T34" fmla="*/ 121 w 520"/>
                <a:gd name="T35" fmla="*/ 349 h 459"/>
                <a:gd name="T36" fmla="*/ 168 w 520"/>
                <a:gd name="T37" fmla="*/ 369 h 459"/>
                <a:gd name="T38" fmla="*/ 177 w 520"/>
                <a:gd name="T39" fmla="*/ 364 h 459"/>
                <a:gd name="T40" fmla="*/ 179 w 520"/>
                <a:gd name="T41" fmla="*/ 347 h 459"/>
                <a:gd name="T42" fmla="*/ 187 w 520"/>
                <a:gd name="T43" fmla="*/ 337 h 459"/>
                <a:gd name="T44" fmla="*/ 253 w 520"/>
                <a:gd name="T45" fmla="*/ 294 h 459"/>
                <a:gd name="T46" fmla="*/ 265 w 520"/>
                <a:gd name="T47" fmla="*/ 309 h 459"/>
                <a:gd name="T48" fmla="*/ 304 w 520"/>
                <a:gd name="T49" fmla="*/ 320 h 459"/>
                <a:gd name="T50" fmla="*/ 327 w 520"/>
                <a:gd name="T51" fmla="*/ 291 h 459"/>
                <a:gd name="T52" fmla="*/ 337 w 520"/>
                <a:gd name="T53" fmla="*/ 297 h 459"/>
                <a:gd name="T54" fmla="*/ 353 w 520"/>
                <a:gd name="T55" fmla="*/ 297 h 459"/>
                <a:gd name="T56" fmla="*/ 353 w 520"/>
                <a:gd name="T57" fmla="*/ 288 h 459"/>
                <a:gd name="T58" fmla="*/ 373 w 520"/>
                <a:gd name="T59" fmla="*/ 281 h 459"/>
                <a:gd name="T60" fmla="*/ 373 w 520"/>
                <a:gd name="T61" fmla="*/ 274 h 459"/>
                <a:gd name="T62" fmla="*/ 382 w 520"/>
                <a:gd name="T63" fmla="*/ 265 h 459"/>
                <a:gd name="T64" fmla="*/ 387 w 520"/>
                <a:gd name="T65" fmla="*/ 267 h 459"/>
                <a:gd name="T66" fmla="*/ 408 w 520"/>
                <a:gd name="T67" fmla="*/ 246 h 459"/>
                <a:gd name="T68" fmla="*/ 391 w 520"/>
                <a:gd name="T69" fmla="*/ 214 h 459"/>
                <a:gd name="T70" fmla="*/ 399 w 520"/>
                <a:gd name="T71" fmla="*/ 169 h 459"/>
                <a:gd name="T72" fmla="*/ 388 w 520"/>
                <a:gd name="T73" fmla="*/ 154 h 459"/>
                <a:gd name="T74" fmla="*/ 358 w 520"/>
                <a:gd name="T75" fmla="*/ 164 h 459"/>
                <a:gd name="T76" fmla="*/ 355 w 520"/>
                <a:gd name="T77" fmla="*/ 159 h 459"/>
                <a:gd name="T78" fmla="*/ 388 w 520"/>
                <a:gd name="T79" fmla="*/ 119 h 459"/>
                <a:gd name="T80" fmla="*/ 373 w 520"/>
                <a:gd name="T81" fmla="*/ 57 h 459"/>
                <a:gd name="T82" fmla="*/ 350 w 520"/>
                <a:gd name="T83" fmla="*/ 75 h 459"/>
                <a:gd name="T84" fmla="*/ 330 w 520"/>
                <a:gd name="T85" fmla="*/ 53 h 459"/>
                <a:gd name="T86" fmla="*/ 311 w 520"/>
                <a:gd name="T87" fmla="*/ 27 h 459"/>
                <a:gd name="T88" fmla="*/ 309 w 520"/>
                <a:gd name="T89" fmla="*/ 11 h 459"/>
                <a:gd name="T90" fmla="*/ 296 w 520"/>
                <a:gd name="T91" fmla="*/ 7 h 459"/>
                <a:gd name="T92" fmla="*/ 280 w 520"/>
                <a:gd name="T93" fmla="*/ 13 h 459"/>
                <a:gd name="T94" fmla="*/ 254 w 520"/>
                <a:gd name="T95" fmla="*/ 0 h 459"/>
                <a:gd name="T96" fmla="*/ 242 w 520"/>
                <a:gd name="T97" fmla="*/ 31 h 459"/>
                <a:gd name="T98" fmla="*/ 221 w 520"/>
                <a:gd name="T99" fmla="*/ 32 h 459"/>
                <a:gd name="T100" fmla="*/ 205 w 520"/>
                <a:gd name="T101" fmla="*/ 57 h 459"/>
                <a:gd name="T102" fmla="*/ 195 w 520"/>
                <a:gd name="T103" fmla="*/ 51 h 459"/>
                <a:gd name="T104" fmla="*/ 179 w 520"/>
                <a:gd name="T105" fmla="*/ 57 h 459"/>
                <a:gd name="T106" fmla="*/ 155 w 520"/>
                <a:gd name="T107" fmla="*/ 43 h 459"/>
                <a:gd name="T108" fmla="*/ 136 w 520"/>
                <a:gd name="T109" fmla="*/ 66 h 459"/>
                <a:gd name="T110" fmla="*/ 136 w 520"/>
                <a:gd name="T111" fmla="*/ 76 h 459"/>
                <a:gd name="T112" fmla="*/ 174 w 520"/>
                <a:gd name="T113" fmla="*/ 99 h 459"/>
                <a:gd name="T114" fmla="*/ 183 w 520"/>
                <a:gd name="T115" fmla="*/ 114 h 459"/>
                <a:gd name="T116" fmla="*/ 155 w 520"/>
                <a:gd name="T117" fmla="*/ 124 h 459"/>
                <a:gd name="T118" fmla="*/ 114 w 520"/>
                <a:gd name="T119" fmla="*/ 123 h 459"/>
                <a:gd name="T120" fmla="*/ 114 w 520"/>
                <a:gd name="T121" fmla="*/ 123 h 45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20" h="459">
                  <a:moveTo>
                    <a:pt x="145" y="153"/>
                  </a:moveTo>
                  <a:lnTo>
                    <a:pt x="131" y="190"/>
                  </a:lnTo>
                  <a:lnTo>
                    <a:pt x="109" y="197"/>
                  </a:lnTo>
                  <a:lnTo>
                    <a:pt x="61" y="190"/>
                  </a:lnTo>
                  <a:lnTo>
                    <a:pt x="50" y="201"/>
                  </a:lnTo>
                  <a:lnTo>
                    <a:pt x="24" y="192"/>
                  </a:lnTo>
                  <a:lnTo>
                    <a:pt x="0" y="226"/>
                  </a:lnTo>
                  <a:lnTo>
                    <a:pt x="11" y="236"/>
                  </a:lnTo>
                  <a:lnTo>
                    <a:pt x="11" y="258"/>
                  </a:lnTo>
                  <a:lnTo>
                    <a:pt x="21" y="279"/>
                  </a:lnTo>
                  <a:lnTo>
                    <a:pt x="70" y="263"/>
                  </a:lnTo>
                  <a:lnTo>
                    <a:pt x="85" y="276"/>
                  </a:lnTo>
                  <a:lnTo>
                    <a:pt x="64" y="369"/>
                  </a:lnTo>
                  <a:lnTo>
                    <a:pt x="92" y="398"/>
                  </a:lnTo>
                  <a:lnTo>
                    <a:pt x="83" y="451"/>
                  </a:lnTo>
                  <a:lnTo>
                    <a:pt x="112" y="453"/>
                  </a:lnTo>
                  <a:lnTo>
                    <a:pt x="142" y="424"/>
                  </a:lnTo>
                  <a:lnTo>
                    <a:pt x="155" y="433"/>
                  </a:lnTo>
                  <a:lnTo>
                    <a:pt x="214" y="458"/>
                  </a:lnTo>
                  <a:lnTo>
                    <a:pt x="226" y="451"/>
                  </a:lnTo>
                  <a:lnTo>
                    <a:pt x="228" y="431"/>
                  </a:lnTo>
                  <a:lnTo>
                    <a:pt x="238" y="419"/>
                  </a:lnTo>
                  <a:lnTo>
                    <a:pt x="322" y="364"/>
                  </a:lnTo>
                  <a:lnTo>
                    <a:pt x="337" y="383"/>
                  </a:lnTo>
                  <a:lnTo>
                    <a:pt x="387" y="398"/>
                  </a:lnTo>
                  <a:lnTo>
                    <a:pt x="416" y="361"/>
                  </a:lnTo>
                  <a:lnTo>
                    <a:pt x="429" y="369"/>
                  </a:lnTo>
                  <a:lnTo>
                    <a:pt x="449" y="369"/>
                  </a:lnTo>
                  <a:lnTo>
                    <a:pt x="449" y="358"/>
                  </a:lnTo>
                  <a:lnTo>
                    <a:pt x="475" y="349"/>
                  </a:lnTo>
                  <a:lnTo>
                    <a:pt x="475" y="340"/>
                  </a:lnTo>
                  <a:lnTo>
                    <a:pt x="486" y="329"/>
                  </a:lnTo>
                  <a:lnTo>
                    <a:pt x="492" y="332"/>
                  </a:lnTo>
                  <a:lnTo>
                    <a:pt x="519" y="305"/>
                  </a:lnTo>
                  <a:lnTo>
                    <a:pt x="497" y="265"/>
                  </a:lnTo>
                  <a:lnTo>
                    <a:pt x="508" y="209"/>
                  </a:lnTo>
                  <a:lnTo>
                    <a:pt x="494" y="192"/>
                  </a:lnTo>
                  <a:lnTo>
                    <a:pt x="456" y="204"/>
                  </a:lnTo>
                  <a:lnTo>
                    <a:pt x="451" y="197"/>
                  </a:lnTo>
                  <a:lnTo>
                    <a:pt x="494" y="148"/>
                  </a:lnTo>
                  <a:lnTo>
                    <a:pt x="475" y="71"/>
                  </a:lnTo>
                  <a:lnTo>
                    <a:pt x="446" y="93"/>
                  </a:lnTo>
                  <a:lnTo>
                    <a:pt x="420" y="66"/>
                  </a:lnTo>
                  <a:lnTo>
                    <a:pt x="396" y="33"/>
                  </a:lnTo>
                  <a:lnTo>
                    <a:pt x="394" y="13"/>
                  </a:lnTo>
                  <a:lnTo>
                    <a:pt x="377" y="9"/>
                  </a:lnTo>
                  <a:lnTo>
                    <a:pt x="357" y="16"/>
                  </a:lnTo>
                  <a:lnTo>
                    <a:pt x="324" y="0"/>
                  </a:lnTo>
                  <a:lnTo>
                    <a:pt x="308" y="38"/>
                  </a:lnTo>
                  <a:lnTo>
                    <a:pt x="281" y="40"/>
                  </a:lnTo>
                  <a:lnTo>
                    <a:pt x="260" y="71"/>
                  </a:lnTo>
                  <a:lnTo>
                    <a:pt x="248" y="64"/>
                  </a:lnTo>
                  <a:lnTo>
                    <a:pt x="228" y="71"/>
                  </a:lnTo>
                  <a:lnTo>
                    <a:pt x="197" y="53"/>
                  </a:lnTo>
                  <a:lnTo>
                    <a:pt x="173" y="81"/>
                  </a:lnTo>
                  <a:lnTo>
                    <a:pt x="173" y="95"/>
                  </a:lnTo>
                  <a:lnTo>
                    <a:pt x="221" y="122"/>
                  </a:lnTo>
                  <a:lnTo>
                    <a:pt x="232" y="141"/>
                  </a:lnTo>
                  <a:lnTo>
                    <a:pt x="197" y="154"/>
                  </a:lnTo>
                  <a:lnTo>
                    <a:pt x="145" y="153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1" name="Freeform 237"/>
            <p:cNvSpPr>
              <a:spLocks/>
            </p:cNvSpPr>
            <p:nvPr/>
          </p:nvSpPr>
          <p:spPr bwMode="auto">
            <a:xfrm>
              <a:off x="6707339" y="4337863"/>
              <a:ext cx="501042" cy="601969"/>
            </a:xfrm>
            <a:custGeom>
              <a:avLst/>
              <a:gdLst>
                <a:gd name="T0" fmla="*/ 185 w 327"/>
                <a:gd name="T1" fmla="*/ 293 h 381"/>
                <a:gd name="T2" fmla="*/ 146 w 327"/>
                <a:gd name="T3" fmla="*/ 308 h 381"/>
                <a:gd name="T4" fmla="*/ 123 w 327"/>
                <a:gd name="T5" fmla="*/ 284 h 381"/>
                <a:gd name="T6" fmla="*/ 109 w 327"/>
                <a:gd name="T7" fmla="*/ 304 h 381"/>
                <a:gd name="T8" fmla="*/ 84 w 327"/>
                <a:gd name="T9" fmla="*/ 304 h 381"/>
                <a:gd name="T10" fmla="*/ 73 w 327"/>
                <a:gd name="T11" fmla="*/ 282 h 381"/>
                <a:gd name="T12" fmla="*/ 61 w 327"/>
                <a:gd name="T13" fmla="*/ 249 h 381"/>
                <a:gd name="T14" fmla="*/ 39 w 327"/>
                <a:gd name="T15" fmla="*/ 248 h 381"/>
                <a:gd name="T16" fmla="*/ 15 w 327"/>
                <a:gd name="T17" fmla="*/ 200 h 381"/>
                <a:gd name="T18" fmla="*/ 0 w 327"/>
                <a:gd name="T19" fmla="*/ 176 h 381"/>
                <a:gd name="T20" fmla="*/ 11 w 327"/>
                <a:gd name="T21" fmla="*/ 166 h 381"/>
                <a:gd name="T22" fmla="*/ 15 w 327"/>
                <a:gd name="T23" fmla="*/ 161 h 381"/>
                <a:gd name="T24" fmla="*/ 41 w 327"/>
                <a:gd name="T25" fmla="*/ 123 h 381"/>
                <a:gd name="T26" fmla="*/ 39 w 327"/>
                <a:gd name="T27" fmla="*/ 94 h 381"/>
                <a:gd name="T28" fmla="*/ 47 w 327"/>
                <a:gd name="T29" fmla="*/ 80 h 381"/>
                <a:gd name="T30" fmla="*/ 67 w 327"/>
                <a:gd name="T31" fmla="*/ 77 h 381"/>
                <a:gd name="T32" fmla="*/ 73 w 327"/>
                <a:gd name="T33" fmla="*/ 68 h 381"/>
                <a:gd name="T34" fmla="*/ 66 w 327"/>
                <a:gd name="T35" fmla="*/ 53 h 381"/>
                <a:gd name="T36" fmla="*/ 77 w 327"/>
                <a:gd name="T37" fmla="*/ 39 h 381"/>
                <a:gd name="T38" fmla="*/ 77 w 327"/>
                <a:gd name="T39" fmla="*/ 11 h 381"/>
                <a:gd name="T40" fmla="*/ 90 w 327"/>
                <a:gd name="T41" fmla="*/ 4 h 381"/>
                <a:gd name="T42" fmla="*/ 114 w 327"/>
                <a:gd name="T43" fmla="*/ 17 h 381"/>
                <a:gd name="T44" fmla="*/ 145 w 327"/>
                <a:gd name="T45" fmla="*/ 23 h 381"/>
                <a:gd name="T46" fmla="*/ 165 w 327"/>
                <a:gd name="T47" fmla="*/ 0 h 381"/>
                <a:gd name="T48" fmla="*/ 189 w 327"/>
                <a:gd name="T49" fmla="*/ 20 h 381"/>
                <a:gd name="T50" fmla="*/ 178 w 327"/>
                <a:gd name="T51" fmla="*/ 29 h 381"/>
                <a:gd name="T52" fmla="*/ 165 w 327"/>
                <a:gd name="T53" fmla="*/ 48 h 381"/>
                <a:gd name="T54" fmla="*/ 146 w 327"/>
                <a:gd name="T55" fmla="*/ 53 h 381"/>
                <a:gd name="T56" fmla="*/ 139 w 327"/>
                <a:gd name="T57" fmla="*/ 59 h 381"/>
                <a:gd name="T58" fmla="*/ 158 w 327"/>
                <a:gd name="T59" fmla="*/ 69 h 381"/>
                <a:gd name="T60" fmla="*/ 192 w 327"/>
                <a:gd name="T61" fmla="*/ 53 h 381"/>
                <a:gd name="T62" fmla="*/ 249 w 327"/>
                <a:gd name="T63" fmla="*/ 78 h 381"/>
                <a:gd name="T64" fmla="*/ 256 w 327"/>
                <a:gd name="T65" fmla="*/ 128 h 381"/>
                <a:gd name="T66" fmla="*/ 232 w 327"/>
                <a:gd name="T67" fmla="*/ 128 h 381"/>
                <a:gd name="T68" fmla="*/ 230 w 327"/>
                <a:gd name="T69" fmla="*/ 143 h 381"/>
                <a:gd name="T70" fmla="*/ 242 w 327"/>
                <a:gd name="T71" fmla="*/ 164 h 381"/>
                <a:gd name="T72" fmla="*/ 232 w 327"/>
                <a:gd name="T73" fmla="*/ 176 h 381"/>
                <a:gd name="T74" fmla="*/ 245 w 327"/>
                <a:gd name="T75" fmla="*/ 196 h 381"/>
                <a:gd name="T76" fmla="*/ 226 w 327"/>
                <a:gd name="T77" fmla="*/ 220 h 381"/>
                <a:gd name="T78" fmla="*/ 216 w 327"/>
                <a:gd name="T79" fmla="*/ 208 h 381"/>
                <a:gd name="T80" fmla="*/ 189 w 327"/>
                <a:gd name="T81" fmla="*/ 282 h 381"/>
                <a:gd name="T82" fmla="*/ 185 w 327"/>
                <a:gd name="T83" fmla="*/ 293 h 381"/>
                <a:gd name="T84" fmla="*/ 185 w 327"/>
                <a:gd name="T85" fmla="*/ 293 h 38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327" h="381">
                  <a:moveTo>
                    <a:pt x="236" y="361"/>
                  </a:moveTo>
                  <a:lnTo>
                    <a:pt x="186" y="380"/>
                  </a:lnTo>
                  <a:lnTo>
                    <a:pt x="157" y="351"/>
                  </a:lnTo>
                  <a:lnTo>
                    <a:pt x="139" y="375"/>
                  </a:lnTo>
                  <a:lnTo>
                    <a:pt x="107" y="375"/>
                  </a:lnTo>
                  <a:lnTo>
                    <a:pt x="93" y="348"/>
                  </a:lnTo>
                  <a:lnTo>
                    <a:pt x="78" y="308"/>
                  </a:lnTo>
                  <a:lnTo>
                    <a:pt x="50" y="305"/>
                  </a:lnTo>
                  <a:lnTo>
                    <a:pt x="19" y="247"/>
                  </a:lnTo>
                  <a:lnTo>
                    <a:pt x="0" y="218"/>
                  </a:lnTo>
                  <a:lnTo>
                    <a:pt x="14" y="204"/>
                  </a:lnTo>
                  <a:lnTo>
                    <a:pt x="19" y="199"/>
                  </a:lnTo>
                  <a:lnTo>
                    <a:pt x="52" y="152"/>
                  </a:lnTo>
                  <a:lnTo>
                    <a:pt x="50" y="115"/>
                  </a:lnTo>
                  <a:lnTo>
                    <a:pt x="60" y="99"/>
                  </a:lnTo>
                  <a:lnTo>
                    <a:pt x="86" y="95"/>
                  </a:lnTo>
                  <a:lnTo>
                    <a:pt x="93" y="84"/>
                  </a:lnTo>
                  <a:lnTo>
                    <a:pt x="84" y="66"/>
                  </a:lnTo>
                  <a:lnTo>
                    <a:pt x="98" y="48"/>
                  </a:lnTo>
                  <a:lnTo>
                    <a:pt x="98" y="13"/>
                  </a:lnTo>
                  <a:lnTo>
                    <a:pt x="115" y="4"/>
                  </a:lnTo>
                  <a:lnTo>
                    <a:pt x="146" y="21"/>
                  </a:lnTo>
                  <a:lnTo>
                    <a:pt x="184" y="28"/>
                  </a:lnTo>
                  <a:lnTo>
                    <a:pt x="210" y="0"/>
                  </a:lnTo>
                  <a:lnTo>
                    <a:pt x="240" y="24"/>
                  </a:lnTo>
                  <a:lnTo>
                    <a:pt x="227" y="35"/>
                  </a:lnTo>
                  <a:lnTo>
                    <a:pt x="210" y="59"/>
                  </a:lnTo>
                  <a:lnTo>
                    <a:pt x="186" y="66"/>
                  </a:lnTo>
                  <a:lnTo>
                    <a:pt x="177" y="72"/>
                  </a:lnTo>
                  <a:lnTo>
                    <a:pt x="201" y="86"/>
                  </a:lnTo>
                  <a:lnTo>
                    <a:pt x="244" y="66"/>
                  </a:lnTo>
                  <a:lnTo>
                    <a:pt x="317" y="97"/>
                  </a:lnTo>
                  <a:lnTo>
                    <a:pt x="326" y="158"/>
                  </a:lnTo>
                  <a:lnTo>
                    <a:pt x="295" y="158"/>
                  </a:lnTo>
                  <a:lnTo>
                    <a:pt x="292" y="177"/>
                  </a:lnTo>
                  <a:lnTo>
                    <a:pt x="308" y="202"/>
                  </a:lnTo>
                  <a:lnTo>
                    <a:pt x="295" y="218"/>
                  </a:lnTo>
                  <a:lnTo>
                    <a:pt x="311" y="242"/>
                  </a:lnTo>
                  <a:lnTo>
                    <a:pt x="287" y="271"/>
                  </a:lnTo>
                  <a:lnTo>
                    <a:pt x="275" y="257"/>
                  </a:lnTo>
                  <a:lnTo>
                    <a:pt x="240" y="348"/>
                  </a:lnTo>
                  <a:lnTo>
                    <a:pt x="236" y="361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2" name="Freeform 238"/>
            <p:cNvSpPr>
              <a:spLocks/>
            </p:cNvSpPr>
            <p:nvPr/>
          </p:nvSpPr>
          <p:spPr bwMode="auto">
            <a:xfrm>
              <a:off x="6237396" y="3893844"/>
              <a:ext cx="621983" cy="768696"/>
            </a:xfrm>
            <a:custGeom>
              <a:avLst/>
              <a:gdLst>
                <a:gd name="T0" fmla="*/ 75 w 406"/>
                <a:gd name="T1" fmla="*/ 0 h 488"/>
                <a:gd name="T2" fmla="*/ 129 w 406"/>
                <a:gd name="T3" fmla="*/ 33 h 488"/>
                <a:gd name="T4" fmla="*/ 173 w 406"/>
                <a:gd name="T5" fmla="*/ 53 h 488"/>
                <a:gd name="T6" fmla="*/ 194 w 406"/>
                <a:gd name="T7" fmla="*/ 57 h 488"/>
                <a:gd name="T8" fmla="*/ 205 w 406"/>
                <a:gd name="T9" fmla="*/ 105 h 488"/>
                <a:gd name="T10" fmla="*/ 239 w 406"/>
                <a:gd name="T11" fmla="*/ 124 h 488"/>
                <a:gd name="T12" fmla="*/ 265 w 406"/>
                <a:gd name="T13" fmla="*/ 108 h 488"/>
                <a:gd name="T14" fmla="*/ 273 w 406"/>
                <a:gd name="T15" fmla="*/ 136 h 488"/>
                <a:gd name="T16" fmla="*/ 242 w 406"/>
                <a:gd name="T17" fmla="*/ 153 h 488"/>
                <a:gd name="T18" fmla="*/ 230 w 406"/>
                <a:gd name="T19" fmla="*/ 178 h 488"/>
                <a:gd name="T20" fmla="*/ 265 w 406"/>
                <a:gd name="T21" fmla="*/ 211 h 488"/>
                <a:gd name="T22" fmla="*/ 318 w 406"/>
                <a:gd name="T23" fmla="*/ 238 h 488"/>
                <a:gd name="T24" fmla="*/ 308 w 406"/>
                <a:gd name="T25" fmla="*/ 280 h 488"/>
                <a:gd name="T26" fmla="*/ 309 w 406"/>
                <a:gd name="T27" fmla="*/ 303 h 488"/>
                <a:gd name="T28" fmla="*/ 280 w 406"/>
                <a:gd name="T29" fmla="*/ 320 h 488"/>
                <a:gd name="T30" fmla="*/ 256 w 406"/>
                <a:gd name="T31" fmla="*/ 388 h 488"/>
                <a:gd name="T32" fmla="*/ 238 w 406"/>
                <a:gd name="T33" fmla="*/ 378 h 488"/>
                <a:gd name="T34" fmla="*/ 184 w 406"/>
                <a:gd name="T35" fmla="*/ 360 h 488"/>
                <a:gd name="T36" fmla="*/ 145 w 406"/>
                <a:gd name="T37" fmla="*/ 385 h 488"/>
                <a:gd name="T38" fmla="*/ 156 w 406"/>
                <a:gd name="T39" fmla="*/ 355 h 488"/>
                <a:gd name="T40" fmla="*/ 111 w 406"/>
                <a:gd name="T41" fmla="*/ 371 h 488"/>
                <a:gd name="T42" fmla="*/ 89 w 406"/>
                <a:gd name="T43" fmla="*/ 287 h 488"/>
                <a:gd name="T44" fmla="*/ 67 w 406"/>
                <a:gd name="T45" fmla="*/ 275 h 488"/>
                <a:gd name="T46" fmla="*/ 51 w 406"/>
                <a:gd name="T47" fmla="*/ 232 h 488"/>
                <a:gd name="T48" fmla="*/ 72 w 406"/>
                <a:gd name="T49" fmla="*/ 204 h 488"/>
                <a:gd name="T50" fmla="*/ 60 w 406"/>
                <a:gd name="T51" fmla="*/ 164 h 488"/>
                <a:gd name="T52" fmla="*/ 19 w 406"/>
                <a:gd name="T53" fmla="*/ 162 h 488"/>
                <a:gd name="T54" fmla="*/ 19 w 406"/>
                <a:gd name="T55" fmla="*/ 122 h 488"/>
                <a:gd name="T56" fmla="*/ 35 w 406"/>
                <a:gd name="T57" fmla="*/ 89 h 488"/>
                <a:gd name="T58" fmla="*/ 42 w 406"/>
                <a:gd name="T59" fmla="*/ 48 h 488"/>
                <a:gd name="T60" fmla="*/ 67 w 406"/>
                <a:gd name="T61" fmla="*/ 73 h 488"/>
                <a:gd name="T62" fmla="*/ 96 w 406"/>
                <a:gd name="T63" fmla="*/ 50 h 488"/>
                <a:gd name="T64" fmla="*/ 67 w 406"/>
                <a:gd name="T65" fmla="*/ 20 h 488"/>
                <a:gd name="T66" fmla="*/ 63 w 406"/>
                <a:gd name="T67" fmla="*/ 4 h 488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06" h="488">
                  <a:moveTo>
                    <a:pt x="80" y="4"/>
                  </a:moveTo>
                  <a:lnTo>
                    <a:pt x="96" y="0"/>
                  </a:lnTo>
                  <a:lnTo>
                    <a:pt x="144" y="19"/>
                  </a:lnTo>
                  <a:lnTo>
                    <a:pt x="165" y="41"/>
                  </a:lnTo>
                  <a:lnTo>
                    <a:pt x="205" y="52"/>
                  </a:lnTo>
                  <a:lnTo>
                    <a:pt x="220" y="66"/>
                  </a:lnTo>
                  <a:lnTo>
                    <a:pt x="242" y="62"/>
                  </a:lnTo>
                  <a:lnTo>
                    <a:pt x="247" y="70"/>
                  </a:lnTo>
                  <a:lnTo>
                    <a:pt x="240" y="117"/>
                  </a:lnTo>
                  <a:lnTo>
                    <a:pt x="261" y="130"/>
                  </a:lnTo>
                  <a:lnTo>
                    <a:pt x="271" y="147"/>
                  </a:lnTo>
                  <a:lnTo>
                    <a:pt x="304" y="154"/>
                  </a:lnTo>
                  <a:lnTo>
                    <a:pt x="316" y="132"/>
                  </a:lnTo>
                  <a:lnTo>
                    <a:pt x="337" y="134"/>
                  </a:lnTo>
                  <a:lnTo>
                    <a:pt x="350" y="151"/>
                  </a:lnTo>
                  <a:lnTo>
                    <a:pt x="347" y="168"/>
                  </a:lnTo>
                  <a:lnTo>
                    <a:pt x="308" y="172"/>
                  </a:lnTo>
                  <a:lnTo>
                    <a:pt x="308" y="189"/>
                  </a:lnTo>
                  <a:lnTo>
                    <a:pt x="308" y="202"/>
                  </a:lnTo>
                  <a:lnTo>
                    <a:pt x="292" y="221"/>
                  </a:lnTo>
                  <a:lnTo>
                    <a:pt x="304" y="240"/>
                  </a:lnTo>
                  <a:lnTo>
                    <a:pt x="337" y="262"/>
                  </a:lnTo>
                  <a:lnTo>
                    <a:pt x="338" y="288"/>
                  </a:lnTo>
                  <a:lnTo>
                    <a:pt x="405" y="295"/>
                  </a:lnTo>
                  <a:lnTo>
                    <a:pt x="405" y="330"/>
                  </a:lnTo>
                  <a:lnTo>
                    <a:pt x="391" y="348"/>
                  </a:lnTo>
                  <a:lnTo>
                    <a:pt x="400" y="366"/>
                  </a:lnTo>
                  <a:lnTo>
                    <a:pt x="393" y="377"/>
                  </a:lnTo>
                  <a:lnTo>
                    <a:pt x="367" y="381"/>
                  </a:lnTo>
                  <a:lnTo>
                    <a:pt x="356" y="397"/>
                  </a:lnTo>
                  <a:lnTo>
                    <a:pt x="359" y="434"/>
                  </a:lnTo>
                  <a:lnTo>
                    <a:pt x="326" y="481"/>
                  </a:lnTo>
                  <a:lnTo>
                    <a:pt x="321" y="487"/>
                  </a:lnTo>
                  <a:lnTo>
                    <a:pt x="302" y="469"/>
                  </a:lnTo>
                  <a:lnTo>
                    <a:pt x="256" y="469"/>
                  </a:lnTo>
                  <a:lnTo>
                    <a:pt x="235" y="447"/>
                  </a:lnTo>
                  <a:lnTo>
                    <a:pt x="199" y="484"/>
                  </a:lnTo>
                  <a:lnTo>
                    <a:pt x="185" y="478"/>
                  </a:lnTo>
                  <a:lnTo>
                    <a:pt x="201" y="450"/>
                  </a:lnTo>
                  <a:lnTo>
                    <a:pt x="199" y="440"/>
                  </a:lnTo>
                  <a:lnTo>
                    <a:pt x="185" y="436"/>
                  </a:lnTo>
                  <a:lnTo>
                    <a:pt x="141" y="460"/>
                  </a:lnTo>
                  <a:lnTo>
                    <a:pt x="100" y="381"/>
                  </a:lnTo>
                  <a:lnTo>
                    <a:pt x="113" y="356"/>
                  </a:lnTo>
                  <a:lnTo>
                    <a:pt x="108" y="348"/>
                  </a:lnTo>
                  <a:lnTo>
                    <a:pt x="86" y="341"/>
                  </a:lnTo>
                  <a:lnTo>
                    <a:pt x="50" y="320"/>
                  </a:lnTo>
                  <a:lnTo>
                    <a:pt x="65" y="288"/>
                  </a:lnTo>
                  <a:lnTo>
                    <a:pt x="86" y="277"/>
                  </a:lnTo>
                  <a:lnTo>
                    <a:pt x="91" y="253"/>
                  </a:lnTo>
                  <a:lnTo>
                    <a:pt x="82" y="209"/>
                  </a:lnTo>
                  <a:lnTo>
                    <a:pt x="77" y="204"/>
                  </a:lnTo>
                  <a:lnTo>
                    <a:pt x="56" y="226"/>
                  </a:lnTo>
                  <a:lnTo>
                    <a:pt x="24" y="200"/>
                  </a:lnTo>
                  <a:lnTo>
                    <a:pt x="0" y="170"/>
                  </a:lnTo>
                  <a:lnTo>
                    <a:pt x="24" y="151"/>
                  </a:lnTo>
                  <a:lnTo>
                    <a:pt x="29" y="120"/>
                  </a:lnTo>
                  <a:lnTo>
                    <a:pt x="45" y="110"/>
                  </a:lnTo>
                  <a:lnTo>
                    <a:pt x="43" y="67"/>
                  </a:lnTo>
                  <a:lnTo>
                    <a:pt x="53" y="59"/>
                  </a:lnTo>
                  <a:lnTo>
                    <a:pt x="74" y="72"/>
                  </a:lnTo>
                  <a:lnTo>
                    <a:pt x="86" y="90"/>
                  </a:lnTo>
                  <a:lnTo>
                    <a:pt x="113" y="72"/>
                  </a:lnTo>
                  <a:lnTo>
                    <a:pt x="122" y="62"/>
                  </a:lnTo>
                  <a:lnTo>
                    <a:pt x="117" y="41"/>
                  </a:lnTo>
                  <a:lnTo>
                    <a:pt x="86" y="24"/>
                  </a:lnTo>
                  <a:lnTo>
                    <a:pt x="80" y="4"/>
                  </a:lnTo>
                </a:path>
              </a:pathLst>
            </a:custGeom>
            <a:solidFill>
              <a:srgbClr val="403198"/>
            </a:solidFill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dirty="0"/>
            </a:p>
          </p:txBody>
        </p:sp>
        <p:sp>
          <p:nvSpPr>
            <p:cNvPr id="23" name="Freeform 239"/>
            <p:cNvSpPr>
              <a:spLocks/>
            </p:cNvSpPr>
            <p:nvPr/>
          </p:nvSpPr>
          <p:spPr bwMode="auto">
            <a:xfrm>
              <a:off x="7032153" y="4258887"/>
              <a:ext cx="110575" cy="119341"/>
            </a:xfrm>
            <a:custGeom>
              <a:avLst/>
              <a:gdLst>
                <a:gd name="T0" fmla="*/ 22 w 73"/>
                <a:gd name="T1" fmla="*/ 60 h 76"/>
                <a:gd name="T2" fmla="*/ 0 w 73"/>
                <a:gd name="T3" fmla="*/ 40 h 76"/>
                <a:gd name="T4" fmla="*/ 10 w 73"/>
                <a:gd name="T5" fmla="*/ 27 h 76"/>
                <a:gd name="T6" fmla="*/ 18 w 73"/>
                <a:gd name="T7" fmla="*/ 0 h 76"/>
                <a:gd name="T8" fmla="*/ 43 w 73"/>
                <a:gd name="T9" fmla="*/ 11 h 76"/>
                <a:gd name="T10" fmla="*/ 55 w 73"/>
                <a:gd name="T11" fmla="*/ 28 h 76"/>
                <a:gd name="T12" fmla="*/ 46 w 73"/>
                <a:gd name="T13" fmla="*/ 40 h 76"/>
                <a:gd name="T14" fmla="*/ 22 w 73"/>
                <a:gd name="T15" fmla="*/ 60 h 76"/>
                <a:gd name="T16" fmla="*/ 22 w 73"/>
                <a:gd name="T17" fmla="*/ 60 h 7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0" t="0" r="r" b="b"/>
              <a:pathLst>
                <a:path w="73" h="76">
                  <a:moveTo>
                    <a:pt x="29" y="75"/>
                  </a:moveTo>
                  <a:lnTo>
                    <a:pt x="0" y="50"/>
                  </a:lnTo>
                  <a:lnTo>
                    <a:pt x="12" y="33"/>
                  </a:lnTo>
                  <a:lnTo>
                    <a:pt x="24" y="0"/>
                  </a:lnTo>
                  <a:lnTo>
                    <a:pt x="56" y="13"/>
                  </a:lnTo>
                  <a:lnTo>
                    <a:pt x="72" y="35"/>
                  </a:lnTo>
                  <a:lnTo>
                    <a:pt x="60" y="50"/>
                  </a:lnTo>
                  <a:lnTo>
                    <a:pt x="29" y="75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4" name="Freeform 240"/>
            <p:cNvSpPr>
              <a:spLocks/>
            </p:cNvSpPr>
            <p:nvPr/>
          </p:nvSpPr>
          <p:spPr bwMode="auto">
            <a:xfrm>
              <a:off x="6384252" y="3779769"/>
              <a:ext cx="734286" cy="605479"/>
            </a:xfrm>
            <a:custGeom>
              <a:avLst/>
              <a:gdLst>
                <a:gd name="T0" fmla="*/ 351 w 478"/>
                <a:gd name="T1" fmla="*/ 244 h 385"/>
                <a:gd name="T2" fmla="*/ 342 w 478"/>
                <a:gd name="T3" fmla="*/ 271 h 385"/>
                <a:gd name="T4" fmla="*/ 332 w 478"/>
                <a:gd name="T5" fmla="*/ 285 h 385"/>
                <a:gd name="T6" fmla="*/ 311 w 478"/>
                <a:gd name="T7" fmla="*/ 308 h 385"/>
                <a:gd name="T8" fmla="*/ 282 w 478"/>
                <a:gd name="T9" fmla="*/ 303 h 385"/>
                <a:gd name="T10" fmla="*/ 258 w 478"/>
                <a:gd name="T11" fmla="*/ 289 h 385"/>
                <a:gd name="T12" fmla="*/ 244 w 478"/>
                <a:gd name="T13" fmla="*/ 297 h 385"/>
                <a:gd name="T14" fmla="*/ 191 w 478"/>
                <a:gd name="T15" fmla="*/ 290 h 385"/>
                <a:gd name="T16" fmla="*/ 190 w 478"/>
                <a:gd name="T17" fmla="*/ 269 h 385"/>
                <a:gd name="T18" fmla="*/ 164 w 478"/>
                <a:gd name="T19" fmla="*/ 251 h 385"/>
                <a:gd name="T20" fmla="*/ 155 w 478"/>
                <a:gd name="T21" fmla="*/ 236 h 385"/>
                <a:gd name="T22" fmla="*/ 167 w 478"/>
                <a:gd name="T23" fmla="*/ 220 h 385"/>
                <a:gd name="T24" fmla="*/ 167 w 478"/>
                <a:gd name="T25" fmla="*/ 211 h 385"/>
                <a:gd name="T26" fmla="*/ 167 w 478"/>
                <a:gd name="T27" fmla="*/ 197 h 385"/>
                <a:gd name="T28" fmla="*/ 198 w 478"/>
                <a:gd name="T29" fmla="*/ 194 h 385"/>
                <a:gd name="T30" fmla="*/ 200 w 478"/>
                <a:gd name="T31" fmla="*/ 180 h 385"/>
                <a:gd name="T32" fmla="*/ 190 w 478"/>
                <a:gd name="T33" fmla="*/ 166 h 385"/>
                <a:gd name="T34" fmla="*/ 174 w 478"/>
                <a:gd name="T35" fmla="*/ 165 h 385"/>
                <a:gd name="T36" fmla="*/ 164 w 478"/>
                <a:gd name="T37" fmla="*/ 182 h 385"/>
                <a:gd name="T38" fmla="*/ 139 w 478"/>
                <a:gd name="T39" fmla="*/ 177 h 385"/>
                <a:gd name="T40" fmla="*/ 131 w 478"/>
                <a:gd name="T41" fmla="*/ 162 h 385"/>
                <a:gd name="T42" fmla="*/ 114 w 478"/>
                <a:gd name="T43" fmla="*/ 152 h 385"/>
                <a:gd name="T44" fmla="*/ 118 w 478"/>
                <a:gd name="T45" fmla="*/ 114 h 385"/>
                <a:gd name="T46" fmla="*/ 116 w 478"/>
                <a:gd name="T47" fmla="*/ 108 h 385"/>
                <a:gd name="T48" fmla="*/ 98 w 478"/>
                <a:gd name="T49" fmla="*/ 112 h 385"/>
                <a:gd name="T50" fmla="*/ 86 w 478"/>
                <a:gd name="T51" fmla="*/ 100 h 385"/>
                <a:gd name="T52" fmla="*/ 54 w 478"/>
                <a:gd name="T53" fmla="*/ 91 h 385"/>
                <a:gd name="T54" fmla="*/ 38 w 478"/>
                <a:gd name="T55" fmla="*/ 73 h 385"/>
                <a:gd name="T56" fmla="*/ 0 w 478"/>
                <a:gd name="T57" fmla="*/ 58 h 385"/>
                <a:gd name="T58" fmla="*/ 4 w 478"/>
                <a:gd name="T59" fmla="*/ 40 h 385"/>
                <a:gd name="T60" fmla="*/ 19 w 478"/>
                <a:gd name="T61" fmla="*/ 33 h 385"/>
                <a:gd name="T62" fmla="*/ 46 w 478"/>
                <a:gd name="T63" fmla="*/ 58 h 385"/>
                <a:gd name="T64" fmla="*/ 54 w 478"/>
                <a:gd name="T65" fmla="*/ 58 h 385"/>
                <a:gd name="T66" fmla="*/ 81 w 478"/>
                <a:gd name="T67" fmla="*/ 55 h 385"/>
                <a:gd name="T68" fmla="*/ 96 w 478"/>
                <a:gd name="T69" fmla="*/ 42 h 385"/>
                <a:gd name="T70" fmla="*/ 117 w 478"/>
                <a:gd name="T71" fmla="*/ 59 h 385"/>
                <a:gd name="T72" fmla="*/ 126 w 478"/>
                <a:gd name="T73" fmla="*/ 44 h 385"/>
                <a:gd name="T74" fmla="*/ 128 w 478"/>
                <a:gd name="T75" fmla="*/ 35 h 385"/>
                <a:gd name="T76" fmla="*/ 146 w 478"/>
                <a:gd name="T77" fmla="*/ 25 h 385"/>
                <a:gd name="T78" fmla="*/ 149 w 478"/>
                <a:gd name="T79" fmla="*/ 4 h 385"/>
                <a:gd name="T80" fmla="*/ 167 w 478"/>
                <a:gd name="T81" fmla="*/ 0 h 385"/>
                <a:gd name="T82" fmla="*/ 211 w 478"/>
                <a:gd name="T83" fmla="*/ 29 h 385"/>
                <a:gd name="T84" fmla="*/ 242 w 478"/>
                <a:gd name="T85" fmla="*/ 42 h 385"/>
                <a:gd name="T86" fmla="*/ 303 w 478"/>
                <a:gd name="T87" fmla="*/ 143 h 385"/>
                <a:gd name="T88" fmla="*/ 299 w 478"/>
                <a:gd name="T89" fmla="*/ 154 h 385"/>
                <a:gd name="T90" fmla="*/ 339 w 478"/>
                <a:gd name="T91" fmla="*/ 174 h 385"/>
                <a:gd name="T92" fmla="*/ 349 w 478"/>
                <a:gd name="T93" fmla="*/ 191 h 385"/>
                <a:gd name="T94" fmla="*/ 368 w 478"/>
                <a:gd name="T95" fmla="*/ 200 h 385"/>
                <a:gd name="T96" fmla="*/ 377 w 478"/>
                <a:gd name="T97" fmla="*/ 217 h 385"/>
                <a:gd name="T98" fmla="*/ 365 w 478"/>
                <a:gd name="T99" fmla="*/ 222 h 385"/>
                <a:gd name="T100" fmla="*/ 346 w 478"/>
                <a:gd name="T101" fmla="*/ 216 h 385"/>
                <a:gd name="T102" fmla="*/ 317 w 478"/>
                <a:gd name="T103" fmla="*/ 216 h 385"/>
                <a:gd name="T104" fmla="*/ 291 w 478"/>
                <a:gd name="T105" fmla="*/ 207 h 385"/>
                <a:gd name="T106" fmla="*/ 280 w 478"/>
                <a:gd name="T107" fmla="*/ 216 h 385"/>
                <a:gd name="T108" fmla="*/ 304 w 478"/>
                <a:gd name="T109" fmla="*/ 222 h 385"/>
                <a:gd name="T110" fmla="*/ 329 w 478"/>
                <a:gd name="T111" fmla="*/ 234 h 385"/>
                <a:gd name="T112" fmla="*/ 351 w 478"/>
                <a:gd name="T113" fmla="*/ 244 h 385"/>
                <a:gd name="T114" fmla="*/ 351 w 478"/>
                <a:gd name="T115" fmla="*/ 244 h 385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78" h="385">
                  <a:moveTo>
                    <a:pt x="444" y="304"/>
                  </a:moveTo>
                  <a:lnTo>
                    <a:pt x="433" y="337"/>
                  </a:lnTo>
                  <a:lnTo>
                    <a:pt x="420" y="355"/>
                  </a:lnTo>
                  <a:lnTo>
                    <a:pt x="394" y="384"/>
                  </a:lnTo>
                  <a:lnTo>
                    <a:pt x="356" y="377"/>
                  </a:lnTo>
                  <a:lnTo>
                    <a:pt x="326" y="359"/>
                  </a:lnTo>
                  <a:lnTo>
                    <a:pt x="308" y="369"/>
                  </a:lnTo>
                  <a:lnTo>
                    <a:pt x="242" y="362"/>
                  </a:lnTo>
                  <a:lnTo>
                    <a:pt x="241" y="335"/>
                  </a:lnTo>
                  <a:lnTo>
                    <a:pt x="208" y="313"/>
                  </a:lnTo>
                  <a:lnTo>
                    <a:pt x="196" y="294"/>
                  </a:lnTo>
                  <a:lnTo>
                    <a:pt x="212" y="275"/>
                  </a:lnTo>
                  <a:lnTo>
                    <a:pt x="212" y="262"/>
                  </a:lnTo>
                  <a:lnTo>
                    <a:pt x="212" y="245"/>
                  </a:lnTo>
                  <a:lnTo>
                    <a:pt x="251" y="241"/>
                  </a:lnTo>
                  <a:lnTo>
                    <a:pt x="253" y="224"/>
                  </a:lnTo>
                  <a:lnTo>
                    <a:pt x="241" y="207"/>
                  </a:lnTo>
                  <a:lnTo>
                    <a:pt x="220" y="205"/>
                  </a:lnTo>
                  <a:lnTo>
                    <a:pt x="208" y="227"/>
                  </a:lnTo>
                  <a:lnTo>
                    <a:pt x="175" y="220"/>
                  </a:lnTo>
                  <a:lnTo>
                    <a:pt x="165" y="202"/>
                  </a:lnTo>
                  <a:lnTo>
                    <a:pt x="144" y="190"/>
                  </a:lnTo>
                  <a:lnTo>
                    <a:pt x="150" y="142"/>
                  </a:lnTo>
                  <a:lnTo>
                    <a:pt x="146" y="134"/>
                  </a:lnTo>
                  <a:lnTo>
                    <a:pt x="124" y="139"/>
                  </a:lnTo>
                  <a:lnTo>
                    <a:pt x="109" y="125"/>
                  </a:lnTo>
                  <a:lnTo>
                    <a:pt x="69" y="114"/>
                  </a:lnTo>
                  <a:lnTo>
                    <a:pt x="48" y="92"/>
                  </a:lnTo>
                  <a:lnTo>
                    <a:pt x="0" y="72"/>
                  </a:lnTo>
                  <a:lnTo>
                    <a:pt x="4" y="50"/>
                  </a:lnTo>
                  <a:lnTo>
                    <a:pt x="24" y="41"/>
                  </a:lnTo>
                  <a:lnTo>
                    <a:pt x="59" y="72"/>
                  </a:lnTo>
                  <a:lnTo>
                    <a:pt x="69" y="72"/>
                  </a:lnTo>
                  <a:lnTo>
                    <a:pt x="102" y="68"/>
                  </a:lnTo>
                  <a:lnTo>
                    <a:pt x="122" y="53"/>
                  </a:lnTo>
                  <a:lnTo>
                    <a:pt x="148" y="74"/>
                  </a:lnTo>
                  <a:lnTo>
                    <a:pt x="160" y="55"/>
                  </a:lnTo>
                  <a:lnTo>
                    <a:pt x="162" y="43"/>
                  </a:lnTo>
                  <a:lnTo>
                    <a:pt x="184" y="31"/>
                  </a:lnTo>
                  <a:lnTo>
                    <a:pt x="189" y="4"/>
                  </a:lnTo>
                  <a:lnTo>
                    <a:pt x="212" y="0"/>
                  </a:lnTo>
                  <a:lnTo>
                    <a:pt x="267" y="36"/>
                  </a:lnTo>
                  <a:lnTo>
                    <a:pt x="306" y="53"/>
                  </a:lnTo>
                  <a:lnTo>
                    <a:pt x="383" y="178"/>
                  </a:lnTo>
                  <a:lnTo>
                    <a:pt x="378" y="192"/>
                  </a:lnTo>
                  <a:lnTo>
                    <a:pt x="428" y="216"/>
                  </a:lnTo>
                  <a:lnTo>
                    <a:pt x="442" y="238"/>
                  </a:lnTo>
                  <a:lnTo>
                    <a:pt x="466" y="249"/>
                  </a:lnTo>
                  <a:lnTo>
                    <a:pt x="477" y="270"/>
                  </a:lnTo>
                  <a:lnTo>
                    <a:pt x="462" y="277"/>
                  </a:lnTo>
                  <a:lnTo>
                    <a:pt x="438" y="269"/>
                  </a:lnTo>
                  <a:lnTo>
                    <a:pt x="400" y="269"/>
                  </a:lnTo>
                  <a:lnTo>
                    <a:pt x="368" y="258"/>
                  </a:lnTo>
                  <a:lnTo>
                    <a:pt x="354" y="269"/>
                  </a:lnTo>
                  <a:lnTo>
                    <a:pt x="385" y="277"/>
                  </a:lnTo>
                  <a:lnTo>
                    <a:pt x="416" y="291"/>
                  </a:lnTo>
                  <a:lnTo>
                    <a:pt x="444" y="304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5" name="Freeform 241"/>
            <p:cNvSpPr>
              <a:spLocks/>
            </p:cNvSpPr>
            <p:nvPr/>
          </p:nvSpPr>
          <p:spPr bwMode="auto">
            <a:xfrm>
              <a:off x="5454734" y="4179912"/>
              <a:ext cx="1003812" cy="647600"/>
            </a:xfrm>
            <a:custGeom>
              <a:avLst/>
              <a:gdLst>
                <a:gd name="T0" fmla="*/ 71 w 654"/>
                <a:gd name="T1" fmla="*/ 306 h 411"/>
                <a:gd name="T2" fmla="*/ 131 w 654"/>
                <a:gd name="T3" fmla="*/ 291 h 411"/>
                <a:gd name="T4" fmla="*/ 135 w 654"/>
                <a:gd name="T5" fmla="*/ 259 h 411"/>
                <a:gd name="T6" fmla="*/ 223 w 654"/>
                <a:gd name="T7" fmla="*/ 256 h 411"/>
                <a:gd name="T8" fmla="*/ 265 w 654"/>
                <a:gd name="T9" fmla="*/ 285 h 411"/>
                <a:gd name="T10" fmla="*/ 300 w 654"/>
                <a:gd name="T11" fmla="*/ 265 h 411"/>
                <a:gd name="T12" fmla="*/ 316 w 654"/>
                <a:gd name="T13" fmla="*/ 285 h 411"/>
                <a:gd name="T14" fmla="*/ 342 w 654"/>
                <a:gd name="T15" fmla="*/ 254 h 411"/>
                <a:gd name="T16" fmla="*/ 350 w 654"/>
                <a:gd name="T17" fmla="*/ 291 h 411"/>
                <a:gd name="T18" fmla="*/ 373 w 654"/>
                <a:gd name="T19" fmla="*/ 306 h 411"/>
                <a:gd name="T20" fmla="*/ 417 w 654"/>
                <a:gd name="T21" fmla="*/ 279 h 411"/>
                <a:gd name="T22" fmla="*/ 487 w 654"/>
                <a:gd name="T23" fmla="*/ 234 h 411"/>
                <a:gd name="T24" fmla="*/ 482 w 654"/>
                <a:gd name="T25" fmla="*/ 162 h 411"/>
                <a:gd name="T26" fmla="*/ 489 w 654"/>
                <a:gd name="T27" fmla="*/ 136 h 411"/>
                <a:gd name="T28" fmla="*/ 442 w 654"/>
                <a:gd name="T29" fmla="*/ 112 h 411"/>
                <a:gd name="T30" fmla="*/ 410 w 654"/>
                <a:gd name="T31" fmla="*/ 112 h 411"/>
                <a:gd name="T32" fmla="*/ 362 w 654"/>
                <a:gd name="T33" fmla="*/ 94 h 411"/>
                <a:gd name="T34" fmla="*/ 336 w 654"/>
                <a:gd name="T35" fmla="*/ 64 h 411"/>
                <a:gd name="T36" fmla="*/ 309 w 654"/>
                <a:gd name="T37" fmla="*/ 62 h 411"/>
                <a:gd name="T38" fmla="*/ 252 w 654"/>
                <a:gd name="T39" fmla="*/ 62 h 411"/>
                <a:gd name="T40" fmla="*/ 148 w 654"/>
                <a:gd name="T41" fmla="*/ 0 h 411"/>
                <a:gd name="T42" fmla="*/ 126 w 654"/>
                <a:gd name="T43" fmla="*/ 7 h 411"/>
                <a:gd name="T44" fmla="*/ 61 w 654"/>
                <a:gd name="T45" fmla="*/ 7 h 411"/>
                <a:gd name="T46" fmla="*/ 71 w 654"/>
                <a:gd name="T47" fmla="*/ 31 h 411"/>
                <a:gd name="T48" fmla="*/ 99 w 654"/>
                <a:gd name="T49" fmla="*/ 39 h 411"/>
                <a:gd name="T50" fmla="*/ 68 w 654"/>
                <a:gd name="T51" fmla="*/ 62 h 411"/>
                <a:gd name="T52" fmla="*/ 68 w 654"/>
                <a:gd name="T53" fmla="*/ 91 h 411"/>
                <a:gd name="T54" fmla="*/ 86 w 654"/>
                <a:gd name="T55" fmla="*/ 119 h 411"/>
                <a:gd name="T56" fmla="*/ 109 w 654"/>
                <a:gd name="T57" fmla="*/ 181 h 411"/>
                <a:gd name="T58" fmla="*/ 93 w 654"/>
                <a:gd name="T59" fmla="*/ 192 h 411"/>
                <a:gd name="T60" fmla="*/ 13 w 654"/>
                <a:gd name="T61" fmla="*/ 224 h 411"/>
                <a:gd name="T62" fmla="*/ 11 w 654"/>
                <a:gd name="T63" fmla="*/ 252 h 411"/>
                <a:gd name="T64" fmla="*/ 26 w 654"/>
                <a:gd name="T65" fmla="*/ 286 h 411"/>
                <a:gd name="T66" fmla="*/ 60 w 654"/>
                <a:gd name="T67" fmla="*/ 330 h 411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654" h="411">
                  <a:moveTo>
                    <a:pt x="76" y="410"/>
                  </a:moveTo>
                  <a:lnTo>
                    <a:pt x="90" y="380"/>
                  </a:lnTo>
                  <a:lnTo>
                    <a:pt x="129" y="346"/>
                  </a:lnTo>
                  <a:lnTo>
                    <a:pt x="166" y="361"/>
                  </a:lnTo>
                  <a:lnTo>
                    <a:pt x="190" y="346"/>
                  </a:lnTo>
                  <a:lnTo>
                    <a:pt x="171" y="322"/>
                  </a:lnTo>
                  <a:lnTo>
                    <a:pt x="181" y="310"/>
                  </a:lnTo>
                  <a:lnTo>
                    <a:pt x="282" y="317"/>
                  </a:lnTo>
                  <a:lnTo>
                    <a:pt x="317" y="342"/>
                  </a:lnTo>
                  <a:lnTo>
                    <a:pt x="335" y="353"/>
                  </a:lnTo>
                  <a:lnTo>
                    <a:pt x="361" y="335"/>
                  </a:lnTo>
                  <a:lnTo>
                    <a:pt x="380" y="329"/>
                  </a:lnTo>
                  <a:lnTo>
                    <a:pt x="385" y="353"/>
                  </a:lnTo>
                  <a:lnTo>
                    <a:pt x="401" y="353"/>
                  </a:lnTo>
                  <a:lnTo>
                    <a:pt x="411" y="337"/>
                  </a:lnTo>
                  <a:lnTo>
                    <a:pt x="433" y="315"/>
                  </a:lnTo>
                  <a:lnTo>
                    <a:pt x="444" y="330"/>
                  </a:lnTo>
                  <a:lnTo>
                    <a:pt x="444" y="361"/>
                  </a:lnTo>
                  <a:lnTo>
                    <a:pt x="454" y="375"/>
                  </a:lnTo>
                  <a:lnTo>
                    <a:pt x="473" y="380"/>
                  </a:lnTo>
                  <a:lnTo>
                    <a:pt x="495" y="357"/>
                  </a:lnTo>
                  <a:lnTo>
                    <a:pt x="528" y="346"/>
                  </a:lnTo>
                  <a:lnTo>
                    <a:pt x="588" y="289"/>
                  </a:lnTo>
                  <a:lnTo>
                    <a:pt x="617" y="291"/>
                  </a:lnTo>
                  <a:lnTo>
                    <a:pt x="653" y="279"/>
                  </a:lnTo>
                  <a:lnTo>
                    <a:pt x="611" y="200"/>
                  </a:lnTo>
                  <a:lnTo>
                    <a:pt x="624" y="176"/>
                  </a:lnTo>
                  <a:lnTo>
                    <a:pt x="619" y="168"/>
                  </a:lnTo>
                  <a:lnTo>
                    <a:pt x="598" y="161"/>
                  </a:lnTo>
                  <a:lnTo>
                    <a:pt x="561" y="139"/>
                  </a:lnTo>
                  <a:lnTo>
                    <a:pt x="543" y="127"/>
                  </a:lnTo>
                  <a:lnTo>
                    <a:pt x="519" y="139"/>
                  </a:lnTo>
                  <a:lnTo>
                    <a:pt x="492" y="117"/>
                  </a:lnTo>
                  <a:lnTo>
                    <a:pt x="458" y="117"/>
                  </a:lnTo>
                  <a:lnTo>
                    <a:pt x="432" y="101"/>
                  </a:lnTo>
                  <a:lnTo>
                    <a:pt x="425" y="79"/>
                  </a:lnTo>
                  <a:lnTo>
                    <a:pt x="411" y="66"/>
                  </a:lnTo>
                  <a:lnTo>
                    <a:pt x="392" y="77"/>
                  </a:lnTo>
                  <a:lnTo>
                    <a:pt x="375" y="69"/>
                  </a:lnTo>
                  <a:lnTo>
                    <a:pt x="320" y="77"/>
                  </a:lnTo>
                  <a:lnTo>
                    <a:pt x="260" y="64"/>
                  </a:lnTo>
                  <a:lnTo>
                    <a:pt x="188" y="0"/>
                  </a:lnTo>
                  <a:lnTo>
                    <a:pt x="169" y="16"/>
                  </a:lnTo>
                  <a:lnTo>
                    <a:pt x="160" y="9"/>
                  </a:lnTo>
                  <a:lnTo>
                    <a:pt x="145" y="9"/>
                  </a:lnTo>
                  <a:lnTo>
                    <a:pt x="78" y="9"/>
                  </a:lnTo>
                  <a:lnTo>
                    <a:pt x="69" y="17"/>
                  </a:lnTo>
                  <a:lnTo>
                    <a:pt x="90" y="38"/>
                  </a:lnTo>
                  <a:lnTo>
                    <a:pt x="109" y="42"/>
                  </a:lnTo>
                  <a:lnTo>
                    <a:pt x="126" y="48"/>
                  </a:lnTo>
                  <a:lnTo>
                    <a:pt x="118" y="62"/>
                  </a:lnTo>
                  <a:lnTo>
                    <a:pt x="85" y="77"/>
                  </a:lnTo>
                  <a:lnTo>
                    <a:pt x="78" y="103"/>
                  </a:lnTo>
                  <a:lnTo>
                    <a:pt x="85" y="112"/>
                  </a:lnTo>
                  <a:lnTo>
                    <a:pt x="90" y="146"/>
                  </a:lnTo>
                  <a:lnTo>
                    <a:pt x="109" y="147"/>
                  </a:lnTo>
                  <a:lnTo>
                    <a:pt x="129" y="173"/>
                  </a:lnTo>
                  <a:lnTo>
                    <a:pt x="138" y="225"/>
                  </a:lnTo>
                  <a:lnTo>
                    <a:pt x="131" y="243"/>
                  </a:lnTo>
                  <a:lnTo>
                    <a:pt x="118" y="238"/>
                  </a:lnTo>
                  <a:lnTo>
                    <a:pt x="81" y="267"/>
                  </a:lnTo>
                  <a:lnTo>
                    <a:pt x="17" y="278"/>
                  </a:lnTo>
                  <a:lnTo>
                    <a:pt x="0" y="295"/>
                  </a:lnTo>
                  <a:lnTo>
                    <a:pt x="13" y="313"/>
                  </a:lnTo>
                  <a:lnTo>
                    <a:pt x="16" y="351"/>
                  </a:lnTo>
                  <a:lnTo>
                    <a:pt x="33" y="355"/>
                  </a:lnTo>
                  <a:lnTo>
                    <a:pt x="76" y="410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6" name="Freeform 242"/>
            <p:cNvSpPr>
              <a:spLocks/>
            </p:cNvSpPr>
            <p:nvPr/>
          </p:nvSpPr>
          <p:spPr bwMode="auto">
            <a:xfrm>
              <a:off x="4056998" y="4083387"/>
              <a:ext cx="1610247" cy="1258346"/>
            </a:xfrm>
            <a:custGeom>
              <a:avLst/>
              <a:gdLst>
                <a:gd name="T0" fmla="*/ 322 w 1051"/>
                <a:gd name="T1" fmla="*/ 54 h 799"/>
                <a:gd name="T2" fmla="*/ 309 w 1051"/>
                <a:gd name="T3" fmla="*/ 20 h 799"/>
                <a:gd name="T4" fmla="*/ 361 w 1051"/>
                <a:gd name="T5" fmla="*/ 0 h 799"/>
                <a:gd name="T6" fmla="*/ 371 w 1051"/>
                <a:gd name="T7" fmla="*/ 37 h 799"/>
                <a:gd name="T8" fmla="*/ 419 w 1051"/>
                <a:gd name="T9" fmla="*/ 80 h 799"/>
                <a:gd name="T10" fmla="*/ 444 w 1051"/>
                <a:gd name="T11" fmla="*/ 80 h 799"/>
                <a:gd name="T12" fmla="*/ 465 w 1051"/>
                <a:gd name="T13" fmla="*/ 120 h 799"/>
                <a:gd name="T14" fmla="*/ 517 w 1051"/>
                <a:gd name="T15" fmla="*/ 114 h 799"/>
                <a:gd name="T16" fmla="*/ 541 w 1051"/>
                <a:gd name="T17" fmla="*/ 95 h 799"/>
                <a:gd name="T18" fmla="*/ 557 w 1051"/>
                <a:gd name="T19" fmla="*/ 114 h 799"/>
                <a:gd name="T20" fmla="*/ 614 w 1051"/>
                <a:gd name="T21" fmla="*/ 107 h 799"/>
                <a:gd name="T22" fmla="*/ 623 w 1051"/>
                <a:gd name="T23" fmla="*/ 124 h 799"/>
                <a:gd name="T24" fmla="*/ 683 w 1051"/>
                <a:gd name="T25" fmla="*/ 148 h 799"/>
                <a:gd name="T26" fmla="*/ 753 w 1051"/>
                <a:gd name="T27" fmla="*/ 157 h 799"/>
                <a:gd name="T28" fmla="*/ 787 w 1051"/>
                <a:gd name="T29" fmla="*/ 167 h 799"/>
                <a:gd name="T30" fmla="*/ 818 w 1051"/>
                <a:gd name="T31" fmla="*/ 188 h 799"/>
                <a:gd name="T32" fmla="*/ 820 w 1051"/>
                <a:gd name="T33" fmla="*/ 245 h 799"/>
                <a:gd name="T34" fmla="*/ 780 w 1051"/>
                <a:gd name="T35" fmla="*/ 264 h 799"/>
                <a:gd name="T36" fmla="*/ 717 w 1051"/>
                <a:gd name="T37" fmla="*/ 286 h 799"/>
                <a:gd name="T38" fmla="*/ 729 w 1051"/>
                <a:gd name="T39" fmla="*/ 332 h 799"/>
                <a:gd name="T40" fmla="*/ 777 w 1051"/>
                <a:gd name="T41" fmla="*/ 379 h 799"/>
                <a:gd name="T42" fmla="*/ 756 w 1051"/>
                <a:gd name="T43" fmla="*/ 456 h 799"/>
                <a:gd name="T44" fmla="*/ 717 w 1051"/>
                <a:gd name="T45" fmla="*/ 407 h 799"/>
                <a:gd name="T46" fmla="*/ 701 w 1051"/>
                <a:gd name="T47" fmla="*/ 389 h 799"/>
                <a:gd name="T48" fmla="*/ 660 w 1051"/>
                <a:gd name="T49" fmla="*/ 380 h 799"/>
                <a:gd name="T50" fmla="*/ 626 w 1051"/>
                <a:gd name="T51" fmla="*/ 413 h 799"/>
                <a:gd name="T52" fmla="*/ 599 w 1051"/>
                <a:gd name="T53" fmla="*/ 433 h 799"/>
                <a:gd name="T54" fmla="*/ 560 w 1051"/>
                <a:gd name="T55" fmla="*/ 424 h 799"/>
                <a:gd name="T56" fmla="*/ 541 w 1051"/>
                <a:gd name="T57" fmla="*/ 458 h 799"/>
                <a:gd name="T58" fmla="*/ 587 w 1051"/>
                <a:gd name="T59" fmla="*/ 494 h 799"/>
                <a:gd name="T60" fmla="*/ 518 w 1051"/>
                <a:gd name="T61" fmla="*/ 504 h 799"/>
                <a:gd name="T62" fmla="*/ 497 w 1051"/>
                <a:gd name="T63" fmla="*/ 481 h 799"/>
                <a:gd name="T64" fmla="*/ 455 w 1051"/>
                <a:gd name="T65" fmla="*/ 487 h 799"/>
                <a:gd name="T66" fmla="*/ 444 w 1051"/>
                <a:gd name="T67" fmla="*/ 454 h 799"/>
                <a:gd name="T68" fmla="*/ 420 w 1051"/>
                <a:gd name="T69" fmla="*/ 436 h 799"/>
                <a:gd name="T70" fmla="*/ 417 w 1051"/>
                <a:gd name="T71" fmla="*/ 461 h 799"/>
                <a:gd name="T72" fmla="*/ 393 w 1051"/>
                <a:gd name="T73" fmla="*/ 483 h 799"/>
                <a:gd name="T74" fmla="*/ 355 w 1051"/>
                <a:gd name="T75" fmla="*/ 549 h 799"/>
                <a:gd name="T76" fmla="*/ 341 w 1051"/>
                <a:gd name="T77" fmla="*/ 628 h 799"/>
                <a:gd name="T78" fmla="*/ 289 w 1051"/>
                <a:gd name="T79" fmla="*/ 643 h 799"/>
                <a:gd name="T80" fmla="*/ 214 w 1051"/>
                <a:gd name="T81" fmla="*/ 514 h 799"/>
                <a:gd name="T82" fmla="*/ 170 w 1051"/>
                <a:gd name="T83" fmla="*/ 491 h 799"/>
                <a:gd name="T84" fmla="*/ 172 w 1051"/>
                <a:gd name="T85" fmla="*/ 458 h 799"/>
                <a:gd name="T86" fmla="*/ 135 w 1051"/>
                <a:gd name="T87" fmla="*/ 461 h 799"/>
                <a:gd name="T88" fmla="*/ 99 w 1051"/>
                <a:gd name="T89" fmla="*/ 400 h 799"/>
                <a:gd name="T90" fmla="*/ 93 w 1051"/>
                <a:gd name="T91" fmla="*/ 282 h 799"/>
                <a:gd name="T92" fmla="*/ 88 w 1051"/>
                <a:gd name="T93" fmla="*/ 219 h 799"/>
                <a:gd name="T94" fmla="*/ 0 w 1051"/>
                <a:gd name="T95" fmla="*/ 106 h 799"/>
                <a:gd name="T96" fmla="*/ 12 w 1051"/>
                <a:gd name="T97" fmla="*/ 75 h 799"/>
                <a:gd name="T98" fmla="*/ 129 w 1051"/>
                <a:gd name="T99" fmla="*/ 80 h 799"/>
                <a:gd name="T100" fmla="*/ 167 w 1051"/>
                <a:gd name="T101" fmla="*/ 88 h 799"/>
                <a:gd name="T102" fmla="*/ 229 w 1051"/>
                <a:gd name="T103" fmla="*/ 118 h 799"/>
                <a:gd name="T104" fmla="*/ 236 w 1051"/>
                <a:gd name="T105" fmla="*/ 83 h 799"/>
                <a:gd name="T106" fmla="*/ 274 w 1051"/>
                <a:gd name="T107" fmla="*/ 90 h 799"/>
                <a:gd name="T108" fmla="*/ 311 w 1051"/>
                <a:gd name="T109" fmla="*/ 82 h 799"/>
                <a:gd name="T110" fmla="*/ 311 w 1051"/>
                <a:gd name="T111" fmla="*/ 80 h 799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1051" h="799">
                  <a:moveTo>
                    <a:pt x="396" y="99"/>
                  </a:moveTo>
                  <a:lnTo>
                    <a:pt x="409" y="67"/>
                  </a:lnTo>
                  <a:lnTo>
                    <a:pt x="394" y="50"/>
                  </a:lnTo>
                  <a:lnTo>
                    <a:pt x="392" y="24"/>
                  </a:lnTo>
                  <a:lnTo>
                    <a:pt x="447" y="0"/>
                  </a:lnTo>
                  <a:lnTo>
                    <a:pt x="459" y="0"/>
                  </a:lnTo>
                  <a:lnTo>
                    <a:pt x="468" y="19"/>
                  </a:lnTo>
                  <a:lnTo>
                    <a:pt x="471" y="46"/>
                  </a:lnTo>
                  <a:lnTo>
                    <a:pt x="497" y="63"/>
                  </a:lnTo>
                  <a:lnTo>
                    <a:pt x="533" y="99"/>
                  </a:lnTo>
                  <a:lnTo>
                    <a:pt x="552" y="85"/>
                  </a:lnTo>
                  <a:lnTo>
                    <a:pt x="565" y="99"/>
                  </a:lnTo>
                  <a:lnTo>
                    <a:pt x="569" y="133"/>
                  </a:lnTo>
                  <a:lnTo>
                    <a:pt x="591" y="149"/>
                  </a:lnTo>
                  <a:lnTo>
                    <a:pt x="648" y="154"/>
                  </a:lnTo>
                  <a:lnTo>
                    <a:pt x="657" y="142"/>
                  </a:lnTo>
                  <a:lnTo>
                    <a:pt x="655" y="127"/>
                  </a:lnTo>
                  <a:lnTo>
                    <a:pt x="688" y="118"/>
                  </a:lnTo>
                  <a:lnTo>
                    <a:pt x="705" y="123"/>
                  </a:lnTo>
                  <a:lnTo>
                    <a:pt x="708" y="142"/>
                  </a:lnTo>
                  <a:lnTo>
                    <a:pt x="722" y="145"/>
                  </a:lnTo>
                  <a:lnTo>
                    <a:pt x="780" y="133"/>
                  </a:lnTo>
                  <a:lnTo>
                    <a:pt x="791" y="138"/>
                  </a:lnTo>
                  <a:lnTo>
                    <a:pt x="793" y="154"/>
                  </a:lnTo>
                  <a:lnTo>
                    <a:pt x="817" y="160"/>
                  </a:lnTo>
                  <a:lnTo>
                    <a:pt x="868" y="184"/>
                  </a:lnTo>
                  <a:lnTo>
                    <a:pt x="896" y="173"/>
                  </a:lnTo>
                  <a:lnTo>
                    <a:pt x="957" y="195"/>
                  </a:lnTo>
                  <a:lnTo>
                    <a:pt x="971" y="213"/>
                  </a:lnTo>
                  <a:lnTo>
                    <a:pt x="1001" y="207"/>
                  </a:lnTo>
                  <a:lnTo>
                    <a:pt x="1021" y="208"/>
                  </a:lnTo>
                  <a:lnTo>
                    <a:pt x="1040" y="234"/>
                  </a:lnTo>
                  <a:lnTo>
                    <a:pt x="1050" y="286"/>
                  </a:lnTo>
                  <a:lnTo>
                    <a:pt x="1043" y="304"/>
                  </a:lnTo>
                  <a:lnTo>
                    <a:pt x="1030" y="299"/>
                  </a:lnTo>
                  <a:lnTo>
                    <a:pt x="992" y="328"/>
                  </a:lnTo>
                  <a:lnTo>
                    <a:pt x="928" y="339"/>
                  </a:lnTo>
                  <a:lnTo>
                    <a:pt x="911" y="356"/>
                  </a:lnTo>
                  <a:lnTo>
                    <a:pt x="925" y="374"/>
                  </a:lnTo>
                  <a:lnTo>
                    <a:pt x="927" y="412"/>
                  </a:lnTo>
                  <a:lnTo>
                    <a:pt x="944" y="416"/>
                  </a:lnTo>
                  <a:lnTo>
                    <a:pt x="988" y="470"/>
                  </a:lnTo>
                  <a:lnTo>
                    <a:pt x="990" y="544"/>
                  </a:lnTo>
                  <a:lnTo>
                    <a:pt x="961" y="566"/>
                  </a:lnTo>
                  <a:lnTo>
                    <a:pt x="935" y="540"/>
                  </a:lnTo>
                  <a:lnTo>
                    <a:pt x="911" y="506"/>
                  </a:lnTo>
                  <a:lnTo>
                    <a:pt x="909" y="487"/>
                  </a:lnTo>
                  <a:lnTo>
                    <a:pt x="892" y="482"/>
                  </a:lnTo>
                  <a:lnTo>
                    <a:pt x="872" y="489"/>
                  </a:lnTo>
                  <a:lnTo>
                    <a:pt x="839" y="473"/>
                  </a:lnTo>
                  <a:lnTo>
                    <a:pt x="823" y="511"/>
                  </a:lnTo>
                  <a:lnTo>
                    <a:pt x="796" y="513"/>
                  </a:lnTo>
                  <a:lnTo>
                    <a:pt x="775" y="544"/>
                  </a:lnTo>
                  <a:lnTo>
                    <a:pt x="762" y="537"/>
                  </a:lnTo>
                  <a:lnTo>
                    <a:pt x="743" y="544"/>
                  </a:lnTo>
                  <a:lnTo>
                    <a:pt x="712" y="526"/>
                  </a:lnTo>
                  <a:lnTo>
                    <a:pt x="688" y="555"/>
                  </a:lnTo>
                  <a:lnTo>
                    <a:pt x="688" y="568"/>
                  </a:lnTo>
                  <a:lnTo>
                    <a:pt x="736" y="595"/>
                  </a:lnTo>
                  <a:lnTo>
                    <a:pt x="746" y="614"/>
                  </a:lnTo>
                  <a:lnTo>
                    <a:pt x="712" y="627"/>
                  </a:lnTo>
                  <a:lnTo>
                    <a:pt x="659" y="626"/>
                  </a:lnTo>
                  <a:lnTo>
                    <a:pt x="653" y="603"/>
                  </a:lnTo>
                  <a:lnTo>
                    <a:pt x="633" y="597"/>
                  </a:lnTo>
                  <a:lnTo>
                    <a:pt x="600" y="617"/>
                  </a:lnTo>
                  <a:lnTo>
                    <a:pt x="578" y="605"/>
                  </a:lnTo>
                  <a:lnTo>
                    <a:pt x="576" y="576"/>
                  </a:lnTo>
                  <a:lnTo>
                    <a:pt x="565" y="564"/>
                  </a:lnTo>
                  <a:lnTo>
                    <a:pt x="565" y="548"/>
                  </a:lnTo>
                  <a:lnTo>
                    <a:pt x="535" y="542"/>
                  </a:lnTo>
                  <a:lnTo>
                    <a:pt x="526" y="550"/>
                  </a:lnTo>
                  <a:lnTo>
                    <a:pt x="530" y="573"/>
                  </a:lnTo>
                  <a:lnTo>
                    <a:pt x="506" y="583"/>
                  </a:lnTo>
                  <a:lnTo>
                    <a:pt x="499" y="599"/>
                  </a:lnTo>
                  <a:lnTo>
                    <a:pt x="506" y="619"/>
                  </a:lnTo>
                  <a:lnTo>
                    <a:pt x="451" y="682"/>
                  </a:lnTo>
                  <a:lnTo>
                    <a:pt x="459" y="757"/>
                  </a:lnTo>
                  <a:lnTo>
                    <a:pt x="433" y="780"/>
                  </a:lnTo>
                  <a:lnTo>
                    <a:pt x="420" y="766"/>
                  </a:lnTo>
                  <a:lnTo>
                    <a:pt x="368" y="798"/>
                  </a:lnTo>
                  <a:lnTo>
                    <a:pt x="348" y="786"/>
                  </a:lnTo>
                  <a:lnTo>
                    <a:pt x="272" y="639"/>
                  </a:lnTo>
                  <a:lnTo>
                    <a:pt x="241" y="617"/>
                  </a:lnTo>
                  <a:lnTo>
                    <a:pt x="217" y="610"/>
                  </a:lnTo>
                  <a:lnTo>
                    <a:pt x="205" y="590"/>
                  </a:lnTo>
                  <a:lnTo>
                    <a:pt x="219" y="568"/>
                  </a:lnTo>
                  <a:lnTo>
                    <a:pt x="197" y="550"/>
                  </a:lnTo>
                  <a:lnTo>
                    <a:pt x="171" y="573"/>
                  </a:lnTo>
                  <a:lnTo>
                    <a:pt x="145" y="576"/>
                  </a:lnTo>
                  <a:lnTo>
                    <a:pt x="126" y="497"/>
                  </a:lnTo>
                  <a:lnTo>
                    <a:pt x="122" y="477"/>
                  </a:lnTo>
                  <a:lnTo>
                    <a:pt x="118" y="350"/>
                  </a:lnTo>
                  <a:lnTo>
                    <a:pt x="93" y="286"/>
                  </a:lnTo>
                  <a:lnTo>
                    <a:pt x="112" y="272"/>
                  </a:lnTo>
                  <a:lnTo>
                    <a:pt x="61" y="180"/>
                  </a:lnTo>
                  <a:lnTo>
                    <a:pt x="0" y="131"/>
                  </a:lnTo>
                  <a:lnTo>
                    <a:pt x="9" y="103"/>
                  </a:lnTo>
                  <a:lnTo>
                    <a:pt x="16" y="94"/>
                  </a:lnTo>
                  <a:lnTo>
                    <a:pt x="105" y="80"/>
                  </a:lnTo>
                  <a:lnTo>
                    <a:pt x="164" y="99"/>
                  </a:lnTo>
                  <a:lnTo>
                    <a:pt x="199" y="87"/>
                  </a:lnTo>
                  <a:lnTo>
                    <a:pt x="212" y="109"/>
                  </a:lnTo>
                  <a:lnTo>
                    <a:pt x="256" y="154"/>
                  </a:lnTo>
                  <a:lnTo>
                    <a:pt x="291" y="147"/>
                  </a:lnTo>
                  <a:lnTo>
                    <a:pt x="291" y="120"/>
                  </a:lnTo>
                  <a:lnTo>
                    <a:pt x="300" y="103"/>
                  </a:lnTo>
                  <a:lnTo>
                    <a:pt x="335" y="89"/>
                  </a:lnTo>
                  <a:lnTo>
                    <a:pt x="348" y="111"/>
                  </a:lnTo>
                  <a:lnTo>
                    <a:pt x="368" y="96"/>
                  </a:lnTo>
                  <a:lnTo>
                    <a:pt x="396" y="101"/>
                  </a:lnTo>
                  <a:lnTo>
                    <a:pt x="396" y="99"/>
                  </a:lnTo>
                </a:path>
              </a:pathLst>
            </a:custGeom>
            <a:solidFill>
              <a:srgbClr val="403198"/>
            </a:solidFill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dirty="0"/>
            </a:p>
          </p:txBody>
        </p:sp>
        <p:sp>
          <p:nvSpPr>
            <p:cNvPr id="27" name="Freeform 243"/>
            <p:cNvSpPr>
              <a:spLocks/>
            </p:cNvSpPr>
            <p:nvPr/>
          </p:nvSpPr>
          <p:spPr bwMode="auto">
            <a:xfrm>
              <a:off x="1714192" y="3606022"/>
              <a:ext cx="2532855" cy="1421561"/>
            </a:xfrm>
            <a:custGeom>
              <a:avLst/>
              <a:gdLst>
                <a:gd name="T0" fmla="*/ 792 w 1652"/>
                <a:gd name="T1" fmla="*/ 693 h 902"/>
                <a:gd name="T2" fmla="*/ 812 w 1652"/>
                <a:gd name="T3" fmla="*/ 717 h 902"/>
                <a:gd name="T4" fmla="*/ 878 w 1652"/>
                <a:gd name="T5" fmla="*/ 693 h 902"/>
                <a:gd name="T6" fmla="*/ 919 w 1652"/>
                <a:gd name="T7" fmla="*/ 662 h 902"/>
                <a:gd name="T8" fmla="*/ 969 w 1652"/>
                <a:gd name="T9" fmla="*/ 643 h 902"/>
                <a:gd name="T10" fmla="*/ 1021 w 1652"/>
                <a:gd name="T11" fmla="*/ 624 h 902"/>
                <a:gd name="T12" fmla="*/ 1106 w 1652"/>
                <a:gd name="T13" fmla="*/ 610 h 902"/>
                <a:gd name="T14" fmla="*/ 1107 w 1652"/>
                <a:gd name="T15" fmla="*/ 643 h 902"/>
                <a:gd name="T16" fmla="*/ 1133 w 1652"/>
                <a:gd name="T17" fmla="*/ 647 h 902"/>
                <a:gd name="T18" fmla="*/ 1116 w 1652"/>
                <a:gd name="T19" fmla="*/ 688 h 902"/>
                <a:gd name="T20" fmla="*/ 1133 w 1652"/>
                <a:gd name="T21" fmla="*/ 693 h 902"/>
                <a:gd name="T22" fmla="*/ 1205 w 1652"/>
                <a:gd name="T23" fmla="*/ 688 h 902"/>
                <a:gd name="T24" fmla="*/ 1249 w 1652"/>
                <a:gd name="T25" fmla="*/ 703 h 902"/>
                <a:gd name="T26" fmla="*/ 1267 w 1652"/>
                <a:gd name="T27" fmla="*/ 711 h 902"/>
                <a:gd name="T28" fmla="*/ 1271 w 1652"/>
                <a:gd name="T29" fmla="*/ 662 h 902"/>
                <a:gd name="T30" fmla="*/ 1300 w 1652"/>
                <a:gd name="T31" fmla="*/ 630 h 902"/>
                <a:gd name="T32" fmla="*/ 1277 w 1652"/>
                <a:gd name="T33" fmla="*/ 475 h 902"/>
                <a:gd name="T34" fmla="*/ 1252 w 1652"/>
                <a:gd name="T35" fmla="*/ 390 h 902"/>
                <a:gd name="T36" fmla="*/ 1190 w 1652"/>
                <a:gd name="T37" fmla="*/ 359 h 902"/>
                <a:gd name="T38" fmla="*/ 1151 w 1652"/>
                <a:gd name="T39" fmla="*/ 437 h 902"/>
                <a:gd name="T40" fmla="*/ 1076 w 1652"/>
                <a:gd name="T41" fmla="*/ 396 h 902"/>
                <a:gd name="T42" fmla="*/ 938 w 1652"/>
                <a:gd name="T43" fmla="*/ 345 h 902"/>
                <a:gd name="T44" fmla="*/ 881 w 1652"/>
                <a:gd name="T45" fmla="*/ 336 h 902"/>
                <a:gd name="T46" fmla="*/ 770 w 1652"/>
                <a:gd name="T47" fmla="*/ 288 h 902"/>
                <a:gd name="T48" fmla="*/ 717 w 1652"/>
                <a:gd name="T49" fmla="*/ 156 h 902"/>
                <a:gd name="T50" fmla="*/ 738 w 1652"/>
                <a:gd name="T51" fmla="*/ 114 h 902"/>
                <a:gd name="T52" fmla="*/ 737 w 1652"/>
                <a:gd name="T53" fmla="*/ 57 h 902"/>
                <a:gd name="T54" fmla="*/ 745 w 1652"/>
                <a:gd name="T55" fmla="*/ 28 h 902"/>
                <a:gd name="T56" fmla="*/ 648 w 1652"/>
                <a:gd name="T57" fmla="*/ 0 h 902"/>
                <a:gd name="T58" fmla="*/ 578 w 1652"/>
                <a:gd name="T59" fmla="*/ 9 h 902"/>
                <a:gd name="T60" fmla="*/ 489 w 1652"/>
                <a:gd name="T61" fmla="*/ 39 h 902"/>
                <a:gd name="T62" fmla="*/ 403 w 1652"/>
                <a:gd name="T63" fmla="*/ 50 h 902"/>
                <a:gd name="T64" fmla="*/ 344 w 1652"/>
                <a:gd name="T65" fmla="*/ 17 h 902"/>
                <a:gd name="T66" fmla="*/ 249 w 1652"/>
                <a:gd name="T67" fmla="*/ 35 h 902"/>
                <a:gd name="T68" fmla="*/ 211 w 1652"/>
                <a:gd name="T69" fmla="*/ 13 h 902"/>
                <a:gd name="T70" fmla="*/ 139 w 1652"/>
                <a:gd name="T71" fmla="*/ 22 h 902"/>
                <a:gd name="T72" fmla="*/ 105 w 1652"/>
                <a:gd name="T73" fmla="*/ 69 h 902"/>
                <a:gd name="T74" fmla="*/ 86 w 1652"/>
                <a:gd name="T75" fmla="*/ 94 h 902"/>
                <a:gd name="T76" fmla="*/ 61 w 1652"/>
                <a:gd name="T77" fmla="*/ 107 h 902"/>
                <a:gd name="T78" fmla="*/ 49 w 1652"/>
                <a:gd name="T79" fmla="*/ 126 h 902"/>
                <a:gd name="T80" fmla="*/ 70 w 1652"/>
                <a:gd name="T81" fmla="*/ 167 h 902"/>
                <a:gd name="T82" fmla="*/ 66 w 1652"/>
                <a:gd name="T83" fmla="*/ 209 h 902"/>
                <a:gd name="T84" fmla="*/ 19 w 1652"/>
                <a:gd name="T85" fmla="*/ 196 h 902"/>
                <a:gd name="T86" fmla="*/ 0 w 1652"/>
                <a:gd name="T87" fmla="*/ 211 h 902"/>
                <a:gd name="T88" fmla="*/ 10 w 1652"/>
                <a:gd name="T89" fmla="*/ 251 h 902"/>
                <a:gd name="T90" fmla="*/ 7 w 1652"/>
                <a:gd name="T91" fmla="*/ 287 h 902"/>
                <a:gd name="T92" fmla="*/ 27 w 1652"/>
                <a:gd name="T93" fmla="*/ 301 h 902"/>
                <a:gd name="T94" fmla="*/ 86 w 1652"/>
                <a:gd name="T95" fmla="*/ 357 h 902"/>
                <a:gd name="T96" fmla="*/ 121 w 1652"/>
                <a:gd name="T97" fmla="*/ 409 h 902"/>
                <a:gd name="T98" fmla="*/ 143 w 1652"/>
                <a:gd name="T99" fmla="*/ 427 h 902"/>
                <a:gd name="T100" fmla="*/ 183 w 1652"/>
                <a:gd name="T101" fmla="*/ 423 h 902"/>
                <a:gd name="T102" fmla="*/ 275 w 1652"/>
                <a:gd name="T103" fmla="*/ 528 h 902"/>
                <a:gd name="T104" fmla="*/ 303 w 1652"/>
                <a:gd name="T105" fmla="*/ 518 h 902"/>
                <a:gd name="T106" fmla="*/ 311 w 1652"/>
                <a:gd name="T107" fmla="*/ 559 h 902"/>
                <a:gd name="T108" fmla="*/ 368 w 1652"/>
                <a:gd name="T109" fmla="*/ 583 h 902"/>
                <a:gd name="T110" fmla="*/ 416 w 1652"/>
                <a:gd name="T111" fmla="*/ 633 h 902"/>
                <a:gd name="T112" fmla="*/ 423 w 1652"/>
                <a:gd name="T113" fmla="*/ 655 h 902"/>
                <a:gd name="T114" fmla="*/ 478 w 1652"/>
                <a:gd name="T115" fmla="*/ 652 h 902"/>
                <a:gd name="T116" fmla="*/ 567 w 1652"/>
                <a:gd name="T117" fmla="*/ 673 h 902"/>
                <a:gd name="T118" fmla="*/ 608 w 1652"/>
                <a:gd name="T119" fmla="*/ 685 h 902"/>
                <a:gd name="T120" fmla="*/ 611 w 1652"/>
                <a:gd name="T121" fmla="*/ 726 h 902"/>
                <a:gd name="T122" fmla="*/ 688 w 1652"/>
                <a:gd name="T123" fmla="*/ 664 h 902"/>
                <a:gd name="T124" fmla="*/ 750 w 1652"/>
                <a:gd name="T125" fmla="*/ 688 h 90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52" h="902">
                  <a:moveTo>
                    <a:pt x="952" y="853"/>
                  </a:moveTo>
                  <a:lnTo>
                    <a:pt x="1005" y="860"/>
                  </a:lnTo>
                  <a:lnTo>
                    <a:pt x="1023" y="884"/>
                  </a:lnTo>
                  <a:lnTo>
                    <a:pt x="1031" y="889"/>
                  </a:lnTo>
                  <a:lnTo>
                    <a:pt x="1110" y="874"/>
                  </a:lnTo>
                  <a:lnTo>
                    <a:pt x="1114" y="860"/>
                  </a:lnTo>
                  <a:lnTo>
                    <a:pt x="1129" y="851"/>
                  </a:lnTo>
                  <a:lnTo>
                    <a:pt x="1167" y="821"/>
                  </a:lnTo>
                  <a:lnTo>
                    <a:pt x="1200" y="816"/>
                  </a:lnTo>
                  <a:lnTo>
                    <a:pt x="1231" y="797"/>
                  </a:lnTo>
                  <a:lnTo>
                    <a:pt x="1289" y="763"/>
                  </a:lnTo>
                  <a:lnTo>
                    <a:pt x="1296" y="774"/>
                  </a:lnTo>
                  <a:lnTo>
                    <a:pt x="1340" y="790"/>
                  </a:lnTo>
                  <a:lnTo>
                    <a:pt x="1404" y="756"/>
                  </a:lnTo>
                  <a:lnTo>
                    <a:pt x="1423" y="770"/>
                  </a:lnTo>
                  <a:lnTo>
                    <a:pt x="1406" y="797"/>
                  </a:lnTo>
                  <a:lnTo>
                    <a:pt x="1413" y="803"/>
                  </a:lnTo>
                  <a:lnTo>
                    <a:pt x="1439" y="803"/>
                  </a:lnTo>
                  <a:lnTo>
                    <a:pt x="1440" y="814"/>
                  </a:lnTo>
                  <a:lnTo>
                    <a:pt x="1418" y="853"/>
                  </a:lnTo>
                  <a:lnTo>
                    <a:pt x="1425" y="860"/>
                  </a:lnTo>
                  <a:lnTo>
                    <a:pt x="1439" y="860"/>
                  </a:lnTo>
                  <a:lnTo>
                    <a:pt x="1502" y="877"/>
                  </a:lnTo>
                  <a:lnTo>
                    <a:pt x="1530" y="853"/>
                  </a:lnTo>
                  <a:lnTo>
                    <a:pt x="1572" y="887"/>
                  </a:lnTo>
                  <a:lnTo>
                    <a:pt x="1585" y="872"/>
                  </a:lnTo>
                  <a:lnTo>
                    <a:pt x="1596" y="882"/>
                  </a:lnTo>
                  <a:lnTo>
                    <a:pt x="1609" y="882"/>
                  </a:lnTo>
                  <a:lnTo>
                    <a:pt x="1616" y="872"/>
                  </a:lnTo>
                  <a:lnTo>
                    <a:pt x="1614" y="821"/>
                  </a:lnTo>
                  <a:lnTo>
                    <a:pt x="1624" y="814"/>
                  </a:lnTo>
                  <a:lnTo>
                    <a:pt x="1651" y="781"/>
                  </a:lnTo>
                  <a:lnTo>
                    <a:pt x="1647" y="653"/>
                  </a:lnTo>
                  <a:lnTo>
                    <a:pt x="1622" y="589"/>
                  </a:lnTo>
                  <a:lnTo>
                    <a:pt x="1640" y="576"/>
                  </a:lnTo>
                  <a:lnTo>
                    <a:pt x="1590" y="483"/>
                  </a:lnTo>
                  <a:lnTo>
                    <a:pt x="1528" y="434"/>
                  </a:lnTo>
                  <a:lnTo>
                    <a:pt x="1511" y="445"/>
                  </a:lnTo>
                  <a:lnTo>
                    <a:pt x="1513" y="474"/>
                  </a:lnTo>
                  <a:lnTo>
                    <a:pt x="1461" y="542"/>
                  </a:lnTo>
                  <a:lnTo>
                    <a:pt x="1373" y="525"/>
                  </a:lnTo>
                  <a:lnTo>
                    <a:pt x="1366" y="491"/>
                  </a:lnTo>
                  <a:lnTo>
                    <a:pt x="1311" y="448"/>
                  </a:lnTo>
                  <a:lnTo>
                    <a:pt x="1191" y="428"/>
                  </a:lnTo>
                  <a:lnTo>
                    <a:pt x="1138" y="419"/>
                  </a:lnTo>
                  <a:lnTo>
                    <a:pt x="1119" y="417"/>
                  </a:lnTo>
                  <a:lnTo>
                    <a:pt x="1073" y="380"/>
                  </a:lnTo>
                  <a:lnTo>
                    <a:pt x="978" y="357"/>
                  </a:lnTo>
                  <a:lnTo>
                    <a:pt x="913" y="229"/>
                  </a:lnTo>
                  <a:lnTo>
                    <a:pt x="911" y="194"/>
                  </a:lnTo>
                  <a:lnTo>
                    <a:pt x="937" y="180"/>
                  </a:lnTo>
                  <a:lnTo>
                    <a:pt x="937" y="141"/>
                  </a:lnTo>
                  <a:lnTo>
                    <a:pt x="956" y="93"/>
                  </a:lnTo>
                  <a:lnTo>
                    <a:pt x="935" y="70"/>
                  </a:lnTo>
                  <a:lnTo>
                    <a:pt x="963" y="46"/>
                  </a:lnTo>
                  <a:lnTo>
                    <a:pt x="945" y="35"/>
                  </a:lnTo>
                  <a:lnTo>
                    <a:pt x="902" y="35"/>
                  </a:lnTo>
                  <a:lnTo>
                    <a:pt x="823" y="0"/>
                  </a:lnTo>
                  <a:lnTo>
                    <a:pt x="772" y="0"/>
                  </a:lnTo>
                  <a:lnTo>
                    <a:pt x="734" y="11"/>
                  </a:lnTo>
                  <a:lnTo>
                    <a:pt x="689" y="11"/>
                  </a:lnTo>
                  <a:lnTo>
                    <a:pt x="621" y="48"/>
                  </a:lnTo>
                  <a:lnTo>
                    <a:pt x="567" y="42"/>
                  </a:lnTo>
                  <a:lnTo>
                    <a:pt x="512" y="62"/>
                  </a:lnTo>
                  <a:lnTo>
                    <a:pt x="466" y="46"/>
                  </a:lnTo>
                  <a:lnTo>
                    <a:pt x="437" y="21"/>
                  </a:lnTo>
                  <a:lnTo>
                    <a:pt x="365" y="11"/>
                  </a:lnTo>
                  <a:lnTo>
                    <a:pt x="317" y="43"/>
                  </a:lnTo>
                  <a:lnTo>
                    <a:pt x="291" y="33"/>
                  </a:lnTo>
                  <a:lnTo>
                    <a:pt x="268" y="16"/>
                  </a:lnTo>
                  <a:lnTo>
                    <a:pt x="217" y="2"/>
                  </a:lnTo>
                  <a:lnTo>
                    <a:pt x="177" y="28"/>
                  </a:lnTo>
                  <a:lnTo>
                    <a:pt x="164" y="69"/>
                  </a:lnTo>
                  <a:lnTo>
                    <a:pt x="133" y="86"/>
                  </a:lnTo>
                  <a:lnTo>
                    <a:pt x="129" y="110"/>
                  </a:lnTo>
                  <a:lnTo>
                    <a:pt x="109" y="117"/>
                  </a:lnTo>
                  <a:lnTo>
                    <a:pt x="86" y="115"/>
                  </a:lnTo>
                  <a:lnTo>
                    <a:pt x="78" y="132"/>
                  </a:lnTo>
                  <a:lnTo>
                    <a:pt x="74" y="156"/>
                  </a:lnTo>
                  <a:lnTo>
                    <a:pt x="62" y="156"/>
                  </a:lnTo>
                  <a:lnTo>
                    <a:pt x="62" y="180"/>
                  </a:lnTo>
                  <a:lnTo>
                    <a:pt x="89" y="207"/>
                  </a:lnTo>
                  <a:lnTo>
                    <a:pt x="89" y="245"/>
                  </a:lnTo>
                  <a:lnTo>
                    <a:pt x="83" y="260"/>
                  </a:lnTo>
                  <a:lnTo>
                    <a:pt x="43" y="265"/>
                  </a:lnTo>
                  <a:lnTo>
                    <a:pt x="24" y="243"/>
                  </a:lnTo>
                  <a:lnTo>
                    <a:pt x="2" y="245"/>
                  </a:lnTo>
                  <a:lnTo>
                    <a:pt x="0" y="262"/>
                  </a:lnTo>
                  <a:lnTo>
                    <a:pt x="10" y="291"/>
                  </a:lnTo>
                  <a:lnTo>
                    <a:pt x="12" y="311"/>
                  </a:lnTo>
                  <a:lnTo>
                    <a:pt x="12" y="337"/>
                  </a:lnTo>
                  <a:lnTo>
                    <a:pt x="9" y="356"/>
                  </a:lnTo>
                  <a:lnTo>
                    <a:pt x="10" y="371"/>
                  </a:lnTo>
                  <a:lnTo>
                    <a:pt x="34" y="373"/>
                  </a:lnTo>
                  <a:lnTo>
                    <a:pt x="50" y="397"/>
                  </a:lnTo>
                  <a:lnTo>
                    <a:pt x="109" y="443"/>
                  </a:lnTo>
                  <a:lnTo>
                    <a:pt x="109" y="459"/>
                  </a:lnTo>
                  <a:lnTo>
                    <a:pt x="153" y="508"/>
                  </a:lnTo>
                  <a:lnTo>
                    <a:pt x="165" y="525"/>
                  </a:lnTo>
                  <a:lnTo>
                    <a:pt x="181" y="530"/>
                  </a:lnTo>
                  <a:lnTo>
                    <a:pt x="208" y="503"/>
                  </a:lnTo>
                  <a:lnTo>
                    <a:pt x="232" y="525"/>
                  </a:lnTo>
                  <a:lnTo>
                    <a:pt x="332" y="611"/>
                  </a:lnTo>
                  <a:lnTo>
                    <a:pt x="349" y="655"/>
                  </a:lnTo>
                  <a:lnTo>
                    <a:pt x="372" y="655"/>
                  </a:lnTo>
                  <a:lnTo>
                    <a:pt x="385" y="642"/>
                  </a:lnTo>
                  <a:lnTo>
                    <a:pt x="396" y="653"/>
                  </a:lnTo>
                  <a:lnTo>
                    <a:pt x="396" y="693"/>
                  </a:lnTo>
                  <a:lnTo>
                    <a:pt x="455" y="725"/>
                  </a:lnTo>
                  <a:lnTo>
                    <a:pt x="468" y="723"/>
                  </a:lnTo>
                  <a:lnTo>
                    <a:pt x="476" y="756"/>
                  </a:lnTo>
                  <a:lnTo>
                    <a:pt x="528" y="785"/>
                  </a:lnTo>
                  <a:lnTo>
                    <a:pt x="529" y="805"/>
                  </a:lnTo>
                  <a:lnTo>
                    <a:pt x="538" y="812"/>
                  </a:lnTo>
                  <a:lnTo>
                    <a:pt x="581" y="809"/>
                  </a:lnTo>
                  <a:lnTo>
                    <a:pt x="607" y="809"/>
                  </a:lnTo>
                  <a:lnTo>
                    <a:pt x="641" y="836"/>
                  </a:lnTo>
                  <a:lnTo>
                    <a:pt x="720" y="834"/>
                  </a:lnTo>
                  <a:lnTo>
                    <a:pt x="762" y="831"/>
                  </a:lnTo>
                  <a:lnTo>
                    <a:pt x="772" y="850"/>
                  </a:lnTo>
                  <a:lnTo>
                    <a:pt x="763" y="887"/>
                  </a:lnTo>
                  <a:lnTo>
                    <a:pt x="775" y="901"/>
                  </a:lnTo>
                  <a:lnTo>
                    <a:pt x="818" y="862"/>
                  </a:lnTo>
                  <a:lnTo>
                    <a:pt x="873" y="823"/>
                  </a:lnTo>
                  <a:lnTo>
                    <a:pt x="913" y="829"/>
                  </a:lnTo>
                  <a:lnTo>
                    <a:pt x="952" y="853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8" name="Freeform 244"/>
            <p:cNvSpPr>
              <a:spLocks/>
            </p:cNvSpPr>
            <p:nvPr/>
          </p:nvSpPr>
          <p:spPr bwMode="auto">
            <a:xfrm>
              <a:off x="3110199" y="3248000"/>
              <a:ext cx="1636163" cy="1212714"/>
            </a:xfrm>
            <a:custGeom>
              <a:avLst/>
              <a:gdLst>
                <a:gd name="T0" fmla="*/ 67 w 1067"/>
                <a:gd name="T1" fmla="*/ 231 h 770"/>
                <a:gd name="T2" fmla="*/ 108 w 1067"/>
                <a:gd name="T3" fmla="*/ 206 h 770"/>
                <a:gd name="T4" fmla="*/ 91 w 1067"/>
                <a:gd name="T5" fmla="*/ 192 h 770"/>
                <a:gd name="T6" fmla="*/ 116 w 1067"/>
                <a:gd name="T7" fmla="*/ 169 h 770"/>
                <a:gd name="T8" fmla="*/ 84 w 1067"/>
                <a:gd name="T9" fmla="*/ 101 h 770"/>
                <a:gd name="T10" fmla="*/ 105 w 1067"/>
                <a:gd name="T11" fmla="*/ 40 h 770"/>
                <a:gd name="T12" fmla="*/ 273 w 1067"/>
                <a:gd name="T13" fmla="*/ 0 h 770"/>
                <a:gd name="T14" fmla="*/ 376 w 1067"/>
                <a:gd name="T15" fmla="*/ 22 h 770"/>
                <a:gd name="T16" fmla="*/ 437 w 1067"/>
                <a:gd name="T17" fmla="*/ 58 h 770"/>
                <a:gd name="T18" fmla="*/ 493 w 1067"/>
                <a:gd name="T19" fmla="*/ 35 h 770"/>
                <a:gd name="T20" fmla="*/ 566 w 1067"/>
                <a:gd name="T21" fmla="*/ 27 h 770"/>
                <a:gd name="T22" fmla="*/ 660 w 1067"/>
                <a:gd name="T23" fmla="*/ 52 h 770"/>
                <a:gd name="T24" fmla="*/ 718 w 1067"/>
                <a:gd name="T25" fmla="*/ 122 h 770"/>
                <a:gd name="T26" fmla="*/ 772 w 1067"/>
                <a:gd name="T27" fmla="*/ 142 h 770"/>
                <a:gd name="T28" fmla="*/ 824 w 1067"/>
                <a:gd name="T29" fmla="*/ 238 h 770"/>
                <a:gd name="T30" fmla="*/ 834 w 1067"/>
                <a:gd name="T31" fmla="*/ 304 h 770"/>
                <a:gd name="T32" fmla="*/ 806 w 1067"/>
                <a:gd name="T33" fmla="*/ 351 h 770"/>
                <a:gd name="T34" fmla="*/ 775 w 1067"/>
                <a:gd name="T35" fmla="*/ 381 h 770"/>
                <a:gd name="T36" fmla="*/ 760 w 1067"/>
                <a:gd name="T37" fmla="*/ 424 h 770"/>
                <a:gd name="T38" fmla="*/ 725 w 1067"/>
                <a:gd name="T39" fmla="*/ 403 h 770"/>
                <a:gd name="T40" fmla="*/ 727 w 1067"/>
                <a:gd name="T41" fmla="*/ 436 h 770"/>
                <a:gd name="T42" fmla="*/ 781 w 1067"/>
                <a:gd name="T43" fmla="*/ 467 h 770"/>
                <a:gd name="T44" fmla="*/ 809 w 1067"/>
                <a:gd name="T45" fmla="*/ 481 h 770"/>
                <a:gd name="T46" fmla="*/ 798 w 1067"/>
                <a:gd name="T47" fmla="*/ 507 h 770"/>
                <a:gd name="T48" fmla="*/ 760 w 1067"/>
                <a:gd name="T49" fmla="*/ 516 h 770"/>
                <a:gd name="T50" fmla="*/ 722 w 1067"/>
                <a:gd name="T51" fmla="*/ 510 h 770"/>
                <a:gd name="T52" fmla="*/ 715 w 1067"/>
                <a:gd name="T53" fmla="*/ 545 h 770"/>
                <a:gd name="T54" fmla="*/ 653 w 1067"/>
                <a:gd name="T55" fmla="*/ 514 h 770"/>
                <a:gd name="T56" fmla="*/ 615 w 1067"/>
                <a:gd name="T57" fmla="*/ 506 h 770"/>
                <a:gd name="T58" fmla="*/ 498 w 1067"/>
                <a:gd name="T59" fmla="*/ 502 h 770"/>
                <a:gd name="T60" fmla="*/ 485 w 1067"/>
                <a:gd name="T61" fmla="*/ 531 h 770"/>
                <a:gd name="T62" fmla="*/ 474 w 1067"/>
                <a:gd name="T63" fmla="*/ 564 h 770"/>
                <a:gd name="T64" fmla="*/ 363 w 1067"/>
                <a:gd name="T65" fmla="*/ 605 h 770"/>
                <a:gd name="T66" fmla="*/ 314 w 1067"/>
                <a:gd name="T67" fmla="*/ 543 h 770"/>
                <a:gd name="T68" fmla="*/ 178 w 1067"/>
                <a:gd name="T69" fmla="*/ 520 h 770"/>
                <a:gd name="T70" fmla="*/ 128 w 1067"/>
                <a:gd name="T71" fmla="*/ 488 h 770"/>
                <a:gd name="T72" fmla="*/ 2 w 1067"/>
                <a:gd name="T73" fmla="*/ 366 h 770"/>
                <a:gd name="T74" fmla="*/ 20 w 1067"/>
                <a:gd name="T75" fmla="*/ 328 h 770"/>
                <a:gd name="T76" fmla="*/ 36 w 1067"/>
                <a:gd name="T77" fmla="*/ 258 h 770"/>
                <a:gd name="T78" fmla="*/ 41 w 1067"/>
                <a:gd name="T79" fmla="*/ 219 h 770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1067" h="770">
                  <a:moveTo>
                    <a:pt x="52" y="272"/>
                  </a:moveTo>
                  <a:lnTo>
                    <a:pt x="86" y="286"/>
                  </a:lnTo>
                  <a:lnTo>
                    <a:pt x="146" y="267"/>
                  </a:lnTo>
                  <a:lnTo>
                    <a:pt x="138" y="255"/>
                  </a:lnTo>
                  <a:lnTo>
                    <a:pt x="122" y="255"/>
                  </a:lnTo>
                  <a:lnTo>
                    <a:pt x="115" y="238"/>
                  </a:lnTo>
                  <a:lnTo>
                    <a:pt x="119" y="222"/>
                  </a:lnTo>
                  <a:lnTo>
                    <a:pt x="148" y="209"/>
                  </a:lnTo>
                  <a:lnTo>
                    <a:pt x="167" y="176"/>
                  </a:lnTo>
                  <a:lnTo>
                    <a:pt x="107" y="125"/>
                  </a:lnTo>
                  <a:lnTo>
                    <a:pt x="105" y="72"/>
                  </a:lnTo>
                  <a:lnTo>
                    <a:pt x="133" y="50"/>
                  </a:lnTo>
                  <a:lnTo>
                    <a:pt x="334" y="10"/>
                  </a:lnTo>
                  <a:lnTo>
                    <a:pt x="347" y="0"/>
                  </a:lnTo>
                  <a:lnTo>
                    <a:pt x="378" y="4"/>
                  </a:lnTo>
                  <a:lnTo>
                    <a:pt x="478" y="28"/>
                  </a:lnTo>
                  <a:lnTo>
                    <a:pt x="509" y="46"/>
                  </a:lnTo>
                  <a:lnTo>
                    <a:pt x="554" y="72"/>
                  </a:lnTo>
                  <a:lnTo>
                    <a:pt x="581" y="70"/>
                  </a:lnTo>
                  <a:lnTo>
                    <a:pt x="626" y="43"/>
                  </a:lnTo>
                  <a:lnTo>
                    <a:pt x="683" y="52"/>
                  </a:lnTo>
                  <a:lnTo>
                    <a:pt x="719" y="33"/>
                  </a:lnTo>
                  <a:lnTo>
                    <a:pt x="796" y="81"/>
                  </a:lnTo>
                  <a:lnTo>
                    <a:pt x="838" y="65"/>
                  </a:lnTo>
                  <a:lnTo>
                    <a:pt x="860" y="118"/>
                  </a:lnTo>
                  <a:lnTo>
                    <a:pt x="912" y="151"/>
                  </a:lnTo>
                  <a:lnTo>
                    <a:pt x="951" y="187"/>
                  </a:lnTo>
                  <a:lnTo>
                    <a:pt x="980" y="176"/>
                  </a:lnTo>
                  <a:lnTo>
                    <a:pt x="1035" y="248"/>
                  </a:lnTo>
                  <a:lnTo>
                    <a:pt x="1046" y="295"/>
                  </a:lnTo>
                  <a:lnTo>
                    <a:pt x="1066" y="323"/>
                  </a:lnTo>
                  <a:lnTo>
                    <a:pt x="1059" y="378"/>
                  </a:lnTo>
                  <a:lnTo>
                    <a:pt x="1015" y="414"/>
                  </a:lnTo>
                  <a:lnTo>
                    <a:pt x="1023" y="436"/>
                  </a:lnTo>
                  <a:lnTo>
                    <a:pt x="1006" y="453"/>
                  </a:lnTo>
                  <a:lnTo>
                    <a:pt x="984" y="474"/>
                  </a:lnTo>
                  <a:lnTo>
                    <a:pt x="984" y="511"/>
                  </a:lnTo>
                  <a:lnTo>
                    <a:pt x="965" y="527"/>
                  </a:lnTo>
                  <a:lnTo>
                    <a:pt x="941" y="520"/>
                  </a:lnTo>
                  <a:lnTo>
                    <a:pt x="920" y="500"/>
                  </a:lnTo>
                  <a:lnTo>
                    <a:pt x="910" y="522"/>
                  </a:lnTo>
                  <a:lnTo>
                    <a:pt x="923" y="542"/>
                  </a:lnTo>
                  <a:lnTo>
                    <a:pt x="958" y="546"/>
                  </a:lnTo>
                  <a:lnTo>
                    <a:pt x="991" y="580"/>
                  </a:lnTo>
                  <a:lnTo>
                    <a:pt x="1011" y="580"/>
                  </a:lnTo>
                  <a:lnTo>
                    <a:pt x="1026" y="597"/>
                  </a:lnTo>
                  <a:lnTo>
                    <a:pt x="1013" y="628"/>
                  </a:lnTo>
                  <a:lnTo>
                    <a:pt x="1013" y="630"/>
                  </a:lnTo>
                  <a:lnTo>
                    <a:pt x="984" y="626"/>
                  </a:lnTo>
                  <a:lnTo>
                    <a:pt x="965" y="641"/>
                  </a:lnTo>
                  <a:lnTo>
                    <a:pt x="951" y="619"/>
                  </a:lnTo>
                  <a:lnTo>
                    <a:pt x="917" y="633"/>
                  </a:lnTo>
                  <a:lnTo>
                    <a:pt x="908" y="650"/>
                  </a:lnTo>
                  <a:lnTo>
                    <a:pt x="908" y="676"/>
                  </a:lnTo>
                  <a:lnTo>
                    <a:pt x="872" y="683"/>
                  </a:lnTo>
                  <a:lnTo>
                    <a:pt x="829" y="638"/>
                  </a:lnTo>
                  <a:lnTo>
                    <a:pt x="815" y="617"/>
                  </a:lnTo>
                  <a:lnTo>
                    <a:pt x="781" y="628"/>
                  </a:lnTo>
                  <a:lnTo>
                    <a:pt x="722" y="610"/>
                  </a:lnTo>
                  <a:lnTo>
                    <a:pt x="632" y="623"/>
                  </a:lnTo>
                  <a:lnTo>
                    <a:pt x="626" y="633"/>
                  </a:lnTo>
                  <a:lnTo>
                    <a:pt x="616" y="660"/>
                  </a:lnTo>
                  <a:lnTo>
                    <a:pt x="599" y="672"/>
                  </a:lnTo>
                  <a:lnTo>
                    <a:pt x="602" y="701"/>
                  </a:lnTo>
                  <a:lnTo>
                    <a:pt x="549" y="769"/>
                  </a:lnTo>
                  <a:lnTo>
                    <a:pt x="461" y="751"/>
                  </a:lnTo>
                  <a:lnTo>
                    <a:pt x="454" y="718"/>
                  </a:lnTo>
                  <a:lnTo>
                    <a:pt x="399" y="674"/>
                  </a:lnTo>
                  <a:lnTo>
                    <a:pt x="279" y="655"/>
                  </a:lnTo>
                  <a:lnTo>
                    <a:pt x="227" y="645"/>
                  </a:lnTo>
                  <a:lnTo>
                    <a:pt x="207" y="643"/>
                  </a:lnTo>
                  <a:lnTo>
                    <a:pt x="162" y="606"/>
                  </a:lnTo>
                  <a:lnTo>
                    <a:pt x="67" y="583"/>
                  </a:lnTo>
                  <a:lnTo>
                    <a:pt x="2" y="455"/>
                  </a:lnTo>
                  <a:lnTo>
                    <a:pt x="0" y="421"/>
                  </a:lnTo>
                  <a:lnTo>
                    <a:pt x="26" y="407"/>
                  </a:lnTo>
                  <a:lnTo>
                    <a:pt x="26" y="368"/>
                  </a:lnTo>
                  <a:lnTo>
                    <a:pt x="45" y="320"/>
                  </a:lnTo>
                  <a:lnTo>
                    <a:pt x="23" y="297"/>
                  </a:lnTo>
                  <a:lnTo>
                    <a:pt x="52" y="272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29" name="Freeform 245"/>
            <p:cNvSpPr>
              <a:spLocks/>
            </p:cNvSpPr>
            <p:nvPr/>
          </p:nvSpPr>
          <p:spPr bwMode="auto">
            <a:xfrm>
              <a:off x="3675169" y="2760106"/>
              <a:ext cx="1770925" cy="1567227"/>
            </a:xfrm>
            <a:custGeom>
              <a:avLst/>
              <a:gdLst>
                <a:gd name="T0" fmla="*/ 4 w 1155"/>
                <a:gd name="T1" fmla="*/ 128 h 994"/>
                <a:gd name="T2" fmla="*/ 139 w 1155"/>
                <a:gd name="T3" fmla="*/ 51 h 994"/>
                <a:gd name="T4" fmla="*/ 177 w 1155"/>
                <a:gd name="T5" fmla="*/ 0 h 994"/>
                <a:gd name="T6" fmla="*/ 229 w 1155"/>
                <a:gd name="T7" fmla="*/ 28 h 994"/>
                <a:gd name="T8" fmla="*/ 269 w 1155"/>
                <a:gd name="T9" fmla="*/ 163 h 994"/>
                <a:gd name="T10" fmla="*/ 379 w 1155"/>
                <a:gd name="T11" fmla="*/ 152 h 994"/>
                <a:gd name="T12" fmla="*/ 396 w 1155"/>
                <a:gd name="T13" fmla="*/ 188 h 994"/>
                <a:gd name="T14" fmla="*/ 405 w 1155"/>
                <a:gd name="T15" fmla="*/ 261 h 994"/>
                <a:gd name="T16" fmla="*/ 422 w 1155"/>
                <a:gd name="T17" fmla="*/ 280 h 994"/>
                <a:gd name="T18" fmla="*/ 531 w 1155"/>
                <a:gd name="T19" fmla="*/ 302 h 994"/>
                <a:gd name="T20" fmla="*/ 624 w 1155"/>
                <a:gd name="T21" fmla="*/ 297 h 994"/>
                <a:gd name="T22" fmla="*/ 595 w 1155"/>
                <a:gd name="T23" fmla="*/ 350 h 994"/>
                <a:gd name="T24" fmla="*/ 627 w 1155"/>
                <a:gd name="T25" fmla="*/ 421 h 994"/>
                <a:gd name="T26" fmla="*/ 701 w 1155"/>
                <a:gd name="T27" fmla="*/ 521 h 994"/>
                <a:gd name="T28" fmla="*/ 729 w 1155"/>
                <a:gd name="T29" fmla="*/ 574 h 994"/>
                <a:gd name="T30" fmla="*/ 767 w 1155"/>
                <a:gd name="T31" fmla="*/ 557 h 994"/>
                <a:gd name="T32" fmla="*/ 780 w 1155"/>
                <a:gd name="T33" fmla="*/ 510 h 994"/>
                <a:gd name="T34" fmla="*/ 785 w 1155"/>
                <a:gd name="T35" fmla="*/ 433 h 994"/>
                <a:gd name="T36" fmla="*/ 819 w 1155"/>
                <a:gd name="T37" fmla="*/ 449 h 994"/>
                <a:gd name="T38" fmla="*/ 909 w 1155"/>
                <a:gd name="T39" fmla="*/ 516 h 994"/>
                <a:gd name="T40" fmla="*/ 897 w 1155"/>
                <a:gd name="T41" fmla="*/ 578 h 994"/>
                <a:gd name="T42" fmla="*/ 850 w 1155"/>
                <a:gd name="T43" fmla="*/ 594 h 994"/>
                <a:gd name="T44" fmla="*/ 800 w 1155"/>
                <a:gd name="T45" fmla="*/ 601 h 994"/>
                <a:gd name="T46" fmla="*/ 778 w 1155"/>
                <a:gd name="T47" fmla="*/ 619 h 994"/>
                <a:gd name="T48" fmla="*/ 785 w 1155"/>
                <a:gd name="T49" fmla="*/ 663 h 994"/>
                <a:gd name="T50" fmla="*/ 774 w 1155"/>
                <a:gd name="T51" fmla="*/ 719 h 994"/>
                <a:gd name="T52" fmla="*/ 746 w 1155"/>
                <a:gd name="T53" fmla="*/ 747 h 994"/>
                <a:gd name="T54" fmla="*/ 714 w 1155"/>
                <a:gd name="T55" fmla="*/ 791 h 994"/>
                <a:gd name="T56" fmla="*/ 644 w 1155"/>
                <a:gd name="T57" fmla="*/ 784 h 994"/>
                <a:gd name="T58" fmla="*/ 616 w 1155"/>
                <a:gd name="T59" fmla="*/ 756 h 994"/>
                <a:gd name="T60" fmla="*/ 565 w 1155"/>
                <a:gd name="T61" fmla="*/ 693 h 994"/>
                <a:gd name="T62" fmla="*/ 505 w 1155"/>
                <a:gd name="T63" fmla="*/ 695 h 994"/>
                <a:gd name="T64" fmla="*/ 465 w 1155"/>
                <a:gd name="T65" fmla="*/ 690 h 994"/>
                <a:gd name="T66" fmla="*/ 436 w 1155"/>
                <a:gd name="T67" fmla="*/ 653 h 994"/>
                <a:gd name="T68" fmla="*/ 486 w 1155"/>
                <a:gd name="T69" fmla="*/ 662 h 994"/>
                <a:gd name="T70" fmla="*/ 516 w 1155"/>
                <a:gd name="T71" fmla="*/ 601 h 994"/>
                <a:gd name="T72" fmla="*/ 549 w 1155"/>
                <a:gd name="T73" fmla="*/ 510 h 994"/>
                <a:gd name="T74" fmla="*/ 483 w 1155"/>
                <a:gd name="T75" fmla="*/ 391 h 994"/>
                <a:gd name="T76" fmla="*/ 388 w 1155"/>
                <a:gd name="T77" fmla="*/ 345 h 994"/>
                <a:gd name="T78" fmla="*/ 277 w 1155"/>
                <a:gd name="T79" fmla="*/ 276 h 994"/>
                <a:gd name="T80" fmla="*/ 168 w 1155"/>
                <a:gd name="T81" fmla="*/ 305 h 994"/>
                <a:gd name="T82" fmla="*/ 87 w 1155"/>
                <a:gd name="T83" fmla="*/ 272 h 994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1155" h="994">
                  <a:moveTo>
                    <a:pt x="10" y="313"/>
                  </a:moveTo>
                  <a:lnTo>
                    <a:pt x="0" y="185"/>
                  </a:lnTo>
                  <a:lnTo>
                    <a:pt x="5" y="158"/>
                  </a:lnTo>
                  <a:lnTo>
                    <a:pt x="43" y="140"/>
                  </a:lnTo>
                  <a:lnTo>
                    <a:pt x="96" y="96"/>
                  </a:lnTo>
                  <a:lnTo>
                    <a:pt x="177" y="63"/>
                  </a:lnTo>
                  <a:lnTo>
                    <a:pt x="210" y="48"/>
                  </a:lnTo>
                  <a:lnTo>
                    <a:pt x="210" y="17"/>
                  </a:lnTo>
                  <a:lnTo>
                    <a:pt x="225" y="0"/>
                  </a:lnTo>
                  <a:lnTo>
                    <a:pt x="239" y="2"/>
                  </a:lnTo>
                  <a:lnTo>
                    <a:pt x="292" y="10"/>
                  </a:lnTo>
                  <a:lnTo>
                    <a:pt x="291" y="34"/>
                  </a:lnTo>
                  <a:lnTo>
                    <a:pt x="301" y="72"/>
                  </a:lnTo>
                  <a:lnTo>
                    <a:pt x="295" y="134"/>
                  </a:lnTo>
                  <a:lnTo>
                    <a:pt x="341" y="202"/>
                  </a:lnTo>
                  <a:lnTo>
                    <a:pt x="365" y="217"/>
                  </a:lnTo>
                  <a:lnTo>
                    <a:pt x="402" y="188"/>
                  </a:lnTo>
                  <a:lnTo>
                    <a:pt x="481" y="188"/>
                  </a:lnTo>
                  <a:lnTo>
                    <a:pt x="500" y="195"/>
                  </a:lnTo>
                  <a:lnTo>
                    <a:pt x="512" y="213"/>
                  </a:lnTo>
                  <a:lnTo>
                    <a:pt x="503" y="233"/>
                  </a:lnTo>
                  <a:lnTo>
                    <a:pt x="459" y="268"/>
                  </a:lnTo>
                  <a:lnTo>
                    <a:pt x="464" y="286"/>
                  </a:lnTo>
                  <a:lnTo>
                    <a:pt x="514" y="323"/>
                  </a:lnTo>
                  <a:lnTo>
                    <a:pt x="534" y="323"/>
                  </a:lnTo>
                  <a:lnTo>
                    <a:pt x="540" y="332"/>
                  </a:lnTo>
                  <a:lnTo>
                    <a:pt x="536" y="347"/>
                  </a:lnTo>
                  <a:lnTo>
                    <a:pt x="567" y="372"/>
                  </a:lnTo>
                  <a:lnTo>
                    <a:pt x="639" y="383"/>
                  </a:lnTo>
                  <a:lnTo>
                    <a:pt x="674" y="374"/>
                  </a:lnTo>
                  <a:lnTo>
                    <a:pt x="718" y="330"/>
                  </a:lnTo>
                  <a:lnTo>
                    <a:pt x="770" y="335"/>
                  </a:lnTo>
                  <a:lnTo>
                    <a:pt x="792" y="368"/>
                  </a:lnTo>
                  <a:lnTo>
                    <a:pt x="780" y="398"/>
                  </a:lnTo>
                  <a:lnTo>
                    <a:pt x="784" y="417"/>
                  </a:lnTo>
                  <a:lnTo>
                    <a:pt x="755" y="434"/>
                  </a:lnTo>
                  <a:lnTo>
                    <a:pt x="742" y="449"/>
                  </a:lnTo>
                  <a:lnTo>
                    <a:pt x="746" y="487"/>
                  </a:lnTo>
                  <a:lnTo>
                    <a:pt x="797" y="522"/>
                  </a:lnTo>
                  <a:lnTo>
                    <a:pt x="818" y="518"/>
                  </a:lnTo>
                  <a:lnTo>
                    <a:pt x="878" y="590"/>
                  </a:lnTo>
                  <a:lnTo>
                    <a:pt x="890" y="646"/>
                  </a:lnTo>
                  <a:lnTo>
                    <a:pt x="885" y="672"/>
                  </a:lnTo>
                  <a:lnTo>
                    <a:pt x="926" y="694"/>
                  </a:lnTo>
                  <a:lnTo>
                    <a:pt x="926" y="711"/>
                  </a:lnTo>
                  <a:lnTo>
                    <a:pt x="964" y="721"/>
                  </a:lnTo>
                  <a:lnTo>
                    <a:pt x="974" y="721"/>
                  </a:lnTo>
                  <a:lnTo>
                    <a:pt x="974" y="690"/>
                  </a:lnTo>
                  <a:lnTo>
                    <a:pt x="1003" y="685"/>
                  </a:lnTo>
                  <a:lnTo>
                    <a:pt x="1009" y="648"/>
                  </a:lnTo>
                  <a:lnTo>
                    <a:pt x="990" y="632"/>
                  </a:lnTo>
                  <a:lnTo>
                    <a:pt x="974" y="617"/>
                  </a:lnTo>
                  <a:lnTo>
                    <a:pt x="981" y="547"/>
                  </a:lnTo>
                  <a:lnTo>
                    <a:pt x="996" y="537"/>
                  </a:lnTo>
                  <a:lnTo>
                    <a:pt x="1022" y="549"/>
                  </a:lnTo>
                  <a:lnTo>
                    <a:pt x="1033" y="544"/>
                  </a:lnTo>
                  <a:lnTo>
                    <a:pt x="1040" y="557"/>
                  </a:lnTo>
                  <a:lnTo>
                    <a:pt x="1110" y="593"/>
                  </a:lnTo>
                  <a:lnTo>
                    <a:pt x="1148" y="617"/>
                  </a:lnTo>
                  <a:lnTo>
                    <a:pt x="1154" y="639"/>
                  </a:lnTo>
                  <a:lnTo>
                    <a:pt x="1134" y="668"/>
                  </a:lnTo>
                  <a:lnTo>
                    <a:pt x="1145" y="701"/>
                  </a:lnTo>
                  <a:lnTo>
                    <a:pt x="1139" y="716"/>
                  </a:lnTo>
                  <a:lnTo>
                    <a:pt x="1086" y="721"/>
                  </a:lnTo>
                  <a:lnTo>
                    <a:pt x="1075" y="728"/>
                  </a:lnTo>
                  <a:lnTo>
                    <a:pt x="1079" y="736"/>
                  </a:lnTo>
                  <a:lnTo>
                    <a:pt x="1079" y="752"/>
                  </a:lnTo>
                  <a:lnTo>
                    <a:pt x="1038" y="756"/>
                  </a:lnTo>
                  <a:lnTo>
                    <a:pt x="1016" y="745"/>
                  </a:lnTo>
                  <a:lnTo>
                    <a:pt x="988" y="745"/>
                  </a:lnTo>
                  <a:lnTo>
                    <a:pt x="983" y="752"/>
                  </a:lnTo>
                  <a:lnTo>
                    <a:pt x="988" y="767"/>
                  </a:lnTo>
                  <a:lnTo>
                    <a:pt x="974" y="783"/>
                  </a:lnTo>
                  <a:lnTo>
                    <a:pt x="969" y="800"/>
                  </a:lnTo>
                  <a:lnTo>
                    <a:pt x="996" y="822"/>
                  </a:lnTo>
                  <a:lnTo>
                    <a:pt x="976" y="862"/>
                  </a:lnTo>
                  <a:lnTo>
                    <a:pt x="985" y="882"/>
                  </a:lnTo>
                  <a:lnTo>
                    <a:pt x="983" y="891"/>
                  </a:lnTo>
                  <a:lnTo>
                    <a:pt x="952" y="891"/>
                  </a:lnTo>
                  <a:lnTo>
                    <a:pt x="930" y="901"/>
                  </a:lnTo>
                  <a:lnTo>
                    <a:pt x="948" y="926"/>
                  </a:lnTo>
                  <a:lnTo>
                    <a:pt x="937" y="957"/>
                  </a:lnTo>
                  <a:lnTo>
                    <a:pt x="904" y="966"/>
                  </a:lnTo>
                  <a:lnTo>
                    <a:pt x="906" y="981"/>
                  </a:lnTo>
                  <a:lnTo>
                    <a:pt x="897" y="993"/>
                  </a:lnTo>
                  <a:lnTo>
                    <a:pt x="840" y="988"/>
                  </a:lnTo>
                  <a:lnTo>
                    <a:pt x="818" y="972"/>
                  </a:lnTo>
                  <a:lnTo>
                    <a:pt x="814" y="937"/>
                  </a:lnTo>
                  <a:lnTo>
                    <a:pt x="801" y="923"/>
                  </a:lnTo>
                  <a:lnTo>
                    <a:pt x="782" y="937"/>
                  </a:lnTo>
                  <a:lnTo>
                    <a:pt x="746" y="901"/>
                  </a:lnTo>
                  <a:lnTo>
                    <a:pt x="720" y="884"/>
                  </a:lnTo>
                  <a:lnTo>
                    <a:pt x="718" y="858"/>
                  </a:lnTo>
                  <a:lnTo>
                    <a:pt x="709" y="838"/>
                  </a:lnTo>
                  <a:lnTo>
                    <a:pt x="696" y="838"/>
                  </a:lnTo>
                  <a:lnTo>
                    <a:pt x="641" y="862"/>
                  </a:lnTo>
                  <a:lnTo>
                    <a:pt x="643" y="889"/>
                  </a:lnTo>
                  <a:lnTo>
                    <a:pt x="624" y="889"/>
                  </a:lnTo>
                  <a:lnTo>
                    <a:pt x="591" y="855"/>
                  </a:lnTo>
                  <a:lnTo>
                    <a:pt x="555" y="851"/>
                  </a:lnTo>
                  <a:lnTo>
                    <a:pt x="543" y="831"/>
                  </a:lnTo>
                  <a:lnTo>
                    <a:pt x="553" y="809"/>
                  </a:lnTo>
                  <a:lnTo>
                    <a:pt x="574" y="829"/>
                  </a:lnTo>
                  <a:lnTo>
                    <a:pt x="598" y="836"/>
                  </a:lnTo>
                  <a:lnTo>
                    <a:pt x="617" y="820"/>
                  </a:lnTo>
                  <a:lnTo>
                    <a:pt x="617" y="783"/>
                  </a:lnTo>
                  <a:lnTo>
                    <a:pt x="639" y="762"/>
                  </a:lnTo>
                  <a:lnTo>
                    <a:pt x="656" y="745"/>
                  </a:lnTo>
                  <a:lnTo>
                    <a:pt x="648" y="723"/>
                  </a:lnTo>
                  <a:lnTo>
                    <a:pt x="691" y="687"/>
                  </a:lnTo>
                  <a:lnTo>
                    <a:pt x="698" y="632"/>
                  </a:lnTo>
                  <a:lnTo>
                    <a:pt x="679" y="604"/>
                  </a:lnTo>
                  <a:lnTo>
                    <a:pt x="667" y="557"/>
                  </a:lnTo>
                  <a:lnTo>
                    <a:pt x="613" y="484"/>
                  </a:lnTo>
                  <a:lnTo>
                    <a:pt x="584" y="496"/>
                  </a:lnTo>
                  <a:lnTo>
                    <a:pt x="545" y="460"/>
                  </a:lnTo>
                  <a:lnTo>
                    <a:pt x="492" y="427"/>
                  </a:lnTo>
                  <a:lnTo>
                    <a:pt x="471" y="374"/>
                  </a:lnTo>
                  <a:lnTo>
                    <a:pt x="428" y="390"/>
                  </a:lnTo>
                  <a:lnTo>
                    <a:pt x="352" y="342"/>
                  </a:lnTo>
                  <a:lnTo>
                    <a:pt x="315" y="361"/>
                  </a:lnTo>
                  <a:lnTo>
                    <a:pt x="258" y="352"/>
                  </a:lnTo>
                  <a:lnTo>
                    <a:pt x="213" y="378"/>
                  </a:lnTo>
                  <a:lnTo>
                    <a:pt x="186" y="381"/>
                  </a:lnTo>
                  <a:lnTo>
                    <a:pt x="141" y="354"/>
                  </a:lnTo>
                  <a:lnTo>
                    <a:pt x="110" y="337"/>
                  </a:lnTo>
                  <a:lnTo>
                    <a:pt x="10" y="313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0" name="Freeform 246"/>
            <p:cNvSpPr>
              <a:spLocks/>
            </p:cNvSpPr>
            <p:nvPr/>
          </p:nvSpPr>
          <p:spPr bwMode="auto">
            <a:xfrm>
              <a:off x="1404928" y="1647427"/>
              <a:ext cx="2615787" cy="2056876"/>
            </a:xfrm>
            <a:custGeom>
              <a:avLst/>
              <a:gdLst>
                <a:gd name="T0" fmla="*/ 922 w 1707"/>
                <a:gd name="T1" fmla="*/ 35 h 1305"/>
                <a:gd name="T2" fmla="*/ 963 w 1707"/>
                <a:gd name="T3" fmla="*/ 89 h 1305"/>
                <a:gd name="T4" fmla="*/ 1021 w 1707"/>
                <a:gd name="T5" fmla="*/ 128 h 1305"/>
                <a:gd name="T6" fmla="*/ 1071 w 1707"/>
                <a:gd name="T7" fmla="*/ 229 h 1305"/>
                <a:gd name="T8" fmla="*/ 1044 w 1707"/>
                <a:gd name="T9" fmla="*/ 309 h 1305"/>
                <a:gd name="T10" fmla="*/ 1188 w 1707"/>
                <a:gd name="T11" fmla="*/ 376 h 1305"/>
                <a:gd name="T12" fmla="*/ 1290 w 1707"/>
                <a:gd name="T13" fmla="*/ 454 h 1305"/>
                <a:gd name="T14" fmla="*/ 1342 w 1707"/>
                <a:gd name="T15" fmla="*/ 569 h 1305"/>
                <a:gd name="T16" fmla="*/ 1304 w 1707"/>
                <a:gd name="T17" fmla="*/ 621 h 1305"/>
                <a:gd name="T18" fmla="*/ 1169 w 1707"/>
                <a:gd name="T19" fmla="*/ 698 h 1305"/>
                <a:gd name="T20" fmla="*/ 1149 w 1707"/>
                <a:gd name="T21" fmla="*/ 818 h 1305"/>
                <a:gd name="T22" fmla="*/ 957 w 1707"/>
                <a:gd name="T23" fmla="*/ 877 h 1305"/>
                <a:gd name="T24" fmla="*/ 992 w 1707"/>
                <a:gd name="T25" fmla="*/ 987 h 1305"/>
                <a:gd name="T26" fmla="*/ 970 w 1707"/>
                <a:gd name="T27" fmla="*/ 1025 h 1305"/>
                <a:gd name="T28" fmla="*/ 943 w 1707"/>
                <a:gd name="T29" fmla="*/ 1049 h 1305"/>
                <a:gd name="T30" fmla="*/ 867 w 1707"/>
                <a:gd name="T31" fmla="*/ 1030 h 1305"/>
                <a:gd name="T32" fmla="*/ 735 w 1707"/>
                <a:gd name="T33" fmla="*/ 1010 h 1305"/>
                <a:gd name="T34" fmla="*/ 604 w 1707"/>
                <a:gd name="T35" fmla="*/ 1035 h 1305"/>
                <a:gd name="T36" fmla="*/ 503 w 1707"/>
                <a:gd name="T37" fmla="*/ 1018 h 1305"/>
                <a:gd name="T38" fmla="*/ 387 w 1707"/>
                <a:gd name="T39" fmla="*/ 1028 h 1305"/>
                <a:gd name="T40" fmla="*/ 322 w 1707"/>
                <a:gd name="T41" fmla="*/ 995 h 1305"/>
                <a:gd name="T42" fmla="*/ 253 w 1707"/>
                <a:gd name="T43" fmla="*/ 946 h 1305"/>
                <a:gd name="T44" fmla="*/ 103 w 1707"/>
                <a:gd name="T45" fmla="*/ 918 h 1305"/>
                <a:gd name="T46" fmla="*/ 82 w 1707"/>
                <a:gd name="T47" fmla="*/ 859 h 1305"/>
                <a:gd name="T48" fmla="*/ 51 w 1707"/>
                <a:gd name="T49" fmla="*/ 816 h 1305"/>
                <a:gd name="T50" fmla="*/ 30 w 1707"/>
                <a:gd name="T51" fmla="*/ 775 h 1305"/>
                <a:gd name="T52" fmla="*/ 51 w 1707"/>
                <a:gd name="T53" fmla="*/ 727 h 1305"/>
                <a:gd name="T54" fmla="*/ 8 w 1707"/>
                <a:gd name="T55" fmla="*/ 669 h 1305"/>
                <a:gd name="T56" fmla="*/ 4 w 1707"/>
                <a:gd name="T57" fmla="*/ 606 h 1305"/>
                <a:gd name="T58" fmla="*/ 30 w 1707"/>
                <a:gd name="T59" fmla="*/ 566 h 1305"/>
                <a:gd name="T60" fmla="*/ 106 w 1707"/>
                <a:gd name="T61" fmla="*/ 539 h 1305"/>
                <a:gd name="T62" fmla="*/ 143 w 1707"/>
                <a:gd name="T63" fmla="*/ 542 h 1305"/>
                <a:gd name="T64" fmla="*/ 184 w 1707"/>
                <a:gd name="T65" fmla="*/ 564 h 1305"/>
                <a:gd name="T66" fmla="*/ 322 w 1707"/>
                <a:gd name="T67" fmla="*/ 516 h 1305"/>
                <a:gd name="T68" fmla="*/ 436 w 1707"/>
                <a:gd name="T69" fmla="*/ 439 h 1305"/>
                <a:gd name="T70" fmla="*/ 473 w 1707"/>
                <a:gd name="T71" fmla="*/ 404 h 1305"/>
                <a:gd name="T72" fmla="*/ 452 w 1707"/>
                <a:gd name="T73" fmla="*/ 276 h 1305"/>
                <a:gd name="T74" fmla="*/ 553 w 1707"/>
                <a:gd name="T75" fmla="*/ 252 h 1305"/>
                <a:gd name="T76" fmla="*/ 599 w 1707"/>
                <a:gd name="T77" fmla="*/ 276 h 1305"/>
                <a:gd name="T78" fmla="*/ 650 w 1707"/>
                <a:gd name="T79" fmla="*/ 131 h 1305"/>
                <a:gd name="T80" fmla="*/ 732 w 1707"/>
                <a:gd name="T81" fmla="*/ 151 h 1305"/>
                <a:gd name="T82" fmla="*/ 802 w 1707"/>
                <a:gd name="T83" fmla="*/ 67 h 1305"/>
                <a:gd name="T84" fmla="*/ 864 w 1707"/>
                <a:gd name="T85" fmla="*/ 29 h 1305"/>
                <a:gd name="T86" fmla="*/ 916 w 1707"/>
                <a:gd name="T87" fmla="*/ 8 h 13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1707" h="1305">
                  <a:moveTo>
                    <a:pt x="1165" y="10"/>
                  </a:moveTo>
                  <a:lnTo>
                    <a:pt x="1182" y="10"/>
                  </a:lnTo>
                  <a:lnTo>
                    <a:pt x="1172" y="43"/>
                  </a:lnTo>
                  <a:lnTo>
                    <a:pt x="1186" y="63"/>
                  </a:lnTo>
                  <a:lnTo>
                    <a:pt x="1189" y="77"/>
                  </a:lnTo>
                  <a:lnTo>
                    <a:pt x="1224" y="110"/>
                  </a:lnTo>
                  <a:lnTo>
                    <a:pt x="1232" y="138"/>
                  </a:lnTo>
                  <a:lnTo>
                    <a:pt x="1278" y="140"/>
                  </a:lnTo>
                  <a:lnTo>
                    <a:pt x="1298" y="158"/>
                  </a:lnTo>
                  <a:lnTo>
                    <a:pt x="1309" y="158"/>
                  </a:lnTo>
                  <a:lnTo>
                    <a:pt x="1335" y="215"/>
                  </a:lnTo>
                  <a:lnTo>
                    <a:pt x="1361" y="284"/>
                  </a:lnTo>
                  <a:lnTo>
                    <a:pt x="1349" y="326"/>
                  </a:lnTo>
                  <a:lnTo>
                    <a:pt x="1351" y="342"/>
                  </a:lnTo>
                  <a:lnTo>
                    <a:pt x="1327" y="383"/>
                  </a:lnTo>
                  <a:lnTo>
                    <a:pt x="1333" y="417"/>
                  </a:lnTo>
                  <a:lnTo>
                    <a:pt x="1418" y="453"/>
                  </a:lnTo>
                  <a:lnTo>
                    <a:pt x="1511" y="467"/>
                  </a:lnTo>
                  <a:lnTo>
                    <a:pt x="1607" y="533"/>
                  </a:lnTo>
                  <a:lnTo>
                    <a:pt x="1638" y="544"/>
                  </a:lnTo>
                  <a:lnTo>
                    <a:pt x="1640" y="562"/>
                  </a:lnTo>
                  <a:lnTo>
                    <a:pt x="1660" y="604"/>
                  </a:lnTo>
                  <a:lnTo>
                    <a:pt x="1679" y="658"/>
                  </a:lnTo>
                  <a:lnTo>
                    <a:pt x="1706" y="706"/>
                  </a:lnTo>
                  <a:lnTo>
                    <a:pt x="1691" y="723"/>
                  </a:lnTo>
                  <a:lnTo>
                    <a:pt x="1691" y="754"/>
                  </a:lnTo>
                  <a:lnTo>
                    <a:pt x="1657" y="769"/>
                  </a:lnTo>
                  <a:lnTo>
                    <a:pt x="1576" y="802"/>
                  </a:lnTo>
                  <a:lnTo>
                    <a:pt x="1524" y="846"/>
                  </a:lnTo>
                  <a:lnTo>
                    <a:pt x="1486" y="865"/>
                  </a:lnTo>
                  <a:lnTo>
                    <a:pt x="1480" y="891"/>
                  </a:lnTo>
                  <a:lnTo>
                    <a:pt x="1491" y="1019"/>
                  </a:lnTo>
                  <a:lnTo>
                    <a:pt x="1460" y="1014"/>
                  </a:lnTo>
                  <a:lnTo>
                    <a:pt x="1447" y="1025"/>
                  </a:lnTo>
                  <a:lnTo>
                    <a:pt x="1246" y="1065"/>
                  </a:lnTo>
                  <a:lnTo>
                    <a:pt x="1217" y="1087"/>
                  </a:lnTo>
                  <a:lnTo>
                    <a:pt x="1220" y="1140"/>
                  </a:lnTo>
                  <a:lnTo>
                    <a:pt x="1280" y="1191"/>
                  </a:lnTo>
                  <a:lnTo>
                    <a:pt x="1261" y="1224"/>
                  </a:lnTo>
                  <a:lnTo>
                    <a:pt x="1232" y="1237"/>
                  </a:lnTo>
                  <a:lnTo>
                    <a:pt x="1228" y="1253"/>
                  </a:lnTo>
                  <a:lnTo>
                    <a:pt x="1234" y="1270"/>
                  </a:lnTo>
                  <a:lnTo>
                    <a:pt x="1250" y="1270"/>
                  </a:lnTo>
                  <a:lnTo>
                    <a:pt x="1258" y="1282"/>
                  </a:lnTo>
                  <a:lnTo>
                    <a:pt x="1199" y="1301"/>
                  </a:lnTo>
                  <a:lnTo>
                    <a:pt x="1165" y="1287"/>
                  </a:lnTo>
                  <a:lnTo>
                    <a:pt x="1146" y="1277"/>
                  </a:lnTo>
                  <a:lnTo>
                    <a:pt x="1103" y="1277"/>
                  </a:lnTo>
                  <a:lnTo>
                    <a:pt x="1024" y="1241"/>
                  </a:lnTo>
                  <a:lnTo>
                    <a:pt x="974" y="1241"/>
                  </a:lnTo>
                  <a:lnTo>
                    <a:pt x="935" y="1253"/>
                  </a:lnTo>
                  <a:lnTo>
                    <a:pt x="890" y="1253"/>
                  </a:lnTo>
                  <a:lnTo>
                    <a:pt x="823" y="1290"/>
                  </a:lnTo>
                  <a:lnTo>
                    <a:pt x="768" y="1284"/>
                  </a:lnTo>
                  <a:lnTo>
                    <a:pt x="713" y="1304"/>
                  </a:lnTo>
                  <a:lnTo>
                    <a:pt x="667" y="1287"/>
                  </a:lnTo>
                  <a:lnTo>
                    <a:pt x="639" y="1263"/>
                  </a:lnTo>
                  <a:lnTo>
                    <a:pt x="567" y="1253"/>
                  </a:lnTo>
                  <a:lnTo>
                    <a:pt x="519" y="1285"/>
                  </a:lnTo>
                  <a:lnTo>
                    <a:pt x="492" y="1275"/>
                  </a:lnTo>
                  <a:lnTo>
                    <a:pt x="469" y="1257"/>
                  </a:lnTo>
                  <a:lnTo>
                    <a:pt x="418" y="1244"/>
                  </a:lnTo>
                  <a:lnTo>
                    <a:pt x="409" y="1234"/>
                  </a:lnTo>
                  <a:lnTo>
                    <a:pt x="387" y="1232"/>
                  </a:lnTo>
                  <a:lnTo>
                    <a:pt x="354" y="1181"/>
                  </a:lnTo>
                  <a:lnTo>
                    <a:pt x="321" y="1173"/>
                  </a:lnTo>
                  <a:lnTo>
                    <a:pt x="235" y="1200"/>
                  </a:lnTo>
                  <a:lnTo>
                    <a:pt x="203" y="1191"/>
                  </a:lnTo>
                  <a:lnTo>
                    <a:pt x="131" y="1138"/>
                  </a:lnTo>
                  <a:lnTo>
                    <a:pt x="110" y="1135"/>
                  </a:lnTo>
                  <a:lnTo>
                    <a:pt x="93" y="1101"/>
                  </a:lnTo>
                  <a:lnTo>
                    <a:pt x="105" y="1065"/>
                  </a:lnTo>
                  <a:lnTo>
                    <a:pt x="102" y="1048"/>
                  </a:lnTo>
                  <a:lnTo>
                    <a:pt x="76" y="1029"/>
                  </a:lnTo>
                  <a:lnTo>
                    <a:pt x="65" y="1012"/>
                  </a:lnTo>
                  <a:lnTo>
                    <a:pt x="10" y="981"/>
                  </a:lnTo>
                  <a:lnTo>
                    <a:pt x="10" y="972"/>
                  </a:lnTo>
                  <a:lnTo>
                    <a:pt x="38" y="961"/>
                  </a:lnTo>
                  <a:lnTo>
                    <a:pt x="53" y="971"/>
                  </a:lnTo>
                  <a:lnTo>
                    <a:pt x="69" y="954"/>
                  </a:lnTo>
                  <a:lnTo>
                    <a:pt x="65" y="901"/>
                  </a:lnTo>
                  <a:lnTo>
                    <a:pt x="69" y="858"/>
                  </a:lnTo>
                  <a:lnTo>
                    <a:pt x="32" y="822"/>
                  </a:lnTo>
                  <a:lnTo>
                    <a:pt x="10" y="829"/>
                  </a:lnTo>
                  <a:lnTo>
                    <a:pt x="0" y="802"/>
                  </a:lnTo>
                  <a:lnTo>
                    <a:pt x="14" y="776"/>
                  </a:lnTo>
                  <a:lnTo>
                    <a:pt x="5" y="752"/>
                  </a:lnTo>
                  <a:lnTo>
                    <a:pt x="29" y="730"/>
                  </a:lnTo>
                  <a:lnTo>
                    <a:pt x="38" y="721"/>
                  </a:lnTo>
                  <a:lnTo>
                    <a:pt x="38" y="701"/>
                  </a:lnTo>
                  <a:lnTo>
                    <a:pt x="72" y="685"/>
                  </a:lnTo>
                  <a:lnTo>
                    <a:pt x="105" y="679"/>
                  </a:lnTo>
                  <a:lnTo>
                    <a:pt x="134" y="668"/>
                  </a:lnTo>
                  <a:lnTo>
                    <a:pt x="158" y="675"/>
                  </a:lnTo>
                  <a:lnTo>
                    <a:pt x="177" y="668"/>
                  </a:lnTo>
                  <a:lnTo>
                    <a:pt x="181" y="672"/>
                  </a:lnTo>
                  <a:lnTo>
                    <a:pt x="185" y="694"/>
                  </a:lnTo>
                  <a:lnTo>
                    <a:pt x="201" y="701"/>
                  </a:lnTo>
                  <a:lnTo>
                    <a:pt x="235" y="699"/>
                  </a:lnTo>
                  <a:lnTo>
                    <a:pt x="280" y="653"/>
                  </a:lnTo>
                  <a:lnTo>
                    <a:pt x="365" y="670"/>
                  </a:lnTo>
                  <a:lnTo>
                    <a:pt x="409" y="639"/>
                  </a:lnTo>
                  <a:lnTo>
                    <a:pt x="536" y="610"/>
                  </a:lnTo>
                  <a:lnTo>
                    <a:pt x="545" y="593"/>
                  </a:lnTo>
                  <a:lnTo>
                    <a:pt x="555" y="544"/>
                  </a:lnTo>
                  <a:lnTo>
                    <a:pt x="591" y="516"/>
                  </a:lnTo>
                  <a:lnTo>
                    <a:pt x="601" y="516"/>
                  </a:lnTo>
                  <a:lnTo>
                    <a:pt x="601" y="501"/>
                  </a:lnTo>
                  <a:lnTo>
                    <a:pt x="603" y="378"/>
                  </a:lnTo>
                  <a:lnTo>
                    <a:pt x="610" y="352"/>
                  </a:lnTo>
                  <a:lnTo>
                    <a:pt x="575" y="342"/>
                  </a:lnTo>
                  <a:lnTo>
                    <a:pt x="574" y="330"/>
                  </a:lnTo>
                  <a:lnTo>
                    <a:pt x="610" y="320"/>
                  </a:lnTo>
                  <a:lnTo>
                    <a:pt x="704" y="313"/>
                  </a:lnTo>
                  <a:lnTo>
                    <a:pt x="720" y="330"/>
                  </a:lnTo>
                  <a:lnTo>
                    <a:pt x="753" y="339"/>
                  </a:lnTo>
                  <a:lnTo>
                    <a:pt x="761" y="342"/>
                  </a:lnTo>
                  <a:lnTo>
                    <a:pt x="775" y="323"/>
                  </a:lnTo>
                  <a:lnTo>
                    <a:pt x="756" y="306"/>
                  </a:lnTo>
                  <a:lnTo>
                    <a:pt x="827" y="163"/>
                  </a:lnTo>
                  <a:lnTo>
                    <a:pt x="838" y="154"/>
                  </a:lnTo>
                  <a:lnTo>
                    <a:pt x="902" y="187"/>
                  </a:lnTo>
                  <a:lnTo>
                    <a:pt x="930" y="187"/>
                  </a:lnTo>
                  <a:lnTo>
                    <a:pt x="943" y="205"/>
                  </a:lnTo>
                  <a:lnTo>
                    <a:pt x="1005" y="185"/>
                  </a:lnTo>
                  <a:lnTo>
                    <a:pt x="1019" y="84"/>
                  </a:lnTo>
                  <a:lnTo>
                    <a:pt x="1046" y="65"/>
                  </a:lnTo>
                  <a:lnTo>
                    <a:pt x="1077" y="63"/>
                  </a:lnTo>
                  <a:lnTo>
                    <a:pt x="1098" y="36"/>
                  </a:lnTo>
                  <a:lnTo>
                    <a:pt x="1107" y="10"/>
                  </a:lnTo>
                  <a:lnTo>
                    <a:pt x="1125" y="0"/>
                  </a:lnTo>
                  <a:lnTo>
                    <a:pt x="1165" y="10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1" name="Freeform 247"/>
            <p:cNvSpPr>
              <a:spLocks/>
            </p:cNvSpPr>
            <p:nvPr/>
          </p:nvSpPr>
          <p:spPr bwMode="auto">
            <a:xfrm>
              <a:off x="5100548" y="3221674"/>
              <a:ext cx="644444" cy="1198674"/>
            </a:xfrm>
            <a:custGeom>
              <a:avLst/>
              <a:gdLst>
                <a:gd name="T0" fmla="*/ 275 w 420"/>
                <a:gd name="T1" fmla="*/ 365 h 761"/>
                <a:gd name="T2" fmla="*/ 268 w 420"/>
                <a:gd name="T3" fmla="*/ 206 h 761"/>
                <a:gd name="T4" fmla="*/ 290 w 420"/>
                <a:gd name="T5" fmla="*/ 153 h 761"/>
                <a:gd name="T6" fmla="*/ 289 w 420"/>
                <a:gd name="T7" fmla="*/ 82 h 761"/>
                <a:gd name="T8" fmla="*/ 302 w 420"/>
                <a:gd name="T9" fmla="*/ 31 h 761"/>
                <a:gd name="T10" fmla="*/ 292 w 420"/>
                <a:gd name="T11" fmla="*/ 0 h 761"/>
                <a:gd name="T12" fmla="*/ 242 w 420"/>
                <a:gd name="T13" fmla="*/ 17 h 761"/>
                <a:gd name="T14" fmla="*/ 225 w 420"/>
                <a:gd name="T15" fmla="*/ 62 h 761"/>
                <a:gd name="T16" fmla="*/ 206 w 420"/>
                <a:gd name="T17" fmla="*/ 77 h 761"/>
                <a:gd name="T18" fmla="*/ 141 w 420"/>
                <a:gd name="T19" fmla="*/ 155 h 761"/>
                <a:gd name="T20" fmla="*/ 92 w 420"/>
                <a:gd name="T21" fmla="*/ 153 h 761"/>
                <a:gd name="T22" fmla="*/ 81 w 420"/>
                <a:gd name="T23" fmla="*/ 204 h 761"/>
                <a:gd name="T24" fmla="*/ 141 w 420"/>
                <a:gd name="T25" fmla="*/ 242 h 761"/>
                <a:gd name="T26" fmla="*/ 176 w 420"/>
                <a:gd name="T27" fmla="*/ 279 h 761"/>
                <a:gd name="T28" fmla="*/ 170 w 420"/>
                <a:gd name="T29" fmla="*/ 329 h 761"/>
                <a:gd name="T30" fmla="*/ 123 w 420"/>
                <a:gd name="T31" fmla="*/ 346 h 761"/>
                <a:gd name="T32" fmla="*/ 116 w 420"/>
                <a:gd name="T33" fmla="*/ 357 h 761"/>
                <a:gd name="T34" fmla="*/ 84 w 420"/>
                <a:gd name="T35" fmla="*/ 374 h 761"/>
                <a:gd name="T36" fmla="*/ 45 w 420"/>
                <a:gd name="T37" fmla="*/ 365 h 761"/>
                <a:gd name="T38" fmla="*/ 45 w 420"/>
                <a:gd name="T39" fmla="*/ 382 h 761"/>
                <a:gd name="T40" fmla="*/ 30 w 420"/>
                <a:gd name="T41" fmla="*/ 409 h 761"/>
                <a:gd name="T42" fmla="*/ 36 w 420"/>
                <a:gd name="T43" fmla="*/ 460 h 761"/>
                <a:gd name="T44" fmla="*/ 41 w 420"/>
                <a:gd name="T45" fmla="*/ 483 h 761"/>
                <a:gd name="T46" fmla="*/ 0 w 420"/>
                <a:gd name="T47" fmla="*/ 491 h 761"/>
                <a:gd name="T48" fmla="*/ 4 w 420"/>
                <a:gd name="T49" fmla="*/ 536 h 761"/>
                <a:gd name="T50" fmla="*/ 20 w 420"/>
                <a:gd name="T51" fmla="*/ 555 h 761"/>
                <a:gd name="T52" fmla="*/ 77 w 420"/>
                <a:gd name="T53" fmla="*/ 547 h 761"/>
                <a:gd name="T54" fmla="*/ 88 w 420"/>
                <a:gd name="T55" fmla="*/ 565 h 761"/>
                <a:gd name="T56" fmla="*/ 147 w 420"/>
                <a:gd name="T57" fmla="*/ 589 h 761"/>
                <a:gd name="T58" fmla="*/ 217 w 420"/>
                <a:gd name="T59" fmla="*/ 598 h 761"/>
                <a:gd name="T60" fmla="*/ 252 w 420"/>
                <a:gd name="T61" fmla="*/ 608 h 761"/>
                <a:gd name="T62" fmla="*/ 243 w 420"/>
                <a:gd name="T63" fmla="*/ 573 h 761"/>
                <a:gd name="T64" fmla="*/ 275 w 420"/>
                <a:gd name="T65" fmla="*/ 539 h 761"/>
                <a:gd name="T66" fmla="*/ 268 w 420"/>
                <a:gd name="T67" fmla="*/ 523 h 761"/>
                <a:gd name="T68" fmla="*/ 236 w 420"/>
                <a:gd name="T69" fmla="*/ 503 h 761"/>
                <a:gd name="T70" fmla="*/ 296 w 420"/>
                <a:gd name="T71" fmla="*/ 497 h 761"/>
                <a:gd name="T72" fmla="*/ 314 w 420"/>
                <a:gd name="T73" fmla="*/ 503 h 761"/>
                <a:gd name="T74" fmla="*/ 330 w 420"/>
                <a:gd name="T75" fmla="*/ 468 h 761"/>
                <a:gd name="T76" fmla="*/ 283 w 420"/>
                <a:gd name="T77" fmla="*/ 387 h 761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420" h="761">
                  <a:moveTo>
                    <a:pt x="359" y="480"/>
                  </a:moveTo>
                  <a:lnTo>
                    <a:pt x="349" y="453"/>
                  </a:lnTo>
                  <a:lnTo>
                    <a:pt x="368" y="385"/>
                  </a:lnTo>
                  <a:lnTo>
                    <a:pt x="340" y="255"/>
                  </a:lnTo>
                  <a:lnTo>
                    <a:pt x="359" y="222"/>
                  </a:lnTo>
                  <a:lnTo>
                    <a:pt x="368" y="191"/>
                  </a:lnTo>
                  <a:lnTo>
                    <a:pt x="342" y="138"/>
                  </a:lnTo>
                  <a:lnTo>
                    <a:pt x="366" y="101"/>
                  </a:lnTo>
                  <a:lnTo>
                    <a:pt x="370" y="65"/>
                  </a:lnTo>
                  <a:lnTo>
                    <a:pt x="383" y="39"/>
                  </a:lnTo>
                  <a:lnTo>
                    <a:pt x="381" y="8"/>
                  </a:lnTo>
                  <a:lnTo>
                    <a:pt x="370" y="0"/>
                  </a:lnTo>
                  <a:lnTo>
                    <a:pt x="352" y="19"/>
                  </a:lnTo>
                  <a:lnTo>
                    <a:pt x="306" y="21"/>
                  </a:lnTo>
                  <a:lnTo>
                    <a:pt x="282" y="56"/>
                  </a:lnTo>
                  <a:lnTo>
                    <a:pt x="285" y="77"/>
                  </a:lnTo>
                  <a:lnTo>
                    <a:pt x="280" y="89"/>
                  </a:lnTo>
                  <a:lnTo>
                    <a:pt x="261" y="96"/>
                  </a:lnTo>
                  <a:lnTo>
                    <a:pt x="188" y="200"/>
                  </a:lnTo>
                  <a:lnTo>
                    <a:pt x="179" y="193"/>
                  </a:lnTo>
                  <a:lnTo>
                    <a:pt x="160" y="188"/>
                  </a:lnTo>
                  <a:lnTo>
                    <a:pt x="117" y="191"/>
                  </a:lnTo>
                  <a:lnTo>
                    <a:pt x="105" y="210"/>
                  </a:lnTo>
                  <a:lnTo>
                    <a:pt x="103" y="253"/>
                  </a:lnTo>
                  <a:lnTo>
                    <a:pt x="109" y="266"/>
                  </a:lnTo>
                  <a:lnTo>
                    <a:pt x="179" y="301"/>
                  </a:lnTo>
                  <a:lnTo>
                    <a:pt x="217" y="325"/>
                  </a:lnTo>
                  <a:lnTo>
                    <a:pt x="223" y="347"/>
                  </a:lnTo>
                  <a:lnTo>
                    <a:pt x="203" y="376"/>
                  </a:lnTo>
                  <a:lnTo>
                    <a:pt x="215" y="409"/>
                  </a:lnTo>
                  <a:lnTo>
                    <a:pt x="208" y="424"/>
                  </a:lnTo>
                  <a:lnTo>
                    <a:pt x="155" y="429"/>
                  </a:lnTo>
                  <a:lnTo>
                    <a:pt x="144" y="436"/>
                  </a:lnTo>
                  <a:lnTo>
                    <a:pt x="148" y="444"/>
                  </a:lnTo>
                  <a:lnTo>
                    <a:pt x="148" y="460"/>
                  </a:lnTo>
                  <a:lnTo>
                    <a:pt x="107" y="465"/>
                  </a:lnTo>
                  <a:lnTo>
                    <a:pt x="85" y="453"/>
                  </a:lnTo>
                  <a:lnTo>
                    <a:pt x="57" y="453"/>
                  </a:lnTo>
                  <a:lnTo>
                    <a:pt x="52" y="460"/>
                  </a:lnTo>
                  <a:lnTo>
                    <a:pt x="57" y="475"/>
                  </a:lnTo>
                  <a:lnTo>
                    <a:pt x="43" y="491"/>
                  </a:lnTo>
                  <a:lnTo>
                    <a:pt x="38" y="508"/>
                  </a:lnTo>
                  <a:lnTo>
                    <a:pt x="65" y="530"/>
                  </a:lnTo>
                  <a:lnTo>
                    <a:pt x="45" y="571"/>
                  </a:lnTo>
                  <a:lnTo>
                    <a:pt x="54" y="590"/>
                  </a:lnTo>
                  <a:lnTo>
                    <a:pt x="52" y="599"/>
                  </a:lnTo>
                  <a:lnTo>
                    <a:pt x="21" y="599"/>
                  </a:lnTo>
                  <a:lnTo>
                    <a:pt x="0" y="610"/>
                  </a:lnTo>
                  <a:lnTo>
                    <a:pt x="17" y="634"/>
                  </a:lnTo>
                  <a:lnTo>
                    <a:pt x="6" y="665"/>
                  </a:lnTo>
                  <a:lnTo>
                    <a:pt x="24" y="670"/>
                  </a:lnTo>
                  <a:lnTo>
                    <a:pt x="26" y="689"/>
                  </a:lnTo>
                  <a:lnTo>
                    <a:pt x="41" y="692"/>
                  </a:lnTo>
                  <a:lnTo>
                    <a:pt x="98" y="680"/>
                  </a:lnTo>
                  <a:lnTo>
                    <a:pt x="109" y="685"/>
                  </a:lnTo>
                  <a:lnTo>
                    <a:pt x="112" y="701"/>
                  </a:lnTo>
                  <a:lnTo>
                    <a:pt x="136" y="707"/>
                  </a:lnTo>
                  <a:lnTo>
                    <a:pt x="186" y="731"/>
                  </a:lnTo>
                  <a:lnTo>
                    <a:pt x="215" y="720"/>
                  </a:lnTo>
                  <a:lnTo>
                    <a:pt x="275" y="742"/>
                  </a:lnTo>
                  <a:lnTo>
                    <a:pt x="289" y="760"/>
                  </a:lnTo>
                  <a:lnTo>
                    <a:pt x="320" y="754"/>
                  </a:lnTo>
                  <a:lnTo>
                    <a:pt x="315" y="720"/>
                  </a:lnTo>
                  <a:lnTo>
                    <a:pt x="309" y="711"/>
                  </a:lnTo>
                  <a:lnTo>
                    <a:pt x="315" y="685"/>
                  </a:lnTo>
                  <a:lnTo>
                    <a:pt x="349" y="670"/>
                  </a:lnTo>
                  <a:lnTo>
                    <a:pt x="357" y="656"/>
                  </a:lnTo>
                  <a:lnTo>
                    <a:pt x="340" y="650"/>
                  </a:lnTo>
                  <a:lnTo>
                    <a:pt x="320" y="646"/>
                  </a:lnTo>
                  <a:lnTo>
                    <a:pt x="299" y="625"/>
                  </a:lnTo>
                  <a:lnTo>
                    <a:pt x="309" y="617"/>
                  </a:lnTo>
                  <a:lnTo>
                    <a:pt x="375" y="617"/>
                  </a:lnTo>
                  <a:lnTo>
                    <a:pt x="390" y="617"/>
                  </a:lnTo>
                  <a:lnTo>
                    <a:pt x="399" y="624"/>
                  </a:lnTo>
                  <a:lnTo>
                    <a:pt x="419" y="608"/>
                  </a:lnTo>
                  <a:lnTo>
                    <a:pt x="419" y="581"/>
                  </a:lnTo>
                  <a:lnTo>
                    <a:pt x="359" y="491"/>
                  </a:lnTo>
                  <a:lnTo>
                    <a:pt x="359" y="480"/>
                  </a:lnTo>
                </a:path>
              </a:pathLst>
            </a:custGeom>
            <a:solidFill>
              <a:srgbClr val="403198"/>
            </a:solidFill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dirty="0"/>
            </a:p>
          </p:txBody>
        </p:sp>
        <p:sp>
          <p:nvSpPr>
            <p:cNvPr id="32" name="Freeform 248"/>
            <p:cNvSpPr>
              <a:spLocks/>
            </p:cNvSpPr>
            <p:nvPr/>
          </p:nvSpPr>
          <p:spPr bwMode="auto">
            <a:xfrm>
              <a:off x="5651695" y="3674467"/>
              <a:ext cx="777479" cy="724820"/>
            </a:xfrm>
            <a:custGeom>
              <a:avLst/>
              <a:gdLst>
                <a:gd name="T0" fmla="*/ 46 w 506"/>
                <a:gd name="T1" fmla="*/ 257 h 460"/>
                <a:gd name="T2" fmla="*/ 104 w 506"/>
                <a:gd name="T3" fmla="*/ 310 h 460"/>
                <a:gd name="T4" fmla="*/ 151 w 506"/>
                <a:gd name="T5" fmla="*/ 320 h 460"/>
                <a:gd name="T6" fmla="*/ 195 w 506"/>
                <a:gd name="T7" fmla="*/ 312 h 460"/>
                <a:gd name="T8" fmla="*/ 208 w 506"/>
                <a:gd name="T9" fmla="*/ 320 h 460"/>
                <a:gd name="T10" fmla="*/ 223 w 506"/>
                <a:gd name="T11" fmla="*/ 312 h 460"/>
                <a:gd name="T12" fmla="*/ 234 w 506"/>
                <a:gd name="T13" fmla="*/ 321 h 460"/>
                <a:gd name="T14" fmla="*/ 239 w 506"/>
                <a:gd name="T15" fmla="*/ 339 h 460"/>
                <a:gd name="T16" fmla="*/ 261 w 506"/>
                <a:gd name="T17" fmla="*/ 352 h 460"/>
                <a:gd name="T18" fmla="*/ 288 w 506"/>
                <a:gd name="T19" fmla="*/ 352 h 460"/>
                <a:gd name="T20" fmla="*/ 309 w 506"/>
                <a:gd name="T21" fmla="*/ 370 h 460"/>
                <a:gd name="T22" fmla="*/ 327 w 506"/>
                <a:gd name="T23" fmla="*/ 360 h 460"/>
                <a:gd name="T24" fmla="*/ 342 w 506"/>
                <a:gd name="T25" fmla="*/ 370 h 460"/>
                <a:gd name="T26" fmla="*/ 354 w 506"/>
                <a:gd name="T27" fmla="*/ 344 h 460"/>
                <a:gd name="T28" fmla="*/ 371 w 506"/>
                <a:gd name="T29" fmla="*/ 335 h 460"/>
                <a:gd name="T30" fmla="*/ 375 w 506"/>
                <a:gd name="T31" fmla="*/ 316 h 460"/>
                <a:gd name="T32" fmla="*/ 367 w 506"/>
                <a:gd name="T33" fmla="*/ 280 h 460"/>
                <a:gd name="T34" fmla="*/ 364 w 506"/>
                <a:gd name="T35" fmla="*/ 277 h 460"/>
                <a:gd name="T36" fmla="*/ 347 w 506"/>
                <a:gd name="T37" fmla="*/ 294 h 460"/>
                <a:gd name="T38" fmla="*/ 321 w 506"/>
                <a:gd name="T39" fmla="*/ 273 h 460"/>
                <a:gd name="T40" fmla="*/ 302 w 506"/>
                <a:gd name="T41" fmla="*/ 249 h 460"/>
                <a:gd name="T42" fmla="*/ 321 w 506"/>
                <a:gd name="T43" fmla="*/ 234 h 460"/>
                <a:gd name="T44" fmla="*/ 325 w 506"/>
                <a:gd name="T45" fmla="*/ 209 h 460"/>
                <a:gd name="T46" fmla="*/ 339 w 506"/>
                <a:gd name="T47" fmla="*/ 201 h 460"/>
                <a:gd name="T48" fmla="*/ 336 w 506"/>
                <a:gd name="T49" fmla="*/ 167 h 460"/>
                <a:gd name="T50" fmla="*/ 345 w 506"/>
                <a:gd name="T51" fmla="*/ 161 h 460"/>
                <a:gd name="T52" fmla="*/ 361 w 506"/>
                <a:gd name="T53" fmla="*/ 170 h 460"/>
                <a:gd name="T54" fmla="*/ 371 w 506"/>
                <a:gd name="T55" fmla="*/ 186 h 460"/>
                <a:gd name="T56" fmla="*/ 391 w 506"/>
                <a:gd name="T57" fmla="*/ 170 h 460"/>
                <a:gd name="T58" fmla="*/ 399 w 506"/>
                <a:gd name="T59" fmla="*/ 162 h 460"/>
                <a:gd name="T60" fmla="*/ 396 w 506"/>
                <a:gd name="T61" fmla="*/ 145 h 460"/>
                <a:gd name="T62" fmla="*/ 371 w 506"/>
                <a:gd name="T63" fmla="*/ 131 h 460"/>
                <a:gd name="T64" fmla="*/ 366 w 506"/>
                <a:gd name="T65" fmla="*/ 115 h 460"/>
                <a:gd name="T66" fmla="*/ 322 w 506"/>
                <a:gd name="T67" fmla="*/ 121 h 460"/>
                <a:gd name="T68" fmla="*/ 295 w 506"/>
                <a:gd name="T69" fmla="*/ 96 h 460"/>
                <a:gd name="T70" fmla="*/ 282 w 506"/>
                <a:gd name="T71" fmla="*/ 92 h 460"/>
                <a:gd name="T72" fmla="*/ 282 w 506"/>
                <a:gd name="T73" fmla="*/ 76 h 460"/>
                <a:gd name="T74" fmla="*/ 343 w 506"/>
                <a:gd name="T75" fmla="*/ 7 h 460"/>
                <a:gd name="T76" fmla="*/ 321 w 506"/>
                <a:gd name="T77" fmla="*/ 13 h 460"/>
                <a:gd name="T78" fmla="*/ 307 w 506"/>
                <a:gd name="T79" fmla="*/ 22 h 460"/>
                <a:gd name="T80" fmla="*/ 302 w 506"/>
                <a:gd name="T81" fmla="*/ 14 h 460"/>
                <a:gd name="T82" fmla="*/ 302 w 506"/>
                <a:gd name="T83" fmla="*/ 4 h 460"/>
                <a:gd name="T84" fmla="*/ 291 w 506"/>
                <a:gd name="T85" fmla="*/ 0 h 460"/>
                <a:gd name="T86" fmla="*/ 263 w 506"/>
                <a:gd name="T87" fmla="*/ 11 h 460"/>
                <a:gd name="T88" fmla="*/ 195 w 506"/>
                <a:gd name="T89" fmla="*/ 2 h 460"/>
                <a:gd name="T90" fmla="*/ 190 w 506"/>
                <a:gd name="T91" fmla="*/ 60 h 460"/>
                <a:gd name="T92" fmla="*/ 157 w 506"/>
                <a:gd name="T93" fmla="*/ 87 h 460"/>
                <a:gd name="T94" fmla="*/ 113 w 506"/>
                <a:gd name="T95" fmla="*/ 96 h 460"/>
                <a:gd name="T96" fmla="*/ 51 w 506"/>
                <a:gd name="T97" fmla="*/ 140 h 460"/>
                <a:gd name="T98" fmla="*/ 0 w 506"/>
                <a:gd name="T99" fmla="*/ 154 h 460"/>
                <a:gd name="T100" fmla="*/ 0 w 506"/>
                <a:gd name="T101" fmla="*/ 163 h 460"/>
                <a:gd name="T102" fmla="*/ 46 w 506"/>
                <a:gd name="T103" fmla="*/ 236 h 460"/>
                <a:gd name="T104" fmla="*/ 46 w 506"/>
                <a:gd name="T105" fmla="*/ 257 h 460"/>
                <a:gd name="T106" fmla="*/ 46 w 506"/>
                <a:gd name="T107" fmla="*/ 257 h 460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06" h="460">
                  <a:moveTo>
                    <a:pt x="59" y="319"/>
                  </a:moveTo>
                  <a:lnTo>
                    <a:pt x="131" y="384"/>
                  </a:lnTo>
                  <a:lnTo>
                    <a:pt x="191" y="396"/>
                  </a:lnTo>
                  <a:lnTo>
                    <a:pt x="246" y="388"/>
                  </a:lnTo>
                  <a:lnTo>
                    <a:pt x="263" y="396"/>
                  </a:lnTo>
                  <a:lnTo>
                    <a:pt x="282" y="386"/>
                  </a:lnTo>
                  <a:lnTo>
                    <a:pt x="296" y="399"/>
                  </a:lnTo>
                  <a:lnTo>
                    <a:pt x="303" y="421"/>
                  </a:lnTo>
                  <a:lnTo>
                    <a:pt x="329" y="437"/>
                  </a:lnTo>
                  <a:lnTo>
                    <a:pt x="364" y="437"/>
                  </a:lnTo>
                  <a:lnTo>
                    <a:pt x="390" y="459"/>
                  </a:lnTo>
                  <a:lnTo>
                    <a:pt x="414" y="447"/>
                  </a:lnTo>
                  <a:lnTo>
                    <a:pt x="432" y="459"/>
                  </a:lnTo>
                  <a:lnTo>
                    <a:pt x="447" y="427"/>
                  </a:lnTo>
                  <a:lnTo>
                    <a:pt x="469" y="416"/>
                  </a:lnTo>
                  <a:lnTo>
                    <a:pt x="474" y="392"/>
                  </a:lnTo>
                  <a:lnTo>
                    <a:pt x="464" y="348"/>
                  </a:lnTo>
                  <a:lnTo>
                    <a:pt x="460" y="343"/>
                  </a:lnTo>
                  <a:lnTo>
                    <a:pt x="438" y="365"/>
                  </a:lnTo>
                  <a:lnTo>
                    <a:pt x="406" y="339"/>
                  </a:lnTo>
                  <a:lnTo>
                    <a:pt x="382" y="309"/>
                  </a:lnTo>
                  <a:lnTo>
                    <a:pt x="406" y="291"/>
                  </a:lnTo>
                  <a:lnTo>
                    <a:pt x="412" y="259"/>
                  </a:lnTo>
                  <a:lnTo>
                    <a:pt x="428" y="249"/>
                  </a:lnTo>
                  <a:lnTo>
                    <a:pt x="425" y="207"/>
                  </a:lnTo>
                  <a:lnTo>
                    <a:pt x="436" y="199"/>
                  </a:lnTo>
                  <a:lnTo>
                    <a:pt x="456" y="211"/>
                  </a:lnTo>
                  <a:lnTo>
                    <a:pt x="469" y="230"/>
                  </a:lnTo>
                  <a:lnTo>
                    <a:pt x="495" y="211"/>
                  </a:lnTo>
                  <a:lnTo>
                    <a:pt x="505" y="201"/>
                  </a:lnTo>
                  <a:lnTo>
                    <a:pt x="500" y="180"/>
                  </a:lnTo>
                  <a:lnTo>
                    <a:pt x="469" y="163"/>
                  </a:lnTo>
                  <a:lnTo>
                    <a:pt x="462" y="143"/>
                  </a:lnTo>
                  <a:lnTo>
                    <a:pt x="407" y="150"/>
                  </a:lnTo>
                  <a:lnTo>
                    <a:pt x="373" y="119"/>
                  </a:lnTo>
                  <a:lnTo>
                    <a:pt x="357" y="115"/>
                  </a:lnTo>
                  <a:lnTo>
                    <a:pt x="357" y="95"/>
                  </a:lnTo>
                  <a:lnTo>
                    <a:pt x="434" y="9"/>
                  </a:lnTo>
                  <a:lnTo>
                    <a:pt x="406" y="16"/>
                  </a:lnTo>
                  <a:lnTo>
                    <a:pt x="388" y="28"/>
                  </a:lnTo>
                  <a:lnTo>
                    <a:pt x="382" y="18"/>
                  </a:lnTo>
                  <a:lnTo>
                    <a:pt x="382" y="4"/>
                  </a:lnTo>
                  <a:lnTo>
                    <a:pt x="368" y="0"/>
                  </a:lnTo>
                  <a:lnTo>
                    <a:pt x="333" y="13"/>
                  </a:lnTo>
                  <a:lnTo>
                    <a:pt x="246" y="2"/>
                  </a:lnTo>
                  <a:lnTo>
                    <a:pt x="241" y="75"/>
                  </a:lnTo>
                  <a:lnTo>
                    <a:pt x="199" y="108"/>
                  </a:lnTo>
                  <a:lnTo>
                    <a:pt x="143" y="119"/>
                  </a:lnTo>
                  <a:lnTo>
                    <a:pt x="64" y="174"/>
                  </a:lnTo>
                  <a:lnTo>
                    <a:pt x="0" y="192"/>
                  </a:lnTo>
                  <a:lnTo>
                    <a:pt x="0" y="203"/>
                  </a:lnTo>
                  <a:lnTo>
                    <a:pt x="59" y="293"/>
                  </a:lnTo>
                  <a:lnTo>
                    <a:pt x="59" y="319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3" name="Freeform 249"/>
            <p:cNvSpPr>
              <a:spLocks/>
            </p:cNvSpPr>
            <p:nvPr/>
          </p:nvSpPr>
          <p:spPr bwMode="auto">
            <a:xfrm>
              <a:off x="5622322" y="3023358"/>
              <a:ext cx="449210" cy="956482"/>
            </a:xfrm>
            <a:custGeom>
              <a:avLst/>
              <a:gdLst>
                <a:gd name="T0" fmla="*/ 15 w 292"/>
                <a:gd name="T1" fmla="*/ 489 h 606"/>
                <a:gd name="T2" fmla="*/ 66 w 292"/>
                <a:gd name="T3" fmla="*/ 475 h 606"/>
                <a:gd name="T4" fmla="*/ 128 w 292"/>
                <a:gd name="T5" fmla="*/ 430 h 606"/>
                <a:gd name="T6" fmla="*/ 172 w 292"/>
                <a:gd name="T7" fmla="*/ 421 h 606"/>
                <a:gd name="T8" fmla="*/ 207 w 292"/>
                <a:gd name="T9" fmla="*/ 395 h 606"/>
                <a:gd name="T10" fmla="*/ 209 w 292"/>
                <a:gd name="T11" fmla="*/ 335 h 606"/>
                <a:gd name="T12" fmla="*/ 193 w 292"/>
                <a:gd name="T13" fmla="*/ 314 h 606"/>
                <a:gd name="T14" fmla="*/ 199 w 292"/>
                <a:gd name="T15" fmla="*/ 296 h 606"/>
                <a:gd name="T16" fmla="*/ 209 w 292"/>
                <a:gd name="T17" fmla="*/ 280 h 606"/>
                <a:gd name="T18" fmla="*/ 214 w 292"/>
                <a:gd name="T19" fmla="*/ 255 h 606"/>
                <a:gd name="T20" fmla="*/ 223 w 292"/>
                <a:gd name="T21" fmla="*/ 237 h 606"/>
                <a:gd name="T22" fmla="*/ 207 w 292"/>
                <a:gd name="T23" fmla="*/ 202 h 606"/>
                <a:gd name="T24" fmla="*/ 182 w 292"/>
                <a:gd name="T25" fmla="*/ 173 h 606"/>
                <a:gd name="T26" fmla="*/ 195 w 292"/>
                <a:gd name="T27" fmla="*/ 126 h 606"/>
                <a:gd name="T28" fmla="*/ 225 w 292"/>
                <a:gd name="T29" fmla="*/ 107 h 606"/>
                <a:gd name="T30" fmla="*/ 231 w 292"/>
                <a:gd name="T31" fmla="*/ 76 h 606"/>
                <a:gd name="T32" fmla="*/ 218 w 292"/>
                <a:gd name="T33" fmla="*/ 50 h 606"/>
                <a:gd name="T34" fmla="*/ 218 w 292"/>
                <a:gd name="T35" fmla="*/ 17 h 606"/>
                <a:gd name="T36" fmla="*/ 199 w 292"/>
                <a:gd name="T37" fmla="*/ 0 h 606"/>
                <a:gd name="T38" fmla="*/ 154 w 292"/>
                <a:gd name="T39" fmla="*/ 22 h 606"/>
                <a:gd name="T40" fmla="*/ 148 w 292"/>
                <a:gd name="T41" fmla="*/ 16 h 606"/>
                <a:gd name="T42" fmla="*/ 123 w 292"/>
                <a:gd name="T43" fmla="*/ 34 h 606"/>
                <a:gd name="T44" fmla="*/ 104 w 292"/>
                <a:gd name="T45" fmla="*/ 32 h 606"/>
                <a:gd name="T46" fmla="*/ 66 w 292"/>
                <a:gd name="T47" fmla="*/ 89 h 606"/>
                <a:gd name="T48" fmla="*/ 53 w 292"/>
                <a:gd name="T49" fmla="*/ 89 h 606"/>
                <a:gd name="T50" fmla="*/ 33 w 292"/>
                <a:gd name="T51" fmla="*/ 107 h 606"/>
                <a:gd name="T52" fmla="*/ 34 w 292"/>
                <a:gd name="T53" fmla="*/ 132 h 606"/>
                <a:gd name="T54" fmla="*/ 24 w 292"/>
                <a:gd name="T55" fmla="*/ 154 h 606"/>
                <a:gd name="T56" fmla="*/ 20 w 292"/>
                <a:gd name="T57" fmla="*/ 182 h 606"/>
                <a:gd name="T58" fmla="*/ 2 w 292"/>
                <a:gd name="T59" fmla="*/ 212 h 606"/>
                <a:gd name="T60" fmla="*/ 22 w 292"/>
                <a:gd name="T61" fmla="*/ 255 h 606"/>
                <a:gd name="T62" fmla="*/ 15 w 292"/>
                <a:gd name="T63" fmla="*/ 280 h 606"/>
                <a:gd name="T64" fmla="*/ 0 w 292"/>
                <a:gd name="T65" fmla="*/ 308 h 606"/>
                <a:gd name="T66" fmla="*/ 22 w 292"/>
                <a:gd name="T67" fmla="*/ 413 h 606"/>
                <a:gd name="T68" fmla="*/ 7 w 292"/>
                <a:gd name="T69" fmla="*/ 468 h 606"/>
                <a:gd name="T70" fmla="*/ 15 w 292"/>
                <a:gd name="T71" fmla="*/ 489 h 606"/>
                <a:gd name="T72" fmla="*/ 15 w 292"/>
                <a:gd name="T73" fmla="*/ 489 h 60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292" h="606">
                  <a:moveTo>
                    <a:pt x="19" y="605"/>
                  </a:moveTo>
                  <a:lnTo>
                    <a:pt x="83" y="587"/>
                  </a:lnTo>
                  <a:lnTo>
                    <a:pt x="162" y="532"/>
                  </a:lnTo>
                  <a:lnTo>
                    <a:pt x="217" y="520"/>
                  </a:lnTo>
                  <a:lnTo>
                    <a:pt x="260" y="488"/>
                  </a:lnTo>
                  <a:lnTo>
                    <a:pt x="264" y="414"/>
                  </a:lnTo>
                  <a:lnTo>
                    <a:pt x="244" y="388"/>
                  </a:lnTo>
                  <a:lnTo>
                    <a:pt x="251" y="366"/>
                  </a:lnTo>
                  <a:lnTo>
                    <a:pt x="264" y="346"/>
                  </a:lnTo>
                  <a:lnTo>
                    <a:pt x="269" y="315"/>
                  </a:lnTo>
                  <a:lnTo>
                    <a:pt x="281" y="293"/>
                  </a:lnTo>
                  <a:lnTo>
                    <a:pt x="260" y="250"/>
                  </a:lnTo>
                  <a:lnTo>
                    <a:pt x="229" y="214"/>
                  </a:lnTo>
                  <a:lnTo>
                    <a:pt x="246" y="156"/>
                  </a:lnTo>
                  <a:lnTo>
                    <a:pt x="284" y="132"/>
                  </a:lnTo>
                  <a:lnTo>
                    <a:pt x="291" y="95"/>
                  </a:lnTo>
                  <a:lnTo>
                    <a:pt x="275" y="62"/>
                  </a:lnTo>
                  <a:lnTo>
                    <a:pt x="275" y="21"/>
                  </a:lnTo>
                  <a:lnTo>
                    <a:pt x="251" y="0"/>
                  </a:lnTo>
                  <a:lnTo>
                    <a:pt x="194" y="28"/>
                  </a:lnTo>
                  <a:lnTo>
                    <a:pt x="186" y="20"/>
                  </a:lnTo>
                  <a:lnTo>
                    <a:pt x="155" y="42"/>
                  </a:lnTo>
                  <a:lnTo>
                    <a:pt x="131" y="40"/>
                  </a:lnTo>
                  <a:lnTo>
                    <a:pt x="83" y="110"/>
                  </a:lnTo>
                  <a:lnTo>
                    <a:pt x="67" y="110"/>
                  </a:lnTo>
                  <a:lnTo>
                    <a:pt x="41" y="132"/>
                  </a:lnTo>
                  <a:lnTo>
                    <a:pt x="43" y="163"/>
                  </a:lnTo>
                  <a:lnTo>
                    <a:pt x="30" y="190"/>
                  </a:lnTo>
                  <a:lnTo>
                    <a:pt x="26" y="225"/>
                  </a:lnTo>
                  <a:lnTo>
                    <a:pt x="2" y="262"/>
                  </a:lnTo>
                  <a:lnTo>
                    <a:pt x="28" y="315"/>
                  </a:lnTo>
                  <a:lnTo>
                    <a:pt x="19" y="346"/>
                  </a:lnTo>
                  <a:lnTo>
                    <a:pt x="0" y="380"/>
                  </a:lnTo>
                  <a:lnTo>
                    <a:pt x="28" y="510"/>
                  </a:lnTo>
                  <a:lnTo>
                    <a:pt x="9" y="578"/>
                  </a:lnTo>
                  <a:lnTo>
                    <a:pt x="19" y="605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4" name="Freeform 250"/>
            <p:cNvSpPr>
              <a:spLocks/>
            </p:cNvSpPr>
            <p:nvPr/>
          </p:nvSpPr>
          <p:spPr bwMode="auto">
            <a:xfrm>
              <a:off x="6199386" y="3318200"/>
              <a:ext cx="843133" cy="594950"/>
            </a:xfrm>
            <a:custGeom>
              <a:avLst/>
              <a:gdLst>
                <a:gd name="T0" fmla="*/ 96 w 549"/>
                <a:gd name="T1" fmla="*/ 293 h 378"/>
                <a:gd name="T2" fmla="*/ 99 w 549"/>
                <a:gd name="T3" fmla="*/ 276 h 378"/>
                <a:gd name="T4" fmla="*/ 115 w 549"/>
                <a:gd name="T5" fmla="*/ 269 h 378"/>
                <a:gd name="T6" fmla="*/ 142 w 549"/>
                <a:gd name="T7" fmla="*/ 293 h 378"/>
                <a:gd name="T8" fmla="*/ 151 w 549"/>
                <a:gd name="T9" fmla="*/ 293 h 378"/>
                <a:gd name="T10" fmla="*/ 177 w 549"/>
                <a:gd name="T11" fmla="*/ 290 h 378"/>
                <a:gd name="T12" fmla="*/ 192 w 549"/>
                <a:gd name="T13" fmla="*/ 277 h 378"/>
                <a:gd name="T14" fmla="*/ 212 w 549"/>
                <a:gd name="T15" fmla="*/ 295 h 378"/>
                <a:gd name="T16" fmla="*/ 222 w 549"/>
                <a:gd name="T17" fmla="*/ 280 h 378"/>
                <a:gd name="T18" fmla="*/ 224 w 549"/>
                <a:gd name="T19" fmla="*/ 270 h 378"/>
                <a:gd name="T20" fmla="*/ 241 w 549"/>
                <a:gd name="T21" fmla="*/ 261 h 378"/>
                <a:gd name="T22" fmla="*/ 245 w 549"/>
                <a:gd name="T23" fmla="*/ 239 h 378"/>
                <a:gd name="T24" fmla="*/ 264 w 549"/>
                <a:gd name="T25" fmla="*/ 236 h 378"/>
                <a:gd name="T26" fmla="*/ 311 w 549"/>
                <a:gd name="T27" fmla="*/ 152 h 378"/>
                <a:gd name="T28" fmla="*/ 303 w 549"/>
                <a:gd name="T29" fmla="*/ 138 h 378"/>
                <a:gd name="T30" fmla="*/ 311 w 549"/>
                <a:gd name="T31" fmla="*/ 128 h 378"/>
                <a:gd name="T32" fmla="*/ 323 w 549"/>
                <a:gd name="T33" fmla="*/ 133 h 378"/>
                <a:gd name="T34" fmla="*/ 338 w 549"/>
                <a:gd name="T35" fmla="*/ 124 h 378"/>
                <a:gd name="T36" fmla="*/ 347 w 549"/>
                <a:gd name="T37" fmla="*/ 104 h 378"/>
                <a:gd name="T38" fmla="*/ 387 w 549"/>
                <a:gd name="T39" fmla="*/ 66 h 378"/>
                <a:gd name="T40" fmla="*/ 417 w 549"/>
                <a:gd name="T41" fmla="*/ 57 h 378"/>
                <a:gd name="T42" fmla="*/ 433 w 549"/>
                <a:gd name="T43" fmla="*/ 42 h 378"/>
                <a:gd name="T44" fmla="*/ 428 w 549"/>
                <a:gd name="T45" fmla="*/ 13 h 378"/>
                <a:gd name="T46" fmla="*/ 407 w 549"/>
                <a:gd name="T47" fmla="*/ 11 h 378"/>
                <a:gd name="T48" fmla="*/ 360 w 549"/>
                <a:gd name="T49" fmla="*/ 15 h 378"/>
                <a:gd name="T50" fmla="*/ 328 w 549"/>
                <a:gd name="T51" fmla="*/ 0 h 378"/>
                <a:gd name="T52" fmla="*/ 308 w 549"/>
                <a:gd name="T53" fmla="*/ 4 h 378"/>
                <a:gd name="T54" fmla="*/ 260 w 549"/>
                <a:gd name="T55" fmla="*/ 66 h 378"/>
                <a:gd name="T56" fmla="*/ 245 w 549"/>
                <a:gd name="T57" fmla="*/ 76 h 378"/>
                <a:gd name="T58" fmla="*/ 215 w 549"/>
                <a:gd name="T59" fmla="*/ 62 h 378"/>
                <a:gd name="T60" fmla="*/ 212 w 549"/>
                <a:gd name="T61" fmla="*/ 46 h 378"/>
                <a:gd name="T62" fmla="*/ 205 w 549"/>
                <a:gd name="T63" fmla="*/ 17 h 378"/>
                <a:gd name="T64" fmla="*/ 188 w 549"/>
                <a:gd name="T65" fmla="*/ 7 h 378"/>
                <a:gd name="T66" fmla="*/ 161 w 549"/>
                <a:gd name="T67" fmla="*/ 13 h 378"/>
                <a:gd name="T68" fmla="*/ 143 w 549"/>
                <a:gd name="T69" fmla="*/ 2 h 378"/>
                <a:gd name="T70" fmla="*/ 117 w 549"/>
                <a:gd name="T71" fmla="*/ 35 h 378"/>
                <a:gd name="T72" fmla="*/ 90 w 549"/>
                <a:gd name="T73" fmla="*/ 42 h 378"/>
                <a:gd name="T74" fmla="*/ 52 w 549"/>
                <a:gd name="T75" fmla="*/ 77 h 378"/>
                <a:gd name="T76" fmla="*/ 11 w 549"/>
                <a:gd name="T77" fmla="*/ 156 h 378"/>
                <a:gd name="T78" fmla="*/ 20 w 549"/>
                <a:gd name="T79" fmla="*/ 177 h 378"/>
                <a:gd name="T80" fmla="*/ 20 w 549"/>
                <a:gd name="T81" fmla="*/ 186 h 378"/>
                <a:gd name="T82" fmla="*/ 20 w 549"/>
                <a:gd name="T83" fmla="*/ 196 h 378"/>
                <a:gd name="T84" fmla="*/ 24 w 549"/>
                <a:gd name="T85" fmla="*/ 205 h 378"/>
                <a:gd name="T86" fmla="*/ 39 w 549"/>
                <a:gd name="T87" fmla="*/ 195 h 378"/>
                <a:gd name="T88" fmla="*/ 60 w 549"/>
                <a:gd name="T89" fmla="*/ 189 h 378"/>
                <a:gd name="T90" fmla="*/ 0 w 549"/>
                <a:gd name="T91" fmla="*/ 258 h 378"/>
                <a:gd name="T92" fmla="*/ 0 w 549"/>
                <a:gd name="T93" fmla="*/ 274 h 378"/>
                <a:gd name="T94" fmla="*/ 12 w 549"/>
                <a:gd name="T95" fmla="*/ 277 h 378"/>
                <a:gd name="T96" fmla="*/ 39 w 549"/>
                <a:gd name="T97" fmla="*/ 303 h 378"/>
                <a:gd name="T98" fmla="*/ 83 w 549"/>
                <a:gd name="T99" fmla="*/ 298 h 378"/>
                <a:gd name="T100" fmla="*/ 96 w 549"/>
                <a:gd name="T101" fmla="*/ 293 h 378"/>
                <a:gd name="T102" fmla="*/ 96 w 549"/>
                <a:gd name="T103" fmla="*/ 293 h 37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49" h="378">
                  <a:moveTo>
                    <a:pt x="121" y="365"/>
                  </a:moveTo>
                  <a:lnTo>
                    <a:pt x="125" y="343"/>
                  </a:lnTo>
                  <a:lnTo>
                    <a:pt x="145" y="334"/>
                  </a:lnTo>
                  <a:lnTo>
                    <a:pt x="180" y="365"/>
                  </a:lnTo>
                  <a:lnTo>
                    <a:pt x="191" y="365"/>
                  </a:lnTo>
                  <a:lnTo>
                    <a:pt x="224" y="360"/>
                  </a:lnTo>
                  <a:lnTo>
                    <a:pt x="243" y="345"/>
                  </a:lnTo>
                  <a:lnTo>
                    <a:pt x="269" y="367"/>
                  </a:lnTo>
                  <a:lnTo>
                    <a:pt x="281" y="348"/>
                  </a:lnTo>
                  <a:lnTo>
                    <a:pt x="283" y="336"/>
                  </a:lnTo>
                  <a:lnTo>
                    <a:pt x="305" y="324"/>
                  </a:lnTo>
                  <a:lnTo>
                    <a:pt x="311" y="297"/>
                  </a:lnTo>
                  <a:lnTo>
                    <a:pt x="334" y="293"/>
                  </a:lnTo>
                  <a:lnTo>
                    <a:pt x="394" y="189"/>
                  </a:lnTo>
                  <a:lnTo>
                    <a:pt x="384" y="172"/>
                  </a:lnTo>
                  <a:lnTo>
                    <a:pt x="394" y="160"/>
                  </a:lnTo>
                  <a:lnTo>
                    <a:pt x="408" y="165"/>
                  </a:lnTo>
                  <a:lnTo>
                    <a:pt x="427" y="154"/>
                  </a:lnTo>
                  <a:lnTo>
                    <a:pt x="439" y="129"/>
                  </a:lnTo>
                  <a:lnTo>
                    <a:pt x="489" y="83"/>
                  </a:lnTo>
                  <a:lnTo>
                    <a:pt x="528" y="70"/>
                  </a:lnTo>
                  <a:lnTo>
                    <a:pt x="548" y="52"/>
                  </a:lnTo>
                  <a:lnTo>
                    <a:pt x="542" y="16"/>
                  </a:lnTo>
                  <a:lnTo>
                    <a:pt x="515" y="13"/>
                  </a:lnTo>
                  <a:lnTo>
                    <a:pt x="456" y="19"/>
                  </a:lnTo>
                  <a:lnTo>
                    <a:pt x="415" y="0"/>
                  </a:lnTo>
                  <a:lnTo>
                    <a:pt x="390" y="4"/>
                  </a:lnTo>
                  <a:lnTo>
                    <a:pt x="329" y="83"/>
                  </a:lnTo>
                  <a:lnTo>
                    <a:pt x="311" y="95"/>
                  </a:lnTo>
                  <a:lnTo>
                    <a:pt x="272" y="77"/>
                  </a:lnTo>
                  <a:lnTo>
                    <a:pt x="269" y="57"/>
                  </a:lnTo>
                  <a:lnTo>
                    <a:pt x="260" y="21"/>
                  </a:lnTo>
                  <a:lnTo>
                    <a:pt x="239" y="9"/>
                  </a:lnTo>
                  <a:lnTo>
                    <a:pt x="204" y="17"/>
                  </a:lnTo>
                  <a:lnTo>
                    <a:pt x="181" y="2"/>
                  </a:lnTo>
                  <a:lnTo>
                    <a:pt x="149" y="43"/>
                  </a:lnTo>
                  <a:lnTo>
                    <a:pt x="114" y="52"/>
                  </a:lnTo>
                  <a:lnTo>
                    <a:pt x="66" y="96"/>
                  </a:lnTo>
                  <a:lnTo>
                    <a:pt x="13" y="194"/>
                  </a:lnTo>
                  <a:lnTo>
                    <a:pt x="26" y="220"/>
                  </a:lnTo>
                  <a:lnTo>
                    <a:pt x="25" y="231"/>
                  </a:lnTo>
                  <a:lnTo>
                    <a:pt x="25" y="244"/>
                  </a:lnTo>
                  <a:lnTo>
                    <a:pt x="30" y="255"/>
                  </a:lnTo>
                  <a:lnTo>
                    <a:pt x="49" y="242"/>
                  </a:lnTo>
                  <a:lnTo>
                    <a:pt x="76" y="235"/>
                  </a:lnTo>
                  <a:lnTo>
                    <a:pt x="0" y="321"/>
                  </a:lnTo>
                  <a:lnTo>
                    <a:pt x="0" y="341"/>
                  </a:lnTo>
                  <a:lnTo>
                    <a:pt x="16" y="345"/>
                  </a:lnTo>
                  <a:lnTo>
                    <a:pt x="50" y="377"/>
                  </a:lnTo>
                  <a:lnTo>
                    <a:pt x="105" y="370"/>
                  </a:lnTo>
                  <a:lnTo>
                    <a:pt x="121" y="365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5" name="Freeform 251"/>
            <p:cNvSpPr>
              <a:spLocks/>
            </p:cNvSpPr>
            <p:nvPr/>
          </p:nvSpPr>
          <p:spPr bwMode="auto">
            <a:xfrm>
              <a:off x="5964415" y="2660070"/>
              <a:ext cx="696276" cy="1037213"/>
            </a:xfrm>
            <a:custGeom>
              <a:avLst/>
              <a:gdLst>
                <a:gd name="T0" fmla="*/ 141 w 455"/>
                <a:gd name="T1" fmla="*/ 514 h 658"/>
                <a:gd name="T2" fmla="*/ 172 w 455"/>
                <a:gd name="T3" fmla="*/ 414 h 658"/>
                <a:gd name="T4" fmla="*/ 237 w 455"/>
                <a:gd name="T5" fmla="*/ 371 h 658"/>
                <a:gd name="T6" fmla="*/ 252 w 455"/>
                <a:gd name="T7" fmla="*/ 330 h 658"/>
                <a:gd name="T8" fmla="*/ 223 w 455"/>
                <a:gd name="T9" fmla="*/ 314 h 658"/>
                <a:gd name="T10" fmla="*/ 189 w 455"/>
                <a:gd name="T11" fmla="*/ 297 h 658"/>
                <a:gd name="T12" fmla="*/ 170 w 455"/>
                <a:gd name="T13" fmla="*/ 247 h 658"/>
                <a:gd name="T14" fmla="*/ 138 w 455"/>
                <a:gd name="T15" fmla="*/ 250 h 658"/>
                <a:gd name="T16" fmla="*/ 103 w 455"/>
                <a:gd name="T17" fmla="*/ 242 h 658"/>
                <a:gd name="T18" fmla="*/ 128 w 455"/>
                <a:gd name="T19" fmla="*/ 188 h 658"/>
                <a:gd name="T20" fmla="*/ 157 w 455"/>
                <a:gd name="T21" fmla="*/ 135 h 658"/>
                <a:gd name="T22" fmla="*/ 206 w 455"/>
                <a:gd name="T23" fmla="*/ 156 h 658"/>
                <a:gd name="T24" fmla="*/ 225 w 455"/>
                <a:gd name="T25" fmla="*/ 192 h 658"/>
                <a:gd name="T26" fmla="*/ 229 w 455"/>
                <a:gd name="T27" fmla="*/ 224 h 658"/>
                <a:gd name="T28" fmla="*/ 257 w 455"/>
                <a:gd name="T29" fmla="*/ 256 h 658"/>
                <a:gd name="T30" fmla="*/ 326 w 455"/>
                <a:gd name="T31" fmla="*/ 236 h 658"/>
                <a:gd name="T32" fmla="*/ 356 w 455"/>
                <a:gd name="T33" fmla="*/ 176 h 658"/>
                <a:gd name="T34" fmla="*/ 320 w 455"/>
                <a:gd name="T35" fmla="*/ 144 h 658"/>
                <a:gd name="T36" fmla="*/ 301 w 455"/>
                <a:gd name="T37" fmla="*/ 93 h 658"/>
                <a:gd name="T38" fmla="*/ 237 w 455"/>
                <a:gd name="T39" fmla="*/ 58 h 658"/>
                <a:gd name="T40" fmla="*/ 201 w 455"/>
                <a:gd name="T41" fmla="*/ 0 h 658"/>
                <a:gd name="T42" fmla="*/ 157 w 455"/>
                <a:gd name="T43" fmla="*/ 34 h 658"/>
                <a:gd name="T44" fmla="*/ 159 w 455"/>
                <a:gd name="T45" fmla="*/ 59 h 658"/>
                <a:gd name="T46" fmla="*/ 115 w 455"/>
                <a:gd name="T47" fmla="*/ 75 h 658"/>
                <a:gd name="T48" fmla="*/ 91 w 455"/>
                <a:gd name="T49" fmla="*/ 82 h 658"/>
                <a:gd name="T50" fmla="*/ 51 w 455"/>
                <a:gd name="T51" fmla="*/ 94 h 658"/>
                <a:gd name="T52" fmla="*/ 41 w 455"/>
                <a:gd name="T53" fmla="*/ 59 h 658"/>
                <a:gd name="T54" fmla="*/ 7 w 455"/>
                <a:gd name="T55" fmla="*/ 108 h 658"/>
                <a:gd name="T56" fmla="*/ 22 w 455"/>
                <a:gd name="T57" fmla="*/ 186 h 658"/>
                <a:gd name="T58" fmla="*/ 41 w 455"/>
                <a:gd name="T59" fmla="*/ 236 h 658"/>
                <a:gd name="T60" fmla="*/ 48 w 455"/>
                <a:gd name="T61" fmla="*/ 293 h 658"/>
                <a:gd name="T62" fmla="*/ 4 w 455"/>
                <a:gd name="T63" fmla="*/ 359 h 658"/>
                <a:gd name="T64" fmla="*/ 46 w 455"/>
                <a:gd name="T65" fmla="*/ 423 h 658"/>
                <a:gd name="T66" fmla="*/ 33 w 455"/>
                <a:gd name="T67" fmla="*/ 465 h 658"/>
                <a:gd name="T68" fmla="*/ 17 w 455"/>
                <a:gd name="T69" fmla="*/ 499 h 658"/>
                <a:gd name="T70" fmla="*/ 101 w 455"/>
                <a:gd name="T71" fmla="*/ 530 h 658"/>
                <a:gd name="T72" fmla="*/ 140 w 455"/>
                <a:gd name="T73" fmla="*/ 522 h 65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55" h="658">
                  <a:moveTo>
                    <a:pt x="178" y="647"/>
                  </a:moveTo>
                  <a:lnTo>
                    <a:pt x="179" y="637"/>
                  </a:lnTo>
                  <a:lnTo>
                    <a:pt x="166" y="610"/>
                  </a:lnTo>
                  <a:lnTo>
                    <a:pt x="219" y="513"/>
                  </a:lnTo>
                  <a:lnTo>
                    <a:pt x="267" y="469"/>
                  </a:lnTo>
                  <a:lnTo>
                    <a:pt x="303" y="460"/>
                  </a:lnTo>
                  <a:lnTo>
                    <a:pt x="335" y="418"/>
                  </a:lnTo>
                  <a:lnTo>
                    <a:pt x="322" y="409"/>
                  </a:lnTo>
                  <a:lnTo>
                    <a:pt x="311" y="379"/>
                  </a:lnTo>
                  <a:lnTo>
                    <a:pt x="284" y="390"/>
                  </a:lnTo>
                  <a:lnTo>
                    <a:pt x="243" y="379"/>
                  </a:lnTo>
                  <a:lnTo>
                    <a:pt x="241" y="368"/>
                  </a:lnTo>
                  <a:lnTo>
                    <a:pt x="239" y="298"/>
                  </a:lnTo>
                  <a:lnTo>
                    <a:pt x="217" y="306"/>
                  </a:lnTo>
                  <a:lnTo>
                    <a:pt x="203" y="319"/>
                  </a:lnTo>
                  <a:lnTo>
                    <a:pt x="176" y="310"/>
                  </a:lnTo>
                  <a:lnTo>
                    <a:pt x="138" y="317"/>
                  </a:lnTo>
                  <a:lnTo>
                    <a:pt x="131" y="300"/>
                  </a:lnTo>
                  <a:lnTo>
                    <a:pt x="136" y="266"/>
                  </a:lnTo>
                  <a:lnTo>
                    <a:pt x="164" y="233"/>
                  </a:lnTo>
                  <a:lnTo>
                    <a:pt x="171" y="196"/>
                  </a:lnTo>
                  <a:lnTo>
                    <a:pt x="200" y="167"/>
                  </a:lnTo>
                  <a:lnTo>
                    <a:pt x="250" y="194"/>
                  </a:lnTo>
                  <a:lnTo>
                    <a:pt x="263" y="194"/>
                  </a:lnTo>
                  <a:lnTo>
                    <a:pt x="272" y="231"/>
                  </a:lnTo>
                  <a:lnTo>
                    <a:pt x="287" y="238"/>
                  </a:lnTo>
                  <a:lnTo>
                    <a:pt x="293" y="262"/>
                  </a:lnTo>
                  <a:lnTo>
                    <a:pt x="291" y="277"/>
                  </a:lnTo>
                  <a:lnTo>
                    <a:pt x="322" y="300"/>
                  </a:lnTo>
                  <a:lnTo>
                    <a:pt x="327" y="317"/>
                  </a:lnTo>
                  <a:lnTo>
                    <a:pt x="353" y="329"/>
                  </a:lnTo>
                  <a:lnTo>
                    <a:pt x="416" y="293"/>
                  </a:lnTo>
                  <a:lnTo>
                    <a:pt x="416" y="273"/>
                  </a:lnTo>
                  <a:lnTo>
                    <a:pt x="454" y="218"/>
                  </a:lnTo>
                  <a:lnTo>
                    <a:pt x="427" y="180"/>
                  </a:lnTo>
                  <a:lnTo>
                    <a:pt x="408" y="178"/>
                  </a:lnTo>
                  <a:lnTo>
                    <a:pt x="370" y="154"/>
                  </a:lnTo>
                  <a:lnTo>
                    <a:pt x="384" y="115"/>
                  </a:lnTo>
                  <a:lnTo>
                    <a:pt x="327" y="110"/>
                  </a:lnTo>
                  <a:lnTo>
                    <a:pt x="303" y="72"/>
                  </a:lnTo>
                  <a:lnTo>
                    <a:pt x="305" y="52"/>
                  </a:lnTo>
                  <a:lnTo>
                    <a:pt x="256" y="0"/>
                  </a:lnTo>
                  <a:lnTo>
                    <a:pt x="226" y="16"/>
                  </a:lnTo>
                  <a:lnTo>
                    <a:pt x="200" y="42"/>
                  </a:lnTo>
                  <a:lnTo>
                    <a:pt x="208" y="62"/>
                  </a:lnTo>
                  <a:lnTo>
                    <a:pt x="202" y="74"/>
                  </a:lnTo>
                  <a:lnTo>
                    <a:pt x="164" y="77"/>
                  </a:lnTo>
                  <a:lnTo>
                    <a:pt x="147" y="93"/>
                  </a:lnTo>
                  <a:lnTo>
                    <a:pt x="131" y="86"/>
                  </a:lnTo>
                  <a:lnTo>
                    <a:pt x="116" y="101"/>
                  </a:lnTo>
                  <a:lnTo>
                    <a:pt x="81" y="127"/>
                  </a:lnTo>
                  <a:lnTo>
                    <a:pt x="66" y="117"/>
                  </a:lnTo>
                  <a:lnTo>
                    <a:pt x="66" y="81"/>
                  </a:lnTo>
                  <a:lnTo>
                    <a:pt x="52" y="74"/>
                  </a:lnTo>
                  <a:lnTo>
                    <a:pt x="33" y="83"/>
                  </a:lnTo>
                  <a:lnTo>
                    <a:pt x="9" y="134"/>
                  </a:lnTo>
                  <a:lnTo>
                    <a:pt x="0" y="182"/>
                  </a:lnTo>
                  <a:lnTo>
                    <a:pt x="28" y="231"/>
                  </a:lnTo>
                  <a:lnTo>
                    <a:pt x="52" y="253"/>
                  </a:lnTo>
                  <a:lnTo>
                    <a:pt x="52" y="293"/>
                  </a:lnTo>
                  <a:lnTo>
                    <a:pt x="68" y="326"/>
                  </a:lnTo>
                  <a:lnTo>
                    <a:pt x="61" y="363"/>
                  </a:lnTo>
                  <a:lnTo>
                    <a:pt x="24" y="387"/>
                  </a:lnTo>
                  <a:lnTo>
                    <a:pt x="6" y="445"/>
                  </a:lnTo>
                  <a:lnTo>
                    <a:pt x="37" y="480"/>
                  </a:lnTo>
                  <a:lnTo>
                    <a:pt x="59" y="524"/>
                  </a:lnTo>
                  <a:lnTo>
                    <a:pt x="46" y="546"/>
                  </a:lnTo>
                  <a:lnTo>
                    <a:pt x="42" y="577"/>
                  </a:lnTo>
                  <a:lnTo>
                    <a:pt x="28" y="597"/>
                  </a:lnTo>
                  <a:lnTo>
                    <a:pt x="21" y="619"/>
                  </a:lnTo>
                  <a:lnTo>
                    <a:pt x="42" y="645"/>
                  </a:lnTo>
                  <a:lnTo>
                    <a:pt x="129" y="657"/>
                  </a:lnTo>
                  <a:lnTo>
                    <a:pt x="164" y="643"/>
                  </a:lnTo>
                  <a:lnTo>
                    <a:pt x="178" y="647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6" name="Freeform 252"/>
            <p:cNvSpPr>
              <a:spLocks/>
            </p:cNvSpPr>
            <p:nvPr/>
          </p:nvSpPr>
          <p:spPr bwMode="auto">
            <a:xfrm>
              <a:off x="6330694" y="3023358"/>
              <a:ext cx="138219" cy="252722"/>
            </a:xfrm>
            <a:custGeom>
              <a:avLst/>
              <a:gdLst>
                <a:gd name="T0" fmla="*/ 58 w 89"/>
                <a:gd name="T1" fmla="*/ 120 h 160"/>
                <a:gd name="T2" fmla="*/ 36 w 89"/>
                <a:gd name="T3" fmla="*/ 129 h 160"/>
                <a:gd name="T4" fmla="*/ 4 w 89"/>
                <a:gd name="T5" fmla="*/ 120 h 160"/>
                <a:gd name="T6" fmla="*/ 2 w 89"/>
                <a:gd name="T7" fmla="*/ 111 h 160"/>
                <a:gd name="T8" fmla="*/ 0 w 89"/>
                <a:gd name="T9" fmla="*/ 53 h 160"/>
                <a:gd name="T10" fmla="*/ 22 w 89"/>
                <a:gd name="T11" fmla="*/ 43 h 160"/>
                <a:gd name="T12" fmla="*/ 20 w 89"/>
                <a:gd name="T13" fmla="*/ 32 h 160"/>
                <a:gd name="T14" fmla="*/ 24 w 89"/>
                <a:gd name="T15" fmla="*/ 11 h 160"/>
                <a:gd name="T16" fmla="*/ 27 w 89"/>
                <a:gd name="T17" fmla="*/ 0 h 160"/>
                <a:gd name="T18" fmla="*/ 39 w 89"/>
                <a:gd name="T19" fmla="*/ 5 h 160"/>
                <a:gd name="T20" fmla="*/ 44 w 89"/>
                <a:gd name="T21" fmla="*/ 25 h 160"/>
                <a:gd name="T22" fmla="*/ 42 w 89"/>
                <a:gd name="T23" fmla="*/ 37 h 160"/>
                <a:gd name="T24" fmla="*/ 67 w 89"/>
                <a:gd name="T25" fmla="*/ 56 h 160"/>
                <a:gd name="T26" fmla="*/ 71 w 89"/>
                <a:gd name="T27" fmla="*/ 69 h 160"/>
                <a:gd name="T28" fmla="*/ 56 w 89"/>
                <a:gd name="T29" fmla="*/ 80 h 160"/>
                <a:gd name="T30" fmla="*/ 52 w 89"/>
                <a:gd name="T31" fmla="*/ 103 h 160"/>
                <a:gd name="T32" fmla="*/ 58 w 89"/>
                <a:gd name="T33" fmla="*/ 120 h 160"/>
                <a:gd name="T34" fmla="*/ 58 w 89"/>
                <a:gd name="T35" fmla="*/ 120 h 16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89" h="160">
                  <a:moveTo>
                    <a:pt x="72" y="148"/>
                  </a:moveTo>
                  <a:lnTo>
                    <a:pt x="45" y="159"/>
                  </a:lnTo>
                  <a:lnTo>
                    <a:pt x="4" y="148"/>
                  </a:lnTo>
                  <a:lnTo>
                    <a:pt x="2" y="137"/>
                  </a:lnTo>
                  <a:lnTo>
                    <a:pt x="0" y="66"/>
                  </a:lnTo>
                  <a:lnTo>
                    <a:pt x="28" y="53"/>
                  </a:lnTo>
                  <a:lnTo>
                    <a:pt x="24" y="40"/>
                  </a:lnTo>
                  <a:lnTo>
                    <a:pt x="30" y="13"/>
                  </a:lnTo>
                  <a:lnTo>
                    <a:pt x="33" y="0"/>
                  </a:lnTo>
                  <a:lnTo>
                    <a:pt x="48" y="6"/>
                  </a:lnTo>
                  <a:lnTo>
                    <a:pt x="54" y="31"/>
                  </a:lnTo>
                  <a:lnTo>
                    <a:pt x="52" y="46"/>
                  </a:lnTo>
                  <a:lnTo>
                    <a:pt x="83" y="69"/>
                  </a:lnTo>
                  <a:lnTo>
                    <a:pt x="88" y="86"/>
                  </a:lnTo>
                  <a:lnTo>
                    <a:pt x="69" y="99"/>
                  </a:lnTo>
                  <a:lnTo>
                    <a:pt x="64" y="127"/>
                  </a:lnTo>
                  <a:lnTo>
                    <a:pt x="72" y="148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7" name="Freeform 253"/>
            <p:cNvSpPr>
              <a:spLocks/>
            </p:cNvSpPr>
            <p:nvPr/>
          </p:nvSpPr>
          <p:spPr bwMode="auto">
            <a:xfrm>
              <a:off x="6164832" y="2925077"/>
              <a:ext cx="217694" cy="240436"/>
            </a:xfrm>
            <a:custGeom>
              <a:avLst/>
              <a:gdLst>
                <a:gd name="T0" fmla="*/ 84 w 142"/>
                <a:gd name="T1" fmla="*/ 104 h 153"/>
                <a:gd name="T2" fmla="*/ 83 w 142"/>
                <a:gd name="T3" fmla="*/ 87 h 153"/>
                <a:gd name="T4" fmla="*/ 77 w 142"/>
                <a:gd name="T5" fmla="*/ 73 h 153"/>
                <a:gd name="T6" fmla="*/ 108 w 142"/>
                <a:gd name="T7" fmla="*/ 62 h 153"/>
                <a:gd name="T8" fmla="*/ 111 w 142"/>
                <a:gd name="T9" fmla="*/ 50 h 153"/>
                <a:gd name="T10" fmla="*/ 103 w 142"/>
                <a:gd name="T11" fmla="*/ 21 h 153"/>
                <a:gd name="T12" fmla="*/ 94 w 142"/>
                <a:gd name="T13" fmla="*/ 21 h 153"/>
                <a:gd name="T14" fmla="*/ 53 w 142"/>
                <a:gd name="T15" fmla="*/ 0 h 153"/>
                <a:gd name="T16" fmla="*/ 31 w 142"/>
                <a:gd name="T17" fmla="*/ 22 h 153"/>
                <a:gd name="T18" fmla="*/ 26 w 142"/>
                <a:gd name="T19" fmla="*/ 52 h 153"/>
                <a:gd name="T20" fmla="*/ 4 w 142"/>
                <a:gd name="T21" fmla="*/ 80 h 153"/>
                <a:gd name="T22" fmla="*/ 0 w 142"/>
                <a:gd name="T23" fmla="*/ 106 h 153"/>
                <a:gd name="T24" fmla="*/ 4 w 142"/>
                <a:gd name="T25" fmla="*/ 119 h 153"/>
                <a:gd name="T26" fmla="*/ 35 w 142"/>
                <a:gd name="T27" fmla="*/ 114 h 153"/>
                <a:gd name="T28" fmla="*/ 57 w 142"/>
                <a:gd name="T29" fmla="*/ 122 h 153"/>
                <a:gd name="T30" fmla="*/ 67 w 142"/>
                <a:gd name="T31" fmla="*/ 111 h 153"/>
                <a:gd name="T32" fmla="*/ 84 w 142"/>
                <a:gd name="T33" fmla="*/ 104 h 153"/>
                <a:gd name="T34" fmla="*/ 84 w 142"/>
                <a:gd name="T35" fmla="*/ 104 h 153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142" h="153">
                  <a:moveTo>
                    <a:pt x="107" y="130"/>
                  </a:moveTo>
                  <a:lnTo>
                    <a:pt x="105" y="108"/>
                  </a:lnTo>
                  <a:lnTo>
                    <a:pt x="98" y="92"/>
                  </a:lnTo>
                  <a:lnTo>
                    <a:pt x="138" y="77"/>
                  </a:lnTo>
                  <a:lnTo>
                    <a:pt x="141" y="63"/>
                  </a:lnTo>
                  <a:lnTo>
                    <a:pt x="131" y="26"/>
                  </a:lnTo>
                  <a:lnTo>
                    <a:pt x="119" y="26"/>
                  </a:lnTo>
                  <a:lnTo>
                    <a:pt x="68" y="0"/>
                  </a:lnTo>
                  <a:lnTo>
                    <a:pt x="40" y="28"/>
                  </a:lnTo>
                  <a:lnTo>
                    <a:pt x="33" y="65"/>
                  </a:lnTo>
                  <a:lnTo>
                    <a:pt x="4" y="99"/>
                  </a:lnTo>
                  <a:lnTo>
                    <a:pt x="0" y="132"/>
                  </a:lnTo>
                  <a:lnTo>
                    <a:pt x="6" y="149"/>
                  </a:lnTo>
                  <a:lnTo>
                    <a:pt x="44" y="142"/>
                  </a:lnTo>
                  <a:lnTo>
                    <a:pt x="72" y="152"/>
                  </a:lnTo>
                  <a:lnTo>
                    <a:pt x="85" y="138"/>
                  </a:lnTo>
                  <a:lnTo>
                    <a:pt x="107" y="130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8" name="Freeform 254"/>
            <p:cNvSpPr>
              <a:spLocks/>
            </p:cNvSpPr>
            <p:nvPr/>
          </p:nvSpPr>
          <p:spPr bwMode="auto">
            <a:xfrm>
              <a:off x="4929502" y="3269060"/>
              <a:ext cx="354186" cy="630049"/>
            </a:xfrm>
            <a:custGeom>
              <a:avLst/>
              <a:gdLst>
                <a:gd name="T0" fmla="*/ 170 w 230"/>
                <a:gd name="T1" fmla="*/ 180 h 400"/>
                <a:gd name="T2" fmla="*/ 172 w 230"/>
                <a:gd name="T3" fmla="*/ 145 h 400"/>
                <a:gd name="T4" fmla="*/ 182 w 230"/>
                <a:gd name="T5" fmla="*/ 129 h 400"/>
                <a:gd name="T6" fmla="*/ 177 w 230"/>
                <a:gd name="T7" fmla="*/ 114 h 400"/>
                <a:gd name="T8" fmla="*/ 120 w 230"/>
                <a:gd name="T9" fmla="*/ 92 h 400"/>
                <a:gd name="T10" fmla="*/ 125 w 230"/>
                <a:gd name="T11" fmla="*/ 69 h 400"/>
                <a:gd name="T12" fmla="*/ 142 w 230"/>
                <a:gd name="T13" fmla="*/ 44 h 400"/>
                <a:gd name="T14" fmla="*/ 132 w 230"/>
                <a:gd name="T15" fmla="*/ 4 h 400"/>
                <a:gd name="T16" fmla="*/ 127 w 230"/>
                <a:gd name="T17" fmla="*/ 0 h 400"/>
                <a:gd name="T18" fmla="*/ 90 w 230"/>
                <a:gd name="T19" fmla="*/ 25 h 400"/>
                <a:gd name="T20" fmla="*/ 73 w 230"/>
                <a:gd name="T21" fmla="*/ 82 h 400"/>
                <a:gd name="T22" fmla="*/ 68 w 230"/>
                <a:gd name="T23" fmla="*/ 121 h 400"/>
                <a:gd name="T24" fmla="*/ 37 w 230"/>
                <a:gd name="T25" fmla="*/ 145 h 400"/>
                <a:gd name="T26" fmla="*/ 21 w 230"/>
                <a:gd name="T27" fmla="*/ 153 h 400"/>
                <a:gd name="T28" fmla="*/ 0 w 230"/>
                <a:gd name="T29" fmla="*/ 158 h 400"/>
                <a:gd name="T30" fmla="*/ 47 w 230"/>
                <a:gd name="T31" fmla="*/ 216 h 400"/>
                <a:gd name="T32" fmla="*/ 56 w 230"/>
                <a:gd name="T33" fmla="*/ 261 h 400"/>
                <a:gd name="T34" fmla="*/ 53 w 230"/>
                <a:gd name="T35" fmla="*/ 282 h 400"/>
                <a:gd name="T36" fmla="*/ 85 w 230"/>
                <a:gd name="T37" fmla="*/ 300 h 400"/>
                <a:gd name="T38" fmla="*/ 85 w 230"/>
                <a:gd name="T39" fmla="*/ 313 h 400"/>
                <a:gd name="T40" fmla="*/ 114 w 230"/>
                <a:gd name="T41" fmla="*/ 321 h 400"/>
                <a:gd name="T42" fmla="*/ 122 w 230"/>
                <a:gd name="T43" fmla="*/ 321 h 400"/>
                <a:gd name="T44" fmla="*/ 122 w 230"/>
                <a:gd name="T45" fmla="*/ 295 h 400"/>
                <a:gd name="T46" fmla="*/ 145 w 230"/>
                <a:gd name="T47" fmla="*/ 293 h 400"/>
                <a:gd name="T48" fmla="*/ 151 w 230"/>
                <a:gd name="T49" fmla="*/ 263 h 400"/>
                <a:gd name="T50" fmla="*/ 135 w 230"/>
                <a:gd name="T51" fmla="*/ 250 h 400"/>
                <a:gd name="T52" fmla="*/ 122 w 230"/>
                <a:gd name="T53" fmla="*/ 238 h 400"/>
                <a:gd name="T54" fmla="*/ 128 w 230"/>
                <a:gd name="T55" fmla="*/ 181 h 400"/>
                <a:gd name="T56" fmla="*/ 140 w 230"/>
                <a:gd name="T57" fmla="*/ 174 h 400"/>
                <a:gd name="T58" fmla="*/ 160 w 230"/>
                <a:gd name="T59" fmla="*/ 183 h 400"/>
                <a:gd name="T60" fmla="*/ 170 w 230"/>
                <a:gd name="T61" fmla="*/ 180 h 400"/>
                <a:gd name="T62" fmla="*/ 170 w 230"/>
                <a:gd name="T63" fmla="*/ 180 h 40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230" h="400">
                  <a:moveTo>
                    <a:pt x="214" y="223"/>
                  </a:moveTo>
                  <a:lnTo>
                    <a:pt x="216" y="180"/>
                  </a:lnTo>
                  <a:lnTo>
                    <a:pt x="229" y="160"/>
                  </a:lnTo>
                  <a:lnTo>
                    <a:pt x="223" y="141"/>
                  </a:lnTo>
                  <a:lnTo>
                    <a:pt x="152" y="114"/>
                  </a:lnTo>
                  <a:lnTo>
                    <a:pt x="157" y="86"/>
                  </a:lnTo>
                  <a:lnTo>
                    <a:pt x="178" y="55"/>
                  </a:lnTo>
                  <a:lnTo>
                    <a:pt x="166" y="6"/>
                  </a:lnTo>
                  <a:lnTo>
                    <a:pt x="159" y="0"/>
                  </a:lnTo>
                  <a:lnTo>
                    <a:pt x="113" y="31"/>
                  </a:lnTo>
                  <a:lnTo>
                    <a:pt x="92" y="101"/>
                  </a:lnTo>
                  <a:lnTo>
                    <a:pt x="85" y="150"/>
                  </a:lnTo>
                  <a:lnTo>
                    <a:pt x="47" y="180"/>
                  </a:lnTo>
                  <a:lnTo>
                    <a:pt x="26" y="189"/>
                  </a:lnTo>
                  <a:lnTo>
                    <a:pt x="0" y="196"/>
                  </a:lnTo>
                  <a:lnTo>
                    <a:pt x="59" y="269"/>
                  </a:lnTo>
                  <a:lnTo>
                    <a:pt x="71" y="324"/>
                  </a:lnTo>
                  <a:lnTo>
                    <a:pt x="66" y="350"/>
                  </a:lnTo>
                  <a:lnTo>
                    <a:pt x="107" y="372"/>
                  </a:lnTo>
                  <a:lnTo>
                    <a:pt x="107" y="389"/>
                  </a:lnTo>
                  <a:lnTo>
                    <a:pt x="144" y="399"/>
                  </a:lnTo>
                  <a:lnTo>
                    <a:pt x="154" y="399"/>
                  </a:lnTo>
                  <a:lnTo>
                    <a:pt x="154" y="367"/>
                  </a:lnTo>
                  <a:lnTo>
                    <a:pt x="183" y="363"/>
                  </a:lnTo>
                  <a:lnTo>
                    <a:pt x="190" y="326"/>
                  </a:lnTo>
                  <a:lnTo>
                    <a:pt x="170" y="310"/>
                  </a:lnTo>
                  <a:lnTo>
                    <a:pt x="154" y="295"/>
                  </a:lnTo>
                  <a:lnTo>
                    <a:pt x="161" y="225"/>
                  </a:lnTo>
                  <a:lnTo>
                    <a:pt x="176" y="216"/>
                  </a:lnTo>
                  <a:lnTo>
                    <a:pt x="202" y="227"/>
                  </a:lnTo>
                  <a:lnTo>
                    <a:pt x="214" y="223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39" name="Freeform 255"/>
            <p:cNvSpPr>
              <a:spLocks/>
            </p:cNvSpPr>
            <p:nvPr/>
          </p:nvSpPr>
          <p:spPr bwMode="auto">
            <a:xfrm>
              <a:off x="4120924" y="906813"/>
              <a:ext cx="2874947" cy="2679905"/>
            </a:xfrm>
            <a:custGeom>
              <a:avLst/>
              <a:gdLst>
                <a:gd name="T0" fmla="*/ 483 w 1876"/>
                <a:gd name="T1" fmla="*/ 1329 h 1700"/>
                <a:gd name="T2" fmla="*/ 546 w 1876"/>
                <a:gd name="T3" fmla="*/ 1214 h 1700"/>
                <a:gd name="T4" fmla="*/ 591 w 1876"/>
                <a:gd name="T5" fmla="*/ 1322 h 1700"/>
                <a:gd name="T6" fmla="*/ 651 w 1876"/>
                <a:gd name="T7" fmla="*/ 1345 h 1700"/>
                <a:gd name="T8" fmla="*/ 726 w 1876"/>
                <a:gd name="T9" fmla="*/ 1229 h 1700"/>
                <a:gd name="T10" fmla="*/ 803 w 1876"/>
                <a:gd name="T11" fmla="*/ 1190 h 1700"/>
                <a:gd name="T12" fmla="*/ 892 w 1876"/>
                <a:gd name="T13" fmla="*/ 1117 h 1700"/>
                <a:gd name="T14" fmla="*/ 946 w 1876"/>
                <a:gd name="T15" fmla="*/ 1044 h 1700"/>
                <a:gd name="T16" fmla="*/ 998 w 1876"/>
                <a:gd name="T17" fmla="*/ 963 h 1700"/>
                <a:gd name="T18" fmla="*/ 1048 w 1876"/>
                <a:gd name="T19" fmla="*/ 966 h 1700"/>
                <a:gd name="T20" fmla="*/ 1110 w 1876"/>
                <a:gd name="T21" fmla="*/ 947 h 1700"/>
                <a:gd name="T22" fmla="*/ 1186 w 1876"/>
                <a:gd name="T23" fmla="*/ 940 h 1700"/>
                <a:gd name="T24" fmla="*/ 1258 w 1876"/>
                <a:gd name="T25" fmla="*/ 968 h 1700"/>
                <a:gd name="T26" fmla="*/ 1296 w 1876"/>
                <a:gd name="T27" fmla="*/ 938 h 1700"/>
                <a:gd name="T28" fmla="*/ 1372 w 1876"/>
                <a:gd name="T29" fmla="*/ 865 h 1700"/>
                <a:gd name="T30" fmla="*/ 1439 w 1876"/>
                <a:gd name="T31" fmla="*/ 827 h 1700"/>
                <a:gd name="T32" fmla="*/ 1456 w 1876"/>
                <a:gd name="T33" fmla="*/ 764 h 1700"/>
                <a:gd name="T34" fmla="*/ 1375 w 1876"/>
                <a:gd name="T35" fmla="*/ 719 h 1700"/>
                <a:gd name="T36" fmla="*/ 1355 w 1876"/>
                <a:gd name="T37" fmla="*/ 628 h 1700"/>
                <a:gd name="T38" fmla="*/ 1380 w 1876"/>
                <a:gd name="T39" fmla="*/ 597 h 1700"/>
                <a:gd name="T40" fmla="*/ 1389 w 1876"/>
                <a:gd name="T41" fmla="*/ 527 h 1700"/>
                <a:gd name="T42" fmla="*/ 1389 w 1876"/>
                <a:gd name="T43" fmla="*/ 509 h 1700"/>
                <a:gd name="T44" fmla="*/ 1409 w 1876"/>
                <a:gd name="T45" fmla="*/ 374 h 1700"/>
                <a:gd name="T46" fmla="*/ 1437 w 1876"/>
                <a:gd name="T47" fmla="*/ 387 h 1700"/>
                <a:gd name="T48" fmla="*/ 1448 w 1876"/>
                <a:gd name="T49" fmla="*/ 213 h 1700"/>
                <a:gd name="T50" fmla="*/ 1353 w 1876"/>
                <a:gd name="T51" fmla="*/ 138 h 1700"/>
                <a:gd name="T52" fmla="*/ 1280 w 1876"/>
                <a:gd name="T53" fmla="*/ 92 h 1700"/>
                <a:gd name="T54" fmla="*/ 1209 w 1876"/>
                <a:gd name="T55" fmla="*/ 70 h 1700"/>
                <a:gd name="T56" fmla="*/ 1196 w 1876"/>
                <a:gd name="T57" fmla="*/ 0 h 1700"/>
                <a:gd name="T58" fmla="*/ 1167 w 1876"/>
                <a:gd name="T59" fmla="*/ 70 h 1700"/>
                <a:gd name="T60" fmla="*/ 1132 w 1876"/>
                <a:gd name="T61" fmla="*/ 258 h 1700"/>
                <a:gd name="T62" fmla="*/ 1035 w 1876"/>
                <a:gd name="T63" fmla="*/ 332 h 1700"/>
                <a:gd name="T64" fmla="*/ 971 w 1876"/>
                <a:gd name="T65" fmla="*/ 466 h 1700"/>
                <a:gd name="T66" fmla="*/ 1071 w 1876"/>
                <a:gd name="T67" fmla="*/ 490 h 1700"/>
                <a:gd name="T68" fmla="*/ 1213 w 1876"/>
                <a:gd name="T69" fmla="*/ 539 h 1700"/>
                <a:gd name="T70" fmla="*/ 1113 w 1876"/>
                <a:gd name="T71" fmla="*/ 582 h 1700"/>
                <a:gd name="T72" fmla="*/ 1032 w 1876"/>
                <a:gd name="T73" fmla="*/ 638 h 1700"/>
                <a:gd name="T74" fmla="*/ 925 w 1876"/>
                <a:gd name="T75" fmla="*/ 738 h 1700"/>
                <a:gd name="T76" fmla="*/ 797 w 1876"/>
                <a:gd name="T77" fmla="*/ 757 h 1700"/>
                <a:gd name="T78" fmla="*/ 770 w 1876"/>
                <a:gd name="T79" fmla="*/ 884 h 1700"/>
                <a:gd name="T80" fmla="*/ 573 w 1876"/>
                <a:gd name="T81" fmla="*/ 970 h 1700"/>
                <a:gd name="T82" fmla="*/ 407 w 1876"/>
                <a:gd name="T83" fmla="*/ 1023 h 1700"/>
                <a:gd name="T84" fmla="*/ 147 w 1876"/>
                <a:gd name="T85" fmla="*/ 961 h 1700"/>
                <a:gd name="T86" fmla="*/ 8 w 1876"/>
                <a:gd name="T87" fmla="*/ 1007 h 1700"/>
                <a:gd name="T88" fmla="*/ 87 w 1876"/>
                <a:gd name="T89" fmla="*/ 1100 h 1700"/>
                <a:gd name="T90" fmla="*/ 166 w 1876"/>
                <a:gd name="T91" fmla="*/ 1137 h 1700"/>
                <a:gd name="T92" fmla="*/ 191 w 1876"/>
                <a:gd name="T93" fmla="*/ 1209 h 1700"/>
                <a:gd name="T94" fmla="*/ 273 w 1876"/>
                <a:gd name="T95" fmla="*/ 1258 h 1700"/>
                <a:gd name="T96" fmla="*/ 394 w 1876"/>
                <a:gd name="T97" fmla="*/ 1246 h 1700"/>
                <a:gd name="T98" fmla="*/ 354 w 1876"/>
                <a:gd name="T99" fmla="*/ 1311 h 1700"/>
                <a:gd name="T100" fmla="*/ 414 w 1876"/>
                <a:gd name="T101" fmla="*/ 1367 h 170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1876" h="1700">
                  <a:moveTo>
                    <a:pt x="527" y="1694"/>
                  </a:moveTo>
                  <a:lnTo>
                    <a:pt x="553" y="1687"/>
                  </a:lnTo>
                  <a:lnTo>
                    <a:pt x="575" y="1678"/>
                  </a:lnTo>
                  <a:lnTo>
                    <a:pt x="613" y="1648"/>
                  </a:lnTo>
                  <a:lnTo>
                    <a:pt x="620" y="1598"/>
                  </a:lnTo>
                  <a:lnTo>
                    <a:pt x="641" y="1528"/>
                  </a:lnTo>
                  <a:lnTo>
                    <a:pt x="687" y="1497"/>
                  </a:lnTo>
                  <a:lnTo>
                    <a:pt x="694" y="1504"/>
                  </a:lnTo>
                  <a:lnTo>
                    <a:pt x="706" y="1552"/>
                  </a:lnTo>
                  <a:lnTo>
                    <a:pt x="685" y="1583"/>
                  </a:lnTo>
                  <a:lnTo>
                    <a:pt x="680" y="1612"/>
                  </a:lnTo>
                  <a:lnTo>
                    <a:pt x="751" y="1639"/>
                  </a:lnTo>
                  <a:lnTo>
                    <a:pt x="757" y="1658"/>
                  </a:lnTo>
                  <a:lnTo>
                    <a:pt x="799" y="1656"/>
                  </a:lnTo>
                  <a:lnTo>
                    <a:pt x="819" y="1660"/>
                  </a:lnTo>
                  <a:lnTo>
                    <a:pt x="828" y="1667"/>
                  </a:lnTo>
                  <a:lnTo>
                    <a:pt x="900" y="1564"/>
                  </a:lnTo>
                  <a:lnTo>
                    <a:pt x="919" y="1557"/>
                  </a:lnTo>
                  <a:lnTo>
                    <a:pt x="924" y="1544"/>
                  </a:lnTo>
                  <a:lnTo>
                    <a:pt x="922" y="1523"/>
                  </a:lnTo>
                  <a:lnTo>
                    <a:pt x="946" y="1489"/>
                  </a:lnTo>
                  <a:lnTo>
                    <a:pt x="991" y="1487"/>
                  </a:lnTo>
                  <a:lnTo>
                    <a:pt x="1010" y="1467"/>
                  </a:lnTo>
                  <a:lnTo>
                    <a:pt x="1020" y="1475"/>
                  </a:lnTo>
                  <a:lnTo>
                    <a:pt x="1046" y="1453"/>
                  </a:lnTo>
                  <a:lnTo>
                    <a:pt x="1062" y="1453"/>
                  </a:lnTo>
                  <a:lnTo>
                    <a:pt x="1110" y="1383"/>
                  </a:lnTo>
                  <a:lnTo>
                    <a:pt x="1134" y="1385"/>
                  </a:lnTo>
                  <a:lnTo>
                    <a:pt x="1165" y="1363"/>
                  </a:lnTo>
                  <a:lnTo>
                    <a:pt x="1173" y="1371"/>
                  </a:lnTo>
                  <a:lnTo>
                    <a:pt x="1230" y="1343"/>
                  </a:lnTo>
                  <a:lnTo>
                    <a:pt x="1202" y="1294"/>
                  </a:lnTo>
                  <a:lnTo>
                    <a:pt x="1211" y="1246"/>
                  </a:lnTo>
                  <a:lnTo>
                    <a:pt x="1235" y="1195"/>
                  </a:lnTo>
                  <a:lnTo>
                    <a:pt x="1254" y="1186"/>
                  </a:lnTo>
                  <a:lnTo>
                    <a:pt x="1268" y="1193"/>
                  </a:lnTo>
                  <a:lnTo>
                    <a:pt x="1268" y="1229"/>
                  </a:lnTo>
                  <a:lnTo>
                    <a:pt x="1283" y="1239"/>
                  </a:lnTo>
                  <a:lnTo>
                    <a:pt x="1319" y="1212"/>
                  </a:lnTo>
                  <a:lnTo>
                    <a:pt x="1333" y="1197"/>
                  </a:lnTo>
                  <a:lnTo>
                    <a:pt x="1349" y="1204"/>
                  </a:lnTo>
                  <a:lnTo>
                    <a:pt x="1367" y="1188"/>
                  </a:lnTo>
                  <a:lnTo>
                    <a:pt x="1404" y="1186"/>
                  </a:lnTo>
                  <a:lnTo>
                    <a:pt x="1410" y="1173"/>
                  </a:lnTo>
                  <a:lnTo>
                    <a:pt x="1402" y="1154"/>
                  </a:lnTo>
                  <a:lnTo>
                    <a:pt x="1428" y="1127"/>
                  </a:lnTo>
                  <a:lnTo>
                    <a:pt x="1458" y="1111"/>
                  </a:lnTo>
                  <a:lnTo>
                    <a:pt x="1507" y="1164"/>
                  </a:lnTo>
                  <a:lnTo>
                    <a:pt x="1505" y="1184"/>
                  </a:lnTo>
                  <a:lnTo>
                    <a:pt x="1529" y="1222"/>
                  </a:lnTo>
                  <a:lnTo>
                    <a:pt x="1586" y="1226"/>
                  </a:lnTo>
                  <a:lnTo>
                    <a:pt x="1599" y="1200"/>
                  </a:lnTo>
                  <a:lnTo>
                    <a:pt x="1584" y="1123"/>
                  </a:lnTo>
                  <a:lnTo>
                    <a:pt x="1597" y="1109"/>
                  </a:lnTo>
                  <a:lnTo>
                    <a:pt x="1623" y="1127"/>
                  </a:lnTo>
                  <a:lnTo>
                    <a:pt x="1647" y="1162"/>
                  </a:lnTo>
                  <a:lnTo>
                    <a:pt x="1685" y="1104"/>
                  </a:lnTo>
                  <a:lnTo>
                    <a:pt x="1702" y="1101"/>
                  </a:lnTo>
                  <a:lnTo>
                    <a:pt x="1730" y="1072"/>
                  </a:lnTo>
                  <a:lnTo>
                    <a:pt x="1744" y="1072"/>
                  </a:lnTo>
                  <a:lnTo>
                    <a:pt x="1768" y="1048"/>
                  </a:lnTo>
                  <a:lnTo>
                    <a:pt x="1781" y="1048"/>
                  </a:lnTo>
                  <a:lnTo>
                    <a:pt x="1794" y="1025"/>
                  </a:lnTo>
                  <a:lnTo>
                    <a:pt x="1829" y="1025"/>
                  </a:lnTo>
                  <a:lnTo>
                    <a:pt x="1860" y="995"/>
                  </a:lnTo>
                  <a:lnTo>
                    <a:pt x="1875" y="979"/>
                  </a:lnTo>
                  <a:lnTo>
                    <a:pt x="1875" y="961"/>
                  </a:lnTo>
                  <a:lnTo>
                    <a:pt x="1850" y="947"/>
                  </a:lnTo>
                  <a:lnTo>
                    <a:pt x="1850" y="915"/>
                  </a:lnTo>
                  <a:lnTo>
                    <a:pt x="1805" y="858"/>
                  </a:lnTo>
                  <a:lnTo>
                    <a:pt x="1761" y="899"/>
                  </a:lnTo>
                  <a:lnTo>
                    <a:pt x="1748" y="891"/>
                  </a:lnTo>
                  <a:lnTo>
                    <a:pt x="1745" y="867"/>
                  </a:lnTo>
                  <a:lnTo>
                    <a:pt x="1728" y="840"/>
                  </a:lnTo>
                  <a:lnTo>
                    <a:pt x="1723" y="809"/>
                  </a:lnTo>
                  <a:lnTo>
                    <a:pt x="1723" y="778"/>
                  </a:lnTo>
                  <a:lnTo>
                    <a:pt x="1693" y="756"/>
                  </a:lnTo>
                  <a:lnTo>
                    <a:pt x="1689" y="742"/>
                  </a:lnTo>
                  <a:lnTo>
                    <a:pt x="1697" y="723"/>
                  </a:lnTo>
                  <a:lnTo>
                    <a:pt x="1754" y="740"/>
                  </a:lnTo>
                  <a:lnTo>
                    <a:pt x="1757" y="711"/>
                  </a:lnTo>
                  <a:lnTo>
                    <a:pt x="1776" y="689"/>
                  </a:lnTo>
                  <a:lnTo>
                    <a:pt x="1764" y="677"/>
                  </a:lnTo>
                  <a:lnTo>
                    <a:pt x="1766" y="653"/>
                  </a:lnTo>
                  <a:lnTo>
                    <a:pt x="1794" y="639"/>
                  </a:lnTo>
                  <a:lnTo>
                    <a:pt x="1800" y="631"/>
                  </a:lnTo>
                  <a:lnTo>
                    <a:pt x="1797" y="622"/>
                  </a:lnTo>
                  <a:lnTo>
                    <a:pt x="1766" y="631"/>
                  </a:lnTo>
                  <a:lnTo>
                    <a:pt x="1711" y="590"/>
                  </a:lnTo>
                  <a:lnTo>
                    <a:pt x="1709" y="580"/>
                  </a:lnTo>
                  <a:lnTo>
                    <a:pt x="1735" y="547"/>
                  </a:lnTo>
                  <a:lnTo>
                    <a:pt x="1790" y="463"/>
                  </a:lnTo>
                  <a:lnTo>
                    <a:pt x="1794" y="456"/>
                  </a:lnTo>
                  <a:lnTo>
                    <a:pt x="1802" y="456"/>
                  </a:lnTo>
                  <a:lnTo>
                    <a:pt x="1821" y="478"/>
                  </a:lnTo>
                  <a:lnTo>
                    <a:pt x="1826" y="480"/>
                  </a:lnTo>
                  <a:lnTo>
                    <a:pt x="1826" y="378"/>
                  </a:lnTo>
                  <a:lnTo>
                    <a:pt x="1845" y="370"/>
                  </a:lnTo>
                  <a:lnTo>
                    <a:pt x="1845" y="330"/>
                  </a:lnTo>
                  <a:lnTo>
                    <a:pt x="1840" y="264"/>
                  </a:lnTo>
                  <a:lnTo>
                    <a:pt x="1862" y="176"/>
                  </a:lnTo>
                  <a:lnTo>
                    <a:pt x="1797" y="125"/>
                  </a:lnTo>
                  <a:lnTo>
                    <a:pt x="1745" y="169"/>
                  </a:lnTo>
                  <a:lnTo>
                    <a:pt x="1719" y="171"/>
                  </a:lnTo>
                  <a:lnTo>
                    <a:pt x="1706" y="187"/>
                  </a:lnTo>
                  <a:lnTo>
                    <a:pt x="1663" y="180"/>
                  </a:lnTo>
                  <a:lnTo>
                    <a:pt x="1640" y="154"/>
                  </a:lnTo>
                  <a:lnTo>
                    <a:pt x="1627" y="114"/>
                  </a:lnTo>
                  <a:lnTo>
                    <a:pt x="1630" y="99"/>
                  </a:lnTo>
                  <a:lnTo>
                    <a:pt x="1594" y="77"/>
                  </a:lnTo>
                  <a:lnTo>
                    <a:pt x="1575" y="110"/>
                  </a:lnTo>
                  <a:lnTo>
                    <a:pt x="1537" y="87"/>
                  </a:lnTo>
                  <a:lnTo>
                    <a:pt x="1531" y="81"/>
                  </a:lnTo>
                  <a:lnTo>
                    <a:pt x="1553" y="21"/>
                  </a:lnTo>
                  <a:lnTo>
                    <a:pt x="1536" y="0"/>
                  </a:lnTo>
                  <a:lnTo>
                    <a:pt x="1520" y="0"/>
                  </a:lnTo>
                  <a:lnTo>
                    <a:pt x="1481" y="26"/>
                  </a:lnTo>
                  <a:lnTo>
                    <a:pt x="1448" y="77"/>
                  </a:lnTo>
                  <a:lnTo>
                    <a:pt x="1460" y="84"/>
                  </a:lnTo>
                  <a:lnTo>
                    <a:pt x="1484" y="87"/>
                  </a:lnTo>
                  <a:lnTo>
                    <a:pt x="1505" y="137"/>
                  </a:lnTo>
                  <a:lnTo>
                    <a:pt x="1494" y="158"/>
                  </a:lnTo>
                  <a:lnTo>
                    <a:pt x="1474" y="187"/>
                  </a:lnTo>
                  <a:lnTo>
                    <a:pt x="1439" y="320"/>
                  </a:lnTo>
                  <a:lnTo>
                    <a:pt x="1452" y="342"/>
                  </a:lnTo>
                  <a:lnTo>
                    <a:pt x="1441" y="359"/>
                  </a:lnTo>
                  <a:lnTo>
                    <a:pt x="1360" y="419"/>
                  </a:lnTo>
                  <a:lnTo>
                    <a:pt x="1316" y="412"/>
                  </a:lnTo>
                  <a:lnTo>
                    <a:pt x="1292" y="403"/>
                  </a:lnTo>
                  <a:lnTo>
                    <a:pt x="1288" y="414"/>
                  </a:lnTo>
                  <a:lnTo>
                    <a:pt x="1252" y="557"/>
                  </a:lnTo>
                  <a:lnTo>
                    <a:pt x="1235" y="578"/>
                  </a:lnTo>
                  <a:lnTo>
                    <a:pt x="1244" y="602"/>
                  </a:lnTo>
                  <a:lnTo>
                    <a:pt x="1266" y="622"/>
                  </a:lnTo>
                  <a:lnTo>
                    <a:pt x="1303" y="602"/>
                  </a:lnTo>
                  <a:lnTo>
                    <a:pt x="1362" y="607"/>
                  </a:lnTo>
                  <a:lnTo>
                    <a:pt x="1380" y="578"/>
                  </a:lnTo>
                  <a:lnTo>
                    <a:pt x="1410" y="569"/>
                  </a:lnTo>
                  <a:lnTo>
                    <a:pt x="1470" y="590"/>
                  </a:lnTo>
                  <a:lnTo>
                    <a:pt x="1542" y="668"/>
                  </a:lnTo>
                  <a:lnTo>
                    <a:pt x="1542" y="684"/>
                  </a:lnTo>
                  <a:lnTo>
                    <a:pt x="1527" y="694"/>
                  </a:lnTo>
                  <a:lnTo>
                    <a:pt x="1443" y="699"/>
                  </a:lnTo>
                  <a:lnTo>
                    <a:pt x="1415" y="721"/>
                  </a:lnTo>
                  <a:lnTo>
                    <a:pt x="1393" y="718"/>
                  </a:lnTo>
                  <a:lnTo>
                    <a:pt x="1378" y="742"/>
                  </a:lnTo>
                  <a:lnTo>
                    <a:pt x="1338" y="752"/>
                  </a:lnTo>
                  <a:lnTo>
                    <a:pt x="1312" y="790"/>
                  </a:lnTo>
                  <a:lnTo>
                    <a:pt x="1307" y="820"/>
                  </a:lnTo>
                  <a:lnTo>
                    <a:pt x="1250" y="858"/>
                  </a:lnTo>
                  <a:lnTo>
                    <a:pt x="1216" y="862"/>
                  </a:lnTo>
                  <a:lnTo>
                    <a:pt x="1176" y="915"/>
                  </a:lnTo>
                  <a:lnTo>
                    <a:pt x="1139" y="937"/>
                  </a:lnTo>
                  <a:lnTo>
                    <a:pt x="1067" y="921"/>
                  </a:lnTo>
                  <a:lnTo>
                    <a:pt x="1042" y="911"/>
                  </a:lnTo>
                  <a:lnTo>
                    <a:pt x="1014" y="939"/>
                  </a:lnTo>
                  <a:lnTo>
                    <a:pt x="1000" y="990"/>
                  </a:lnTo>
                  <a:lnTo>
                    <a:pt x="1041" y="1048"/>
                  </a:lnTo>
                  <a:lnTo>
                    <a:pt x="1014" y="1074"/>
                  </a:lnTo>
                  <a:lnTo>
                    <a:pt x="979" y="1096"/>
                  </a:lnTo>
                  <a:lnTo>
                    <a:pt x="926" y="1162"/>
                  </a:lnTo>
                  <a:lnTo>
                    <a:pt x="859" y="1193"/>
                  </a:lnTo>
                  <a:lnTo>
                    <a:pt x="747" y="1204"/>
                  </a:lnTo>
                  <a:lnTo>
                    <a:pt x="728" y="1202"/>
                  </a:lnTo>
                  <a:lnTo>
                    <a:pt x="599" y="1257"/>
                  </a:lnTo>
                  <a:lnTo>
                    <a:pt x="541" y="1294"/>
                  </a:lnTo>
                  <a:lnTo>
                    <a:pt x="522" y="1285"/>
                  </a:lnTo>
                  <a:lnTo>
                    <a:pt x="517" y="1268"/>
                  </a:lnTo>
                  <a:lnTo>
                    <a:pt x="438" y="1263"/>
                  </a:lnTo>
                  <a:lnTo>
                    <a:pt x="345" y="1234"/>
                  </a:lnTo>
                  <a:lnTo>
                    <a:pt x="321" y="1207"/>
                  </a:lnTo>
                  <a:lnTo>
                    <a:pt x="187" y="1191"/>
                  </a:lnTo>
                  <a:lnTo>
                    <a:pt x="163" y="1202"/>
                  </a:lnTo>
                  <a:lnTo>
                    <a:pt x="1" y="1186"/>
                  </a:lnTo>
                  <a:lnTo>
                    <a:pt x="0" y="1210"/>
                  </a:lnTo>
                  <a:lnTo>
                    <a:pt x="10" y="1248"/>
                  </a:lnTo>
                  <a:lnTo>
                    <a:pt x="3" y="1310"/>
                  </a:lnTo>
                  <a:lnTo>
                    <a:pt x="50" y="1378"/>
                  </a:lnTo>
                  <a:lnTo>
                    <a:pt x="74" y="1393"/>
                  </a:lnTo>
                  <a:lnTo>
                    <a:pt x="110" y="1364"/>
                  </a:lnTo>
                  <a:lnTo>
                    <a:pt x="189" y="1364"/>
                  </a:lnTo>
                  <a:lnTo>
                    <a:pt x="209" y="1371"/>
                  </a:lnTo>
                  <a:lnTo>
                    <a:pt x="220" y="1389"/>
                  </a:lnTo>
                  <a:lnTo>
                    <a:pt x="211" y="1409"/>
                  </a:lnTo>
                  <a:lnTo>
                    <a:pt x="168" y="1444"/>
                  </a:lnTo>
                  <a:lnTo>
                    <a:pt x="172" y="1462"/>
                  </a:lnTo>
                  <a:lnTo>
                    <a:pt x="223" y="1499"/>
                  </a:lnTo>
                  <a:lnTo>
                    <a:pt x="242" y="1499"/>
                  </a:lnTo>
                  <a:lnTo>
                    <a:pt x="249" y="1508"/>
                  </a:lnTo>
                  <a:lnTo>
                    <a:pt x="244" y="1523"/>
                  </a:lnTo>
                  <a:lnTo>
                    <a:pt x="275" y="1548"/>
                  </a:lnTo>
                  <a:lnTo>
                    <a:pt x="347" y="1559"/>
                  </a:lnTo>
                  <a:lnTo>
                    <a:pt x="383" y="1550"/>
                  </a:lnTo>
                  <a:lnTo>
                    <a:pt x="426" y="1506"/>
                  </a:lnTo>
                  <a:lnTo>
                    <a:pt x="479" y="1511"/>
                  </a:lnTo>
                  <a:lnTo>
                    <a:pt x="501" y="1544"/>
                  </a:lnTo>
                  <a:lnTo>
                    <a:pt x="488" y="1574"/>
                  </a:lnTo>
                  <a:lnTo>
                    <a:pt x="493" y="1593"/>
                  </a:lnTo>
                  <a:lnTo>
                    <a:pt x="464" y="1610"/>
                  </a:lnTo>
                  <a:lnTo>
                    <a:pt x="450" y="1625"/>
                  </a:lnTo>
                  <a:lnTo>
                    <a:pt x="455" y="1663"/>
                  </a:lnTo>
                  <a:lnTo>
                    <a:pt x="505" y="1699"/>
                  </a:lnTo>
                  <a:lnTo>
                    <a:pt x="527" y="1694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 dirty="0"/>
            </a:p>
          </p:txBody>
        </p:sp>
        <p:sp>
          <p:nvSpPr>
            <p:cNvPr id="40" name="Freeform 256"/>
            <p:cNvSpPr>
              <a:spLocks/>
            </p:cNvSpPr>
            <p:nvPr/>
          </p:nvSpPr>
          <p:spPr bwMode="auto">
            <a:xfrm>
              <a:off x="6532838" y="2405593"/>
              <a:ext cx="751563" cy="752901"/>
            </a:xfrm>
            <a:custGeom>
              <a:avLst/>
              <a:gdLst>
                <a:gd name="T0" fmla="*/ 319 w 491"/>
                <a:gd name="T1" fmla="*/ 267 h 478"/>
                <a:gd name="T2" fmla="*/ 360 w 491"/>
                <a:gd name="T3" fmla="*/ 205 h 478"/>
                <a:gd name="T4" fmla="*/ 385 w 491"/>
                <a:gd name="T5" fmla="*/ 174 h 478"/>
                <a:gd name="T6" fmla="*/ 381 w 491"/>
                <a:gd name="T7" fmla="*/ 144 h 478"/>
                <a:gd name="T8" fmla="*/ 354 w 491"/>
                <a:gd name="T9" fmla="*/ 112 h 478"/>
                <a:gd name="T10" fmla="*/ 350 w 491"/>
                <a:gd name="T11" fmla="*/ 85 h 478"/>
                <a:gd name="T12" fmla="*/ 301 w 491"/>
                <a:gd name="T13" fmla="*/ 16 h 478"/>
                <a:gd name="T14" fmla="*/ 299 w 491"/>
                <a:gd name="T15" fmla="*/ 22 h 478"/>
                <a:gd name="T16" fmla="*/ 288 w 491"/>
                <a:gd name="T17" fmla="*/ 34 h 478"/>
                <a:gd name="T18" fmla="*/ 268 w 491"/>
                <a:gd name="T19" fmla="*/ 9 h 478"/>
                <a:gd name="T20" fmla="*/ 237 w 491"/>
                <a:gd name="T21" fmla="*/ 0 h 478"/>
                <a:gd name="T22" fmla="*/ 237 w 491"/>
                <a:gd name="T23" fmla="*/ 9 h 478"/>
                <a:gd name="T24" fmla="*/ 237 w 491"/>
                <a:gd name="T25" fmla="*/ 22 h 478"/>
                <a:gd name="T26" fmla="*/ 224 w 491"/>
                <a:gd name="T27" fmla="*/ 35 h 478"/>
                <a:gd name="T28" fmla="*/ 200 w 491"/>
                <a:gd name="T29" fmla="*/ 59 h 478"/>
                <a:gd name="T30" fmla="*/ 174 w 491"/>
                <a:gd name="T31" fmla="*/ 59 h 478"/>
                <a:gd name="T32" fmla="*/ 162 w 491"/>
                <a:gd name="T33" fmla="*/ 78 h 478"/>
                <a:gd name="T34" fmla="*/ 153 w 491"/>
                <a:gd name="T35" fmla="*/ 78 h 478"/>
                <a:gd name="T36" fmla="*/ 134 w 491"/>
                <a:gd name="T37" fmla="*/ 98 h 478"/>
                <a:gd name="T38" fmla="*/ 123 w 491"/>
                <a:gd name="T39" fmla="*/ 98 h 478"/>
                <a:gd name="T40" fmla="*/ 101 w 491"/>
                <a:gd name="T41" fmla="*/ 121 h 478"/>
                <a:gd name="T42" fmla="*/ 87 w 491"/>
                <a:gd name="T43" fmla="*/ 124 h 478"/>
                <a:gd name="T44" fmla="*/ 58 w 491"/>
                <a:gd name="T45" fmla="*/ 171 h 478"/>
                <a:gd name="T46" fmla="*/ 39 w 491"/>
                <a:gd name="T47" fmla="*/ 143 h 478"/>
                <a:gd name="T48" fmla="*/ 18 w 491"/>
                <a:gd name="T49" fmla="*/ 128 h 478"/>
                <a:gd name="T50" fmla="*/ 9 w 491"/>
                <a:gd name="T51" fmla="*/ 138 h 478"/>
                <a:gd name="T52" fmla="*/ 20 w 491"/>
                <a:gd name="T53" fmla="*/ 201 h 478"/>
                <a:gd name="T54" fmla="*/ 11 w 491"/>
                <a:gd name="T55" fmla="*/ 223 h 478"/>
                <a:gd name="T56" fmla="*/ 0 w 491"/>
                <a:gd name="T57" fmla="*/ 254 h 478"/>
                <a:gd name="T58" fmla="*/ 29 w 491"/>
                <a:gd name="T59" fmla="*/ 273 h 478"/>
                <a:gd name="T60" fmla="*/ 44 w 491"/>
                <a:gd name="T61" fmla="*/ 276 h 478"/>
                <a:gd name="T62" fmla="*/ 66 w 491"/>
                <a:gd name="T63" fmla="*/ 306 h 478"/>
                <a:gd name="T64" fmla="*/ 80 w 491"/>
                <a:gd name="T65" fmla="*/ 296 h 478"/>
                <a:gd name="T66" fmla="*/ 105 w 491"/>
                <a:gd name="T67" fmla="*/ 267 h 478"/>
                <a:gd name="T68" fmla="*/ 128 w 491"/>
                <a:gd name="T69" fmla="*/ 224 h 478"/>
                <a:gd name="T70" fmla="*/ 170 w 491"/>
                <a:gd name="T71" fmla="*/ 215 h 478"/>
                <a:gd name="T72" fmla="*/ 196 w 491"/>
                <a:gd name="T73" fmla="*/ 241 h 478"/>
                <a:gd name="T74" fmla="*/ 176 w 491"/>
                <a:gd name="T75" fmla="*/ 285 h 478"/>
                <a:gd name="T76" fmla="*/ 153 w 491"/>
                <a:gd name="T77" fmla="*/ 324 h 478"/>
                <a:gd name="T78" fmla="*/ 175 w 491"/>
                <a:gd name="T79" fmla="*/ 339 h 478"/>
                <a:gd name="T80" fmla="*/ 174 w 491"/>
                <a:gd name="T81" fmla="*/ 358 h 478"/>
                <a:gd name="T82" fmla="*/ 155 w 491"/>
                <a:gd name="T83" fmla="*/ 376 h 478"/>
                <a:gd name="T84" fmla="*/ 159 w 491"/>
                <a:gd name="T85" fmla="*/ 384 h 478"/>
                <a:gd name="T86" fmla="*/ 190 w 491"/>
                <a:gd name="T87" fmla="*/ 368 h 478"/>
                <a:gd name="T88" fmla="*/ 234 w 491"/>
                <a:gd name="T89" fmla="*/ 310 h 478"/>
                <a:gd name="T90" fmla="*/ 298 w 491"/>
                <a:gd name="T91" fmla="*/ 271 h 478"/>
                <a:gd name="T92" fmla="*/ 319 w 491"/>
                <a:gd name="T93" fmla="*/ 267 h 478"/>
                <a:gd name="T94" fmla="*/ 319 w 491"/>
                <a:gd name="T95" fmla="*/ 267 h 47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491" h="478">
                  <a:moveTo>
                    <a:pt x="406" y="331"/>
                  </a:moveTo>
                  <a:lnTo>
                    <a:pt x="458" y="254"/>
                  </a:lnTo>
                  <a:lnTo>
                    <a:pt x="490" y="216"/>
                  </a:lnTo>
                  <a:lnTo>
                    <a:pt x="485" y="178"/>
                  </a:lnTo>
                  <a:lnTo>
                    <a:pt x="451" y="139"/>
                  </a:lnTo>
                  <a:lnTo>
                    <a:pt x="446" y="106"/>
                  </a:lnTo>
                  <a:lnTo>
                    <a:pt x="384" y="20"/>
                  </a:lnTo>
                  <a:lnTo>
                    <a:pt x="380" y="28"/>
                  </a:lnTo>
                  <a:lnTo>
                    <a:pt x="367" y="42"/>
                  </a:lnTo>
                  <a:lnTo>
                    <a:pt x="341" y="11"/>
                  </a:lnTo>
                  <a:lnTo>
                    <a:pt x="303" y="0"/>
                  </a:lnTo>
                  <a:lnTo>
                    <a:pt x="301" y="11"/>
                  </a:lnTo>
                  <a:lnTo>
                    <a:pt x="301" y="28"/>
                  </a:lnTo>
                  <a:lnTo>
                    <a:pt x="286" y="44"/>
                  </a:lnTo>
                  <a:lnTo>
                    <a:pt x="255" y="74"/>
                  </a:lnTo>
                  <a:lnTo>
                    <a:pt x="221" y="74"/>
                  </a:lnTo>
                  <a:lnTo>
                    <a:pt x="207" y="97"/>
                  </a:lnTo>
                  <a:lnTo>
                    <a:pt x="195" y="97"/>
                  </a:lnTo>
                  <a:lnTo>
                    <a:pt x="171" y="122"/>
                  </a:lnTo>
                  <a:lnTo>
                    <a:pt x="157" y="122"/>
                  </a:lnTo>
                  <a:lnTo>
                    <a:pt x="129" y="150"/>
                  </a:lnTo>
                  <a:lnTo>
                    <a:pt x="111" y="154"/>
                  </a:lnTo>
                  <a:lnTo>
                    <a:pt x="74" y="212"/>
                  </a:lnTo>
                  <a:lnTo>
                    <a:pt x="50" y="177"/>
                  </a:lnTo>
                  <a:lnTo>
                    <a:pt x="23" y="159"/>
                  </a:lnTo>
                  <a:lnTo>
                    <a:pt x="11" y="172"/>
                  </a:lnTo>
                  <a:lnTo>
                    <a:pt x="26" y="250"/>
                  </a:lnTo>
                  <a:lnTo>
                    <a:pt x="13" y="276"/>
                  </a:lnTo>
                  <a:lnTo>
                    <a:pt x="0" y="315"/>
                  </a:lnTo>
                  <a:lnTo>
                    <a:pt x="37" y="339"/>
                  </a:lnTo>
                  <a:lnTo>
                    <a:pt x="57" y="342"/>
                  </a:lnTo>
                  <a:lnTo>
                    <a:pt x="83" y="380"/>
                  </a:lnTo>
                  <a:lnTo>
                    <a:pt x="102" y="368"/>
                  </a:lnTo>
                  <a:lnTo>
                    <a:pt x="133" y="331"/>
                  </a:lnTo>
                  <a:lnTo>
                    <a:pt x="164" y="278"/>
                  </a:lnTo>
                  <a:lnTo>
                    <a:pt x="217" y="267"/>
                  </a:lnTo>
                  <a:lnTo>
                    <a:pt x="250" y="300"/>
                  </a:lnTo>
                  <a:lnTo>
                    <a:pt x="225" y="353"/>
                  </a:lnTo>
                  <a:lnTo>
                    <a:pt x="195" y="402"/>
                  </a:lnTo>
                  <a:lnTo>
                    <a:pt x="223" y="421"/>
                  </a:lnTo>
                  <a:lnTo>
                    <a:pt x="221" y="445"/>
                  </a:lnTo>
                  <a:lnTo>
                    <a:pt x="198" y="467"/>
                  </a:lnTo>
                  <a:lnTo>
                    <a:pt x="203" y="477"/>
                  </a:lnTo>
                  <a:lnTo>
                    <a:pt x="243" y="457"/>
                  </a:lnTo>
                  <a:lnTo>
                    <a:pt x="298" y="384"/>
                  </a:lnTo>
                  <a:lnTo>
                    <a:pt x="379" y="337"/>
                  </a:lnTo>
                  <a:lnTo>
                    <a:pt x="406" y="331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1" name="Freeform 257"/>
            <p:cNvSpPr>
              <a:spLocks/>
            </p:cNvSpPr>
            <p:nvPr/>
          </p:nvSpPr>
          <p:spPr bwMode="auto">
            <a:xfrm>
              <a:off x="6710794" y="1979125"/>
              <a:ext cx="1086743" cy="768696"/>
            </a:xfrm>
            <a:custGeom>
              <a:avLst/>
              <a:gdLst>
                <a:gd name="T0" fmla="*/ 540 w 709"/>
                <a:gd name="T1" fmla="*/ 109 h 488"/>
                <a:gd name="T2" fmla="*/ 497 w 709"/>
                <a:gd name="T3" fmla="*/ 101 h 488"/>
                <a:gd name="T4" fmla="*/ 479 w 709"/>
                <a:gd name="T5" fmla="*/ 97 h 488"/>
                <a:gd name="T6" fmla="*/ 442 w 709"/>
                <a:gd name="T7" fmla="*/ 120 h 488"/>
                <a:gd name="T8" fmla="*/ 424 w 709"/>
                <a:gd name="T9" fmla="*/ 130 h 488"/>
                <a:gd name="T10" fmla="*/ 390 w 709"/>
                <a:gd name="T11" fmla="*/ 105 h 488"/>
                <a:gd name="T12" fmla="*/ 360 w 709"/>
                <a:gd name="T13" fmla="*/ 77 h 488"/>
                <a:gd name="T14" fmla="*/ 355 w 709"/>
                <a:gd name="T15" fmla="*/ 114 h 488"/>
                <a:gd name="T16" fmla="*/ 325 w 709"/>
                <a:gd name="T17" fmla="*/ 77 h 488"/>
                <a:gd name="T18" fmla="*/ 298 w 709"/>
                <a:gd name="T19" fmla="*/ 51 h 488"/>
                <a:gd name="T20" fmla="*/ 241 w 709"/>
                <a:gd name="T21" fmla="*/ 51 h 488"/>
                <a:gd name="T22" fmla="*/ 212 w 709"/>
                <a:gd name="T23" fmla="*/ 29 h 488"/>
                <a:gd name="T24" fmla="*/ 170 w 709"/>
                <a:gd name="T25" fmla="*/ 44 h 488"/>
                <a:gd name="T26" fmla="*/ 127 w 709"/>
                <a:gd name="T27" fmla="*/ 33 h 488"/>
                <a:gd name="T28" fmla="*/ 68 w 709"/>
                <a:gd name="T29" fmla="*/ 8 h 488"/>
                <a:gd name="T30" fmla="*/ 51 w 709"/>
                <a:gd name="T31" fmla="*/ 49 h 488"/>
                <a:gd name="T32" fmla="*/ 0 w 709"/>
                <a:gd name="T33" fmla="*/ 51 h 488"/>
                <a:gd name="T34" fmla="*/ 27 w 709"/>
                <a:gd name="T35" fmla="*/ 80 h 488"/>
                <a:gd name="T36" fmla="*/ 30 w 709"/>
                <a:gd name="T37" fmla="*/ 130 h 488"/>
                <a:gd name="T38" fmla="*/ 45 w 709"/>
                <a:gd name="T39" fmla="*/ 170 h 488"/>
                <a:gd name="T40" fmla="*/ 90 w 709"/>
                <a:gd name="T41" fmla="*/ 144 h 488"/>
                <a:gd name="T42" fmla="*/ 127 w 709"/>
                <a:gd name="T43" fmla="*/ 216 h 488"/>
                <a:gd name="T44" fmla="*/ 147 w 709"/>
                <a:gd name="T45" fmla="*/ 217 h 488"/>
                <a:gd name="T46" fmla="*/ 199 w 709"/>
                <a:gd name="T47" fmla="*/ 252 h 488"/>
                <a:gd name="T48" fmla="*/ 212 w 709"/>
                <a:gd name="T49" fmla="*/ 234 h 488"/>
                <a:gd name="T50" fmla="*/ 263 w 709"/>
                <a:gd name="T51" fmla="*/ 329 h 488"/>
                <a:gd name="T52" fmla="*/ 295 w 709"/>
                <a:gd name="T53" fmla="*/ 392 h 488"/>
                <a:gd name="T54" fmla="*/ 342 w 709"/>
                <a:gd name="T55" fmla="*/ 311 h 488"/>
                <a:gd name="T56" fmla="*/ 375 w 709"/>
                <a:gd name="T57" fmla="*/ 320 h 488"/>
                <a:gd name="T58" fmla="*/ 429 w 709"/>
                <a:gd name="T59" fmla="*/ 302 h 488"/>
                <a:gd name="T60" fmla="*/ 415 w 709"/>
                <a:gd name="T61" fmla="*/ 266 h 488"/>
                <a:gd name="T62" fmla="*/ 468 w 709"/>
                <a:gd name="T63" fmla="*/ 223 h 488"/>
                <a:gd name="T64" fmla="*/ 488 w 709"/>
                <a:gd name="T65" fmla="*/ 185 h 488"/>
                <a:gd name="T66" fmla="*/ 506 w 709"/>
                <a:gd name="T67" fmla="*/ 162 h 488"/>
                <a:gd name="T68" fmla="*/ 524 w 709"/>
                <a:gd name="T69" fmla="*/ 180 h 488"/>
                <a:gd name="T70" fmla="*/ 557 w 709"/>
                <a:gd name="T71" fmla="*/ 118 h 488"/>
                <a:gd name="T72" fmla="*/ 554 w 709"/>
                <a:gd name="T73" fmla="*/ 109 h 4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709" h="488">
                  <a:moveTo>
                    <a:pt x="704" y="135"/>
                  </a:moveTo>
                  <a:lnTo>
                    <a:pt x="686" y="135"/>
                  </a:lnTo>
                  <a:lnTo>
                    <a:pt x="664" y="135"/>
                  </a:lnTo>
                  <a:lnTo>
                    <a:pt x="631" y="125"/>
                  </a:lnTo>
                  <a:lnTo>
                    <a:pt x="620" y="105"/>
                  </a:lnTo>
                  <a:lnTo>
                    <a:pt x="609" y="120"/>
                  </a:lnTo>
                  <a:lnTo>
                    <a:pt x="594" y="110"/>
                  </a:lnTo>
                  <a:lnTo>
                    <a:pt x="561" y="149"/>
                  </a:lnTo>
                  <a:lnTo>
                    <a:pt x="554" y="161"/>
                  </a:lnTo>
                  <a:lnTo>
                    <a:pt x="539" y="162"/>
                  </a:lnTo>
                  <a:lnTo>
                    <a:pt x="517" y="138"/>
                  </a:lnTo>
                  <a:lnTo>
                    <a:pt x="496" y="130"/>
                  </a:lnTo>
                  <a:lnTo>
                    <a:pt x="473" y="85"/>
                  </a:lnTo>
                  <a:lnTo>
                    <a:pt x="458" y="96"/>
                  </a:lnTo>
                  <a:lnTo>
                    <a:pt x="462" y="135"/>
                  </a:lnTo>
                  <a:lnTo>
                    <a:pt x="451" y="142"/>
                  </a:lnTo>
                  <a:lnTo>
                    <a:pt x="422" y="110"/>
                  </a:lnTo>
                  <a:lnTo>
                    <a:pt x="412" y="96"/>
                  </a:lnTo>
                  <a:lnTo>
                    <a:pt x="390" y="96"/>
                  </a:lnTo>
                  <a:lnTo>
                    <a:pt x="379" y="63"/>
                  </a:lnTo>
                  <a:lnTo>
                    <a:pt x="348" y="48"/>
                  </a:lnTo>
                  <a:lnTo>
                    <a:pt x="307" y="63"/>
                  </a:lnTo>
                  <a:lnTo>
                    <a:pt x="290" y="61"/>
                  </a:lnTo>
                  <a:lnTo>
                    <a:pt x="269" y="36"/>
                  </a:lnTo>
                  <a:lnTo>
                    <a:pt x="237" y="55"/>
                  </a:lnTo>
                  <a:lnTo>
                    <a:pt x="216" y="55"/>
                  </a:lnTo>
                  <a:lnTo>
                    <a:pt x="194" y="65"/>
                  </a:lnTo>
                  <a:lnTo>
                    <a:pt x="161" y="41"/>
                  </a:lnTo>
                  <a:lnTo>
                    <a:pt x="139" y="0"/>
                  </a:lnTo>
                  <a:lnTo>
                    <a:pt x="87" y="10"/>
                  </a:lnTo>
                  <a:lnTo>
                    <a:pt x="67" y="32"/>
                  </a:lnTo>
                  <a:lnTo>
                    <a:pt x="65" y="61"/>
                  </a:lnTo>
                  <a:lnTo>
                    <a:pt x="8" y="43"/>
                  </a:lnTo>
                  <a:lnTo>
                    <a:pt x="0" y="63"/>
                  </a:lnTo>
                  <a:lnTo>
                    <a:pt x="3" y="77"/>
                  </a:lnTo>
                  <a:lnTo>
                    <a:pt x="34" y="99"/>
                  </a:lnTo>
                  <a:lnTo>
                    <a:pt x="34" y="130"/>
                  </a:lnTo>
                  <a:lnTo>
                    <a:pt x="38" y="161"/>
                  </a:lnTo>
                  <a:lnTo>
                    <a:pt x="56" y="187"/>
                  </a:lnTo>
                  <a:lnTo>
                    <a:pt x="58" y="211"/>
                  </a:lnTo>
                  <a:lnTo>
                    <a:pt x="72" y="219"/>
                  </a:lnTo>
                  <a:lnTo>
                    <a:pt x="115" y="178"/>
                  </a:lnTo>
                  <a:lnTo>
                    <a:pt x="161" y="236"/>
                  </a:lnTo>
                  <a:lnTo>
                    <a:pt x="161" y="268"/>
                  </a:lnTo>
                  <a:lnTo>
                    <a:pt x="185" y="282"/>
                  </a:lnTo>
                  <a:lnTo>
                    <a:pt x="187" y="270"/>
                  </a:lnTo>
                  <a:lnTo>
                    <a:pt x="225" y="282"/>
                  </a:lnTo>
                  <a:lnTo>
                    <a:pt x="252" y="313"/>
                  </a:lnTo>
                  <a:lnTo>
                    <a:pt x="264" y="299"/>
                  </a:lnTo>
                  <a:lnTo>
                    <a:pt x="269" y="291"/>
                  </a:lnTo>
                  <a:lnTo>
                    <a:pt x="331" y="376"/>
                  </a:lnTo>
                  <a:lnTo>
                    <a:pt x="335" y="409"/>
                  </a:lnTo>
                  <a:lnTo>
                    <a:pt x="370" y="449"/>
                  </a:lnTo>
                  <a:lnTo>
                    <a:pt x="374" y="487"/>
                  </a:lnTo>
                  <a:lnTo>
                    <a:pt x="405" y="467"/>
                  </a:lnTo>
                  <a:lnTo>
                    <a:pt x="434" y="385"/>
                  </a:lnTo>
                  <a:lnTo>
                    <a:pt x="446" y="381"/>
                  </a:lnTo>
                  <a:lnTo>
                    <a:pt x="477" y="398"/>
                  </a:lnTo>
                  <a:lnTo>
                    <a:pt x="528" y="392"/>
                  </a:lnTo>
                  <a:lnTo>
                    <a:pt x="546" y="376"/>
                  </a:lnTo>
                  <a:lnTo>
                    <a:pt x="522" y="339"/>
                  </a:lnTo>
                  <a:lnTo>
                    <a:pt x="528" y="330"/>
                  </a:lnTo>
                  <a:lnTo>
                    <a:pt x="577" y="315"/>
                  </a:lnTo>
                  <a:lnTo>
                    <a:pt x="594" y="277"/>
                  </a:lnTo>
                  <a:lnTo>
                    <a:pt x="620" y="265"/>
                  </a:lnTo>
                  <a:lnTo>
                    <a:pt x="620" y="229"/>
                  </a:lnTo>
                  <a:lnTo>
                    <a:pt x="627" y="204"/>
                  </a:lnTo>
                  <a:lnTo>
                    <a:pt x="642" y="200"/>
                  </a:lnTo>
                  <a:lnTo>
                    <a:pt x="654" y="214"/>
                  </a:lnTo>
                  <a:lnTo>
                    <a:pt x="666" y="224"/>
                  </a:lnTo>
                  <a:lnTo>
                    <a:pt x="699" y="180"/>
                  </a:lnTo>
                  <a:lnTo>
                    <a:pt x="708" y="147"/>
                  </a:lnTo>
                  <a:lnTo>
                    <a:pt x="704" y="135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2" name="Freeform 258"/>
            <p:cNvSpPr>
              <a:spLocks/>
            </p:cNvSpPr>
            <p:nvPr/>
          </p:nvSpPr>
          <p:spPr bwMode="auto">
            <a:xfrm>
              <a:off x="6470641" y="836611"/>
              <a:ext cx="1485849" cy="1398745"/>
            </a:xfrm>
            <a:custGeom>
              <a:avLst/>
              <a:gdLst>
                <a:gd name="T0" fmla="*/ 233 w 970"/>
                <a:gd name="T1" fmla="*/ 583 h 888"/>
                <a:gd name="T2" fmla="*/ 276 w 970"/>
                <a:gd name="T3" fmla="*/ 636 h 888"/>
                <a:gd name="T4" fmla="*/ 309 w 970"/>
                <a:gd name="T5" fmla="*/ 627 h 888"/>
                <a:gd name="T6" fmla="*/ 351 w 970"/>
                <a:gd name="T7" fmla="*/ 633 h 888"/>
                <a:gd name="T8" fmla="*/ 397 w 970"/>
                <a:gd name="T9" fmla="*/ 622 h 888"/>
                <a:gd name="T10" fmla="*/ 430 w 970"/>
                <a:gd name="T11" fmla="*/ 661 h 888"/>
                <a:gd name="T12" fmla="*/ 455 w 970"/>
                <a:gd name="T13" fmla="*/ 672 h 888"/>
                <a:gd name="T14" fmla="*/ 487 w 970"/>
                <a:gd name="T15" fmla="*/ 693 h 888"/>
                <a:gd name="T16" fmla="*/ 495 w 970"/>
                <a:gd name="T17" fmla="*/ 652 h 888"/>
                <a:gd name="T18" fmla="*/ 530 w 970"/>
                <a:gd name="T19" fmla="*/ 695 h 888"/>
                <a:gd name="T20" fmla="*/ 558 w 970"/>
                <a:gd name="T21" fmla="*/ 713 h 888"/>
                <a:gd name="T22" fmla="*/ 590 w 970"/>
                <a:gd name="T23" fmla="*/ 672 h 888"/>
                <a:gd name="T24" fmla="*/ 611 w 970"/>
                <a:gd name="T25" fmla="*/ 669 h 888"/>
                <a:gd name="T26" fmla="*/ 645 w 970"/>
                <a:gd name="T27" fmla="*/ 693 h 888"/>
                <a:gd name="T28" fmla="*/ 676 w 970"/>
                <a:gd name="T29" fmla="*/ 693 h 888"/>
                <a:gd name="T30" fmla="*/ 663 w 970"/>
                <a:gd name="T31" fmla="*/ 636 h 888"/>
                <a:gd name="T32" fmla="*/ 650 w 970"/>
                <a:gd name="T33" fmla="*/ 570 h 888"/>
                <a:gd name="T34" fmla="*/ 724 w 970"/>
                <a:gd name="T35" fmla="*/ 539 h 888"/>
                <a:gd name="T36" fmla="*/ 731 w 970"/>
                <a:gd name="T37" fmla="*/ 506 h 888"/>
                <a:gd name="T38" fmla="*/ 739 w 970"/>
                <a:gd name="T39" fmla="*/ 471 h 888"/>
                <a:gd name="T40" fmla="*/ 745 w 970"/>
                <a:gd name="T41" fmla="*/ 337 h 888"/>
                <a:gd name="T42" fmla="*/ 740 w 970"/>
                <a:gd name="T43" fmla="*/ 281 h 888"/>
                <a:gd name="T44" fmla="*/ 737 w 970"/>
                <a:gd name="T45" fmla="*/ 254 h 888"/>
                <a:gd name="T46" fmla="*/ 688 w 970"/>
                <a:gd name="T47" fmla="*/ 294 h 888"/>
                <a:gd name="T48" fmla="*/ 637 w 970"/>
                <a:gd name="T49" fmla="*/ 343 h 888"/>
                <a:gd name="T50" fmla="*/ 543 w 970"/>
                <a:gd name="T51" fmla="*/ 343 h 888"/>
                <a:gd name="T52" fmla="*/ 533 w 970"/>
                <a:gd name="T53" fmla="*/ 306 h 888"/>
                <a:gd name="T54" fmla="*/ 500 w 970"/>
                <a:gd name="T55" fmla="*/ 281 h 888"/>
                <a:gd name="T56" fmla="*/ 440 w 970"/>
                <a:gd name="T57" fmla="*/ 263 h 888"/>
                <a:gd name="T58" fmla="*/ 391 w 970"/>
                <a:gd name="T59" fmla="*/ 258 h 888"/>
                <a:gd name="T60" fmla="*/ 349 w 970"/>
                <a:gd name="T61" fmla="*/ 228 h 888"/>
                <a:gd name="T62" fmla="*/ 329 w 970"/>
                <a:gd name="T63" fmla="*/ 192 h 888"/>
                <a:gd name="T64" fmla="*/ 294 w 970"/>
                <a:gd name="T65" fmla="*/ 151 h 888"/>
                <a:gd name="T66" fmla="*/ 260 w 970"/>
                <a:gd name="T67" fmla="*/ 89 h 888"/>
                <a:gd name="T68" fmla="*/ 219 w 970"/>
                <a:gd name="T69" fmla="*/ 27 h 888"/>
                <a:gd name="T70" fmla="*/ 154 w 970"/>
                <a:gd name="T71" fmla="*/ 14 h 888"/>
                <a:gd name="T72" fmla="*/ 82 w 970"/>
                <a:gd name="T73" fmla="*/ 0 h 888"/>
                <a:gd name="T74" fmla="*/ 4 w 970"/>
                <a:gd name="T75" fmla="*/ 35 h 888"/>
                <a:gd name="T76" fmla="*/ 0 w 970"/>
                <a:gd name="T77" fmla="*/ 101 h 888"/>
                <a:gd name="T78" fmla="*/ 34 w 970"/>
                <a:gd name="T79" fmla="*/ 125 h 888"/>
                <a:gd name="T80" fmla="*/ 77 w 970"/>
                <a:gd name="T81" fmla="*/ 115 h 888"/>
                <a:gd name="T82" fmla="*/ 85 w 970"/>
                <a:gd name="T83" fmla="*/ 161 h 888"/>
                <a:gd name="T84" fmla="*/ 137 w 970"/>
                <a:gd name="T85" fmla="*/ 187 h 888"/>
                <a:gd name="T86" fmla="*/ 168 w 970"/>
                <a:gd name="T87" fmla="*/ 172 h 888"/>
                <a:gd name="T88" fmla="*/ 260 w 970"/>
                <a:gd name="T89" fmla="*/ 178 h 888"/>
                <a:gd name="T90" fmla="*/ 246 w 970"/>
                <a:gd name="T91" fmla="*/ 302 h 888"/>
                <a:gd name="T92" fmla="*/ 231 w 970"/>
                <a:gd name="T93" fmla="*/ 341 h 888"/>
                <a:gd name="T94" fmla="*/ 227 w 970"/>
                <a:gd name="T95" fmla="*/ 421 h 888"/>
                <a:gd name="T96" fmla="*/ 206 w 970"/>
                <a:gd name="T97" fmla="*/ 404 h 888"/>
                <a:gd name="T98" fmla="*/ 160 w 970"/>
                <a:gd name="T99" fmla="*/ 477 h 888"/>
                <a:gd name="T100" fmla="*/ 141 w 970"/>
                <a:gd name="T101" fmla="*/ 512 h 888"/>
                <a:gd name="T102" fmla="*/ 208 w 970"/>
                <a:gd name="T103" fmla="*/ 537 h 888"/>
                <a:gd name="T104" fmla="*/ 206 w 970"/>
                <a:gd name="T105" fmla="*/ 551 h 888"/>
                <a:gd name="T106" fmla="*/ 182 w 970"/>
                <a:gd name="T107" fmla="*/ 582 h 888"/>
                <a:gd name="T108" fmla="*/ 192 w 970"/>
                <a:gd name="T109" fmla="*/ 591 h 888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70" h="888">
                  <a:moveTo>
                    <a:pt x="244" y="734"/>
                  </a:moveTo>
                  <a:lnTo>
                    <a:pt x="297" y="724"/>
                  </a:lnTo>
                  <a:lnTo>
                    <a:pt x="318" y="766"/>
                  </a:lnTo>
                  <a:lnTo>
                    <a:pt x="351" y="790"/>
                  </a:lnTo>
                  <a:lnTo>
                    <a:pt x="373" y="779"/>
                  </a:lnTo>
                  <a:lnTo>
                    <a:pt x="394" y="779"/>
                  </a:lnTo>
                  <a:lnTo>
                    <a:pt x="426" y="761"/>
                  </a:lnTo>
                  <a:lnTo>
                    <a:pt x="447" y="785"/>
                  </a:lnTo>
                  <a:lnTo>
                    <a:pt x="463" y="787"/>
                  </a:lnTo>
                  <a:lnTo>
                    <a:pt x="505" y="772"/>
                  </a:lnTo>
                  <a:lnTo>
                    <a:pt x="535" y="787"/>
                  </a:lnTo>
                  <a:lnTo>
                    <a:pt x="547" y="821"/>
                  </a:lnTo>
                  <a:lnTo>
                    <a:pt x="569" y="821"/>
                  </a:lnTo>
                  <a:lnTo>
                    <a:pt x="579" y="835"/>
                  </a:lnTo>
                  <a:lnTo>
                    <a:pt x="607" y="867"/>
                  </a:lnTo>
                  <a:lnTo>
                    <a:pt x="619" y="860"/>
                  </a:lnTo>
                  <a:lnTo>
                    <a:pt x="614" y="821"/>
                  </a:lnTo>
                  <a:lnTo>
                    <a:pt x="629" y="809"/>
                  </a:lnTo>
                  <a:lnTo>
                    <a:pt x="652" y="854"/>
                  </a:lnTo>
                  <a:lnTo>
                    <a:pt x="674" y="862"/>
                  </a:lnTo>
                  <a:lnTo>
                    <a:pt x="695" y="887"/>
                  </a:lnTo>
                  <a:lnTo>
                    <a:pt x="710" y="885"/>
                  </a:lnTo>
                  <a:lnTo>
                    <a:pt x="717" y="874"/>
                  </a:lnTo>
                  <a:lnTo>
                    <a:pt x="750" y="835"/>
                  </a:lnTo>
                  <a:lnTo>
                    <a:pt x="765" y="845"/>
                  </a:lnTo>
                  <a:lnTo>
                    <a:pt x="777" y="830"/>
                  </a:lnTo>
                  <a:lnTo>
                    <a:pt x="787" y="850"/>
                  </a:lnTo>
                  <a:lnTo>
                    <a:pt x="820" y="860"/>
                  </a:lnTo>
                  <a:lnTo>
                    <a:pt x="842" y="860"/>
                  </a:lnTo>
                  <a:lnTo>
                    <a:pt x="860" y="860"/>
                  </a:lnTo>
                  <a:lnTo>
                    <a:pt x="849" y="845"/>
                  </a:lnTo>
                  <a:lnTo>
                    <a:pt x="844" y="790"/>
                  </a:lnTo>
                  <a:lnTo>
                    <a:pt x="805" y="730"/>
                  </a:lnTo>
                  <a:lnTo>
                    <a:pt x="827" y="708"/>
                  </a:lnTo>
                  <a:lnTo>
                    <a:pt x="849" y="669"/>
                  </a:lnTo>
                  <a:lnTo>
                    <a:pt x="921" y="669"/>
                  </a:lnTo>
                  <a:lnTo>
                    <a:pt x="937" y="657"/>
                  </a:lnTo>
                  <a:lnTo>
                    <a:pt x="930" y="628"/>
                  </a:lnTo>
                  <a:lnTo>
                    <a:pt x="947" y="600"/>
                  </a:lnTo>
                  <a:lnTo>
                    <a:pt x="941" y="585"/>
                  </a:lnTo>
                  <a:lnTo>
                    <a:pt x="947" y="558"/>
                  </a:lnTo>
                  <a:lnTo>
                    <a:pt x="947" y="419"/>
                  </a:lnTo>
                  <a:lnTo>
                    <a:pt x="969" y="375"/>
                  </a:lnTo>
                  <a:lnTo>
                    <a:pt x="942" y="349"/>
                  </a:lnTo>
                  <a:lnTo>
                    <a:pt x="947" y="331"/>
                  </a:lnTo>
                  <a:lnTo>
                    <a:pt x="937" y="315"/>
                  </a:lnTo>
                  <a:lnTo>
                    <a:pt x="908" y="327"/>
                  </a:lnTo>
                  <a:lnTo>
                    <a:pt x="875" y="365"/>
                  </a:lnTo>
                  <a:lnTo>
                    <a:pt x="842" y="380"/>
                  </a:lnTo>
                  <a:lnTo>
                    <a:pt x="810" y="426"/>
                  </a:lnTo>
                  <a:lnTo>
                    <a:pt x="729" y="452"/>
                  </a:lnTo>
                  <a:lnTo>
                    <a:pt x="691" y="426"/>
                  </a:lnTo>
                  <a:lnTo>
                    <a:pt x="695" y="408"/>
                  </a:lnTo>
                  <a:lnTo>
                    <a:pt x="678" y="380"/>
                  </a:lnTo>
                  <a:lnTo>
                    <a:pt x="667" y="349"/>
                  </a:lnTo>
                  <a:lnTo>
                    <a:pt x="636" y="349"/>
                  </a:lnTo>
                  <a:lnTo>
                    <a:pt x="581" y="320"/>
                  </a:lnTo>
                  <a:lnTo>
                    <a:pt x="559" y="327"/>
                  </a:lnTo>
                  <a:lnTo>
                    <a:pt x="535" y="315"/>
                  </a:lnTo>
                  <a:lnTo>
                    <a:pt x="497" y="320"/>
                  </a:lnTo>
                  <a:lnTo>
                    <a:pt x="463" y="309"/>
                  </a:lnTo>
                  <a:lnTo>
                    <a:pt x="444" y="283"/>
                  </a:lnTo>
                  <a:lnTo>
                    <a:pt x="426" y="261"/>
                  </a:lnTo>
                  <a:lnTo>
                    <a:pt x="418" y="238"/>
                  </a:lnTo>
                  <a:lnTo>
                    <a:pt x="394" y="209"/>
                  </a:lnTo>
                  <a:lnTo>
                    <a:pt x="375" y="187"/>
                  </a:lnTo>
                  <a:lnTo>
                    <a:pt x="341" y="137"/>
                  </a:lnTo>
                  <a:lnTo>
                    <a:pt x="330" y="110"/>
                  </a:lnTo>
                  <a:lnTo>
                    <a:pt x="291" y="59"/>
                  </a:lnTo>
                  <a:lnTo>
                    <a:pt x="279" y="33"/>
                  </a:lnTo>
                  <a:lnTo>
                    <a:pt x="229" y="6"/>
                  </a:lnTo>
                  <a:lnTo>
                    <a:pt x="196" y="18"/>
                  </a:lnTo>
                  <a:lnTo>
                    <a:pt x="167" y="11"/>
                  </a:lnTo>
                  <a:lnTo>
                    <a:pt x="105" y="0"/>
                  </a:lnTo>
                  <a:lnTo>
                    <a:pt x="19" y="28"/>
                  </a:lnTo>
                  <a:lnTo>
                    <a:pt x="4" y="44"/>
                  </a:lnTo>
                  <a:lnTo>
                    <a:pt x="21" y="66"/>
                  </a:lnTo>
                  <a:lnTo>
                    <a:pt x="0" y="126"/>
                  </a:lnTo>
                  <a:lnTo>
                    <a:pt x="5" y="132"/>
                  </a:lnTo>
                  <a:lnTo>
                    <a:pt x="43" y="155"/>
                  </a:lnTo>
                  <a:lnTo>
                    <a:pt x="62" y="122"/>
                  </a:lnTo>
                  <a:lnTo>
                    <a:pt x="98" y="143"/>
                  </a:lnTo>
                  <a:lnTo>
                    <a:pt x="95" y="158"/>
                  </a:lnTo>
                  <a:lnTo>
                    <a:pt x="108" y="199"/>
                  </a:lnTo>
                  <a:lnTo>
                    <a:pt x="131" y="225"/>
                  </a:lnTo>
                  <a:lnTo>
                    <a:pt x="174" y="232"/>
                  </a:lnTo>
                  <a:lnTo>
                    <a:pt x="187" y="216"/>
                  </a:lnTo>
                  <a:lnTo>
                    <a:pt x="213" y="214"/>
                  </a:lnTo>
                  <a:lnTo>
                    <a:pt x="265" y="170"/>
                  </a:lnTo>
                  <a:lnTo>
                    <a:pt x="330" y="221"/>
                  </a:lnTo>
                  <a:lnTo>
                    <a:pt x="308" y="309"/>
                  </a:lnTo>
                  <a:lnTo>
                    <a:pt x="313" y="375"/>
                  </a:lnTo>
                  <a:lnTo>
                    <a:pt x="313" y="415"/>
                  </a:lnTo>
                  <a:lnTo>
                    <a:pt x="294" y="423"/>
                  </a:lnTo>
                  <a:lnTo>
                    <a:pt x="294" y="525"/>
                  </a:lnTo>
                  <a:lnTo>
                    <a:pt x="289" y="522"/>
                  </a:lnTo>
                  <a:lnTo>
                    <a:pt x="270" y="501"/>
                  </a:lnTo>
                  <a:lnTo>
                    <a:pt x="262" y="501"/>
                  </a:lnTo>
                  <a:lnTo>
                    <a:pt x="258" y="508"/>
                  </a:lnTo>
                  <a:lnTo>
                    <a:pt x="203" y="592"/>
                  </a:lnTo>
                  <a:lnTo>
                    <a:pt x="177" y="625"/>
                  </a:lnTo>
                  <a:lnTo>
                    <a:pt x="179" y="635"/>
                  </a:lnTo>
                  <a:lnTo>
                    <a:pt x="234" y="676"/>
                  </a:lnTo>
                  <a:lnTo>
                    <a:pt x="265" y="666"/>
                  </a:lnTo>
                  <a:lnTo>
                    <a:pt x="268" y="676"/>
                  </a:lnTo>
                  <a:lnTo>
                    <a:pt x="262" y="684"/>
                  </a:lnTo>
                  <a:lnTo>
                    <a:pt x="234" y="698"/>
                  </a:lnTo>
                  <a:lnTo>
                    <a:pt x="231" y="722"/>
                  </a:lnTo>
                  <a:lnTo>
                    <a:pt x="244" y="734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43" name="Freeform 259"/>
            <p:cNvSpPr>
              <a:spLocks/>
            </p:cNvSpPr>
            <p:nvPr/>
          </p:nvSpPr>
          <p:spPr bwMode="auto">
            <a:xfrm>
              <a:off x="6315192" y="3046180"/>
              <a:ext cx="63927" cy="85996"/>
            </a:xfrm>
            <a:custGeom>
              <a:avLst/>
              <a:gdLst>
                <a:gd name="T0" fmla="*/ 32 w 42"/>
                <a:gd name="T1" fmla="*/ 0 h 54"/>
                <a:gd name="T2" fmla="*/ 26 w 42"/>
                <a:gd name="T3" fmla="*/ 22 h 54"/>
                <a:gd name="T4" fmla="*/ 29 w 42"/>
                <a:gd name="T5" fmla="*/ 32 h 54"/>
                <a:gd name="T6" fmla="*/ 7 w 42"/>
                <a:gd name="T7" fmla="*/ 44 h 54"/>
                <a:gd name="T8" fmla="*/ 5 w 42"/>
                <a:gd name="T9" fmla="*/ 25 h 54"/>
                <a:gd name="T10" fmla="*/ 0 w 42"/>
                <a:gd name="T11" fmla="*/ 12 h 54"/>
                <a:gd name="T12" fmla="*/ 32 w 42"/>
                <a:gd name="T13" fmla="*/ 0 h 54"/>
                <a:gd name="T14" fmla="*/ 32 w 42"/>
                <a:gd name="T15" fmla="*/ 0 h 54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42" h="54">
                  <a:moveTo>
                    <a:pt x="41" y="0"/>
                  </a:moveTo>
                  <a:lnTo>
                    <a:pt x="33" y="26"/>
                  </a:lnTo>
                  <a:lnTo>
                    <a:pt x="38" y="39"/>
                  </a:lnTo>
                  <a:lnTo>
                    <a:pt x="9" y="53"/>
                  </a:lnTo>
                  <a:lnTo>
                    <a:pt x="7" y="31"/>
                  </a:lnTo>
                  <a:lnTo>
                    <a:pt x="0" y="14"/>
                  </a:lnTo>
                  <a:lnTo>
                    <a:pt x="41" y="0"/>
                  </a:lnTo>
                </a:path>
              </a:pathLst>
            </a:custGeom>
            <a:grpFill/>
            <a:ln w="3175" cap="rnd" cmpd="sng">
              <a:solidFill>
                <a:schemeClr val="bg1">
                  <a:lumMod val="75000"/>
                </a:schemeClr>
              </a:solidFill>
              <a:prstDash val="solid"/>
              <a:round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1655763" y="5899150"/>
            <a:ext cx="24892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1400" dirty="0">
                <a:solidFill>
                  <a:schemeClr val="bg1"/>
                </a:solidFill>
                <a:latin typeface="+mj-ea"/>
                <a:ea typeface="+mj-ea"/>
              </a:rPr>
              <a:t>公司产品销售点分布</a:t>
            </a:r>
          </a:p>
        </p:txBody>
      </p:sp>
      <p:grpSp>
        <p:nvGrpSpPr>
          <p:cNvPr id="23557" name="组合 2"/>
          <p:cNvGrpSpPr>
            <a:grpSpLocks/>
          </p:cNvGrpSpPr>
          <p:nvPr/>
        </p:nvGrpSpPr>
        <p:grpSpPr bwMode="auto">
          <a:xfrm>
            <a:off x="2543175" y="4219575"/>
            <a:ext cx="128588" cy="195263"/>
            <a:chOff x="2527139" y="4194663"/>
            <a:chExt cx="160670" cy="245669"/>
          </a:xfrm>
        </p:grpSpPr>
        <p:sp>
          <p:nvSpPr>
            <p:cNvPr id="23583" name="Freeform 303"/>
            <p:cNvSpPr>
              <a:spLocks noEditPoints="1"/>
            </p:cNvSpPr>
            <p:nvPr/>
          </p:nvSpPr>
          <p:spPr bwMode="auto">
            <a:xfrm>
              <a:off x="2527139" y="4194663"/>
              <a:ext cx="160670" cy="213676"/>
            </a:xfrm>
            <a:custGeom>
              <a:avLst/>
              <a:gdLst>
                <a:gd name="T0" fmla="*/ 83435 w 622"/>
                <a:gd name="T1" fmla="*/ 213676 h 831"/>
                <a:gd name="T2" fmla="*/ 47271 w 622"/>
                <a:gd name="T3" fmla="*/ 174078 h 831"/>
                <a:gd name="T4" fmla="*/ 13691 w 622"/>
                <a:gd name="T5" fmla="*/ 124451 h 831"/>
                <a:gd name="T6" fmla="*/ 41072 w 622"/>
                <a:gd name="T7" fmla="*/ 31627 h 831"/>
                <a:gd name="T8" fmla="*/ 158087 w 622"/>
                <a:gd name="T9" fmla="*/ 85625 h 831"/>
                <a:gd name="T10" fmla="*/ 141297 w 622"/>
                <a:gd name="T11" fmla="*/ 146308 h 831"/>
                <a:gd name="T12" fmla="*/ 113916 w 622"/>
                <a:gd name="T13" fmla="*/ 179735 h 831"/>
                <a:gd name="T14" fmla="*/ 83435 w 622"/>
                <a:gd name="T15" fmla="*/ 213676 h 831"/>
                <a:gd name="T16" fmla="*/ 118823 w 622"/>
                <a:gd name="T17" fmla="*/ 94110 h 831"/>
                <a:gd name="T18" fmla="*/ 83176 w 622"/>
                <a:gd name="T19" fmla="*/ 58626 h 831"/>
                <a:gd name="T20" fmla="*/ 47788 w 622"/>
                <a:gd name="T21" fmla="*/ 93853 h 831"/>
                <a:gd name="T22" fmla="*/ 83435 w 622"/>
                <a:gd name="T23" fmla="*/ 129594 h 831"/>
                <a:gd name="T24" fmla="*/ 118823 w 622"/>
                <a:gd name="T25" fmla="*/ 94110 h 8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622" h="831">
                  <a:moveTo>
                    <a:pt x="323" y="831"/>
                  </a:moveTo>
                  <a:cubicBezTo>
                    <a:pt x="278" y="781"/>
                    <a:pt x="230" y="729"/>
                    <a:pt x="183" y="677"/>
                  </a:cubicBezTo>
                  <a:cubicBezTo>
                    <a:pt x="131" y="619"/>
                    <a:pt x="82" y="558"/>
                    <a:pt x="53" y="484"/>
                  </a:cubicBezTo>
                  <a:cubicBezTo>
                    <a:pt x="0" y="349"/>
                    <a:pt x="43" y="202"/>
                    <a:pt x="159" y="123"/>
                  </a:cubicBezTo>
                  <a:cubicBezTo>
                    <a:pt x="340" y="0"/>
                    <a:pt x="589" y="115"/>
                    <a:pt x="612" y="333"/>
                  </a:cubicBezTo>
                  <a:cubicBezTo>
                    <a:pt x="622" y="421"/>
                    <a:pt x="596" y="499"/>
                    <a:pt x="547" y="569"/>
                  </a:cubicBezTo>
                  <a:cubicBezTo>
                    <a:pt x="515" y="614"/>
                    <a:pt x="477" y="656"/>
                    <a:pt x="441" y="699"/>
                  </a:cubicBezTo>
                  <a:cubicBezTo>
                    <a:pt x="402" y="744"/>
                    <a:pt x="361" y="789"/>
                    <a:pt x="323" y="831"/>
                  </a:cubicBezTo>
                  <a:close/>
                  <a:moveTo>
                    <a:pt x="460" y="366"/>
                  </a:moveTo>
                  <a:cubicBezTo>
                    <a:pt x="460" y="289"/>
                    <a:pt x="399" y="228"/>
                    <a:pt x="322" y="228"/>
                  </a:cubicBezTo>
                  <a:cubicBezTo>
                    <a:pt x="247" y="228"/>
                    <a:pt x="186" y="289"/>
                    <a:pt x="185" y="365"/>
                  </a:cubicBezTo>
                  <a:cubicBezTo>
                    <a:pt x="185" y="442"/>
                    <a:pt x="246" y="504"/>
                    <a:pt x="323" y="504"/>
                  </a:cubicBezTo>
                  <a:cubicBezTo>
                    <a:pt x="398" y="504"/>
                    <a:pt x="459" y="442"/>
                    <a:pt x="460" y="3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" name="新月形 1"/>
            <p:cNvSpPr/>
            <p:nvPr/>
          </p:nvSpPr>
          <p:spPr>
            <a:xfrm rot="16200000">
              <a:off x="2591448" y="4371741"/>
              <a:ext cx="45939" cy="91244"/>
            </a:xfrm>
            <a:prstGeom prst="moon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23558" name="组合 45"/>
          <p:cNvGrpSpPr>
            <a:grpSpLocks/>
          </p:cNvGrpSpPr>
          <p:nvPr/>
        </p:nvGrpSpPr>
        <p:grpSpPr bwMode="auto">
          <a:xfrm>
            <a:off x="3370263" y="4468813"/>
            <a:ext cx="127000" cy="193675"/>
            <a:chOff x="2527139" y="4194663"/>
            <a:chExt cx="160670" cy="245669"/>
          </a:xfrm>
        </p:grpSpPr>
        <p:sp>
          <p:nvSpPr>
            <p:cNvPr id="23581" name="Freeform 303"/>
            <p:cNvSpPr>
              <a:spLocks noEditPoints="1"/>
            </p:cNvSpPr>
            <p:nvPr/>
          </p:nvSpPr>
          <p:spPr bwMode="auto">
            <a:xfrm>
              <a:off x="2527139" y="4194663"/>
              <a:ext cx="160670" cy="213676"/>
            </a:xfrm>
            <a:custGeom>
              <a:avLst/>
              <a:gdLst>
                <a:gd name="T0" fmla="*/ 83435 w 622"/>
                <a:gd name="T1" fmla="*/ 213676 h 831"/>
                <a:gd name="T2" fmla="*/ 47271 w 622"/>
                <a:gd name="T3" fmla="*/ 174078 h 831"/>
                <a:gd name="T4" fmla="*/ 13691 w 622"/>
                <a:gd name="T5" fmla="*/ 124451 h 831"/>
                <a:gd name="T6" fmla="*/ 41072 w 622"/>
                <a:gd name="T7" fmla="*/ 31627 h 831"/>
                <a:gd name="T8" fmla="*/ 158087 w 622"/>
                <a:gd name="T9" fmla="*/ 85625 h 831"/>
                <a:gd name="T10" fmla="*/ 141297 w 622"/>
                <a:gd name="T11" fmla="*/ 146308 h 831"/>
                <a:gd name="T12" fmla="*/ 113916 w 622"/>
                <a:gd name="T13" fmla="*/ 179735 h 831"/>
                <a:gd name="T14" fmla="*/ 83435 w 622"/>
                <a:gd name="T15" fmla="*/ 213676 h 831"/>
                <a:gd name="T16" fmla="*/ 118823 w 622"/>
                <a:gd name="T17" fmla="*/ 94110 h 831"/>
                <a:gd name="T18" fmla="*/ 83176 w 622"/>
                <a:gd name="T19" fmla="*/ 58626 h 831"/>
                <a:gd name="T20" fmla="*/ 47788 w 622"/>
                <a:gd name="T21" fmla="*/ 93853 h 831"/>
                <a:gd name="T22" fmla="*/ 83435 w 622"/>
                <a:gd name="T23" fmla="*/ 129594 h 831"/>
                <a:gd name="T24" fmla="*/ 118823 w 622"/>
                <a:gd name="T25" fmla="*/ 94110 h 8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622" h="831">
                  <a:moveTo>
                    <a:pt x="323" y="831"/>
                  </a:moveTo>
                  <a:cubicBezTo>
                    <a:pt x="278" y="781"/>
                    <a:pt x="230" y="729"/>
                    <a:pt x="183" y="677"/>
                  </a:cubicBezTo>
                  <a:cubicBezTo>
                    <a:pt x="131" y="619"/>
                    <a:pt x="82" y="558"/>
                    <a:pt x="53" y="484"/>
                  </a:cubicBezTo>
                  <a:cubicBezTo>
                    <a:pt x="0" y="349"/>
                    <a:pt x="43" y="202"/>
                    <a:pt x="159" y="123"/>
                  </a:cubicBezTo>
                  <a:cubicBezTo>
                    <a:pt x="340" y="0"/>
                    <a:pt x="589" y="115"/>
                    <a:pt x="612" y="333"/>
                  </a:cubicBezTo>
                  <a:cubicBezTo>
                    <a:pt x="622" y="421"/>
                    <a:pt x="596" y="499"/>
                    <a:pt x="547" y="569"/>
                  </a:cubicBezTo>
                  <a:cubicBezTo>
                    <a:pt x="515" y="614"/>
                    <a:pt x="477" y="656"/>
                    <a:pt x="441" y="699"/>
                  </a:cubicBezTo>
                  <a:cubicBezTo>
                    <a:pt x="402" y="744"/>
                    <a:pt x="361" y="789"/>
                    <a:pt x="323" y="831"/>
                  </a:cubicBezTo>
                  <a:close/>
                  <a:moveTo>
                    <a:pt x="460" y="366"/>
                  </a:moveTo>
                  <a:cubicBezTo>
                    <a:pt x="460" y="289"/>
                    <a:pt x="399" y="228"/>
                    <a:pt x="322" y="228"/>
                  </a:cubicBezTo>
                  <a:cubicBezTo>
                    <a:pt x="247" y="228"/>
                    <a:pt x="186" y="289"/>
                    <a:pt x="185" y="365"/>
                  </a:cubicBezTo>
                  <a:cubicBezTo>
                    <a:pt x="185" y="442"/>
                    <a:pt x="246" y="504"/>
                    <a:pt x="323" y="504"/>
                  </a:cubicBezTo>
                  <a:cubicBezTo>
                    <a:pt x="398" y="504"/>
                    <a:pt x="459" y="442"/>
                    <a:pt x="460" y="3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" name="新月形 49"/>
            <p:cNvSpPr/>
            <p:nvPr/>
          </p:nvSpPr>
          <p:spPr>
            <a:xfrm rot="16200000">
              <a:off x="2590341" y="4370982"/>
              <a:ext cx="46315" cy="92385"/>
            </a:xfrm>
            <a:prstGeom prst="moon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23559" name="组合 50"/>
          <p:cNvGrpSpPr>
            <a:grpSpLocks/>
          </p:cNvGrpSpPr>
          <p:nvPr/>
        </p:nvGrpSpPr>
        <p:grpSpPr bwMode="auto">
          <a:xfrm>
            <a:off x="3841750" y="3978275"/>
            <a:ext cx="127000" cy="195263"/>
            <a:chOff x="2527139" y="4194663"/>
            <a:chExt cx="160670" cy="245669"/>
          </a:xfrm>
        </p:grpSpPr>
        <p:sp>
          <p:nvSpPr>
            <p:cNvPr id="23579" name="Freeform 303"/>
            <p:cNvSpPr>
              <a:spLocks noEditPoints="1"/>
            </p:cNvSpPr>
            <p:nvPr/>
          </p:nvSpPr>
          <p:spPr bwMode="auto">
            <a:xfrm>
              <a:off x="2527139" y="4194663"/>
              <a:ext cx="160670" cy="213676"/>
            </a:xfrm>
            <a:custGeom>
              <a:avLst/>
              <a:gdLst>
                <a:gd name="T0" fmla="*/ 83435 w 622"/>
                <a:gd name="T1" fmla="*/ 213676 h 831"/>
                <a:gd name="T2" fmla="*/ 47271 w 622"/>
                <a:gd name="T3" fmla="*/ 174078 h 831"/>
                <a:gd name="T4" fmla="*/ 13691 w 622"/>
                <a:gd name="T5" fmla="*/ 124451 h 831"/>
                <a:gd name="T6" fmla="*/ 41072 w 622"/>
                <a:gd name="T7" fmla="*/ 31627 h 831"/>
                <a:gd name="T8" fmla="*/ 158087 w 622"/>
                <a:gd name="T9" fmla="*/ 85625 h 831"/>
                <a:gd name="T10" fmla="*/ 141297 w 622"/>
                <a:gd name="T11" fmla="*/ 146308 h 831"/>
                <a:gd name="T12" fmla="*/ 113916 w 622"/>
                <a:gd name="T13" fmla="*/ 179735 h 831"/>
                <a:gd name="T14" fmla="*/ 83435 w 622"/>
                <a:gd name="T15" fmla="*/ 213676 h 831"/>
                <a:gd name="T16" fmla="*/ 118823 w 622"/>
                <a:gd name="T17" fmla="*/ 94110 h 831"/>
                <a:gd name="T18" fmla="*/ 83176 w 622"/>
                <a:gd name="T19" fmla="*/ 58626 h 831"/>
                <a:gd name="T20" fmla="*/ 47788 w 622"/>
                <a:gd name="T21" fmla="*/ 93853 h 831"/>
                <a:gd name="T22" fmla="*/ 83435 w 622"/>
                <a:gd name="T23" fmla="*/ 129594 h 831"/>
                <a:gd name="T24" fmla="*/ 118823 w 622"/>
                <a:gd name="T25" fmla="*/ 94110 h 8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622" h="831">
                  <a:moveTo>
                    <a:pt x="323" y="831"/>
                  </a:moveTo>
                  <a:cubicBezTo>
                    <a:pt x="278" y="781"/>
                    <a:pt x="230" y="729"/>
                    <a:pt x="183" y="677"/>
                  </a:cubicBezTo>
                  <a:cubicBezTo>
                    <a:pt x="131" y="619"/>
                    <a:pt x="82" y="558"/>
                    <a:pt x="53" y="484"/>
                  </a:cubicBezTo>
                  <a:cubicBezTo>
                    <a:pt x="0" y="349"/>
                    <a:pt x="43" y="202"/>
                    <a:pt x="159" y="123"/>
                  </a:cubicBezTo>
                  <a:cubicBezTo>
                    <a:pt x="340" y="0"/>
                    <a:pt x="589" y="115"/>
                    <a:pt x="612" y="333"/>
                  </a:cubicBezTo>
                  <a:cubicBezTo>
                    <a:pt x="622" y="421"/>
                    <a:pt x="596" y="499"/>
                    <a:pt x="547" y="569"/>
                  </a:cubicBezTo>
                  <a:cubicBezTo>
                    <a:pt x="515" y="614"/>
                    <a:pt x="477" y="656"/>
                    <a:pt x="441" y="699"/>
                  </a:cubicBezTo>
                  <a:cubicBezTo>
                    <a:pt x="402" y="744"/>
                    <a:pt x="361" y="789"/>
                    <a:pt x="323" y="831"/>
                  </a:cubicBezTo>
                  <a:close/>
                  <a:moveTo>
                    <a:pt x="460" y="366"/>
                  </a:moveTo>
                  <a:cubicBezTo>
                    <a:pt x="460" y="289"/>
                    <a:pt x="399" y="228"/>
                    <a:pt x="322" y="228"/>
                  </a:cubicBezTo>
                  <a:cubicBezTo>
                    <a:pt x="247" y="228"/>
                    <a:pt x="186" y="289"/>
                    <a:pt x="185" y="365"/>
                  </a:cubicBezTo>
                  <a:cubicBezTo>
                    <a:pt x="185" y="442"/>
                    <a:pt x="246" y="504"/>
                    <a:pt x="323" y="504"/>
                  </a:cubicBezTo>
                  <a:cubicBezTo>
                    <a:pt x="398" y="504"/>
                    <a:pt x="459" y="442"/>
                    <a:pt x="460" y="3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3" name="新月形 52"/>
            <p:cNvSpPr/>
            <p:nvPr/>
          </p:nvSpPr>
          <p:spPr>
            <a:xfrm rot="16200000">
              <a:off x="2590530" y="4371170"/>
              <a:ext cx="45939" cy="92385"/>
            </a:xfrm>
            <a:prstGeom prst="moon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grpSp>
        <p:nvGrpSpPr>
          <p:cNvPr id="23560" name="组合 53"/>
          <p:cNvGrpSpPr>
            <a:grpSpLocks/>
          </p:cNvGrpSpPr>
          <p:nvPr/>
        </p:nvGrpSpPr>
        <p:grpSpPr bwMode="auto">
          <a:xfrm>
            <a:off x="3043238" y="3810000"/>
            <a:ext cx="127000" cy="195263"/>
            <a:chOff x="2527139" y="4194663"/>
            <a:chExt cx="160670" cy="245669"/>
          </a:xfrm>
        </p:grpSpPr>
        <p:sp>
          <p:nvSpPr>
            <p:cNvPr id="23577" name="Freeform 303"/>
            <p:cNvSpPr>
              <a:spLocks noEditPoints="1"/>
            </p:cNvSpPr>
            <p:nvPr/>
          </p:nvSpPr>
          <p:spPr bwMode="auto">
            <a:xfrm>
              <a:off x="2527139" y="4194663"/>
              <a:ext cx="160670" cy="213676"/>
            </a:xfrm>
            <a:custGeom>
              <a:avLst/>
              <a:gdLst>
                <a:gd name="T0" fmla="*/ 83435 w 622"/>
                <a:gd name="T1" fmla="*/ 213676 h 831"/>
                <a:gd name="T2" fmla="*/ 47271 w 622"/>
                <a:gd name="T3" fmla="*/ 174078 h 831"/>
                <a:gd name="T4" fmla="*/ 13691 w 622"/>
                <a:gd name="T5" fmla="*/ 124451 h 831"/>
                <a:gd name="T6" fmla="*/ 41072 w 622"/>
                <a:gd name="T7" fmla="*/ 31627 h 831"/>
                <a:gd name="T8" fmla="*/ 158087 w 622"/>
                <a:gd name="T9" fmla="*/ 85625 h 831"/>
                <a:gd name="T10" fmla="*/ 141297 w 622"/>
                <a:gd name="T11" fmla="*/ 146308 h 831"/>
                <a:gd name="T12" fmla="*/ 113916 w 622"/>
                <a:gd name="T13" fmla="*/ 179735 h 831"/>
                <a:gd name="T14" fmla="*/ 83435 w 622"/>
                <a:gd name="T15" fmla="*/ 213676 h 831"/>
                <a:gd name="T16" fmla="*/ 118823 w 622"/>
                <a:gd name="T17" fmla="*/ 94110 h 831"/>
                <a:gd name="T18" fmla="*/ 83176 w 622"/>
                <a:gd name="T19" fmla="*/ 58626 h 831"/>
                <a:gd name="T20" fmla="*/ 47788 w 622"/>
                <a:gd name="T21" fmla="*/ 93853 h 831"/>
                <a:gd name="T22" fmla="*/ 83435 w 622"/>
                <a:gd name="T23" fmla="*/ 129594 h 831"/>
                <a:gd name="T24" fmla="*/ 118823 w 622"/>
                <a:gd name="T25" fmla="*/ 94110 h 831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622" h="831">
                  <a:moveTo>
                    <a:pt x="323" y="831"/>
                  </a:moveTo>
                  <a:cubicBezTo>
                    <a:pt x="278" y="781"/>
                    <a:pt x="230" y="729"/>
                    <a:pt x="183" y="677"/>
                  </a:cubicBezTo>
                  <a:cubicBezTo>
                    <a:pt x="131" y="619"/>
                    <a:pt x="82" y="558"/>
                    <a:pt x="53" y="484"/>
                  </a:cubicBezTo>
                  <a:cubicBezTo>
                    <a:pt x="0" y="349"/>
                    <a:pt x="43" y="202"/>
                    <a:pt x="159" y="123"/>
                  </a:cubicBezTo>
                  <a:cubicBezTo>
                    <a:pt x="340" y="0"/>
                    <a:pt x="589" y="115"/>
                    <a:pt x="612" y="333"/>
                  </a:cubicBezTo>
                  <a:cubicBezTo>
                    <a:pt x="622" y="421"/>
                    <a:pt x="596" y="499"/>
                    <a:pt x="547" y="569"/>
                  </a:cubicBezTo>
                  <a:cubicBezTo>
                    <a:pt x="515" y="614"/>
                    <a:pt x="477" y="656"/>
                    <a:pt x="441" y="699"/>
                  </a:cubicBezTo>
                  <a:cubicBezTo>
                    <a:pt x="402" y="744"/>
                    <a:pt x="361" y="789"/>
                    <a:pt x="323" y="831"/>
                  </a:cubicBezTo>
                  <a:close/>
                  <a:moveTo>
                    <a:pt x="460" y="366"/>
                  </a:moveTo>
                  <a:cubicBezTo>
                    <a:pt x="460" y="289"/>
                    <a:pt x="399" y="228"/>
                    <a:pt x="322" y="228"/>
                  </a:cubicBezTo>
                  <a:cubicBezTo>
                    <a:pt x="247" y="228"/>
                    <a:pt x="186" y="289"/>
                    <a:pt x="185" y="365"/>
                  </a:cubicBezTo>
                  <a:cubicBezTo>
                    <a:pt x="185" y="442"/>
                    <a:pt x="246" y="504"/>
                    <a:pt x="323" y="504"/>
                  </a:cubicBezTo>
                  <a:cubicBezTo>
                    <a:pt x="398" y="504"/>
                    <a:pt x="459" y="442"/>
                    <a:pt x="460" y="36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新月形 55"/>
            <p:cNvSpPr/>
            <p:nvPr/>
          </p:nvSpPr>
          <p:spPr>
            <a:xfrm rot="16200000">
              <a:off x="2590530" y="4371170"/>
              <a:ext cx="45939" cy="92385"/>
            </a:xfrm>
            <a:prstGeom prst="moon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/>
            </a:p>
          </p:txBody>
        </p:sp>
      </p:grpSp>
      <p:sp>
        <p:nvSpPr>
          <p:cNvPr id="57" name="文本框 56"/>
          <p:cNvSpPr txBox="1"/>
          <p:nvPr/>
        </p:nvSpPr>
        <p:spPr bwMode="auto">
          <a:xfrm>
            <a:off x="5395913" y="1719263"/>
            <a:ext cx="18478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chemeClr val="bg1"/>
                </a:solidFill>
                <a:latin typeface="+mn-lt"/>
                <a:ea typeface="+mj-ea"/>
              </a:rPr>
              <a:t>4087</a:t>
            </a:r>
            <a:r>
              <a:rPr lang="en-US" altLang="zh-CN" sz="2400" dirty="0">
                <a:solidFill>
                  <a:schemeClr val="bg1"/>
                </a:solidFill>
                <a:latin typeface="+mn-lt"/>
                <a:ea typeface="+mj-ea"/>
              </a:rPr>
              <a:t>K</a:t>
            </a:r>
            <a:endParaRPr lang="zh-CN" altLang="en-US" sz="3200" dirty="0">
              <a:solidFill>
                <a:schemeClr val="bg1"/>
              </a:solidFill>
              <a:latin typeface="+mn-lt"/>
              <a:ea typeface="+mj-ea"/>
            </a:endParaRPr>
          </a:p>
        </p:txBody>
      </p:sp>
      <p:sp>
        <p:nvSpPr>
          <p:cNvPr id="23562" name="文本框 34"/>
          <p:cNvSpPr txBox="1">
            <a:spLocks noChangeArrowheads="1"/>
          </p:cNvSpPr>
          <p:nvPr/>
        </p:nvSpPr>
        <p:spPr bwMode="auto">
          <a:xfrm>
            <a:off x="5384800" y="2314575"/>
            <a:ext cx="2916238" cy="1026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>
              <a:lnSpc>
                <a:spcPct val="130000"/>
              </a:lnSpc>
              <a:spcBef>
                <a:spcPct val="0"/>
              </a:spcBef>
              <a:buNone/>
            </a:pPr>
            <a:r>
              <a:rPr lang="zh-CN" altLang="en-US" sz="1600" dirty="0">
                <a:solidFill>
                  <a:schemeClr val="bg1"/>
                </a:solidFill>
                <a:latin typeface="+mn-ea"/>
                <a:ea typeface="+mn-ea"/>
              </a:rPr>
              <a:t>请输入适量文字在此处进行解释说明，以便于读者合理理解上述标题的内容。</a:t>
            </a:r>
          </a:p>
        </p:txBody>
      </p:sp>
      <p:cxnSp>
        <p:nvCxnSpPr>
          <p:cNvPr id="5" name="直接连接符 4"/>
          <p:cNvCxnSpPr/>
          <p:nvPr/>
        </p:nvCxnSpPr>
        <p:spPr>
          <a:xfrm>
            <a:off x="5491163" y="2295525"/>
            <a:ext cx="262413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4" name="文本框 58"/>
          <p:cNvSpPr txBox="1">
            <a:spLocks noChangeArrowheads="1"/>
          </p:cNvSpPr>
          <p:nvPr/>
        </p:nvSpPr>
        <p:spPr bwMode="auto">
          <a:xfrm>
            <a:off x="7281863" y="1946275"/>
            <a:ext cx="842962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/>
            <a:r>
              <a:rPr lang="zh-CN" altLang="en-US" dirty="0">
                <a:solidFill>
                  <a:schemeClr val="bg1"/>
                </a:solidFill>
              </a:rPr>
              <a:t>四川</a:t>
            </a:r>
          </a:p>
        </p:txBody>
      </p:sp>
      <p:sp>
        <p:nvSpPr>
          <p:cNvPr id="62" name="文本框 61"/>
          <p:cNvSpPr txBox="1"/>
          <p:nvPr/>
        </p:nvSpPr>
        <p:spPr bwMode="auto">
          <a:xfrm>
            <a:off x="8842375" y="1719263"/>
            <a:ext cx="18478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chemeClr val="bg1"/>
                </a:solidFill>
                <a:latin typeface="+mn-lt"/>
                <a:ea typeface="+mj-ea"/>
              </a:rPr>
              <a:t>4347</a:t>
            </a:r>
            <a:r>
              <a:rPr lang="en-US" altLang="zh-CN" sz="2400" dirty="0">
                <a:solidFill>
                  <a:schemeClr val="bg1"/>
                </a:solidFill>
                <a:latin typeface="+mn-lt"/>
                <a:ea typeface="+mj-ea"/>
              </a:rPr>
              <a:t>K</a:t>
            </a:r>
            <a:endParaRPr lang="zh-CN" altLang="en-US" sz="3200" dirty="0">
              <a:solidFill>
                <a:schemeClr val="bg1"/>
              </a:solidFill>
              <a:latin typeface="+mn-lt"/>
              <a:ea typeface="+mj-ea"/>
            </a:endParaRPr>
          </a:p>
        </p:txBody>
      </p:sp>
      <p:sp>
        <p:nvSpPr>
          <p:cNvPr id="23566" name="文本框 34"/>
          <p:cNvSpPr txBox="1">
            <a:spLocks noChangeArrowheads="1"/>
          </p:cNvSpPr>
          <p:nvPr/>
        </p:nvSpPr>
        <p:spPr bwMode="auto">
          <a:xfrm>
            <a:off x="8831263" y="2314575"/>
            <a:ext cx="2916237" cy="1026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spcBef>
                <a:spcPct val="0"/>
              </a:spcBef>
              <a:buFontTx/>
              <a:buNone/>
              <a:defRPr sz="1600">
                <a:solidFill>
                  <a:schemeClr val="bg1"/>
                </a:solidFill>
                <a:latin typeface="+mn-ea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cxnSp>
        <p:nvCxnSpPr>
          <p:cNvPr id="64" name="直接连接符 63"/>
          <p:cNvCxnSpPr/>
          <p:nvPr/>
        </p:nvCxnSpPr>
        <p:spPr>
          <a:xfrm>
            <a:off x="8936038" y="2295525"/>
            <a:ext cx="262572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68" name="文本框 64"/>
          <p:cNvSpPr txBox="1">
            <a:spLocks noChangeArrowheads="1"/>
          </p:cNvSpPr>
          <p:nvPr/>
        </p:nvSpPr>
        <p:spPr bwMode="auto">
          <a:xfrm>
            <a:off x="10728325" y="1946275"/>
            <a:ext cx="84296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/>
            <a:r>
              <a:rPr lang="zh-CN" altLang="en-US">
                <a:solidFill>
                  <a:schemeClr val="bg1"/>
                </a:solidFill>
              </a:rPr>
              <a:t>陕西</a:t>
            </a:r>
          </a:p>
        </p:txBody>
      </p:sp>
      <p:sp>
        <p:nvSpPr>
          <p:cNvPr id="67" name="文本框 66"/>
          <p:cNvSpPr txBox="1"/>
          <p:nvPr/>
        </p:nvSpPr>
        <p:spPr bwMode="auto">
          <a:xfrm>
            <a:off x="5407025" y="4049713"/>
            <a:ext cx="18478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chemeClr val="bg1"/>
                </a:solidFill>
                <a:latin typeface="+mn-lt"/>
                <a:ea typeface="+mj-ea"/>
              </a:rPr>
              <a:t>3245</a:t>
            </a:r>
            <a:r>
              <a:rPr lang="en-US" altLang="zh-CN" sz="2400" dirty="0">
                <a:solidFill>
                  <a:schemeClr val="bg1"/>
                </a:solidFill>
                <a:latin typeface="+mn-lt"/>
                <a:ea typeface="+mj-ea"/>
              </a:rPr>
              <a:t>K</a:t>
            </a:r>
            <a:endParaRPr lang="zh-CN" altLang="en-US" sz="3200" dirty="0">
              <a:solidFill>
                <a:schemeClr val="bg1"/>
              </a:solidFill>
              <a:latin typeface="+mn-lt"/>
              <a:ea typeface="+mj-ea"/>
            </a:endParaRPr>
          </a:p>
        </p:txBody>
      </p:sp>
      <p:sp>
        <p:nvSpPr>
          <p:cNvPr id="23570" name="文本框 34"/>
          <p:cNvSpPr txBox="1">
            <a:spLocks noChangeArrowheads="1"/>
          </p:cNvSpPr>
          <p:nvPr/>
        </p:nvSpPr>
        <p:spPr bwMode="auto">
          <a:xfrm>
            <a:off x="5395913" y="4646613"/>
            <a:ext cx="2916237" cy="1026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spcBef>
                <a:spcPct val="0"/>
              </a:spcBef>
              <a:buFontTx/>
              <a:buNone/>
              <a:defRPr sz="1600">
                <a:solidFill>
                  <a:schemeClr val="bg1"/>
                </a:solidFill>
                <a:latin typeface="+mn-ea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cxnSp>
        <p:nvCxnSpPr>
          <p:cNvPr id="69" name="直接连接符 68"/>
          <p:cNvCxnSpPr/>
          <p:nvPr/>
        </p:nvCxnSpPr>
        <p:spPr>
          <a:xfrm>
            <a:off x="5502275" y="4625975"/>
            <a:ext cx="2624138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72" name="文本框 69"/>
          <p:cNvSpPr txBox="1">
            <a:spLocks noChangeArrowheads="1"/>
          </p:cNvSpPr>
          <p:nvPr/>
        </p:nvSpPr>
        <p:spPr bwMode="auto">
          <a:xfrm>
            <a:off x="7292975" y="4276725"/>
            <a:ext cx="842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/>
            <a:r>
              <a:rPr lang="zh-CN" altLang="en-US">
                <a:solidFill>
                  <a:schemeClr val="bg1"/>
                </a:solidFill>
              </a:rPr>
              <a:t>湖南</a:t>
            </a:r>
          </a:p>
        </p:txBody>
      </p:sp>
      <p:sp>
        <p:nvSpPr>
          <p:cNvPr id="72" name="文本框 71"/>
          <p:cNvSpPr txBox="1"/>
          <p:nvPr/>
        </p:nvSpPr>
        <p:spPr bwMode="auto">
          <a:xfrm>
            <a:off x="8816975" y="4049713"/>
            <a:ext cx="1847850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dirty="0">
                <a:solidFill>
                  <a:schemeClr val="bg1"/>
                </a:solidFill>
                <a:latin typeface="+mn-lt"/>
                <a:ea typeface="+mj-ea"/>
              </a:rPr>
              <a:t>3421</a:t>
            </a:r>
            <a:r>
              <a:rPr lang="en-US" altLang="zh-CN" sz="2400" dirty="0">
                <a:solidFill>
                  <a:schemeClr val="bg1"/>
                </a:solidFill>
                <a:latin typeface="+mn-lt"/>
                <a:ea typeface="+mj-ea"/>
              </a:rPr>
              <a:t>K</a:t>
            </a:r>
            <a:endParaRPr lang="zh-CN" altLang="en-US" sz="3200" dirty="0">
              <a:solidFill>
                <a:schemeClr val="bg1"/>
              </a:solidFill>
              <a:latin typeface="+mn-lt"/>
              <a:ea typeface="+mj-ea"/>
            </a:endParaRPr>
          </a:p>
        </p:txBody>
      </p:sp>
      <p:sp>
        <p:nvSpPr>
          <p:cNvPr id="23574" name="文本框 34"/>
          <p:cNvSpPr txBox="1">
            <a:spLocks noChangeArrowheads="1"/>
          </p:cNvSpPr>
          <p:nvPr/>
        </p:nvSpPr>
        <p:spPr bwMode="auto">
          <a:xfrm>
            <a:off x="8805863" y="4646613"/>
            <a:ext cx="2916237" cy="10263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lnSpc>
                <a:spcPct val="130000"/>
              </a:lnSpc>
              <a:spcBef>
                <a:spcPct val="0"/>
              </a:spcBef>
              <a:buFontTx/>
              <a:buNone/>
              <a:defRPr sz="1600">
                <a:solidFill>
                  <a:schemeClr val="bg1"/>
                </a:solidFill>
                <a:latin typeface="+mn-ea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r>
              <a:rPr lang="zh-CN" altLang="en-US" dirty="0"/>
              <a:t>请输入适量文字在此处进行解释说明，以便于读者合理理解上述标题的内容。</a:t>
            </a:r>
          </a:p>
        </p:txBody>
      </p:sp>
      <p:cxnSp>
        <p:nvCxnSpPr>
          <p:cNvPr id="74" name="直接连接符 73"/>
          <p:cNvCxnSpPr/>
          <p:nvPr/>
        </p:nvCxnSpPr>
        <p:spPr>
          <a:xfrm>
            <a:off x="8910638" y="4625975"/>
            <a:ext cx="262572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76" name="文本框 74"/>
          <p:cNvSpPr txBox="1">
            <a:spLocks noChangeArrowheads="1"/>
          </p:cNvSpPr>
          <p:nvPr/>
        </p:nvSpPr>
        <p:spPr bwMode="auto">
          <a:xfrm>
            <a:off x="10702925" y="4276725"/>
            <a:ext cx="8429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华文细黑" panose="02010600040101010101" pitchFamily="2" charset="-122"/>
                <a:ea typeface="方正兰亭黑简体" panose="02000000000000000000" pitchFamily="2" charset="-122"/>
              </a:defRPr>
            </a:lvl9pPr>
          </a:lstStyle>
          <a:p>
            <a:pPr algn="r"/>
            <a:r>
              <a:rPr lang="zh-CN" altLang="en-US">
                <a:solidFill>
                  <a:schemeClr val="bg1"/>
                </a:solidFill>
              </a:rPr>
              <a:t>安徽</a:t>
            </a:r>
          </a:p>
        </p:txBody>
      </p:sp>
    </p:spTree>
    <p:extLst>
      <p:ext uri="{BB962C8B-B14F-4D97-AF65-F5344CB8AC3E}">
        <p14:creationId xmlns:p14="http://schemas.microsoft.com/office/powerpoint/2010/main" val="1000955889"/>
      </p:ext>
    </p:extLst>
  </p:cSld>
  <p:clrMapOvr>
    <a:masterClrMapping/>
  </p:clrMapOvr>
  <p:transition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"/>
                            </p:stCondLst>
                            <p:childTnLst>
                              <p:par>
                                <p:cTn id="2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5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5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235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0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750"/>
                            </p:stCondLst>
                            <p:childTnLst>
                              <p:par>
                                <p:cTn id="9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235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5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5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3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50"/>
                            </p:stCondLst>
                            <p:childTnLst>
                              <p:par>
                                <p:cTn id="1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50"/>
                                        <p:tgtEl>
                                          <p:spTgt spid="235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250" fill="hold"/>
                                        <p:tgtEl>
                                          <p:spTgt spid="23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23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3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7" grpId="0"/>
      <p:bldP spid="23562" grpId="0"/>
      <p:bldP spid="23564" grpId="0"/>
      <p:bldP spid="62" grpId="0"/>
      <p:bldP spid="23566" grpId="0"/>
      <p:bldP spid="23568" grpId="0"/>
      <p:bldP spid="67" grpId="0"/>
      <p:bldP spid="23570" grpId="0"/>
      <p:bldP spid="23572" grpId="0"/>
      <p:bldP spid="72" grpId="0"/>
      <p:bldP spid="23574" grpId="0"/>
      <p:bldP spid="2357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6000">
              <a:srgbClr val="0DB5C5"/>
            </a:gs>
            <a:gs pos="50298">
              <a:srgbClr val="2082B4"/>
            </a:gs>
            <a:gs pos="30000">
              <a:srgbClr val="305AA6"/>
            </a:gs>
            <a:gs pos="15000">
              <a:srgbClr val="403198"/>
            </a:gs>
            <a:gs pos="100000">
              <a:srgbClr val="03D3CF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8" name="直接连接符 107"/>
          <p:cNvCxnSpPr/>
          <p:nvPr/>
        </p:nvCxnSpPr>
        <p:spPr>
          <a:xfrm>
            <a:off x="4241800" y="1739900"/>
            <a:ext cx="37084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直接连接符 108"/>
          <p:cNvCxnSpPr/>
          <p:nvPr/>
        </p:nvCxnSpPr>
        <p:spPr>
          <a:xfrm>
            <a:off x="4241800" y="2954338"/>
            <a:ext cx="37084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584" name="组合 116"/>
          <p:cNvGrpSpPr>
            <a:grpSpLocks/>
          </p:cNvGrpSpPr>
          <p:nvPr/>
        </p:nvGrpSpPr>
        <p:grpSpPr bwMode="auto">
          <a:xfrm>
            <a:off x="3049588" y="1765300"/>
            <a:ext cx="6092825" cy="1104900"/>
            <a:chOff x="120444" y="1836130"/>
            <a:chExt cx="6091084" cy="1104473"/>
          </a:xfrm>
        </p:grpSpPr>
        <p:sp>
          <p:nvSpPr>
            <p:cNvPr id="110" name="文本框 109"/>
            <p:cNvSpPr txBox="1"/>
            <p:nvPr/>
          </p:nvSpPr>
          <p:spPr>
            <a:xfrm>
              <a:off x="120444" y="1836130"/>
              <a:ext cx="6091084" cy="8315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4800" dirty="0">
                  <a:solidFill>
                    <a:schemeClr val="bg1"/>
                  </a:solidFill>
                  <a:latin typeface="+mj-ea"/>
                  <a:ea typeface="+mj-ea"/>
                </a:rPr>
                <a:t>谢谢观看</a:t>
              </a: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334695" y="2478820"/>
              <a:ext cx="5662581" cy="461783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dirty="0">
                  <a:solidFill>
                    <a:schemeClr val="bg1">
                      <a:lumMod val="65000"/>
                    </a:schemeClr>
                  </a:solidFill>
                  <a:latin typeface="+mn-lt"/>
                  <a:ea typeface="+mn-ea"/>
                </a:rPr>
                <a:t>THANKS FOR WATCHING</a:t>
              </a:r>
              <a:endParaRPr lang="zh-CN" altLang="en-US" sz="2400" dirty="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8963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紫渐变时尚商务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Broadway"/>
        <a:ea typeface="方正清刻本悦宋简体"/>
        <a:cs typeface=""/>
      </a:majorFont>
      <a:minorFont>
        <a:latin typeface="华文细黑"/>
        <a:ea typeface="方正兰亭黑简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1813</Words>
  <Application>Microsoft Office PowerPoint</Application>
  <PresentationFormat>宽屏</PresentationFormat>
  <Paragraphs>240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2" baseType="lpstr">
      <vt:lpstr>Microsoft JhengHei UI</vt:lpstr>
      <vt:lpstr>方正兰亭黑简体</vt:lpstr>
      <vt:lpstr>方正清刻本悦宋简体</vt:lpstr>
      <vt:lpstr>华文细黑</vt:lpstr>
      <vt:lpstr>宋体</vt:lpstr>
      <vt:lpstr>Arial</vt:lpstr>
      <vt:lpstr>Broadway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蓝紫渐变时尚商务PPT模板</dc:title>
  <cp:lastModifiedBy>faith123</cp:lastModifiedBy>
  <cp:revision>16</cp:revision>
  <dcterms:created xsi:type="dcterms:W3CDTF">2016-09-12T14:15:35Z</dcterms:created>
  <dcterms:modified xsi:type="dcterms:W3CDTF">2019-10-17T05:41:59Z</dcterms:modified>
</cp:coreProperties>
</file>