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8" r:id="rId1"/>
  </p:sldMasterIdLst>
  <p:notesMasterIdLst>
    <p:notesMasterId r:id="rId28"/>
  </p:notesMasterIdLst>
  <p:sldIdLst>
    <p:sldId id="360" r:id="rId2"/>
    <p:sldId id="365" r:id="rId3"/>
    <p:sldId id="361" r:id="rId4"/>
    <p:sldId id="339" r:id="rId5"/>
    <p:sldId id="346" r:id="rId6"/>
    <p:sldId id="342" r:id="rId7"/>
    <p:sldId id="347" r:id="rId8"/>
    <p:sldId id="348" r:id="rId9"/>
    <p:sldId id="362" r:id="rId10"/>
    <p:sldId id="352" r:id="rId11"/>
    <p:sldId id="340" r:id="rId12"/>
    <p:sldId id="350" r:id="rId13"/>
    <p:sldId id="351" r:id="rId14"/>
    <p:sldId id="345" r:id="rId15"/>
    <p:sldId id="363" r:id="rId16"/>
    <p:sldId id="349" r:id="rId17"/>
    <p:sldId id="353" r:id="rId18"/>
    <p:sldId id="357" r:id="rId19"/>
    <p:sldId id="341" r:id="rId20"/>
    <p:sldId id="354" r:id="rId21"/>
    <p:sldId id="364" r:id="rId22"/>
    <p:sldId id="344" r:id="rId23"/>
    <p:sldId id="343" r:id="rId24"/>
    <p:sldId id="355" r:id="rId25"/>
    <p:sldId id="356" r:id="rId26"/>
    <p:sldId id="338" r:id="rId27"/>
  </p:sldIdLst>
  <p:sldSz cx="12857163" cy="7232650"/>
  <p:notesSz cx="6858000" cy="9144000"/>
  <p:custDataLst>
    <p:tags r:id="rId2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78" userDrawn="1">
          <p15:clr>
            <a:srgbClr val="A4A3A4"/>
          </p15:clr>
        </p15:guide>
        <p15:guide id="2" pos="405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D050"/>
    <a:srgbClr val="769EBF"/>
    <a:srgbClr val="FCCB43"/>
    <a:srgbClr val="91E3DE"/>
    <a:srgbClr val="FD6753"/>
    <a:srgbClr val="5CD6CD"/>
    <a:srgbClr val="FD482F"/>
    <a:srgbClr val="EF5064"/>
    <a:srgbClr val="4472C4"/>
    <a:srgbClr val="6364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12" autoAdjust="0"/>
    <p:restoredTop sz="93002" autoAdjust="0"/>
  </p:normalViewPr>
  <p:slideViewPr>
    <p:cSldViewPr>
      <p:cViewPr varScale="1">
        <p:scale>
          <a:sx n="81" d="100"/>
          <a:sy n="81" d="100"/>
        </p:scale>
        <p:origin x="768" y="90"/>
      </p:cViewPr>
      <p:guideLst>
        <p:guide orient="horz" pos="2278"/>
        <p:guide pos="405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55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330AF29-A718-40EE-9EEF-1ACDE84F90BC}" type="datetimeFigureOut">
              <a:rPr lang="zh-CN" altLang="en-US"/>
              <a:pPr>
                <a:defRPr/>
              </a:pPr>
              <a:t>2019/10/8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6DC5C0A-0D26-4132-B61F-2E06C1498EC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72341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5957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25576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55720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62560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1968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00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46620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86085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9371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8859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65906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39760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39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7419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89604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2186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1643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69496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97203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40123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78508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46121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3424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412825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53024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2445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95E7C-7932-4CE8-A19A-E1C84E32DA74}" type="datetimeFigureOut">
              <a:rPr lang="zh-CN" altLang="en-US" smtClean="0"/>
              <a:t>2019/10/8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3B9559-2EAB-429A-B5F1-E8B7186AAC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46244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40869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0637" y="-11360"/>
            <a:ext cx="12898438" cy="725537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88687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88687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95E7C-7932-4CE8-A19A-E1C84E32DA74}" type="datetimeFigureOut">
              <a:rPr lang="zh-CN" altLang="en-US" smtClean="0"/>
              <a:t>2019/10/8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38637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0500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3B9559-2EAB-429A-B5F1-E8B7186AAC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84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0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315827" y="5106489"/>
            <a:ext cx="572414" cy="572412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4" name="椭圆 3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rgbClr val="FD675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222970" y="5106489"/>
            <a:ext cx="572414" cy="572412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18" name="椭圆 17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rgbClr val="91E3DE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130113" y="5106489"/>
            <a:ext cx="572414" cy="572412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22" name="椭圆 21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rgbClr val="FCCB4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037256" y="5106489"/>
            <a:ext cx="572414" cy="572412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26" name="椭圆 25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rgbClr val="769EBF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944399" y="5106489"/>
            <a:ext cx="572414" cy="572412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30" name="椭圆 29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rgbClr val="92D050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TextBox 6"/>
          <p:cNvSpPr txBox="1">
            <a:spLocks noChangeArrowheads="1"/>
          </p:cNvSpPr>
          <p:nvPr/>
        </p:nvSpPr>
        <p:spPr bwMode="auto">
          <a:xfrm>
            <a:off x="2433002" y="2946436"/>
            <a:ext cx="7991158" cy="993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5000" b="1" kern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新人入职主题汇报</a:t>
            </a:r>
            <a:r>
              <a:rPr lang="en-US" altLang="zh-CN" sz="5000" b="1" kern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ppt</a:t>
            </a:r>
            <a:r>
              <a:rPr lang="zh-CN" altLang="en-US" sz="5000" b="1" kern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模板</a:t>
            </a:r>
            <a:endParaRPr lang="zh-CN" altLang="en-US" sz="5000" b="1" kern="2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4825682" y="1024770"/>
            <a:ext cx="3205798" cy="2123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11500" b="1" kern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2019</a:t>
            </a:r>
            <a:endParaRPr lang="zh-CN" altLang="en-US" sz="11500" b="1" kern="20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671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10000" fill="hold" nodeType="click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9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0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accel="10000" fill="hold" nodeType="click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5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6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4" accel="10000" fill="hold" nodeType="click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1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2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4" accel="10000" fill="hold" nodeType="click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7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8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4" accel="10000" fill="hold" nodeType="click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3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4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4" grpId="0"/>
          <p:bldP spid="37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1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accel="1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4" accel="1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4" accel="1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4" accel="1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4" grpId="0"/>
          <p:bldP spid="37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/>
          <p:cNvSpPr/>
          <p:nvPr/>
        </p:nvSpPr>
        <p:spPr>
          <a:xfrm>
            <a:off x="-1" y="694"/>
            <a:ext cx="12857163" cy="728865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12698" y="694"/>
            <a:ext cx="4281306" cy="7288652"/>
          </a:xfrm>
          <a:prstGeom prst="rect">
            <a:avLst/>
          </a:prstGeom>
          <a:solidFill>
            <a:srgbClr val="FD6753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16420" y="2238774"/>
            <a:ext cx="3023069" cy="1564003"/>
            <a:chOff x="1819275" y="1143000"/>
            <a:chExt cx="2867025" cy="1483273"/>
          </a:xfrm>
        </p:grpSpPr>
        <p:sp>
          <p:nvSpPr>
            <p:cNvPr id="3" name="矩形 2"/>
            <p:cNvSpPr/>
            <p:nvPr/>
          </p:nvSpPr>
          <p:spPr>
            <a:xfrm>
              <a:off x="1819275" y="1143000"/>
              <a:ext cx="2590800" cy="126682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2095500" y="1359448"/>
              <a:ext cx="2590800" cy="126682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327" b="1" dirty="0">
                <a:solidFill>
                  <a:srgbClr val="4EB79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666893" y="3989307"/>
            <a:ext cx="2922123" cy="7077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Kozuka Gothic Pro M" panose="020B0700000000000000" pitchFamily="34" charset="-128"/>
                <a:ea typeface="Kozuka Gothic Pro M" panose="020B0700000000000000" pitchFamily="34" charset="-128"/>
              </a:rPr>
              <a:t>CONTENTS</a:t>
            </a:r>
            <a:endParaRPr lang="zh-CN" altLang="en-US" sz="4000" dirty="0">
              <a:solidFill>
                <a:schemeClr val="bg1"/>
              </a:solidFill>
              <a:latin typeface="Kozuka Gothic Pro M" panose="020B0700000000000000" pitchFamily="34" charset="-128"/>
              <a:ea typeface="Kozuka Gothic Pro M" panose="020B0700000000000000" pitchFamily="34" charset="-128"/>
            </a:endParaRPr>
          </a:p>
        </p:txBody>
      </p:sp>
      <p:sp>
        <p:nvSpPr>
          <p:cNvPr id="23" name="剪去单角的矩形 22"/>
          <p:cNvSpPr/>
          <p:nvPr/>
        </p:nvSpPr>
        <p:spPr>
          <a:xfrm>
            <a:off x="6236745" y="1883991"/>
            <a:ext cx="4368886" cy="657322"/>
          </a:xfrm>
          <a:custGeom>
            <a:avLst/>
            <a:gdLst>
              <a:gd name="connsiteX0" fmla="*/ 0 w 4648200"/>
              <a:gd name="connsiteY0" fmla="*/ 0 h 476250"/>
              <a:gd name="connsiteX1" fmla="*/ 4568823 w 4648200"/>
              <a:gd name="connsiteY1" fmla="*/ 0 h 476250"/>
              <a:gd name="connsiteX2" fmla="*/ 4648200 w 4648200"/>
              <a:gd name="connsiteY2" fmla="*/ 79377 h 476250"/>
              <a:gd name="connsiteX3" fmla="*/ 4648200 w 4648200"/>
              <a:gd name="connsiteY3" fmla="*/ 476250 h 476250"/>
              <a:gd name="connsiteX4" fmla="*/ 0 w 4648200"/>
              <a:gd name="connsiteY4" fmla="*/ 476250 h 476250"/>
              <a:gd name="connsiteX5" fmla="*/ 0 w 4648200"/>
              <a:gd name="connsiteY5" fmla="*/ 0 h 476250"/>
              <a:gd name="connsiteX0" fmla="*/ 0 w 4772025"/>
              <a:gd name="connsiteY0" fmla="*/ 0 h 476250"/>
              <a:gd name="connsiteX1" fmla="*/ 4568823 w 4772025"/>
              <a:gd name="connsiteY1" fmla="*/ 0 h 476250"/>
              <a:gd name="connsiteX2" fmla="*/ 4772025 w 4772025"/>
              <a:gd name="connsiteY2" fmla="*/ 241302 h 476250"/>
              <a:gd name="connsiteX3" fmla="*/ 4648200 w 4772025"/>
              <a:gd name="connsiteY3" fmla="*/ 476250 h 476250"/>
              <a:gd name="connsiteX4" fmla="*/ 0 w 4772025"/>
              <a:gd name="connsiteY4" fmla="*/ 476250 h 476250"/>
              <a:gd name="connsiteX5" fmla="*/ 0 w 4772025"/>
              <a:gd name="connsiteY5" fmla="*/ 0 h 476250"/>
              <a:gd name="connsiteX0" fmla="*/ 0 w 4767262"/>
              <a:gd name="connsiteY0" fmla="*/ 0 h 476250"/>
              <a:gd name="connsiteX1" fmla="*/ 4568823 w 4767262"/>
              <a:gd name="connsiteY1" fmla="*/ 0 h 476250"/>
              <a:gd name="connsiteX2" fmla="*/ 4767262 w 4767262"/>
              <a:gd name="connsiteY2" fmla="*/ 207964 h 476250"/>
              <a:gd name="connsiteX3" fmla="*/ 4648200 w 4767262"/>
              <a:gd name="connsiteY3" fmla="*/ 476250 h 476250"/>
              <a:gd name="connsiteX4" fmla="*/ 0 w 4767262"/>
              <a:gd name="connsiteY4" fmla="*/ 476250 h 476250"/>
              <a:gd name="connsiteX5" fmla="*/ 0 w 4767262"/>
              <a:gd name="connsiteY5" fmla="*/ 0 h 476250"/>
              <a:gd name="connsiteX0" fmla="*/ 0 w 4872037"/>
              <a:gd name="connsiteY0" fmla="*/ 0 h 476250"/>
              <a:gd name="connsiteX1" fmla="*/ 4568823 w 4872037"/>
              <a:gd name="connsiteY1" fmla="*/ 0 h 476250"/>
              <a:gd name="connsiteX2" fmla="*/ 4872037 w 4872037"/>
              <a:gd name="connsiteY2" fmla="*/ 231777 h 476250"/>
              <a:gd name="connsiteX3" fmla="*/ 4648200 w 4872037"/>
              <a:gd name="connsiteY3" fmla="*/ 476250 h 476250"/>
              <a:gd name="connsiteX4" fmla="*/ 0 w 4872037"/>
              <a:gd name="connsiteY4" fmla="*/ 476250 h 476250"/>
              <a:gd name="connsiteX5" fmla="*/ 0 w 4872037"/>
              <a:gd name="connsiteY5" fmla="*/ 0 h 476250"/>
              <a:gd name="connsiteX0" fmla="*/ 0 w 4872037"/>
              <a:gd name="connsiteY0" fmla="*/ 0 h 481012"/>
              <a:gd name="connsiteX1" fmla="*/ 4568823 w 4872037"/>
              <a:gd name="connsiteY1" fmla="*/ 0 h 481012"/>
              <a:gd name="connsiteX2" fmla="*/ 4872037 w 4872037"/>
              <a:gd name="connsiteY2" fmla="*/ 231777 h 481012"/>
              <a:gd name="connsiteX3" fmla="*/ 4586288 w 4872037"/>
              <a:gd name="connsiteY3" fmla="*/ 481012 h 481012"/>
              <a:gd name="connsiteX4" fmla="*/ 0 w 4872037"/>
              <a:gd name="connsiteY4" fmla="*/ 476250 h 481012"/>
              <a:gd name="connsiteX5" fmla="*/ 0 w 4872037"/>
              <a:gd name="connsiteY5" fmla="*/ 0 h 481012"/>
              <a:gd name="connsiteX0" fmla="*/ 0 w 4872037"/>
              <a:gd name="connsiteY0" fmla="*/ 0 h 485775"/>
              <a:gd name="connsiteX1" fmla="*/ 4568823 w 4872037"/>
              <a:gd name="connsiteY1" fmla="*/ 0 h 485775"/>
              <a:gd name="connsiteX2" fmla="*/ 4872037 w 4872037"/>
              <a:gd name="connsiteY2" fmla="*/ 231777 h 485775"/>
              <a:gd name="connsiteX3" fmla="*/ 4581525 w 4872037"/>
              <a:gd name="connsiteY3" fmla="*/ 485775 h 485775"/>
              <a:gd name="connsiteX4" fmla="*/ 0 w 4872037"/>
              <a:gd name="connsiteY4" fmla="*/ 476250 h 485775"/>
              <a:gd name="connsiteX5" fmla="*/ 0 w 4872037"/>
              <a:gd name="connsiteY5" fmla="*/ 0 h 485775"/>
              <a:gd name="connsiteX0" fmla="*/ 0 w 4872037"/>
              <a:gd name="connsiteY0" fmla="*/ 0 h 490538"/>
              <a:gd name="connsiteX1" fmla="*/ 4568823 w 4872037"/>
              <a:gd name="connsiteY1" fmla="*/ 0 h 490538"/>
              <a:gd name="connsiteX2" fmla="*/ 4872037 w 4872037"/>
              <a:gd name="connsiteY2" fmla="*/ 231777 h 490538"/>
              <a:gd name="connsiteX3" fmla="*/ 4567237 w 4872037"/>
              <a:gd name="connsiteY3" fmla="*/ 490538 h 490538"/>
              <a:gd name="connsiteX4" fmla="*/ 0 w 4872037"/>
              <a:gd name="connsiteY4" fmla="*/ 476250 h 490538"/>
              <a:gd name="connsiteX5" fmla="*/ 0 w 4872037"/>
              <a:gd name="connsiteY5" fmla="*/ 0 h 490538"/>
              <a:gd name="connsiteX0" fmla="*/ 0 w 4876800"/>
              <a:gd name="connsiteY0" fmla="*/ 0 h 490538"/>
              <a:gd name="connsiteX1" fmla="*/ 4568823 w 4876800"/>
              <a:gd name="connsiteY1" fmla="*/ 0 h 490538"/>
              <a:gd name="connsiteX2" fmla="*/ 4876800 w 4876800"/>
              <a:gd name="connsiteY2" fmla="*/ 236540 h 490538"/>
              <a:gd name="connsiteX3" fmla="*/ 4567237 w 4876800"/>
              <a:gd name="connsiteY3" fmla="*/ 490538 h 490538"/>
              <a:gd name="connsiteX4" fmla="*/ 0 w 4876800"/>
              <a:gd name="connsiteY4" fmla="*/ 476250 h 490538"/>
              <a:gd name="connsiteX5" fmla="*/ 0 w 4876800"/>
              <a:gd name="connsiteY5" fmla="*/ 0 h 490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876800" h="490538">
                <a:moveTo>
                  <a:pt x="0" y="0"/>
                </a:moveTo>
                <a:lnTo>
                  <a:pt x="4568823" y="0"/>
                </a:lnTo>
                <a:lnTo>
                  <a:pt x="4876800" y="236540"/>
                </a:lnTo>
                <a:lnTo>
                  <a:pt x="4567237" y="490538"/>
                </a:lnTo>
                <a:lnTo>
                  <a:pt x="0" y="476250"/>
                </a:lnTo>
                <a:lnTo>
                  <a:pt x="0" y="0"/>
                </a:lnTo>
                <a:close/>
              </a:path>
            </a:pathLst>
          </a:custGeom>
          <a:solidFill>
            <a:srgbClr val="91E3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六边形 20"/>
          <p:cNvSpPr/>
          <p:nvPr/>
        </p:nvSpPr>
        <p:spPr>
          <a:xfrm>
            <a:off x="5515273" y="1815092"/>
            <a:ext cx="922339" cy="795121"/>
          </a:xfrm>
          <a:prstGeom prst="hexagon">
            <a:avLst/>
          </a:prstGeom>
          <a:solidFill>
            <a:srgbClr val="91E3D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Impact" panose="020B0806030902050204" pitchFamily="34" charset="0"/>
              </a:rPr>
              <a:t>01</a:t>
            </a:r>
            <a:endParaRPr lang="zh-CN" altLang="en-US" sz="2800" dirty="0">
              <a:latin typeface="Impact" panose="020B080603090205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6777726" y="1934684"/>
            <a:ext cx="2338813" cy="52315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相关标题文字</a:t>
            </a:r>
          </a:p>
        </p:txBody>
      </p:sp>
      <p:sp>
        <p:nvSpPr>
          <p:cNvPr id="53" name="剪去单角的矩形 22"/>
          <p:cNvSpPr/>
          <p:nvPr/>
        </p:nvSpPr>
        <p:spPr>
          <a:xfrm>
            <a:off x="6236745" y="2962343"/>
            <a:ext cx="4368886" cy="657322"/>
          </a:xfrm>
          <a:custGeom>
            <a:avLst/>
            <a:gdLst>
              <a:gd name="connsiteX0" fmla="*/ 0 w 4648200"/>
              <a:gd name="connsiteY0" fmla="*/ 0 h 476250"/>
              <a:gd name="connsiteX1" fmla="*/ 4568823 w 4648200"/>
              <a:gd name="connsiteY1" fmla="*/ 0 h 476250"/>
              <a:gd name="connsiteX2" fmla="*/ 4648200 w 4648200"/>
              <a:gd name="connsiteY2" fmla="*/ 79377 h 476250"/>
              <a:gd name="connsiteX3" fmla="*/ 4648200 w 4648200"/>
              <a:gd name="connsiteY3" fmla="*/ 476250 h 476250"/>
              <a:gd name="connsiteX4" fmla="*/ 0 w 4648200"/>
              <a:gd name="connsiteY4" fmla="*/ 476250 h 476250"/>
              <a:gd name="connsiteX5" fmla="*/ 0 w 4648200"/>
              <a:gd name="connsiteY5" fmla="*/ 0 h 476250"/>
              <a:gd name="connsiteX0" fmla="*/ 0 w 4772025"/>
              <a:gd name="connsiteY0" fmla="*/ 0 h 476250"/>
              <a:gd name="connsiteX1" fmla="*/ 4568823 w 4772025"/>
              <a:gd name="connsiteY1" fmla="*/ 0 h 476250"/>
              <a:gd name="connsiteX2" fmla="*/ 4772025 w 4772025"/>
              <a:gd name="connsiteY2" fmla="*/ 241302 h 476250"/>
              <a:gd name="connsiteX3" fmla="*/ 4648200 w 4772025"/>
              <a:gd name="connsiteY3" fmla="*/ 476250 h 476250"/>
              <a:gd name="connsiteX4" fmla="*/ 0 w 4772025"/>
              <a:gd name="connsiteY4" fmla="*/ 476250 h 476250"/>
              <a:gd name="connsiteX5" fmla="*/ 0 w 4772025"/>
              <a:gd name="connsiteY5" fmla="*/ 0 h 476250"/>
              <a:gd name="connsiteX0" fmla="*/ 0 w 4767262"/>
              <a:gd name="connsiteY0" fmla="*/ 0 h 476250"/>
              <a:gd name="connsiteX1" fmla="*/ 4568823 w 4767262"/>
              <a:gd name="connsiteY1" fmla="*/ 0 h 476250"/>
              <a:gd name="connsiteX2" fmla="*/ 4767262 w 4767262"/>
              <a:gd name="connsiteY2" fmla="*/ 207964 h 476250"/>
              <a:gd name="connsiteX3" fmla="*/ 4648200 w 4767262"/>
              <a:gd name="connsiteY3" fmla="*/ 476250 h 476250"/>
              <a:gd name="connsiteX4" fmla="*/ 0 w 4767262"/>
              <a:gd name="connsiteY4" fmla="*/ 476250 h 476250"/>
              <a:gd name="connsiteX5" fmla="*/ 0 w 4767262"/>
              <a:gd name="connsiteY5" fmla="*/ 0 h 476250"/>
              <a:gd name="connsiteX0" fmla="*/ 0 w 4872037"/>
              <a:gd name="connsiteY0" fmla="*/ 0 h 476250"/>
              <a:gd name="connsiteX1" fmla="*/ 4568823 w 4872037"/>
              <a:gd name="connsiteY1" fmla="*/ 0 h 476250"/>
              <a:gd name="connsiteX2" fmla="*/ 4872037 w 4872037"/>
              <a:gd name="connsiteY2" fmla="*/ 231777 h 476250"/>
              <a:gd name="connsiteX3" fmla="*/ 4648200 w 4872037"/>
              <a:gd name="connsiteY3" fmla="*/ 476250 h 476250"/>
              <a:gd name="connsiteX4" fmla="*/ 0 w 4872037"/>
              <a:gd name="connsiteY4" fmla="*/ 476250 h 476250"/>
              <a:gd name="connsiteX5" fmla="*/ 0 w 4872037"/>
              <a:gd name="connsiteY5" fmla="*/ 0 h 476250"/>
              <a:gd name="connsiteX0" fmla="*/ 0 w 4872037"/>
              <a:gd name="connsiteY0" fmla="*/ 0 h 481012"/>
              <a:gd name="connsiteX1" fmla="*/ 4568823 w 4872037"/>
              <a:gd name="connsiteY1" fmla="*/ 0 h 481012"/>
              <a:gd name="connsiteX2" fmla="*/ 4872037 w 4872037"/>
              <a:gd name="connsiteY2" fmla="*/ 231777 h 481012"/>
              <a:gd name="connsiteX3" fmla="*/ 4586288 w 4872037"/>
              <a:gd name="connsiteY3" fmla="*/ 481012 h 481012"/>
              <a:gd name="connsiteX4" fmla="*/ 0 w 4872037"/>
              <a:gd name="connsiteY4" fmla="*/ 476250 h 481012"/>
              <a:gd name="connsiteX5" fmla="*/ 0 w 4872037"/>
              <a:gd name="connsiteY5" fmla="*/ 0 h 481012"/>
              <a:gd name="connsiteX0" fmla="*/ 0 w 4872037"/>
              <a:gd name="connsiteY0" fmla="*/ 0 h 485775"/>
              <a:gd name="connsiteX1" fmla="*/ 4568823 w 4872037"/>
              <a:gd name="connsiteY1" fmla="*/ 0 h 485775"/>
              <a:gd name="connsiteX2" fmla="*/ 4872037 w 4872037"/>
              <a:gd name="connsiteY2" fmla="*/ 231777 h 485775"/>
              <a:gd name="connsiteX3" fmla="*/ 4581525 w 4872037"/>
              <a:gd name="connsiteY3" fmla="*/ 485775 h 485775"/>
              <a:gd name="connsiteX4" fmla="*/ 0 w 4872037"/>
              <a:gd name="connsiteY4" fmla="*/ 476250 h 485775"/>
              <a:gd name="connsiteX5" fmla="*/ 0 w 4872037"/>
              <a:gd name="connsiteY5" fmla="*/ 0 h 485775"/>
              <a:gd name="connsiteX0" fmla="*/ 0 w 4872037"/>
              <a:gd name="connsiteY0" fmla="*/ 0 h 490538"/>
              <a:gd name="connsiteX1" fmla="*/ 4568823 w 4872037"/>
              <a:gd name="connsiteY1" fmla="*/ 0 h 490538"/>
              <a:gd name="connsiteX2" fmla="*/ 4872037 w 4872037"/>
              <a:gd name="connsiteY2" fmla="*/ 231777 h 490538"/>
              <a:gd name="connsiteX3" fmla="*/ 4567237 w 4872037"/>
              <a:gd name="connsiteY3" fmla="*/ 490538 h 490538"/>
              <a:gd name="connsiteX4" fmla="*/ 0 w 4872037"/>
              <a:gd name="connsiteY4" fmla="*/ 476250 h 490538"/>
              <a:gd name="connsiteX5" fmla="*/ 0 w 4872037"/>
              <a:gd name="connsiteY5" fmla="*/ 0 h 490538"/>
              <a:gd name="connsiteX0" fmla="*/ 0 w 4876800"/>
              <a:gd name="connsiteY0" fmla="*/ 0 h 490538"/>
              <a:gd name="connsiteX1" fmla="*/ 4568823 w 4876800"/>
              <a:gd name="connsiteY1" fmla="*/ 0 h 490538"/>
              <a:gd name="connsiteX2" fmla="*/ 4876800 w 4876800"/>
              <a:gd name="connsiteY2" fmla="*/ 236540 h 490538"/>
              <a:gd name="connsiteX3" fmla="*/ 4567237 w 4876800"/>
              <a:gd name="connsiteY3" fmla="*/ 490538 h 490538"/>
              <a:gd name="connsiteX4" fmla="*/ 0 w 4876800"/>
              <a:gd name="connsiteY4" fmla="*/ 476250 h 490538"/>
              <a:gd name="connsiteX5" fmla="*/ 0 w 4876800"/>
              <a:gd name="connsiteY5" fmla="*/ 0 h 490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876800" h="490538">
                <a:moveTo>
                  <a:pt x="0" y="0"/>
                </a:moveTo>
                <a:lnTo>
                  <a:pt x="4568823" y="0"/>
                </a:lnTo>
                <a:lnTo>
                  <a:pt x="4876800" y="236540"/>
                </a:lnTo>
                <a:lnTo>
                  <a:pt x="4567237" y="490538"/>
                </a:lnTo>
                <a:lnTo>
                  <a:pt x="0" y="476250"/>
                </a:lnTo>
                <a:lnTo>
                  <a:pt x="0" y="0"/>
                </a:lnTo>
                <a:close/>
              </a:path>
            </a:pathLst>
          </a:custGeom>
          <a:solidFill>
            <a:srgbClr val="FCCB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六边形 53"/>
          <p:cNvSpPr/>
          <p:nvPr/>
        </p:nvSpPr>
        <p:spPr>
          <a:xfrm>
            <a:off x="5515273" y="2893443"/>
            <a:ext cx="922339" cy="795121"/>
          </a:xfrm>
          <a:prstGeom prst="hexagon">
            <a:avLst/>
          </a:prstGeom>
          <a:solidFill>
            <a:srgbClr val="FCCB4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Impact" panose="020B0806030902050204" pitchFamily="34" charset="0"/>
              </a:rPr>
              <a:t>02</a:t>
            </a:r>
            <a:endParaRPr lang="zh-CN" altLang="en-US" sz="2800" dirty="0">
              <a:latin typeface="Impact" panose="020B0806030902050204" pitchFamily="34" charset="0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6777726" y="3013035"/>
            <a:ext cx="2338813" cy="52315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相关标题文字</a:t>
            </a:r>
          </a:p>
        </p:txBody>
      </p:sp>
      <p:sp>
        <p:nvSpPr>
          <p:cNvPr id="56" name="剪去单角的矩形 22"/>
          <p:cNvSpPr/>
          <p:nvPr/>
        </p:nvSpPr>
        <p:spPr>
          <a:xfrm>
            <a:off x="6236745" y="4042347"/>
            <a:ext cx="4368886" cy="657322"/>
          </a:xfrm>
          <a:custGeom>
            <a:avLst/>
            <a:gdLst>
              <a:gd name="connsiteX0" fmla="*/ 0 w 4648200"/>
              <a:gd name="connsiteY0" fmla="*/ 0 h 476250"/>
              <a:gd name="connsiteX1" fmla="*/ 4568823 w 4648200"/>
              <a:gd name="connsiteY1" fmla="*/ 0 h 476250"/>
              <a:gd name="connsiteX2" fmla="*/ 4648200 w 4648200"/>
              <a:gd name="connsiteY2" fmla="*/ 79377 h 476250"/>
              <a:gd name="connsiteX3" fmla="*/ 4648200 w 4648200"/>
              <a:gd name="connsiteY3" fmla="*/ 476250 h 476250"/>
              <a:gd name="connsiteX4" fmla="*/ 0 w 4648200"/>
              <a:gd name="connsiteY4" fmla="*/ 476250 h 476250"/>
              <a:gd name="connsiteX5" fmla="*/ 0 w 4648200"/>
              <a:gd name="connsiteY5" fmla="*/ 0 h 476250"/>
              <a:gd name="connsiteX0" fmla="*/ 0 w 4772025"/>
              <a:gd name="connsiteY0" fmla="*/ 0 h 476250"/>
              <a:gd name="connsiteX1" fmla="*/ 4568823 w 4772025"/>
              <a:gd name="connsiteY1" fmla="*/ 0 h 476250"/>
              <a:gd name="connsiteX2" fmla="*/ 4772025 w 4772025"/>
              <a:gd name="connsiteY2" fmla="*/ 241302 h 476250"/>
              <a:gd name="connsiteX3" fmla="*/ 4648200 w 4772025"/>
              <a:gd name="connsiteY3" fmla="*/ 476250 h 476250"/>
              <a:gd name="connsiteX4" fmla="*/ 0 w 4772025"/>
              <a:gd name="connsiteY4" fmla="*/ 476250 h 476250"/>
              <a:gd name="connsiteX5" fmla="*/ 0 w 4772025"/>
              <a:gd name="connsiteY5" fmla="*/ 0 h 476250"/>
              <a:gd name="connsiteX0" fmla="*/ 0 w 4767262"/>
              <a:gd name="connsiteY0" fmla="*/ 0 h 476250"/>
              <a:gd name="connsiteX1" fmla="*/ 4568823 w 4767262"/>
              <a:gd name="connsiteY1" fmla="*/ 0 h 476250"/>
              <a:gd name="connsiteX2" fmla="*/ 4767262 w 4767262"/>
              <a:gd name="connsiteY2" fmla="*/ 207964 h 476250"/>
              <a:gd name="connsiteX3" fmla="*/ 4648200 w 4767262"/>
              <a:gd name="connsiteY3" fmla="*/ 476250 h 476250"/>
              <a:gd name="connsiteX4" fmla="*/ 0 w 4767262"/>
              <a:gd name="connsiteY4" fmla="*/ 476250 h 476250"/>
              <a:gd name="connsiteX5" fmla="*/ 0 w 4767262"/>
              <a:gd name="connsiteY5" fmla="*/ 0 h 476250"/>
              <a:gd name="connsiteX0" fmla="*/ 0 w 4872037"/>
              <a:gd name="connsiteY0" fmla="*/ 0 h 476250"/>
              <a:gd name="connsiteX1" fmla="*/ 4568823 w 4872037"/>
              <a:gd name="connsiteY1" fmla="*/ 0 h 476250"/>
              <a:gd name="connsiteX2" fmla="*/ 4872037 w 4872037"/>
              <a:gd name="connsiteY2" fmla="*/ 231777 h 476250"/>
              <a:gd name="connsiteX3" fmla="*/ 4648200 w 4872037"/>
              <a:gd name="connsiteY3" fmla="*/ 476250 h 476250"/>
              <a:gd name="connsiteX4" fmla="*/ 0 w 4872037"/>
              <a:gd name="connsiteY4" fmla="*/ 476250 h 476250"/>
              <a:gd name="connsiteX5" fmla="*/ 0 w 4872037"/>
              <a:gd name="connsiteY5" fmla="*/ 0 h 476250"/>
              <a:gd name="connsiteX0" fmla="*/ 0 w 4872037"/>
              <a:gd name="connsiteY0" fmla="*/ 0 h 481012"/>
              <a:gd name="connsiteX1" fmla="*/ 4568823 w 4872037"/>
              <a:gd name="connsiteY1" fmla="*/ 0 h 481012"/>
              <a:gd name="connsiteX2" fmla="*/ 4872037 w 4872037"/>
              <a:gd name="connsiteY2" fmla="*/ 231777 h 481012"/>
              <a:gd name="connsiteX3" fmla="*/ 4586288 w 4872037"/>
              <a:gd name="connsiteY3" fmla="*/ 481012 h 481012"/>
              <a:gd name="connsiteX4" fmla="*/ 0 w 4872037"/>
              <a:gd name="connsiteY4" fmla="*/ 476250 h 481012"/>
              <a:gd name="connsiteX5" fmla="*/ 0 w 4872037"/>
              <a:gd name="connsiteY5" fmla="*/ 0 h 481012"/>
              <a:gd name="connsiteX0" fmla="*/ 0 w 4872037"/>
              <a:gd name="connsiteY0" fmla="*/ 0 h 485775"/>
              <a:gd name="connsiteX1" fmla="*/ 4568823 w 4872037"/>
              <a:gd name="connsiteY1" fmla="*/ 0 h 485775"/>
              <a:gd name="connsiteX2" fmla="*/ 4872037 w 4872037"/>
              <a:gd name="connsiteY2" fmla="*/ 231777 h 485775"/>
              <a:gd name="connsiteX3" fmla="*/ 4581525 w 4872037"/>
              <a:gd name="connsiteY3" fmla="*/ 485775 h 485775"/>
              <a:gd name="connsiteX4" fmla="*/ 0 w 4872037"/>
              <a:gd name="connsiteY4" fmla="*/ 476250 h 485775"/>
              <a:gd name="connsiteX5" fmla="*/ 0 w 4872037"/>
              <a:gd name="connsiteY5" fmla="*/ 0 h 485775"/>
              <a:gd name="connsiteX0" fmla="*/ 0 w 4872037"/>
              <a:gd name="connsiteY0" fmla="*/ 0 h 490538"/>
              <a:gd name="connsiteX1" fmla="*/ 4568823 w 4872037"/>
              <a:gd name="connsiteY1" fmla="*/ 0 h 490538"/>
              <a:gd name="connsiteX2" fmla="*/ 4872037 w 4872037"/>
              <a:gd name="connsiteY2" fmla="*/ 231777 h 490538"/>
              <a:gd name="connsiteX3" fmla="*/ 4567237 w 4872037"/>
              <a:gd name="connsiteY3" fmla="*/ 490538 h 490538"/>
              <a:gd name="connsiteX4" fmla="*/ 0 w 4872037"/>
              <a:gd name="connsiteY4" fmla="*/ 476250 h 490538"/>
              <a:gd name="connsiteX5" fmla="*/ 0 w 4872037"/>
              <a:gd name="connsiteY5" fmla="*/ 0 h 490538"/>
              <a:gd name="connsiteX0" fmla="*/ 0 w 4876800"/>
              <a:gd name="connsiteY0" fmla="*/ 0 h 490538"/>
              <a:gd name="connsiteX1" fmla="*/ 4568823 w 4876800"/>
              <a:gd name="connsiteY1" fmla="*/ 0 h 490538"/>
              <a:gd name="connsiteX2" fmla="*/ 4876800 w 4876800"/>
              <a:gd name="connsiteY2" fmla="*/ 236540 h 490538"/>
              <a:gd name="connsiteX3" fmla="*/ 4567237 w 4876800"/>
              <a:gd name="connsiteY3" fmla="*/ 490538 h 490538"/>
              <a:gd name="connsiteX4" fmla="*/ 0 w 4876800"/>
              <a:gd name="connsiteY4" fmla="*/ 476250 h 490538"/>
              <a:gd name="connsiteX5" fmla="*/ 0 w 4876800"/>
              <a:gd name="connsiteY5" fmla="*/ 0 h 490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876800" h="490538">
                <a:moveTo>
                  <a:pt x="0" y="0"/>
                </a:moveTo>
                <a:lnTo>
                  <a:pt x="4568823" y="0"/>
                </a:lnTo>
                <a:lnTo>
                  <a:pt x="4876800" y="236540"/>
                </a:lnTo>
                <a:lnTo>
                  <a:pt x="4567237" y="490538"/>
                </a:lnTo>
                <a:lnTo>
                  <a:pt x="0" y="476250"/>
                </a:lnTo>
                <a:lnTo>
                  <a:pt x="0" y="0"/>
                </a:lnTo>
                <a:close/>
              </a:path>
            </a:pathLst>
          </a:custGeom>
          <a:solidFill>
            <a:srgbClr val="769E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六边形 56"/>
          <p:cNvSpPr/>
          <p:nvPr/>
        </p:nvSpPr>
        <p:spPr>
          <a:xfrm>
            <a:off x="5515273" y="3973448"/>
            <a:ext cx="922339" cy="795121"/>
          </a:xfrm>
          <a:prstGeom prst="hexagon">
            <a:avLst/>
          </a:prstGeom>
          <a:solidFill>
            <a:srgbClr val="769EB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Impact" panose="020B0806030902050204" pitchFamily="34" charset="0"/>
              </a:rPr>
              <a:t>03</a:t>
            </a:r>
            <a:endParaRPr lang="zh-CN" altLang="en-US" sz="2800" dirty="0">
              <a:latin typeface="Impact" panose="020B0806030902050204" pitchFamily="34" charset="0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6777726" y="4093040"/>
            <a:ext cx="2338813" cy="52315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相关标题文字</a:t>
            </a:r>
          </a:p>
        </p:txBody>
      </p:sp>
      <p:sp>
        <p:nvSpPr>
          <p:cNvPr id="59" name="剪去单角的矩形 22"/>
          <p:cNvSpPr/>
          <p:nvPr/>
        </p:nvSpPr>
        <p:spPr>
          <a:xfrm>
            <a:off x="6236745" y="5122351"/>
            <a:ext cx="4368886" cy="657322"/>
          </a:xfrm>
          <a:custGeom>
            <a:avLst/>
            <a:gdLst>
              <a:gd name="connsiteX0" fmla="*/ 0 w 4648200"/>
              <a:gd name="connsiteY0" fmla="*/ 0 h 476250"/>
              <a:gd name="connsiteX1" fmla="*/ 4568823 w 4648200"/>
              <a:gd name="connsiteY1" fmla="*/ 0 h 476250"/>
              <a:gd name="connsiteX2" fmla="*/ 4648200 w 4648200"/>
              <a:gd name="connsiteY2" fmla="*/ 79377 h 476250"/>
              <a:gd name="connsiteX3" fmla="*/ 4648200 w 4648200"/>
              <a:gd name="connsiteY3" fmla="*/ 476250 h 476250"/>
              <a:gd name="connsiteX4" fmla="*/ 0 w 4648200"/>
              <a:gd name="connsiteY4" fmla="*/ 476250 h 476250"/>
              <a:gd name="connsiteX5" fmla="*/ 0 w 4648200"/>
              <a:gd name="connsiteY5" fmla="*/ 0 h 476250"/>
              <a:gd name="connsiteX0" fmla="*/ 0 w 4772025"/>
              <a:gd name="connsiteY0" fmla="*/ 0 h 476250"/>
              <a:gd name="connsiteX1" fmla="*/ 4568823 w 4772025"/>
              <a:gd name="connsiteY1" fmla="*/ 0 h 476250"/>
              <a:gd name="connsiteX2" fmla="*/ 4772025 w 4772025"/>
              <a:gd name="connsiteY2" fmla="*/ 241302 h 476250"/>
              <a:gd name="connsiteX3" fmla="*/ 4648200 w 4772025"/>
              <a:gd name="connsiteY3" fmla="*/ 476250 h 476250"/>
              <a:gd name="connsiteX4" fmla="*/ 0 w 4772025"/>
              <a:gd name="connsiteY4" fmla="*/ 476250 h 476250"/>
              <a:gd name="connsiteX5" fmla="*/ 0 w 4772025"/>
              <a:gd name="connsiteY5" fmla="*/ 0 h 476250"/>
              <a:gd name="connsiteX0" fmla="*/ 0 w 4767262"/>
              <a:gd name="connsiteY0" fmla="*/ 0 h 476250"/>
              <a:gd name="connsiteX1" fmla="*/ 4568823 w 4767262"/>
              <a:gd name="connsiteY1" fmla="*/ 0 h 476250"/>
              <a:gd name="connsiteX2" fmla="*/ 4767262 w 4767262"/>
              <a:gd name="connsiteY2" fmla="*/ 207964 h 476250"/>
              <a:gd name="connsiteX3" fmla="*/ 4648200 w 4767262"/>
              <a:gd name="connsiteY3" fmla="*/ 476250 h 476250"/>
              <a:gd name="connsiteX4" fmla="*/ 0 w 4767262"/>
              <a:gd name="connsiteY4" fmla="*/ 476250 h 476250"/>
              <a:gd name="connsiteX5" fmla="*/ 0 w 4767262"/>
              <a:gd name="connsiteY5" fmla="*/ 0 h 476250"/>
              <a:gd name="connsiteX0" fmla="*/ 0 w 4872037"/>
              <a:gd name="connsiteY0" fmla="*/ 0 h 476250"/>
              <a:gd name="connsiteX1" fmla="*/ 4568823 w 4872037"/>
              <a:gd name="connsiteY1" fmla="*/ 0 h 476250"/>
              <a:gd name="connsiteX2" fmla="*/ 4872037 w 4872037"/>
              <a:gd name="connsiteY2" fmla="*/ 231777 h 476250"/>
              <a:gd name="connsiteX3" fmla="*/ 4648200 w 4872037"/>
              <a:gd name="connsiteY3" fmla="*/ 476250 h 476250"/>
              <a:gd name="connsiteX4" fmla="*/ 0 w 4872037"/>
              <a:gd name="connsiteY4" fmla="*/ 476250 h 476250"/>
              <a:gd name="connsiteX5" fmla="*/ 0 w 4872037"/>
              <a:gd name="connsiteY5" fmla="*/ 0 h 476250"/>
              <a:gd name="connsiteX0" fmla="*/ 0 w 4872037"/>
              <a:gd name="connsiteY0" fmla="*/ 0 h 481012"/>
              <a:gd name="connsiteX1" fmla="*/ 4568823 w 4872037"/>
              <a:gd name="connsiteY1" fmla="*/ 0 h 481012"/>
              <a:gd name="connsiteX2" fmla="*/ 4872037 w 4872037"/>
              <a:gd name="connsiteY2" fmla="*/ 231777 h 481012"/>
              <a:gd name="connsiteX3" fmla="*/ 4586288 w 4872037"/>
              <a:gd name="connsiteY3" fmla="*/ 481012 h 481012"/>
              <a:gd name="connsiteX4" fmla="*/ 0 w 4872037"/>
              <a:gd name="connsiteY4" fmla="*/ 476250 h 481012"/>
              <a:gd name="connsiteX5" fmla="*/ 0 w 4872037"/>
              <a:gd name="connsiteY5" fmla="*/ 0 h 481012"/>
              <a:gd name="connsiteX0" fmla="*/ 0 w 4872037"/>
              <a:gd name="connsiteY0" fmla="*/ 0 h 485775"/>
              <a:gd name="connsiteX1" fmla="*/ 4568823 w 4872037"/>
              <a:gd name="connsiteY1" fmla="*/ 0 h 485775"/>
              <a:gd name="connsiteX2" fmla="*/ 4872037 w 4872037"/>
              <a:gd name="connsiteY2" fmla="*/ 231777 h 485775"/>
              <a:gd name="connsiteX3" fmla="*/ 4581525 w 4872037"/>
              <a:gd name="connsiteY3" fmla="*/ 485775 h 485775"/>
              <a:gd name="connsiteX4" fmla="*/ 0 w 4872037"/>
              <a:gd name="connsiteY4" fmla="*/ 476250 h 485775"/>
              <a:gd name="connsiteX5" fmla="*/ 0 w 4872037"/>
              <a:gd name="connsiteY5" fmla="*/ 0 h 485775"/>
              <a:gd name="connsiteX0" fmla="*/ 0 w 4872037"/>
              <a:gd name="connsiteY0" fmla="*/ 0 h 490538"/>
              <a:gd name="connsiteX1" fmla="*/ 4568823 w 4872037"/>
              <a:gd name="connsiteY1" fmla="*/ 0 h 490538"/>
              <a:gd name="connsiteX2" fmla="*/ 4872037 w 4872037"/>
              <a:gd name="connsiteY2" fmla="*/ 231777 h 490538"/>
              <a:gd name="connsiteX3" fmla="*/ 4567237 w 4872037"/>
              <a:gd name="connsiteY3" fmla="*/ 490538 h 490538"/>
              <a:gd name="connsiteX4" fmla="*/ 0 w 4872037"/>
              <a:gd name="connsiteY4" fmla="*/ 476250 h 490538"/>
              <a:gd name="connsiteX5" fmla="*/ 0 w 4872037"/>
              <a:gd name="connsiteY5" fmla="*/ 0 h 490538"/>
              <a:gd name="connsiteX0" fmla="*/ 0 w 4876800"/>
              <a:gd name="connsiteY0" fmla="*/ 0 h 490538"/>
              <a:gd name="connsiteX1" fmla="*/ 4568823 w 4876800"/>
              <a:gd name="connsiteY1" fmla="*/ 0 h 490538"/>
              <a:gd name="connsiteX2" fmla="*/ 4876800 w 4876800"/>
              <a:gd name="connsiteY2" fmla="*/ 236540 h 490538"/>
              <a:gd name="connsiteX3" fmla="*/ 4567237 w 4876800"/>
              <a:gd name="connsiteY3" fmla="*/ 490538 h 490538"/>
              <a:gd name="connsiteX4" fmla="*/ 0 w 4876800"/>
              <a:gd name="connsiteY4" fmla="*/ 476250 h 490538"/>
              <a:gd name="connsiteX5" fmla="*/ 0 w 4876800"/>
              <a:gd name="connsiteY5" fmla="*/ 0 h 490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876800" h="490538">
                <a:moveTo>
                  <a:pt x="0" y="0"/>
                </a:moveTo>
                <a:lnTo>
                  <a:pt x="4568823" y="0"/>
                </a:lnTo>
                <a:lnTo>
                  <a:pt x="4876800" y="236540"/>
                </a:lnTo>
                <a:lnTo>
                  <a:pt x="4567237" y="490538"/>
                </a:lnTo>
                <a:lnTo>
                  <a:pt x="0" y="476250"/>
                </a:lnTo>
                <a:lnTo>
                  <a:pt x="0" y="0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六边形 59"/>
          <p:cNvSpPr/>
          <p:nvPr/>
        </p:nvSpPr>
        <p:spPr>
          <a:xfrm>
            <a:off x="5515273" y="5053452"/>
            <a:ext cx="922339" cy="795121"/>
          </a:xfrm>
          <a:prstGeom prst="hexagon">
            <a:avLst/>
          </a:prstGeom>
          <a:solidFill>
            <a:srgbClr val="92D05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Impact" panose="020B0806030902050204" pitchFamily="34" charset="0"/>
              </a:rPr>
              <a:t>04</a:t>
            </a:r>
            <a:endParaRPr lang="zh-CN" altLang="en-US" sz="2800" dirty="0">
              <a:latin typeface="Impact" panose="020B0806030902050204" pitchFamily="34" charset="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6777726" y="5173044"/>
            <a:ext cx="2338813" cy="52315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1143149" y="2468256"/>
            <a:ext cx="1969611" cy="1065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327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</p:spTree>
    <p:extLst>
      <p:ext uri="{BB962C8B-B14F-4D97-AF65-F5344CB8AC3E}">
        <p14:creationId xmlns:p14="http://schemas.microsoft.com/office/powerpoint/2010/main" val="4142601624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7" grpId="0" animBg="1"/>
      <p:bldP spid="19" grpId="0"/>
      <p:bldP spid="23" grpId="0" animBg="1"/>
      <p:bldP spid="21" grpId="0" animBg="1"/>
      <p:bldP spid="46" grpId="0"/>
      <p:bldP spid="53" grpId="0" animBg="1"/>
      <p:bldP spid="54" grpId="0" animBg="1"/>
      <p:bldP spid="55" grpId="0"/>
      <p:bldP spid="56" grpId="0" animBg="1"/>
      <p:bldP spid="57" grpId="0" animBg="1"/>
      <p:bldP spid="58" grpId="0"/>
      <p:bldP spid="59" grpId="0" animBg="1"/>
      <p:bldP spid="60" grpId="0" animBg="1"/>
      <p:bldP spid="61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41"/>
          <p:cNvGrpSpPr/>
          <p:nvPr/>
        </p:nvGrpSpPr>
        <p:grpSpPr>
          <a:xfrm>
            <a:off x="-2" y="2340468"/>
            <a:ext cx="12857163" cy="2551715"/>
            <a:chOff x="170694" y="177982"/>
            <a:chExt cx="3936003" cy="781165"/>
          </a:xfrm>
          <a:solidFill>
            <a:srgbClr val="FD482F"/>
          </a:solidFill>
        </p:grpSpPr>
        <p:sp>
          <p:nvSpPr>
            <p:cNvPr id="44" name="等腰三角形 43"/>
            <p:cNvSpPr/>
            <p:nvPr/>
          </p:nvSpPr>
          <p:spPr>
            <a:xfrm>
              <a:off x="1233863" y="177982"/>
              <a:ext cx="355284" cy="35651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等腰三角形 44"/>
            <p:cNvSpPr/>
            <p:nvPr/>
          </p:nvSpPr>
          <p:spPr>
            <a:xfrm flipV="1">
              <a:off x="200258" y="602633"/>
              <a:ext cx="355284" cy="35651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>
              <a:off x="170694" y="261768"/>
              <a:ext cx="3936003" cy="611981"/>
            </a:xfrm>
            <a:prstGeom prst="rect">
              <a:avLst/>
            </a:prstGeom>
            <a:solidFill>
              <a:srgbClr val="FD67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平行四边形 46"/>
            <p:cNvSpPr/>
            <p:nvPr/>
          </p:nvSpPr>
          <p:spPr>
            <a:xfrm>
              <a:off x="376965" y="178257"/>
              <a:ext cx="1036076" cy="779005"/>
            </a:xfrm>
            <a:prstGeom prst="parallelogram">
              <a:avLst>
                <a:gd name="adj" fmla="val 4820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文本框 6"/>
            <p:cNvSpPr txBox="1"/>
            <p:nvPr/>
          </p:nvSpPr>
          <p:spPr>
            <a:xfrm>
              <a:off x="650907" y="284178"/>
              <a:ext cx="569115" cy="559760"/>
            </a:xfrm>
            <a:prstGeom prst="rect">
              <a:avLst/>
            </a:prstGeom>
            <a:noFill/>
          </p:spPr>
          <p:txBody>
            <a:bodyPr wrap="square" lIns="96429" tIns="48214" rIns="96429" bIns="48214" rtlCol="0">
              <a:spAutoFit/>
            </a:bodyPr>
            <a:lstStyle/>
            <a:p>
              <a:r>
                <a:rPr lang="en-US" altLang="zh-CN" sz="11249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11249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4746492" y="2392189"/>
            <a:ext cx="5087818" cy="12332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632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  <a:endParaRPr lang="bg-BG" sz="632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3"/>
          <p:cNvSpPr txBox="1"/>
          <p:nvPr/>
        </p:nvSpPr>
        <p:spPr>
          <a:xfrm>
            <a:off x="4682681" y="3660548"/>
            <a:ext cx="2407667" cy="472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63" indent="-482163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团队成员介绍</a:t>
            </a:r>
            <a:endParaRPr lang="bg-BG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7362831" y="3660548"/>
            <a:ext cx="2407667" cy="472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63" indent="-482163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  <a:endParaRPr lang="bg-BG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3"/>
          <p:cNvSpPr txBox="1"/>
          <p:nvPr/>
        </p:nvSpPr>
        <p:spPr>
          <a:xfrm>
            <a:off x="4682681" y="4097162"/>
            <a:ext cx="2407667" cy="472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63" indent="-482163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重点工作回顾</a:t>
            </a:r>
            <a:endParaRPr lang="bg-BG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7362831" y="4097162"/>
            <a:ext cx="2407667" cy="472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63" indent="-482163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团队建设情况</a:t>
            </a:r>
            <a:endParaRPr lang="bg-BG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709221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5556" y="2200332"/>
            <a:ext cx="12851607" cy="4613536"/>
            <a:chOff x="3951" y="971550"/>
            <a:chExt cx="9140050" cy="3400836"/>
          </a:xfrm>
        </p:grpSpPr>
        <p:grpSp>
          <p:nvGrpSpPr>
            <p:cNvPr id="7" name="Group 6"/>
            <p:cNvGrpSpPr/>
            <p:nvPr/>
          </p:nvGrpSpPr>
          <p:grpSpPr>
            <a:xfrm>
              <a:off x="7316582" y="971550"/>
              <a:ext cx="1827419" cy="850209"/>
              <a:chOff x="7316582" y="971550"/>
              <a:chExt cx="1827419" cy="850209"/>
            </a:xfrm>
          </p:grpSpPr>
          <p:sp>
            <p:nvSpPr>
              <p:cNvPr id="31" name="Round Single Corner Rectangle 30"/>
              <p:cNvSpPr/>
              <p:nvPr/>
            </p:nvSpPr>
            <p:spPr>
              <a:xfrm flipH="1">
                <a:off x="7316582" y="971550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68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8230291" y="971550"/>
                <a:ext cx="913710" cy="850209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68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5486206" y="1821759"/>
              <a:ext cx="2744086" cy="850209"/>
              <a:chOff x="5486206" y="1821759"/>
              <a:chExt cx="2744086" cy="850209"/>
            </a:xfrm>
          </p:grpSpPr>
          <p:sp>
            <p:nvSpPr>
              <p:cNvPr id="25" name="Round Single Corner Rectangle 24"/>
              <p:cNvSpPr/>
              <p:nvPr/>
            </p:nvSpPr>
            <p:spPr>
              <a:xfrm flipH="1">
                <a:off x="5486206" y="1821759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769E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68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6402590" y="1821759"/>
                <a:ext cx="913710" cy="850209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68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Round Single Corner Rectangle 26"/>
              <p:cNvSpPr/>
              <p:nvPr/>
            </p:nvSpPr>
            <p:spPr>
              <a:xfrm flipV="1">
                <a:off x="7316582" y="1821759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769E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68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Isosceles Triangle 27"/>
              <p:cNvSpPr/>
              <p:nvPr/>
            </p:nvSpPr>
            <p:spPr>
              <a:xfrm rot="5400000">
                <a:off x="7273447" y="2198347"/>
                <a:ext cx="208428" cy="122723"/>
              </a:xfrm>
              <a:prstGeom prst="triangl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68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3658788" y="2671968"/>
              <a:ext cx="2741129" cy="850209"/>
              <a:chOff x="3658788" y="2671968"/>
              <a:chExt cx="2741129" cy="850209"/>
            </a:xfrm>
          </p:grpSpPr>
          <p:sp>
            <p:nvSpPr>
              <p:cNvPr id="21" name="Round Single Corner Rectangle 20"/>
              <p:cNvSpPr/>
              <p:nvPr/>
            </p:nvSpPr>
            <p:spPr>
              <a:xfrm flipH="1">
                <a:off x="3658788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FCCB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68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4572497" y="2671968"/>
                <a:ext cx="913710" cy="850209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68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ound Single Corner Rectangle 22"/>
              <p:cNvSpPr/>
              <p:nvPr/>
            </p:nvSpPr>
            <p:spPr>
              <a:xfrm flipV="1">
                <a:off x="5486207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FCCB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68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Isosceles Triangle 23"/>
              <p:cNvSpPr/>
              <p:nvPr/>
            </p:nvSpPr>
            <p:spPr>
              <a:xfrm rot="5400000">
                <a:off x="5443548" y="3035711"/>
                <a:ext cx="208428" cy="122723"/>
              </a:xfrm>
              <a:prstGeom prst="triangl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68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1831370" y="3522177"/>
              <a:ext cx="2741128" cy="850209"/>
              <a:chOff x="1831370" y="3522177"/>
              <a:chExt cx="2741128" cy="850209"/>
            </a:xfrm>
          </p:grpSpPr>
          <p:sp>
            <p:nvSpPr>
              <p:cNvPr id="17" name="Rectangle 16"/>
              <p:cNvSpPr/>
              <p:nvPr/>
            </p:nvSpPr>
            <p:spPr>
              <a:xfrm>
                <a:off x="2745079" y="3522177"/>
                <a:ext cx="913710" cy="850209"/>
              </a:xfrm>
              <a:prstGeom prst="rect">
                <a:avLst/>
              </a:prstGeom>
              <a:solidFill>
                <a:srgbClr val="5FD7C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68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Round Single Corner Rectangle 17"/>
              <p:cNvSpPr/>
              <p:nvPr/>
            </p:nvSpPr>
            <p:spPr>
              <a:xfrm flipH="1" flipV="1">
                <a:off x="1831370" y="3522177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91E3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68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Round Single Corner Rectangle 18"/>
              <p:cNvSpPr/>
              <p:nvPr/>
            </p:nvSpPr>
            <p:spPr>
              <a:xfrm flipV="1">
                <a:off x="3658788" y="3522177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91E3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68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sosceles Triangle 19"/>
              <p:cNvSpPr/>
              <p:nvPr/>
            </p:nvSpPr>
            <p:spPr>
              <a:xfrm rot="5400000">
                <a:off x="3615935" y="3908056"/>
                <a:ext cx="208428" cy="122723"/>
              </a:xfrm>
              <a:prstGeom prst="triangle">
                <a:avLst/>
              </a:prstGeom>
              <a:solidFill>
                <a:srgbClr val="5FD7C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68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>
              <a:off x="3951" y="2671968"/>
              <a:ext cx="2741129" cy="850209"/>
              <a:chOff x="3951" y="2671968"/>
              <a:chExt cx="2741129" cy="850209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917661" y="2671968"/>
                <a:ext cx="913710" cy="850209"/>
              </a:xfrm>
              <a:prstGeom prst="rect">
                <a:avLst/>
              </a:prstGeom>
              <a:solidFill>
                <a:srgbClr val="FD54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68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Round Single Corner Rectangle 13"/>
              <p:cNvSpPr/>
              <p:nvPr/>
            </p:nvSpPr>
            <p:spPr>
              <a:xfrm>
                <a:off x="1831370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FD67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68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3951" y="2671968"/>
                <a:ext cx="913710" cy="850209"/>
              </a:xfrm>
              <a:prstGeom prst="rect">
                <a:avLst/>
              </a:prstGeom>
              <a:solidFill>
                <a:srgbClr val="FD675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68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Isosceles Triangle 15"/>
              <p:cNvSpPr/>
              <p:nvPr/>
            </p:nvSpPr>
            <p:spPr>
              <a:xfrm rot="5400000">
                <a:off x="1785948" y="3035711"/>
                <a:ext cx="208428" cy="122723"/>
              </a:xfrm>
              <a:prstGeom prst="triangle">
                <a:avLst/>
              </a:prstGeom>
              <a:solidFill>
                <a:srgbClr val="FD543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68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4" name="Freeform 6"/>
          <p:cNvSpPr>
            <a:spLocks noChangeAspect="1" noEditPoints="1"/>
          </p:cNvSpPr>
          <p:nvPr/>
        </p:nvSpPr>
        <p:spPr bwMode="auto">
          <a:xfrm>
            <a:off x="1746126" y="4710098"/>
            <a:ext cx="346448" cy="381096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29" tIns="48214" rIns="96429" bIns="4821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68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Freeform 11"/>
          <p:cNvSpPr>
            <a:spLocks noChangeAspect="1"/>
          </p:cNvSpPr>
          <p:nvPr/>
        </p:nvSpPr>
        <p:spPr bwMode="auto">
          <a:xfrm>
            <a:off x="6869874" y="4767480"/>
            <a:ext cx="427311" cy="277797"/>
          </a:xfrm>
          <a:custGeom>
            <a:avLst/>
            <a:gdLst>
              <a:gd name="T0" fmla="*/ 304 w 400"/>
              <a:gd name="T1" fmla="*/ 73 h 260"/>
              <a:gd name="T2" fmla="*/ 288 w 400"/>
              <a:gd name="T3" fmla="*/ 74 h 260"/>
              <a:gd name="T4" fmla="*/ 186 w 400"/>
              <a:gd name="T5" fmla="*/ 0 h 260"/>
              <a:gd name="T6" fmla="*/ 80 w 400"/>
              <a:gd name="T7" fmla="*/ 104 h 260"/>
              <a:gd name="T8" fmla="*/ 81 w 400"/>
              <a:gd name="T9" fmla="*/ 119 h 260"/>
              <a:gd name="T10" fmla="*/ 72 w 400"/>
              <a:gd name="T11" fmla="*/ 118 h 260"/>
              <a:gd name="T12" fmla="*/ 0 w 400"/>
              <a:gd name="T13" fmla="*/ 189 h 260"/>
              <a:gd name="T14" fmla="*/ 72 w 400"/>
              <a:gd name="T15" fmla="*/ 260 h 260"/>
              <a:gd name="T16" fmla="*/ 172 w 400"/>
              <a:gd name="T17" fmla="*/ 260 h 260"/>
              <a:gd name="T18" fmla="*/ 172 w 400"/>
              <a:gd name="T19" fmla="*/ 184 h 260"/>
              <a:gd name="T20" fmla="*/ 130 w 400"/>
              <a:gd name="T21" fmla="*/ 184 h 260"/>
              <a:gd name="T22" fmla="*/ 200 w 400"/>
              <a:gd name="T23" fmla="*/ 92 h 260"/>
              <a:gd name="T24" fmla="*/ 270 w 400"/>
              <a:gd name="T25" fmla="*/ 184 h 260"/>
              <a:gd name="T26" fmla="*/ 228 w 400"/>
              <a:gd name="T27" fmla="*/ 184 h 260"/>
              <a:gd name="T28" fmla="*/ 228 w 400"/>
              <a:gd name="T29" fmla="*/ 260 h 260"/>
              <a:gd name="T30" fmla="*/ 304 w 400"/>
              <a:gd name="T31" fmla="*/ 260 h 260"/>
              <a:gd name="T32" fmla="*/ 400 w 400"/>
              <a:gd name="T33" fmla="*/ 166 h 260"/>
              <a:gd name="T34" fmla="*/ 304 w 400"/>
              <a:gd name="T35" fmla="*/ 73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00" h="260">
                <a:moveTo>
                  <a:pt x="304" y="73"/>
                </a:moveTo>
                <a:cubicBezTo>
                  <a:pt x="298" y="73"/>
                  <a:pt x="293" y="73"/>
                  <a:pt x="288" y="74"/>
                </a:cubicBezTo>
                <a:cubicBezTo>
                  <a:pt x="275" y="31"/>
                  <a:pt x="234" y="0"/>
                  <a:pt x="186" y="0"/>
                </a:cubicBezTo>
                <a:cubicBezTo>
                  <a:pt x="127" y="0"/>
                  <a:pt x="80" y="46"/>
                  <a:pt x="80" y="104"/>
                </a:cubicBezTo>
                <a:cubicBezTo>
                  <a:pt x="80" y="109"/>
                  <a:pt x="80" y="114"/>
                  <a:pt x="81" y="119"/>
                </a:cubicBezTo>
                <a:cubicBezTo>
                  <a:pt x="78" y="119"/>
                  <a:pt x="75" y="118"/>
                  <a:pt x="72" y="118"/>
                </a:cubicBezTo>
                <a:cubicBezTo>
                  <a:pt x="32" y="118"/>
                  <a:pt x="0" y="150"/>
                  <a:pt x="0" y="189"/>
                </a:cubicBezTo>
                <a:cubicBezTo>
                  <a:pt x="0" y="228"/>
                  <a:pt x="32" y="260"/>
                  <a:pt x="72" y="260"/>
                </a:cubicBezTo>
                <a:cubicBezTo>
                  <a:pt x="172" y="260"/>
                  <a:pt x="172" y="260"/>
                  <a:pt x="172" y="260"/>
                </a:cubicBezTo>
                <a:cubicBezTo>
                  <a:pt x="172" y="184"/>
                  <a:pt x="172" y="184"/>
                  <a:pt x="172" y="184"/>
                </a:cubicBezTo>
                <a:cubicBezTo>
                  <a:pt x="130" y="184"/>
                  <a:pt x="130" y="184"/>
                  <a:pt x="130" y="184"/>
                </a:cubicBezTo>
                <a:cubicBezTo>
                  <a:pt x="200" y="92"/>
                  <a:pt x="200" y="92"/>
                  <a:pt x="200" y="92"/>
                </a:cubicBezTo>
                <a:cubicBezTo>
                  <a:pt x="270" y="184"/>
                  <a:pt x="270" y="184"/>
                  <a:pt x="270" y="184"/>
                </a:cubicBezTo>
                <a:cubicBezTo>
                  <a:pt x="228" y="184"/>
                  <a:pt x="228" y="184"/>
                  <a:pt x="228" y="184"/>
                </a:cubicBezTo>
                <a:cubicBezTo>
                  <a:pt x="228" y="260"/>
                  <a:pt x="228" y="260"/>
                  <a:pt x="228" y="260"/>
                </a:cubicBezTo>
                <a:cubicBezTo>
                  <a:pt x="304" y="260"/>
                  <a:pt x="304" y="260"/>
                  <a:pt x="304" y="260"/>
                </a:cubicBezTo>
                <a:cubicBezTo>
                  <a:pt x="357" y="260"/>
                  <a:pt x="400" y="218"/>
                  <a:pt x="400" y="166"/>
                </a:cubicBezTo>
                <a:cubicBezTo>
                  <a:pt x="400" y="115"/>
                  <a:pt x="357" y="73"/>
                  <a:pt x="304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29" tIns="48214" rIns="96429" bIns="4821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68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Freeform 16"/>
          <p:cNvSpPr>
            <a:spLocks noChangeAspect="1" noEditPoints="1"/>
          </p:cNvSpPr>
          <p:nvPr/>
        </p:nvSpPr>
        <p:spPr bwMode="auto">
          <a:xfrm>
            <a:off x="4299830" y="5893046"/>
            <a:ext cx="395274" cy="394826"/>
          </a:xfrm>
          <a:custGeom>
            <a:avLst/>
            <a:gdLst>
              <a:gd name="T0" fmla="*/ 183 w 371"/>
              <a:gd name="T1" fmla="*/ 1 h 370"/>
              <a:gd name="T2" fmla="*/ 2 w 371"/>
              <a:gd name="T3" fmla="*/ 187 h 370"/>
              <a:gd name="T4" fmla="*/ 188 w 371"/>
              <a:gd name="T5" fmla="*/ 369 h 370"/>
              <a:gd name="T6" fmla="*/ 370 w 371"/>
              <a:gd name="T7" fmla="*/ 182 h 370"/>
              <a:gd name="T8" fmla="*/ 183 w 371"/>
              <a:gd name="T9" fmla="*/ 1 h 370"/>
              <a:gd name="T10" fmla="*/ 184 w 371"/>
              <a:gd name="T11" fmla="*/ 25 h 370"/>
              <a:gd name="T12" fmla="*/ 260 w 371"/>
              <a:gd name="T13" fmla="*/ 43 h 370"/>
              <a:gd name="T14" fmla="*/ 235 w 371"/>
              <a:gd name="T15" fmla="*/ 84 h 370"/>
              <a:gd name="T16" fmla="*/ 186 w 371"/>
              <a:gd name="T17" fmla="*/ 73 h 370"/>
              <a:gd name="T18" fmla="*/ 137 w 371"/>
              <a:gd name="T19" fmla="*/ 84 h 370"/>
              <a:gd name="T20" fmla="*/ 112 w 371"/>
              <a:gd name="T21" fmla="*/ 43 h 370"/>
              <a:gd name="T22" fmla="*/ 184 w 371"/>
              <a:gd name="T23" fmla="*/ 25 h 370"/>
              <a:gd name="T24" fmla="*/ 85 w 371"/>
              <a:gd name="T25" fmla="*/ 234 h 370"/>
              <a:gd name="T26" fmla="*/ 44 w 371"/>
              <a:gd name="T27" fmla="*/ 259 h 370"/>
              <a:gd name="T28" fmla="*/ 26 w 371"/>
              <a:gd name="T29" fmla="*/ 187 h 370"/>
              <a:gd name="T30" fmla="*/ 44 w 371"/>
              <a:gd name="T31" fmla="*/ 111 h 370"/>
              <a:gd name="T32" fmla="*/ 85 w 371"/>
              <a:gd name="T33" fmla="*/ 136 h 370"/>
              <a:gd name="T34" fmla="*/ 74 w 371"/>
              <a:gd name="T35" fmla="*/ 185 h 370"/>
              <a:gd name="T36" fmla="*/ 85 w 371"/>
              <a:gd name="T37" fmla="*/ 234 h 370"/>
              <a:gd name="T38" fmla="*/ 188 w 371"/>
              <a:gd name="T39" fmla="*/ 345 h 370"/>
              <a:gd name="T40" fmla="*/ 112 w 371"/>
              <a:gd name="T41" fmla="*/ 327 h 370"/>
              <a:gd name="T42" fmla="*/ 137 w 371"/>
              <a:gd name="T43" fmla="*/ 286 h 370"/>
              <a:gd name="T44" fmla="*/ 186 w 371"/>
              <a:gd name="T45" fmla="*/ 297 h 370"/>
              <a:gd name="T46" fmla="*/ 235 w 371"/>
              <a:gd name="T47" fmla="*/ 286 h 370"/>
              <a:gd name="T48" fmla="*/ 260 w 371"/>
              <a:gd name="T49" fmla="*/ 327 h 370"/>
              <a:gd name="T50" fmla="*/ 188 w 371"/>
              <a:gd name="T51" fmla="*/ 345 h 370"/>
              <a:gd name="T52" fmla="*/ 186 w 371"/>
              <a:gd name="T53" fmla="*/ 273 h 370"/>
              <a:gd name="T54" fmla="*/ 98 w 371"/>
              <a:gd name="T55" fmla="*/ 185 h 370"/>
              <a:gd name="T56" fmla="*/ 186 w 371"/>
              <a:gd name="T57" fmla="*/ 97 h 370"/>
              <a:gd name="T58" fmla="*/ 274 w 371"/>
              <a:gd name="T59" fmla="*/ 185 h 370"/>
              <a:gd name="T60" fmla="*/ 186 w 371"/>
              <a:gd name="T61" fmla="*/ 273 h 370"/>
              <a:gd name="T62" fmla="*/ 286 w 371"/>
              <a:gd name="T63" fmla="*/ 234 h 370"/>
              <a:gd name="T64" fmla="*/ 298 w 371"/>
              <a:gd name="T65" fmla="*/ 185 h 370"/>
              <a:gd name="T66" fmla="*/ 286 w 371"/>
              <a:gd name="T67" fmla="*/ 136 h 370"/>
              <a:gd name="T68" fmla="*/ 328 w 371"/>
              <a:gd name="T69" fmla="*/ 111 h 370"/>
              <a:gd name="T70" fmla="*/ 346 w 371"/>
              <a:gd name="T71" fmla="*/ 183 h 370"/>
              <a:gd name="T72" fmla="*/ 328 w 371"/>
              <a:gd name="T73" fmla="*/ 259 h 370"/>
              <a:gd name="T74" fmla="*/ 286 w 371"/>
              <a:gd name="T75" fmla="*/ 234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71" h="370">
                <a:moveTo>
                  <a:pt x="183" y="1"/>
                </a:moveTo>
                <a:cubicBezTo>
                  <a:pt x="82" y="2"/>
                  <a:pt x="0" y="86"/>
                  <a:pt x="2" y="187"/>
                </a:cubicBezTo>
                <a:cubicBezTo>
                  <a:pt x="3" y="289"/>
                  <a:pt x="87" y="370"/>
                  <a:pt x="188" y="369"/>
                </a:cubicBezTo>
                <a:cubicBezTo>
                  <a:pt x="290" y="368"/>
                  <a:pt x="371" y="284"/>
                  <a:pt x="370" y="182"/>
                </a:cubicBezTo>
                <a:cubicBezTo>
                  <a:pt x="368" y="81"/>
                  <a:pt x="285" y="0"/>
                  <a:pt x="183" y="1"/>
                </a:cubicBezTo>
                <a:close/>
                <a:moveTo>
                  <a:pt x="184" y="25"/>
                </a:moveTo>
                <a:cubicBezTo>
                  <a:pt x="211" y="25"/>
                  <a:pt x="237" y="31"/>
                  <a:pt x="260" y="43"/>
                </a:cubicBezTo>
                <a:cubicBezTo>
                  <a:pt x="235" y="84"/>
                  <a:pt x="235" y="84"/>
                  <a:pt x="235" y="84"/>
                </a:cubicBezTo>
                <a:cubicBezTo>
                  <a:pt x="220" y="77"/>
                  <a:pt x="203" y="73"/>
                  <a:pt x="186" y="73"/>
                </a:cubicBezTo>
                <a:cubicBezTo>
                  <a:pt x="168" y="73"/>
                  <a:pt x="151" y="77"/>
                  <a:pt x="137" y="84"/>
                </a:cubicBezTo>
                <a:cubicBezTo>
                  <a:pt x="112" y="43"/>
                  <a:pt x="112" y="43"/>
                  <a:pt x="112" y="43"/>
                </a:cubicBezTo>
                <a:cubicBezTo>
                  <a:pt x="133" y="32"/>
                  <a:pt x="158" y="25"/>
                  <a:pt x="184" y="25"/>
                </a:cubicBezTo>
                <a:close/>
                <a:moveTo>
                  <a:pt x="85" y="234"/>
                </a:moveTo>
                <a:cubicBezTo>
                  <a:pt x="44" y="259"/>
                  <a:pt x="44" y="259"/>
                  <a:pt x="44" y="259"/>
                </a:cubicBezTo>
                <a:cubicBezTo>
                  <a:pt x="33" y="237"/>
                  <a:pt x="26" y="213"/>
                  <a:pt x="26" y="187"/>
                </a:cubicBezTo>
                <a:cubicBezTo>
                  <a:pt x="25" y="160"/>
                  <a:pt x="32" y="134"/>
                  <a:pt x="44" y="111"/>
                </a:cubicBezTo>
                <a:cubicBezTo>
                  <a:pt x="85" y="136"/>
                  <a:pt x="85" y="136"/>
                  <a:pt x="85" y="136"/>
                </a:cubicBezTo>
                <a:cubicBezTo>
                  <a:pt x="78" y="151"/>
                  <a:pt x="74" y="167"/>
                  <a:pt x="74" y="185"/>
                </a:cubicBezTo>
                <a:cubicBezTo>
                  <a:pt x="74" y="203"/>
                  <a:pt x="78" y="219"/>
                  <a:pt x="85" y="234"/>
                </a:cubicBezTo>
                <a:close/>
                <a:moveTo>
                  <a:pt x="188" y="345"/>
                </a:moveTo>
                <a:cubicBezTo>
                  <a:pt x="161" y="345"/>
                  <a:pt x="135" y="339"/>
                  <a:pt x="112" y="327"/>
                </a:cubicBezTo>
                <a:cubicBezTo>
                  <a:pt x="137" y="286"/>
                  <a:pt x="137" y="286"/>
                  <a:pt x="137" y="286"/>
                </a:cubicBezTo>
                <a:cubicBezTo>
                  <a:pt x="151" y="293"/>
                  <a:pt x="168" y="297"/>
                  <a:pt x="186" y="297"/>
                </a:cubicBezTo>
                <a:cubicBezTo>
                  <a:pt x="203" y="297"/>
                  <a:pt x="220" y="293"/>
                  <a:pt x="235" y="286"/>
                </a:cubicBezTo>
                <a:cubicBezTo>
                  <a:pt x="260" y="327"/>
                  <a:pt x="260" y="327"/>
                  <a:pt x="260" y="327"/>
                </a:cubicBezTo>
                <a:cubicBezTo>
                  <a:pt x="238" y="338"/>
                  <a:pt x="214" y="345"/>
                  <a:pt x="188" y="345"/>
                </a:cubicBezTo>
                <a:close/>
                <a:moveTo>
                  <a:pt x="186" y="273"/>
                </a:moveTo>
                <a:cubicBezTo>
                  <a:pt x="137" y="273"/>
                  <a:pt x="98" y="233"/>
                  <a:pt x="98" y="185"/>
                </a:cubicBezTo>
                <a:cubicBezTo>
                  <a:pt x="98" y="136"/>
                  <a:pt x="137" y="97"/>
                  <a:pt x="186" y="97"/>
                </a:cubicBezTo>
                <a:cubicBezTo>
                  <a:pt x="234" y="97"/>
                  <a:pt x="274" y="136"/>
                  <a:pt x="274" y="185"/>
                </a:cubicBezTo>
                <a:cubicBezTo>
                  <a:pt x="274" y="233"/>
                  <a:pt x="234" y="273"/>
                  <a:pt x="186" y="273"/>
                </a:cubicBezTo>
                <a:close/>
                <a:moveTo>
                  <a:pt x="286" y="234"/>
                </a:moveTo>
                <a:cubicBezTo>
                  <a:pt x="294" y="219"/>
                  <a:pt x="298" y="203"/>
                  <a:pt x="298" y="185"/>
                </a:cubicBezTo>
                <a:cubicBezTo>
                  <a:pt x="298" y="167"/>
                  <a:pt x="294" y="151"/>
                  <a:pt x="286" y="136"/>
                </a:cubicBezTo>
                <a:cubicBezTo>
                  <a:pt x="328" y="111"/>
                  <a:pt x="328" y="111"/>
                  <a:pt x="328" y="111"/>
                </a:cubicBezTo>
                <a:cubicBezTo>
                  <a:pt x="339" y="133"/>
                  <a:pt x="345" y="157"/>
                  <a:pt x="346" y="183"/>
                </a:cubicBezTo>
                <a:cubicBezTo>
                  <a:pt x="346" y="210"/>
                  <a:pt x="340" y="236"/>
                  <a:pt x="328" y="259"/>
                </a:cubicBezTo>
                <a:lnTo>
                  <a:pt x="286" y="2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29" tIns="48214" rIns="96429" bIns="4821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68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Freeform 21"/>
          <p:cNvSpPr>
            <a:spLocks noChangeAspect="1" noEditPoints="1"/>
          </p:cNvSpPr>
          <p:nvPr/>
        </p:nvSpPr>
        <p:spPr bwMode="auto">
          <a:xfrm>
            <a:off x="12017997" y="2464518"/>
            <a:ext cx="393589" cy="350367"/>
          </a:xfrm>
          <a:custGeom>
            <a:avLst/>
            <a:gdLst>
              <a:gd name="T0" fmla="*/ 62 w 401"/>
              <a:gd name="T1" fmla="*/ 116 h 357"/>
              <a:gd name="T2" fmla="*/ 117 w 401"/>
              <a:gd name="T3" fmla="*/ 135 h 357"/>
              <a:gd name="T4" fmla="*/ 124 w 401"/>
              <a:gd name="T5" fmla="*/ 133 h 357"/>
              <a:gd name="T6" fmla="*/ 155 w 401"/>
              <a:gd name="T7" fmla="*/ 106 h 357"/>
              <a:gd name="T8" fmla="*/ 156 w 401"/>
              <a:gd name="T9" fmla="*/ 100 h 357"/>
              <a:gd name="T10" fmla="*/ 141 w 401"/>
              <a:gd name="T11" fmla="*/ 81 h 357"/>
              <a:gd name="T12" fmla="*/ 219 w 401"/>
              <a:gd name="T13" fmla="*/ 1 h 357"/>
              <a:gd name="T14" fmla="*/ 160 w 401"/>
              <a:gd name="T15" fmla="*/ 1 h 357"/>
              <a:gd name="T16" fmla="*/ 86 w 401"/>
              <a:gd name="T17" fmla="*/ 39 h 357"/>
              <a:gd name="T18" fmla="*/ 55 w 401"/>
              <a:gd name="T19" fmla="*/ 63 h 357"/>
              <a:gd name="T20" fmla="*/ 43 w 401"/>
              <a:gd name="T21" fmla="*/ 90 h 357"/>
              <a:gd name="T22" fmla="*/ 18 w 401"/>
              <a:gd name="T23" fmla="*/ 98 h 357"/>
              <a:gd name="T24" fmla="*/ 3 w 401"/>
              <a:gd name="T25" fmla="*/ 110 h 357"/>
              <a:gd name="T26" fmla="*/ 2 w 401"/>
              <a:gd name="T27" fmla="*/ 120 h 357"/>
              <a:gd name="T28" fmla="*/ 30 w 401"/>
              <a:gd name="T29" fmla="*/ 150 h 357"/>
              <a:gd name="T30" fmla="*/ 41 w 401"/>
              <a:gd name="T31" fmla="*/ 152 h 357"/>
              <a:gd name="T32" fmla="*/ 55 w 401"/>
              <a:gd name="T33" fmla="*/ 139 h 357"/>
              <a:gd name="T34" fmla="*/ 62 w 401"/>
              <a:gd name="T35" fmla="*/ 116 h 357"/>
              <a:gd name="T36" fmla="*/ 177 w 401"/>
              <a:gd name="T37" fmla="*/ 126 h 357"/>
              <a:gd name="T38" fmla="*/ 169 w 401"/>
              <a:gd name="T39" fmla="*/ 125 h 357"/>
              <a:gd name="T40" fmla="*/ 140 w 401"/>
              <a:gd name="T41" fmla="*/ 150 h 357"/>
              <a:gd name="T42" fmla="*/ 139 w 401"/>
              <a:gd name="T43" fmla="*/ 158 h 357"/>
              <a:gd name="T44" fmla="*/ 305 w 401"/>
              <a:gd name="T45" fmla="*/ 347 h 357"/>
              <a:gd name="T46" fmla="*/ 320 w 401"/>
              <a:gd name="T47" fmla="*/ 348 h 357"/>
              <a:gd name="T48" fmla="*/ 340 w 401"/>
              <a:gd name="T49" fmla="*/ 332 h 357"/>
              <a:gd name="T50" fmla="*/ 341 w 401"/>
              <a:gd name="T51" fmla="*/ 317 h 357"/>
              <a:gd name="T52" fmla="*/ 177 w 401"/>
              <a:gd name="T53" fmla="*/ 126 h 357"/>
              <a:gd name="T54" fmla="*/ 398 w 401"/>
              <a:gd name="T55" fmla="*/ 46 h 357"/>
              <a:gd name="T56" fmla="*/ 389 w 401"/>
              <a:gd name="T57" fmla="*/ 42 h 357"/>
              <a:gd name="T58" fmla="*/ 369 w 401"/>
              <a:gd name="T59" fmla="*/ 72 h 357"/>
              <a:gd name="T60" fmla="*/ 331 w 401"/>
              <a:gd name="T61" fmla="*/ 80 h 357"/>
              <a:gd name="T62" fmla="*/ 320 w 401"/>
              <a:gd name="T63" fmla="*/ 45 h 357"/>
              <a:gd name="T64" fmla="*/ 338 w 401"/>
              <a:gd name="T65" fmla="*/ 13 h 357"/>
              <a:gd name="T66" fmla="*/ 330 w 401"/>
              <a:gd name="T67" fmla="*/ 6 h 357"/>
              <a:gd name="T68" fmla="*/ 274 w 401"/>
              <a:gd name="T69" fmla="*/ 51 h 357"/>
              <a:gd name="T70" fmla="*/ 257 w 401"/>
              <a:gd name="T71" fmla="*/ 121 h 357"/>
              <a:gd name="T72" fmla="*/ 230 w 401"/>
              <a:gd name="T73" fmla="*/ 149 h 357"/>
              <a:gd name="T74" fmla="*/ 257 w 401"/>
              <a:gd name="T75" fmla="*/ 181 h 357"/>
              <a:gd name="T76" fmla="*/ 290 w 401"/>
              <a:gd name="T77" fmla="*/ 149 h 357"/>
              <a:gd name="T78" fmla="*/ 330 w 401"/>
              <a:gd name="T79" fmla="*/ 137 h 357"/>
              <a:gd name="T80" fmla="*/ 391 w 401"/>
              <a:gd name="T81" fmla="*/ 112 h 357"/>
              <a:gd name="T82" fmla="*/ 398 w 401"/>
              <a:gd name="T83" fmla="*/ 46 h 357"/>
              <a:gd name="T84" fmla="*/ 55 w 401"/>
              <a:gd name="T85" fmla="*/ 319 h 357"/>
              <a:gd name="T86" fmla="*/ 55 w 401"/>
              <a:gd name="T87" fmla="*/ 334 h 357"/>
              <a:gd name="T88" fmla="*/ 74 w 401"/>
              <a:gd name="T89" fmla="*/ 353 h 357"/>
              <a:gd name="T90" fmla="*/ 89 w 401"/>
              <a:gd name="T91" fmla="*/ 351 h 357"/>
              <a:gd name="T92" fmla="*/ 187 w 401"/>
              <a:gd name="T93" fmla="*/ 254 h 357"/>
              <a:gd name="T94" fmla="*/ 157 w 401"/>
              <a:gd name="T95" fmla="*/ 220 h 357"/>
              <a:gd name="T96" fmla="*/ 55 w 401"/>
              <a:gd name="T97" fmla="*/ 319 h 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1" h="357">
                <a:moveTo>
                  <a:pt x="62" y="116"/>
                </a:moveTo>
                <a:cubicBezTo>
                  <a:pt x="81" y="101"/>
                  <a:pt x="97" y="111"/>
                  <a:pt x="117" y="135"/>
                </a:cubicBezTo>
                <a:cubicBezTo>
                  <a:pt x="120" y="138"/>
                  <a:pt x="123" y="135"/>
                  <a:pt x="124" y="133"/>
                </a:cubicBezTo>
                <a:cubicBezTo>
                  <a:pt x="126" y="132"/>
                  <a:pt x="154" y="107"/>
                  <a:pt x="155" y="106"/>
                </a:cubicBezTo>
                <a:cubicBezTo>
                  <a:pt x="156" y="105"/>
                  <a:pt x="158" y="102"/>
                  <a:pt x="156" y="100"/>
                </a:cubicBezTo>
                <a:cubicBezTo>
                  <a:pt x="154" y="98"/>
                  <a:pt x="146" y="88"/>
                  <a:pt x="141" y="81"/>
                </a:cubicBezTo>
                <a:cubicBezTo>
                  <a:pt x="105" y="34"/>
                  <a:pt x="240" y="2"/>
                  <a:pt x="219" y="1"/>
                </a:cubicBezTo>
                <a:cubicBezTo>
                  <a:pt x="208" y="1"/>
                  <a:pt x="166" y="0"/>
                  <a:pt x="160" y="1"/>
                </a:cubicBezTo>
                <a:cubicBezTo>
                  <a:pt x="134" y="4"/>
                  <a:pt x="102" y="28"/>
                  <a:pt x="86" y="39"/>
                </a:cubicBezTo>
                <a:cubicBezTo>
                  <a:pt x="64" y="53"/>
                  <a:pt x="57" y="62"/>
                  <a:pt x="55" y="63"/>
                </a:cubicBezTo>
                <a:cubicBezTo>
                  <a:pt x="49" y="68"/>
                  <a:pt x="54" y="80"/>
                  <a:pt x="43" y="90"/>
                </a:cubicBezTo>
                <a:cubicBezTo>
                  <a:pt x="32" y="100"/>
                  <a:pt x="25" y="92"/>
                  <a:pt x="18" y="98"/>
                </a:cubicBezTo>
                <a:cubicBezTo>
                  <a:pt x="15" y="101"/>
                  <a:pt x="5" y="108"/>
                  <a:pt x="3" y="110"/>
                </a:cubicBezTo>
                <a:cubicBezTo>
                  <a:pt x="0" y="113"/>
                  <a:pt x="0" y="117"/>
                  <a:pt x="2" y="120"/>
                </a:cubicBezTo>
                <a:cubicBezTo>
                  <a:pt x="2" y="120"/>
                  <a:pt x="28" y="148"/>
                  <a:pt x="30" y="150"/>
                </a:cubicBezTo>
                <a:cubicBezTo>
                  <a:pt x="32" y="153"/>
                  <a:pt x="38" y="155"/>
                  <a:pt x="41" y="152"/>
                </a:cubicBezTo>
                <a:cubicBezTo>
                  <a:pt x="45" y="149"/>
                  <a:pt x="54" y="141"/>
                  <a:pt x="55" y="139"/>
                </a:cubicBezTo>
                <a:cubicBezTo>
                  <a:pt x="57" y="138"/>
                  <a:pt x="54" y="122"/>
                  <a:pt x="62" y="116"/>
                </a:cubicBezTo>
                <a:close/>
                <a:moveTo>
                  <a:pt x="177" y="126"/>
                </a:moveTo>
                <a:cubicBezTo>
                  <a:pt x="174" y="123"/>
                  <a:pt x="171" y="123"/>
                  <a:pt x="169" y="125"/>
                </a:cubicBezTo>
                <a:cubicBezTo>
                  <a:pt x="140" y="150"/>
                  <a:pt x="140" y="150"/>
                  <a:pt x="140" y="150"/>
                </a:cubicBezTo>
                <a:cubicBezTo>
                  <a:pt x="138" y="152"/>
                  <a:pt x="137" y="156"/>
                  <a:pt x="139" y="158"/>
                </a:cubicBezTo>
                <a:cubicBezTo>
                  <a:pt x="305" y="347"/>
                  <a:pt x="305" y="347"/>
                  <a:pt x="305" y="347"/>
                </a:cubicBezTo>
                <a:cubicBezTo>
                  <a:pt x="309" y="352"/>
                  <a:pt x="316" y="352"/>
                  <a:pt x="320" y="348"/>
                </a:cubicBezTo>
                <a:cubicBezTo>
                  <a:pt x="340" y="332"/>
                  <a:pt x="340" y="332"/>
                  <a:pt x="340" y="332"/>
                </a:cubicBezTo>
                <a:cubicBezTo>
                  <a:pt x="344" y="328"/>
                  <a:pt x="345" y="321"/>
                  <a:pt x="341" y="317"/>
                </a:cubicBezTo>
                <a:lnTo>
                  <a:pt x="177" y="126"/>
                </a:lnTo>
                <a:close/>
                <a:moveTo>
                  <a:pt x="398" y="46"/>
                </a:moveTo>
                <a:cubicBezTo>
                  <a:pt x="396" y="36"/>
                  <a:pt x="391" y="38"/>
                  <a:pt x="389" y="42"/>
                </a:cubicBezTo>
                <a:cubicBezTo>
                  <a:pt x="386" y="46"/>
                  <a:pt x="374" y="64"/>
                  <a:pt x="369" y="72"/>
                </a:cubicBezTo>
                <a:cubicBezTo>
                  <a:pt x="364" y="80"/>
                  <a:pt x="353" y="96"/>
                  <a:pt x="331" y="80"/>
                </a:cubicBezTo>
                <a:cubicBezTo>
                  <a:pt x="308" y="64"/>
                  <a:pt x="316" y="53"/>
                  <a:pt x="320" y="45"/>
                </a:cubicBezTo>
                <a:cubicBezTo>
                  <a:pt x="324" y="38"/>
                  <a:pt x="336" y="16"/>
                  <a:pt x="338" y="13"/>
                </a:cubicBezTo>
                <a:cubicBezTo>
                  <a:pt x="340" y="11"/>
                  <a:pt x="338" y="3"/>
                  <a:pt x="330" y="6"/>
                </a:cubicBezTo>
                <a:cubicBezTo>
                  <a:pt x="323" y="9"/>
                  <a:pt x="280" y="27"/>
                  <a:pt x="274" y="51"/>
                </a:cubicBezTo>
                <a:cubicBezTo>
                  <a:pt x="268" y="76"/>
                  <a:pt x="279" y="99"/>
                  <a:pt x="257" y="121"/>
                </a:cubicBezTo>
                <a:cubicBezTo>
                  <a:pt x="230" y="149"/>
                  <a:pt x="230" y="149"/>
                  <a:pt x="230" y="149"/>
                </a:cubicBezTo>
                <a:cubicBezTo>
                  <a:pt x="257" y="181"/>
                  <a:pt x="257" y="181"/>
                  <a:pt x="257" y="181"/>
                </a:cubicBezTo>
                <a:cubicBezTo>
                  <a:pt x="290" y="149"/>
                  <a:pt x="290" y="149"/>
                  <a:pt x="290" y="149"/>
                </a:cubicBezTo>
                <a:cubicBezTo>
                  <a:pt x="298" y="141"/>
                  <a:pt x="315" y="134"/>
                  <a:pt x="330" y="137"/>
                </a:cubicBezTo>
                <a:cubicBezTo>
                  <a:pt x="363" y="144"/>
                  <a:pt x="381" y="132"/>
                  <a:pt x="391" y="112"/>
                </a:cubicBezTo>
                <a:cubicBezTo>
                  <a:pt x="401" y="94"/>
                  <a:pt x="399" y="56"/>
                  <a:pt x="398" y="46"/>
                </a:cubicBezTo>
                <a:close/>
                <a:moveTo>
                  <a:pt x="55" y="319"/>
                </a:moveTo>
                <a:cubicBezTo>
                  <a:pt x="50" y="323"/>
                  <a:pt x="50" y="330"/>
                  <a:pt x="55" y="334"/>
                </a:cubicBezTo>
                <a:cubicBezTo>
                  <a:pt x="74" y="353"/>
                  <a:pt x="74" y="353"/>
                  <a:pt x="74" y="353"/>
                </a:cubicBezTo>
                <a:cubicBezTo>
                  <a:pt x="78" y="357"/>
                  <a:pt x="84" y="355"/>
                  <a:pt x="89" y="351"/>
                </a:cubicBezTo>
                <a:cubicBezTo>
                  <a:pt x="187" y="254"/>
                  <a:pt x="187" y="254"/>
                  <a:pt x="187" y="254"/>
                </a:cubicBezTo>
                <a:cubicBezTo>
                  <a:pt x="157" y="220"/>
                  <a:pt x="157" y="220"/>
                  <a:pt x="157" y="220"/>
                </a:cubicBezTo>
                <a:lnTo>
                  <a:pt x="55" y="3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29" tIns="48214" rIns="96429" bIns="4821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68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Freeform 26"/>
          <p:cNvSpPr>
            <a:spLocks noChangeAspect="1" noEditPoints="1"/>
          </p:cNvSpPr>
          <p:nvPr/>
        </p:nvSpPr>
        <p:spPr bwMode="auto">
          <a:xfrm>
            <a:off x="9522999" y="3599292"/>
            <a:ext cx="289957" cy="363020"/>
          </a:xfrm>
          <a:custGeom>
            <a:avLst/>
            <a:gdLst>
              <a:gd name="T0" fmla="*/ 311 w 321"/>
              <a:gd name="T1" fmla="*/ 99 h 402"/>
              <a:gd name="T2" fmla="*/ 189 w 321"/>
              <a:gd name="T3" fmla="*/ 11 h 402"/>
              <a:gd name="T4" fmla="*/ 94 w 321"/>
              <a:gd name="T5" fmla="*/ 126 h 402"/>
              <a:gd name="T6" fmla="*/ 109 w 321"/>
              <a:gd name="T7" fmla="*/ 174 h 402"/>
              <a:gd name="T8" fmla="*/ 6 w 321"/>
              <a:gd name="T9" fmla="*/ 328 h 402"/>
              <a:gd name="T10" fmla="*/ 1 w 321"/>
              <a:gd name="T11" fmla="*/ 351 h 402"/>
              <a:gd name="T12" fmla="*/ 8 w 321"/>
              <a:gd name="T13" fmla="*/ 390 h 402"/>
              <a:gd name="T14" fmla="*/ 22 w 321"/>
              <a:gd name="T15" fmla="*/ 401 h 402"/>
              <a:gd name="T16" fmla="*/ 52 w 321"/>
              <a:gd name="T17" fmla="*/ 395 h 402"/>
              <a:gd name="T18" fmla="*/ 71 w 321"/>
              <a:gd name="T19" fmla="*/ 382 h 402"/>
              <a:gd name="T20" fmla="*/ 111 w 321"/>
              <a:gd name="T21" fmla="*/ 316 h 402"/>
              <a:gd name="T22" fmla="*/ 112 w 321"/>
              <a:gd name="T23" fmla="*/ 316 h 402"/>
              <a:gd name="T24" fmla="*/ 140 w 321"/>
              <a:gd name="T25" fmla="*/ 311 h 402"/>
              <a:gd name="T26" fmla="*/ 187 w 321"/>
              <a:gd name="T27" fmla="*/ 233 h 402"/>
              <a:gd name="T28" fmla="*/ 239 w 321"/>
              <a:gd name="T29" fmla="*/ 232 h 402"/>
              <a:gd name="T30" fmla="*/ 311 w 321"/>
              <a:gd name="T31" fmla="*/ 99 h 402"/>
              <a:gd name="T32" fmla="*/ 260 w 321"/>
              <a:gd name="T33" fmla="*/ 130 h 402"/>
              <a:gd name="T34" fmla="*/ 206 w 321"/>
              <a:gd name="T35" fmla="*/ 120 h 402"/>
              <a:gd name="T36" fmla="*/ 179 w 321"/>
              <a:gd name="T37" fmla="*/ 71 h 402"/>
              <a:gd name="T38" fmla="*/ 248 w 321"/>
              <a:gd name="T39" fmla="*/ 58 h 402"/>
              <a:gd name="T40" fmla="*/ 260 w 321"/>
              <a:gd name="T41" fmla="*/ 130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21" h="402">
                <a:moveTo>
                  <a:pt x="311" y="99"/>
                </a:moveTo>
                <a:cubicBezTo>
                  <a:pt x="301" y="40"/>
                  <a:pt x="246" y="0"/>
                  <a:pt x="189" y="11"/>
                </a:cubicBezTo>
                <a:cubicBezTo>
                  <a:pt x="132" y="21"/>
                  <a:pt x="84" y="67"/>
                  <a:pt x="94" y="126"/>
                </a:cubicBezTo>
                <a:cubicBezTo>
                  <a:pt x="96" y="139"/>
                  <a:pt x="102" y="159"/>
                  <a:pt x="109" y="174"/>
                </a:cubicBezTo>
                <a:cubicBezTo>
                  <a:pt x="6" y="328"/>
                  <a:pt x="6" y="328"/>
                  <a:pt x="6" y="328"/>
                </a:cubicBezTo>
                <a:cubicBezTo>
                  <a:pt x="2" y="334"/>
                  <a:pt x="0" y="344"/>
                  <a:pt x="1" y="351"/>
                </a:cubicBezTo>
                <a:cubicBezTo>
                  <a:pt x="8" y="390"/>
                  <a:pt x="8" y="390"/>
                  <a:pt x="8" y="390"/>
                </a:cubicBezTo>
                <a:cubicBezTo>
                  <a:pt x="9" y="397"/>
                  <a:pt x="15" y="402"/>
                  <a:pt x="22" y="401"/>
                </a:cubicBezTo>
                <a:cubicBezTo>
                  <a:pt x="52" y="395"/>
                  <a:pt x="52" y="395"/>
                  <a:pt x="52" y="395"/>
                </a:cubicBezTo>
                <a:cubicBezTo>
                  <a:pt x="59" y="394"/>
                  <a:pt x="67" y="388"/>
                  <a:pt x="71" y="382"/>
                </a:cubicBezTo>
                <a:cubicBezTo>
                  <a:pt x="111" y="316"/>
                  <a:pt x="111" y="316"/>
                  <a:pt x="111" y="316"/>
                </a:cubicBezTo>
                <a:cubicBezTo>
                  <a:pt x="112" y="316"/>
                  <a:pt x="112" y="316"/>
                  <a:pt x="112" y="316"/>
                </a:cubicBezTo>
                <a:cubicBezTo>
                  <a:pt x="140" y="311"/>
                  <a:pt x="140" y="311"/>
                  <a:pt x="140" y="311"/>
                </a:cubicBezTo>
                <a:cubicBezTo>
                  <a:pt x="187" y="233"/>
                  <a:pt x="187" y="233"/>
                  <a:pt x="187" y="233"/>
                </a:cubicBezTo>
                <a:cubicBezTo>
                  <a:pt x="203" y="236"/>
                  <a:pt x="226" y="235"/>
                  <a:pt x="239" y="232"/>
                </a:cubicBezTo>
                <a:cubicBezTo>
                  <a:pt x="296" y="222"/>
                  <a:pt x="321" y="159"/>
                  <a:pt x="311" y="99"/>
                </a:cubicBezTo>
                <a:close/>
                <a:moveTo>
                  <a:pt x="260" y="130"/>
                </a:moveTo>
                <a:cubicBezTo>
                  <a:pt x="244" y="153"/>
                  <a:pt x="228" y="137"/>
                  <a:pt x="206" y="120"/>
                </a:cubicBezTo>
                <a:cubicBezTo>
                  <a:pt x="184" y="104"/>
                  <a:pt x="163" y="94"/>
                  <a:pt x="179" y="71"/>
                </a:cubicBezTo>
                <a:cubicBezTo>
                  <a:pt x="195" y="47"/>
                  <a:pt x="226" y="42"/>
                  <a:pt x="248" y="58"/>
                </a:cubicBezTo>
                <a:cubicBezTo>
                  <a:pt x="270" y="74"/>
                  <a:pt x="276" y="107"/>
                  <a:pt x="260" y="13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29" tIns="48214" rIns="96429" bIns="4821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68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itle 13"/>
          <p:cNvSpPr txBox="1">
            <a:spLocks/>
          </p:cNvSpPr>
          <p:nvPr/>
        </p:nvSpPr>
        <p:spPr>
          <a:xfrm>
            <a:off x="1233966" y="5112294"/>
            <a:ext cx="1370766" cy="492050"/>
          </a:xfrm>
          <a:prstGeom prst="rect">
            <a:avLst/>
          </a:prstGeom>
        </p:spPr>
        <p:txBody>
          <a:bodyPr vert="horz" lIns="96429" tIns="48214" rIns="96429" bIns="48214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68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68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itle 13"/>
          <p:cNvSpPr txBox="1">
            <a:spLocks/>
          </p:cNvSpPr>
          <p:nvPr/>
        </p:nvSpPr>
        <p:spPr>
          <a:xfrm>
            <a:off x="3812083" y="6241756"/>
            <a:ext cx="1370766" cy="492050"/>
          </a:xfrm>
          <a:prstGeom prst="rect">
            <a:avLst/>
          </a:prstGeom>
        </p:spPr>
        <p:txBody>
          <a:bodyPr vert="horz" lIns="96429" tIns="48214" rIns="96429" bIns="48214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68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68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itle 13"/>
          <p:cNvSpPr txBox="1">
            <a:spLocks/>
          </p:cNvSpPr>
          <p:nvPr/>
        </p:nvSpPr>
        <p:spPr>
          <a:xfrm>
            <a:off x="6383324" y="5061233"/>
            <a:ext cx="1370766" cy="492050"/>
          </a:xfrm>
          <a:prstGeom prst="rect">
            <a:avLst/>
          </a:prstGeom>
        </p:spPr>
        <p:txBody>
          <a:bodyPr vert="horz" lIns="96429" tIns="48214" rIns="96429" bIns="48214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68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68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itle 13"/>
          <p:cNvSpPr txBox="1">
            <a:spLocks/>
          </p:cNvSpPr>
          <p:nvPr/>
        </p:nvSpPr>
        <p:spPr>
          <a:xfrm>
            <a:off x="8982594" y="3937793"/>
            <a:ext cx="1370766" cy="492050"/>
          </a:xfrm>
          <a:prstGeom prst="rect">
            <a:avLst/>
          </a:prstGeom>
        </p:spPr>
        <p:txBody>
          <a:bodyPr vert="horz" lIns="96429" tIns="48214" rIns="96429" bIns="48214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68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68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itle 13"/>
          <p:cNvSpPr txBox="1">
            <a:spLocks/>
          </p:cNvSpPr>
          <p:nvPr/>
        </p:nvSpPr>
        <p:spPr>
          <a:xfrm>
            <a:off x="11523552" y="2814885"/>
            <a:ext cx="1370766" cy="492050"/>
          </a:xfrm>
          <a:prstGeom prst="rect">
            <a:avLst/>
          </a:prstGeom>
        </p:spPr>
        <p:txBody>
          <a:bodyPr vert="horz" lIns="96429" tIns="48214" rIns="96429" bIns="48214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68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68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4" name="Group 88"/>
          <p:cNvGrpSpPr/>
          <p:nvPr/>
        </p:nvGrpSpPr>
        <p:grpSpPr>
          <a:xfrm>
            <a:off x="347469" y="3122421"/>
            <a:ext cx="2869950" cy="1130033"/>
            <a:chOff x="3816825" y="5468753"/>
            <a:chExt cx="2242158" cy="1071571"/>
          </a:xfrm>
        </p:grpSpPr>
        <p:sp>
          <p:nvSpPr>
            <p:cNvPr id="45" name="TextBox 89"/>
            <p:cNvSpPr txBox="1"/>
            <p:nvPr/>
          </p:nvSpPr>
          <p:spPr>
            <a:xfrm>
              <a:off x="3829560" y="5468753"/>
              <a:ext cx="1226302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Rectangle 90"/>
            <p:cNvSpPr/>
            <p:nvPr/>
          </p:nvSpPr>
          <p:spPr>
            <a:xfrm>
              <a:off x="3816825" y="5822728"/>
              <a:ext cx="2242158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88"/>
          <p:cNvGrpSpPr/>
          <p:nvPr/>
        </p:nvGrpSpPr>
        <p:grpSpPr>
          <a:xfrm>
            <a:off x="6615221" y="5859407"/>
            <a:ext cx="3413366" cy="886697"/>
            <a:chOff x="3816825" y="5468753"/>
            <a:chExt cx="2242158" cy="840824"/>
          </a:xfrm>
        </p:grpSpPr>
        <p:sp>
          <p:nvSpPr>
            <p:cNvPr id="48" name="TextBox 89"/>
            <p:cNvSpPr txBox="1"/>
            <p:nvPr/>
          </p:nvSpPr>
          <p:spPr>
            <a:xfrm>
              <a:off x="3829560" y="5468753"/>
              <a:ext cx="1031072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Rectangle 90"/>
            <p:cNvSpPr/>
            <p:nvPr/>
          </p:nvSpPr>
          <p:spPr>
            <a:xfrm>
              <a:off x="3816825" y="5822728"/>
              <a:ext cx="2242158" cy="4868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88"/>
          <p:cNvGrpSpPr/>
          <p:nvPr/>
        </p:nvGrpSpPr>
        <p:grpSpPr>
          <a:xfrm>
            <a:off x="4449517" y="3122421"/>
            <a:ext cx="2869950" cy="1130033"/>
            <a:chOff x="3816825" y="5468753"/>
            <a:chExt cx="2242158" cy="1071571"/>
          </a:xfrm>
        </p:grpSpPr>
        <p:sp>
          <p:nvSpPr>
            <p:cNvPr id="51" name="TextBox 89"/>
            <p:cNvSpPr txBox="1"/>
            <p:nvPr/>
          </p:nvSpPr>
          <p:spPr>
            <a:xfrm>
              <a:off x="3829560" y="5468753"/>
              <a:ext cx="1226302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Rectangle 90"/>
            <p:cNvSpPr/>
            <p:nvPr/>
          </p:nvSpPr>
          <p:spPr>
            <a:xfrm>
              <a:off x="3816825" y="5822728"/>
              <a:ext cx="2242158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88"/>
          <p:cNvGrpSpPr/>
          <p:nvPr/>
        </p:nvGrpSpPr>
        <p:grpSpPr>
          <a:xfrm>
            <a:off x="6990336" y="1989767"/>
            <a:ext cx="2869950" cy="1130033"/>
            <a:chOff x="3816825" y="5468753"/>
            <a:chExt cx="2242158" cy="1071571"/>
          </a:xfrm>
        </p:grpSpPr>
        <p:sp>
          <p:nvSpPr>
            <p:cNvPr id="54" name="TextBox 89"/>
            <p:cNvSpPr txBox="1"/>
            <p:nvPr/>
          </p:nvSpPr>
          <p:spPr>
            <a:xfrm>
              <a:off x="3829560" y="5468753"/>
              <a:ext cx="1226302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Rectangle 90"/>
            <p:cNvSpPr/>
            <p:nvPr/>
          </p:nvSpPr>
          <p:spPr>
            <a:xfrm>
              <a:off x="3816825" y="5822728"/>
              <a:ext cx="2242158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88"/>
          <p:cNvGrpSpPr/>
          <p:nvPr/>
        </p:nvGrpSpPr>
        <p:grpSpPr>
          <a:xfrm>
            <a:off x="9821974" y="857111"/>
            <a:ext cx="2869950" cy="1130033"/>
            <a:chOff x="3816825" y="5468753"/>
            <a:chExt cx="2242158" cy="1071571"/>
          </a:xfrm>
        </p:grpSpPr>
        <p:sp>
          <p:nvSpPr>
            <p:cNvPr id="57" name="TextBox 89"/>
            <p:cNvSpPr txBox="1"/>
            <p:nvPr/>
          </p:nvSpPr>
          <p:spPr>
            <a:xfrm>
              <a:off x="3829560" y="5468753"/>
              <a:ext cx="1226302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90"/>
            <p:cNvSpPr/>
            <p:nvPr/>
          </p:nvSpPr>
          <p:spPr>
            <a:xfrm>
              <a:off x="3816825" y="5822728"/>
              <a:ext cx="2242158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0" y="375965"/>
            <a:ext cx="163885" cy="576064"/>
          </a:xfrm>
          <a:prstGeom prst="rect">
            <a:avLst/>
          </a:prstGeom>
          <a:solidFill>
            <a:srgbClr val="FD67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89"/>
          <p:cNvSpPr txBox="1"/>
          <p:nvPr/>
        </p:nvSpPr>
        <p:spPr>
          <a:xfrm>
            <a:off x="363770" y="377765"/>
            <a:ext cx="3262432" cy="525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GB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81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50"/>
                            </p:stCondLst>
                            <p:childTnLst>
                              <p:par>
                                <p:cTn id="2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25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750"/>
                            </p:stCondLst>
                            <p:childTnLst>
                              <p:par>
                                <p:cTn id="4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75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500"/>
                            </p:stCondLst>
                            <p:childTnLst>
                              <p:par>
                                <p:cTn id="5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5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250"/>
                            </p:stCondLst>
                            <p:childTnLst>
                              <p:par>
                                <p:cTn id="6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750"/>
                            </p:stCondLst>
                            <p:childTnLst>
                              <p:par>
                                <p:cTn id="6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1250"/>
                            </p:stCondLst>
                            <p:childTnLst>
                              <p:par>
                                <p:cTn id="7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1750"/>
                            </p:stCondLst>
                            <p:childTnLst>
                              <p:par>
                                <p:cTn id="7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2250"/>
                            </p:stCondLst>
                            <p:childTnLst>
                              <p:par>
                                <p:cTn id="8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/>
      <p:bldP spid="43" grpId="0"/>
      <p:bldP spid="2" grpId="0" animBg="1"/>
      <p:bldP spid="6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502422" y="3688333"/>
            <a:ext cx="1581603" cy="417954"/>
            <a:chOff x="1424694" y="3437117"/>
            <a:chExt cx="1499779" cy="396331"/>
          </a:xfrm>
          <a:solidFill>
            <a:srgbClr val="FD6753"/>
          </a:solidFill>
        </p:grpSpPr>
        <p:sp>
          <p:nvSpPr>
            <p:cNvPr id="5" name="Round Same Side Corner Rectangle 4"/>
            <p:cNvSpPr/>
            <p:nvPr/>
          </p:nvSpPr>
          <p:spPr>
            <a:xfrm rot="16200000">
              <a:off x="2049734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2014338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156565" y="3842963"/>
            <a:ext cx="1581603" cy="406350"/>
            <a:chOff x="2993261" y="3583747"/>
            <a:chExt cx="1499779" cy="385328"/>
          </a:xfrm>
          <a:solidFill>
            <a:srgbClr val="91E3DE"/>
          </a:solidFill>
        </p:grpSpPr>
        <p:sp>
          <p:nvSpPr>
            <p:cNvPr id="7" name="Round Same Side Corner Rectangle 6"/>
            <p:cNvSpPr/>
            <p:nvPr/>
          </p:nvSpPr>
          <p:spPr>
            <a:xfrm rot="5400000" flipH="1">
              <a:off x="3618301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3582905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810708" y="3688333"/>
            <a:ext cx="1581603" cy="417953"/>
            <a:chOff x="4561827" y="3437117"/>
            <a:chExt cx="1499779" cy="396330"/>
          </a:xfrm>
          <a:solidFill>
            <a:srgbClr val="FCCB43"/>
          </a:solidFill>
        </p:grpSpPr>
        <p:sp>
          <p:nvSpPr>
            <p:cNvPr id="8" name="Round Same Side Corner Rectangle 7"/>
            <p:cNvSpPr/>
            <p:nvPr/>
          </p:nvSpPr>
          <p:spPr>
            <a:xfrm rot="5400000" flipH="1">
              <a:off x="5186867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5220257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464851" y="3842963"/>
            <a:ext cx="1581603" cy="406350"/>
            <a:chOff x="6130393" y="3583747"/>
            <a:chExt cx="1499779" cy="385328"/>
          </a:xfrm>
          <a:solidFill>
            <a:srgbClr val="769EBF"/>
          </a:solidFill>
        </p:grpSpPr>
        <p:sp>
          <p:nvSpPr>
            <p:cNvPr id="9" name="Round Same Side Corner Rectangle 8"/>
            <p:cNvSpPr/>
            <p:nvPr/>
          </p:nvSpPr>
          <p:spPr>
            <a:xfrm rot="5400000" flipH="1">
              <a:off x="6755433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6720037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9773137" y="3842964"/>
            <a:ext cx="1581603" cy="406349"/>
            <a:chOff x="9267526" y="3583748"/>
            <a:chExt cx="1499779" cy="385327"/>
          </a:xfrm>
          <a:solidFill>
            <a:srgbClr val="7030A0"/>
          </a:solidFill>
        </p:grpSpPr>
        <p:sp>
          <p:nvSpPr>
            <p:cNvPr id="6" name="Round Same Side Corner Rectangle 5"/>
            <p:cNvSpPr/>
            <p:nvPr/>
          </p:nvSpPr>
          <p:spPr>
            <a:xfrm rot="5400000" flipH="1">
              <a:off x="9892566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9857169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118995" y="3688333"/>
            <a:ext cx="1581603" cy="417954"/>
            <a:chOff x="7698960" y="3437117"/>
            <a:chExt cx="1499779" cy="396331"/>
          </a:xfrm>
          <a:solidFill>
            <a:srgbClr val="92D050"/>
          </a:solidFill>
        </p:grpSpPr>
        <p:sp>
          <p:nvSpPr>
            <p:cNvPr id="10" name="Round Same Side Corner Rectangle 9"/>
            <p:cNvSpPr/>
            <p:nvPr/>
          </p:nvSpPr>
          <p:spPr>
            <a:xfrm rot="5400000" flipH="1">
              <a:off x="8324000" y="2958708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8357389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0319099" y="4339658"/>
            <a:ext cx="489677" cy="490515"/>
            <a:chOff x="9145588" y="4435475"/>
            <a:chExt cx="464344" cy="465138"/>
          </a:xfrm>
          <a:solidFill>
            <a:srgbClr val="7030A0"/>
          </a:solidFill>
        </p:grpSpPr>
        <p:sp>
          <p:nvSpPr>
            <p:cNvPr id="22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8737495" y="3124277"/>
            <a:ext cx="489677" cy="489677"/>
            <a:chOff x="7287419" y="2577307"/>
            <a:chExt cx="464344" cy="464344"/>
          </a:xfrm>
          <a:solidFill>
            <a:srgbClr val="92D050"/>
          </a:solidFill>
        </p:grpSpPr>
        <p:sp>
          <p:nvSpPr>
            <p:cNvPr id="32" name="AutoShape 56"/>
            <p:cNvSpPr>
              <a:spLocks/>
            </p:cNvSpPr>
            <p:nvPr/>
          </p:nvSpPr>
          <p:spPr bwMode="auto">
            <a:xfrm>
              <a:off x="7287419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AutoShape 57"/>
            <p:cNvSpPr>
              <a:spLocks/>
            </p:cNvSpPr>
            <p:nvPr/>
          </p:nvSpPr>
          <p:spPr bwMode="auto">
            <a:xfrm>
              <a:off x="7606507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AutoShape 58"/>
            <p:cNvSpPr>
              <a:spLocks/>
            </p:cNvSpPr>
            <p:nvPr/>
          </p:nvSpPr>
          <p:spPr bwMode="auto">
            <a:xfrm>
              <a:off x="7446963" y="2577307"/>
              <a:ext cx="14525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5" name="AutoShape 59"/>
          <p:cNvSpPr>
            <a:spLocks/>
          </p:cNvSpPr>
          <p:nvPr/>
        </p:nvSpPr>
        <p:spPr bwMode="auto">
          <a:xfrm>
            <a:off x="3625841" y="4329717"/>
            <a:ext cx="490515" cy="489677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rgbClr val="91E3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89" tIns="20089" rIns="20089" bIns="20089" anchor="ctr"/>
          <a:lstStyle/>
          <a:p>
            <a:pPr algn="ctr" defTabSz="241082" hangingPunct="0">
              <a:lnSpc>
                <a:spcPct val="130000"/>
              </a:lnSpc>
            </a:pPr>
            <a:endParaRPr lang="en-US" sz="1476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5428791" y="3117495"/>
            <a:ext cx="490515" cy="412668"/>
            <a:chOff x="5368132" y="2625725"/>
            <a:chExt cx="465138" cy="391319"/>
          </a:xfrm>
          <a:solidFill>
            <a:srgbClr val="FCCB43"/>
          </a:solidFill>
        </p:grpSpPr>
        <p:sp>
          <p:nvSpPr>
            <p:cNvPr id="40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2048385" y="3123859"/>
            <a:ext cx="489677" cy="382534"/>
            <a:chOff x="2581275" y="1710532"/>
            <a:chExt cx="464344" cy="362744"/>
          </a:xfrm>
          <a:solidFill>
            <a:srgbClr val="FD6753"/>
          </a:solidFill>
        </p:grpSpPr>
        <p:sp>
          <p:nvSpPr>
            <p:cNvPr id="44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7088144" y="4329717"/>
            <a:ext cx="336497" cy="490515"/>
            <a:chOff x="5441157" y="4440238"/>
            <a:chExt cx="319088" cy="465138"/>
          </a:xfrm>
          <a:solidFill>
            <a:srgbClr val="769EBF"/>
          </a:solidFill>
        </p:grpSpPr>
        <p:sp>
          <p:nvSpPr>
            <p:cNvPr id="54" name="AutoShape 97"/>
            <p:cNvSpPr>
              <a:spLocks/>
            </p:cNvSpPr>
            <p:nvPr/>
          </p:nvSpPr>
          <p:spPr bwMode="auto">
            <a:xfrm>
              <a:off x="5441157" y="444023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AutoShape 98"/>
            <p:cNvSpPr>
              <a:spLocks/>
            </p:cNvSpPr>
            <p:nvPr/>
          </p:nvSpPr>
          <p:spPr bwMode="auto">
            <a:xfrm>
              <a:off x="5571332" y="448389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AutoShape 99"/>
            <p:cNvSpPr>
              <a:spLocks/>
            </p:cNvSpPr>
            <p:nvPr/>
          </p:nvSpPr>
          <p:spPr bwMode="auto">
            <a:xfrm>
              <a:off x="5586413" y="484743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524311" y="1859152"/>
            <a:ext cx="2623778" cy="1116551"/>
            <a:chOff x="5108913" y="2443649"/>
            <a:chExt cx="1974166" cy="1058787"/>
          </a:xfrm>
        </p:grpSpPr>
        <p:sp>
          <p:nvSpPr>
            <p:cNvPr id="58" name="TextBox 57"/>
            <p:cNvSpPr txBox="1"/>
            <p:nvPr/>
          </p:nvSpPr>
          <p:spPr>
            <a:xfrm>
              <a:off x="5108913" y="2443649"/>
              <a:ext cx="1115903" cy="3760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87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1687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108913" y="2784840"/>
              <a:ext cx="197416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1143487" y="1864020"/>
            <a:ext cx="2623778" cy="1116551"/>
            <a:chOff x="5108913" y="2443649"/>
            <a:chExt cx="1974166" cy="1058787"/>
          </a:xfrm>
        </p:grpSpPr>
        <p:sp>
          <p:nvSpPr>
            <p:cNvPr id="61" name="TextBox 60"/>
            <p:cNvSpPr txBox="1"/>
            <p:nvPr/>
          </p:nvSpPr>
          <p:spPr>
            <a:xfrm>
              <a:off x="5126790" y="2443649"/>
              <a:ext cx="1115903" cy="3760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87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1687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108913" y="2784840"/>
              <a:ext cx="197416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9231631" y="4887093"/>
            <a:ext cx="2663774" cy="1116551"/>
            <a:chOff x="5108913" y="2443649"/>
            <a:chExt cx="1974166" cy="1058787"/>
          </a:xfrm>
        </p:grpSpPr>
        <p:sp>
          <p:nvSpPr>
            <p:cNvPr id="64" name="TextBox 63"/>
            <p:cNvSpPr txBox="1"/>
            <p:nvPr/>
          </p:nvSpPr>
          <p:spPr>
            <a:xfrm>
              <a:off x="5108913" y="2443649"/>
              <a:ext cx="1099148" cy="3760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87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1687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5108913" y="2784840"/>
              <a:ext cx="197416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7832598" y="1865257"/>
            <a:ext cx="2623778" cy="1116551"/>
            <a:chOff x="5108913" y="2443649"/>
            <a:chExt cx="1974166" cy="1058787"/>
          </a:xfrm>
        </p:grpSpPr>
        <p:sp>
          <p:nvSpPr>
            <p:cNvPr id="67" name="TextBox 66"/>
            <p:cNvSpPr txBox="1"/>
            <p:nvPr/>
          </p:nvSpPr>
          <p:spPr>
            <a:xfrm>
              <a:off x="5171189" y="2443649"/>
              <a:ext cx="1115903" cy="3760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87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1687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5108913" y="2784840"/>
              <a:ext cx="197416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615480" y="4887093"/>
            <a:ext cx="2663774" cy="1116551"/>
            <a:chOff x="5108913" y="2443649"/>
            <a:chExt cx="1974166" cy="1058787"/>
          </a:xfrm>
        </p:grpSpPr>
        <p:sp>
          <p:nvSpPr>
            <p:cNvPr id="70" name="TextBox 69"/>
            <p:cNvSpPr txBox="1"/>
            <p:nvPr/>
          </p:nvSpPr>
          <p:spPr>
            <a:xfrm>
              <a:off x="5109272" y="2443649"/>
              <a:ext cx="1099148" cy="3760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87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1687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Rectangle 70"/>
            <p:cNvSpPr/>
            <p:nvPr/>
          </p:nvSpPr>
          <p:spPr>
            <a:xfrm>
              <a:off x="5108913" y="2784840"/>
              <a:ext cx="197416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5923765" y="4887093"/>
            <a:ext cx="2663774" cy="1116551"/>
            <a:chOff x="5108913" y="2443649"/>
            <a:chExt cx="1974166" cy="1058787"/>
          </a:xfrm>
        </p:grpSpPr>
        <p:sp>
          <p:nvSpPr>
            <p:cNvPr id="73" name="TextBox 72"/>
            <p:cNvSpPr txBox="1"/>
            <p:nvPr/>
          </p:nvSpPr>
          <p:spPr>
            <a:xfrm>
              <a:off x="5166399" y="2443649"/>
              <a:ext cx="1099148" cy="3760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87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1687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5108913" y="2784840"/>
              <a:ext cx="197416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5" name="矩形 74"/>
          <p:cNvSpPr/>
          <p:nvPr/>
        </p:nvSpPr>
        <p:spPr>
          <a:xfrm>
            <a:off x="0" y="375965"/>
            <a:ext cx="163885" cy="576064"/>
          </a:xfrm>
          <a:prstGeom prst="rect">
            <a:avLst/>
          </a:prstGeom>
          <a:solidFill>
            <a:srgbClr val="91E3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Box 89"/>
          <p:cNvSpPr txBox="1"/>
          <p:nvPr/>
        </p:nvSpPr>
        <p:spPr>
          <a:xfrm>
            <a:off x="363770" y="377765"/>
            <a:ext cx="3262432" cy="525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GB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959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5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75" grpId="0" animBg="1"/>
      <p:bldP spid="7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6428580" y="1644645"/>
            <a:ext cx="0" cy="464465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2" name="Group 61"/>
          <p:cNvGrpSpPr/>
          <p:nvPr/>
        </p:nvGrpSpPr>
        <p:grpSpPr>
          <a:xfrm>
            <a:off x="6874198" y="1665832"/>
            <a:ext cx="876625" cy="876625"/>
            <a:chOff x="6518563" y="1579415"/>
            <a:chExt cx="831273" cy="831273"/>
          </a:xfrm>
          <a:solidFill>
            <a:schemeClr val="bg1"/>
          </a:solidFill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3" name="Rounded Rectangle 12"/>
            <p:cNvSpPr/>
            <p:nvPr/>
          </p:nvSpPr>
          <p:spPr>
            <a:xfrm>
              <a:off x="6518563" y="1579415"/>
              <a:ext cx="831273" cy="831273"/>
            </a:xfrm>
            <a:prstGeom prst="roundRect">
              <a:avLst/>
            </a:prstGeom>
            <a:solidFill>
              <a:srgbClr val="92D050"/>
            </a:solidFill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266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0" name="Group 19"/>
            <p:cNvGrpSpPr/>
            <p:nvPr/>
          </p:nvGrpSpPr>
          <p:grpSpPr>
            <a:xfrm>
              <a:off x="6702027" y="1790527"/>
              <a:ext cx="464344" cy="465138"/>
              <a:chOff x="9145588" y="4435475"/>
              <a:chExt cx="464344" cy="465138"/>
            </a:xfrm>
            <a:grpFill/>
          </p:grpSpPr>
          <p:sp>
            <p:nvSpPr>
              <p:cNvPr id="21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9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3" name="Group 62"/>
          <p:cNvGrpSpPr/>
          <p:nvPr/>
        </p:nvGrpSpPr>
        <p:grpSpPr>
          <a:xfrm>
            <a:off x="6874198" y="2900412"/>
            <a:ext cx="876625" cy="876625"/>
            <a:chOff x="6518563" y="2750124"/>
            <a:chExt cx="831273" cy="831273"/>
          </a:xfrm>
          <a:solidFill>
            <a:schemeClr val="bg1"/>
          </a:solidFill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4" name="Rounded Rectangle 13"/>
            <p:cNvSpPr/>
            <p:nvPr/>
          </p:nvSpPr>
          <p:spPr>
            <a:xfrm>
              <a:off x="6518563" y="2750124"/>
              <a:ext cx="831273" cy="831273"/>
            </a:xfrm>
            <a:prstGeom prst="roundRect">
              <a:avLst/>
            </a:prstGeom>
            <a:solidFill>
              <a:srgbClr val="7030A0"/>
            </a:solidFill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266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0" name="Group 29"/>
            <p:cNvGrpSpPr/>
            <p:nvPr/>
          </p:nvGrpSpPr>
          <p:grpSpPr>
            <a:xfrm>
              <a:off x="6772671" y="2933191"/>
              <a:ext cx="319088" cy="465138"/>
              <a:chOff x="5441157" y="4440238"/>
              <a:chExt cx="319088" cy="465138"/>
            </a:xfrm>
            <a:grpFill/>
          </p:grpSpPr>
          <p:sp>
            <p:nvSpPr>
              <p:cNvPr id="31" name="AutoShape 97"/>
              <p:cNvSpPr>
                <a:spLocks/>
              </p:cNvSpPr>
              <p:nvPr/>
            </p:nvSpPr>
            <p:spPr bwMode="auto">
              <a:xfrm>
                <a:off x="5441157" y="4440238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636" y="3374"/>
                    </a:moveTo>
                    <a:lnTo>
                      <a:pt x="1963" y="3375"/>
                    </a:lnTo>
                    <a:lnTo>
                      <a:pt x="1963" y="2025"/>
                    </a:lnTo>
                    <a:cubicBezTo>
                      <a:pt x="1963" y="1653"/>
                      <a:pt x="2402" y="1350"/>
                      <a:pt x="2945" y="1350"/>
                    </a:cubicBezTo>
                    <a:lnTo>
                      <a:pt x="18654" y="1349"/>
                    </a:lnTo>
                    <a:cubicBezTo>
                      <a:pt x="19195" y="1349"/>
                      <a:pt x="19636" y="1652"/>
                      <a:pt x="19636" y="2024"/>
                    </a:cubicBezTo>
                    <a:cubicBezTo>
                      <a:pt x="19636" y="2024"/>
                      <a:pt x="19636" y="3374"/>
                      <a:pt x="19636" y="3374"/>
                    </a:cubicBezTo>
                    <a:close/>
                    <a:moveTo>
                      <a:pt x="19636" y="17546"/>
                    </a:moveTo>
                    <a:lnTo>
                      <a:pt x="1963" y="17547"/>
                    </a:lnTo>
                    <a:lnTo>
                      <a:pt x="1963" y="4050"/>
                    </a:lnTo>
                    <a:lnTo>
                      <a:pt x="19636" y="4049"/>
                    </a:lnTo>
                    <a:cubicBezTo>
                      <a:pt x="19636" y="4049"/>
                      <a:pt x="19636" y="17546"/>
                      <a:pt x="19636" y="17546"/>
                    </a:cubicBezTo>
                    <a:close/>
                    <a:moveTo>
                      <a:pt x="19636" y="19574"/>
                    </a:moveTo>
                    <a:cubicBezTo>
                      <a:pt x="19636" y="19946"/>
                      <a:pt x="19195" y="20249"/>
                      <a:pt x="18654" y="20249"/>
                    </a:cubicBezTo>
                    <a:lnTo>
                      <a:pt x="2945" y="20250"/>
                    </a:lnTo>
                    <a:cubicBezTo>
                      <a:pt x="2402" y="20250"/>
                      <a:pt x="1963" y="19947"/>
                      <a:pt x="1963" y="19575"/>
                    </a:cubicBezTo>
                    <a:lnTo>
                      <a:pt x="1963" y="18222"/>
                    </a:lnTo>
                    <a:lnTo>
                      <a:pt x="19636" y="18221"/>
                    </a:lnTo>
                    <a:cubicBezTo>
                      <a:pt x="19636" y="18221"/>
                      <a:pt x="19636" y="19574"/>
                      <a:pt x="19636" y="19574"/>
                    </a:cubicBezTo>
                    <a:close/>
                    <a:moveTo>
                      <a:pt x="18654" y="0"/>
                    </a:moveTo>
                    <a:lnTo>
                      <a:pt x="2945" y="0"/>
                    </a:lnTo>
                    <a:cubicBezTo>
                      <a:pt x="1317" y="0"/>
                      <a:pt x="0" y="907"/>
                      <a:pt x="0" y="2025"/>
                    </a:cubicBezTo>
                    <a:lnTo>
                      <a:pt x="0" y="19575"/>
                    </a:lnTo>
                    <a:cubicBezTo>
                      <a:pt x="0" y="20693"/>
                      <a:pt x="1317" y="21600"/>
                      <a:pt x="2945" y="21600"/>
                    </a:cubicBezTo>
                    <a:lnTo>
                      <a:pt x="18654" y="21599"/>
                    </a:lnTo>
                    <a:cubicBezTo>
                      <a:pt x="20280" y="21599"/>
                      <a:pt x="21600" y="20693"/>
                      <a:pt x="21600" y="19574"/>
                    </a:cubicBezTo>
                    <a:lnTo>
                      <a:pt x="21600" y="2024"/>
                    </a:lnTo>
                    <a:cubicBezTo>
                      <a:pt x="21600" y="906"/>
                      <a:pt x="20280" y="0"/>
                      <a:pt x="18654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AutoShape 98"/>
              <p:cNvSpPr>
                <a:spLocks/>
              </p:cNvSpPr>
              <p:nvPr/>
            </p:nvSpPr>
            <p:spPr bwMode="auto">
              <a:xfrm>
                <a:off x="5571332" y="4483894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16758"/>
                      <a:pt x="20387" y="21599"/>
                      <a:pt x="18899" y="21599"/>
                    </a:cubicBezTo>
                    <a:lnTo>
                      <a:pt x="2699" y="21599"/>
                    </a:lnTo>
                    <a:cubicBezTo>
                      <a:pt x="1202" y="21599"/>
                      <a:pt x="0" y="16758"/>
                      <a:pt x="0" y="10800"/>
                    </a:cubicBezTo>
                    <a:cubicBezTo>
                      <a:pt x="0" y="4841"/>
                      <a:pt x="1202" y="0"/>
                      <a:pt x="2699" y="0"/>
                    </a:cubicBezTo>
                    <a:lnTo>
                      <a:pt x="18899" y="0"/>
                    </a:lnTo>
                    <a:cubicBezTo>
                      <a:pt x="20387" y="0"/>
                      <a:pt x="21600" y="4841"/>
                      <a:pt x="2160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AutoShape 99"/>
              <p:cNvSpPr>
                <a:spLocks/>
              </p:cNvSpPr>
              <p:nvPr/>
            </p:nvSpPr>
            <p:spPr bwMode="auto">
              <a:xfrm>
                <a:off x="5586413" y="4847432"/>
                <a:ext cx="28575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16769"/>
                      <a:pt x="19174" y="21599"/>
                      <a:pt x="16199" y="21599"/>
                    </a:cubicBezTo>
                    <a:lnTo>
                      <a:pt x="5399" y="21599"/>
                    </a:lnTo>
                    <a:cubicBezTo>
                      <a:pt x="2404" y="21599"/>
                      <a:pt x="0" y="16769"/>
                      <a:pt x="0" y="10800"/>
                    </a:cubicBezTo>
                    <a:cubicBezTo>
                      <a:pt x="0" y="4830"/>
                      <a:pt x="2404" y="0"/>
                      <a:pt x="5399" y="0"/>
                    </a:cubicBezTo>
                    <a:lnTo>
                      <a:pt x="16199" y="0"/>
                    </a:lnTo>
                    <a:cubicBezTo>
                      <a:pt x="19174" y="0"/>
                      <a:pt x="21600" y="4830"/>
                      <a:pt x="2160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59" name="Group 58"/>
          <p:cNvGrpSpPr/>
          <p:nvPr/>
        </p:nvGrpSpPr>
        <p:grpSpPr>
          <a:xfrm>
            <a:off x="5106339" y="2900412"/>
            <a:ext cx="876625" cy="876625"/>
            <a:chOff x="4842163" y="2750124"/>
            <a:chExt cx="831273" cy="831273"/>
          </a:xfrm>
          <a:solidFill>
            <a:schemeClr val="bg1"/>
          </a:solidFill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" name="Rounded Rectangle 6"/>
            <p:cNvSpPr/>
            <p:nvPr/>
          </p:nvSpPr>
          <p:spPr>
            <a:xfrm>
              <a:off x="4842163" y="2750124"/>
              <a:ext cx="831273" cy="831273"/>
            </a:xfrm>
            <a:prstGeom prst="roundRect">
              <a:avLst/>
            </a:prstGeom>
            <a:solidFill>
              <a:srgbClr val="91E3DE"/>
            </a:solidFill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266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4" name="Group 33"/>
            <p:cNvGrpSpPr/>
            <p:nvPr/>
          </p:nvGrpSpPr>
          <p:grpSpPr>
            <a:xfrm>
              <a:off x="5019964" y="2946176"/>
              <a:ext cx="465138" cy="435769"/>
              <a:chOff x="5368132" y="3540125"/>
              <a:chExt cx="465138" cy="435769"/>
            </a:xfrm>
            <a:grpFill/>
          </p:grpSpPr>
          <p:sp>
            <p:nvSpPr>
              <p:cNvPr id="35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1" name="Group 60"/>
          <p:cNvGrpSpPr/>
          <p:nvPr/>
        </p:nvGrpSpPr>
        <p:grpSpPr>
          <a:xfrm>
            <a:off x="5106339" y="5369571"/>
            <a:ext cx="876625" cy="876625"/>
            <a:chOff x="4842163" y="5091542"/>
            <a:chExt cx="831273" cy="831273"/>
          </a:xfrm>
          <a:solidFill>
            <a:schemeClr val="bg1"/>
          </a:solidFill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Rounded Rectangle 8"/>
            <p:cNvSpPr/>
            <p:nvPr/>
          </p:nvSpPr>
          <p:spPr>
            <a:xfrm>
              <a:off x="4842163" y="5091542"/>
              <a:ext cx="831273" cy="831273"/>
            </a:xfrm>
            <a:prstGeom prst="roundRect">
              <a:avLst/>
            </a:prstGeom>
            <a:solidFill>
              <a:srgbClr val="769EBF"/>
            </a:solidFill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266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7" name="Group 36"/>
            <p:cNvGrpSpPr/>
            <p:nvPr/>
          </p:nvGrpSpPr>
          <p:grpSpPr>
            <a:xfrm>
              <a:off x="5092989" y="5267862"/>
              <a:ext cx="319088" cy="465138"/>
              <a:chOff x="3582988" y="3510757"/>
              <a:chExt cx="319088" cy="465138"/>
            </a:xfrm>
            <a:grpFill/>
          </p:grpSpPr>
          <p:sp>
            <p:nvSpPr>
              <p:cNvPr id="38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9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0" name="Group 59"/>
          <p:cNvGrpSpPr/>
          <p:nvPr/>
        </p:nvGrpSpPr>
        <p:grpSpPr>
          <a:xfrm>
            <a:off x="5106339" y="4134992"/>
            <a:ext cx="876625" cy="876625"/>
            <a:chOff x="4842163" y="3920833"/>
            <a:chExt cx="831273" cy="831273"/>
          </a:xfrm>
          <a:solidFill>
            <a:schemeClr val="bg1"/>
          </a:solidFill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" name="Rounded Rectangle 7"/>
            <p:cNvSpPr/>
            <p:nvPr/>
          </p:nvSpPr>
          <p:spPr>
            <a:xfrm>
              <a:off x="4842163" y="3920833"/>
              <a:ext cx="831273" cy="831273"/>
            </a:xfrm>
            <a:prstGeom prst="roundRect">
              <a:avLst/>
            </a:prstGeom>
            <a:solidFill>
              <a:srgbClr val="FCCB43"/>
            </a:solidFill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266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40" name="Group 39"/>
            <p:cNvGrpSpPr/>
            <p:nvPr/>
          </p:nvGrpSpPr>
          <p:grpSpPr>
            <a:xfrm>
              <a:off x="5027504" y="4104297"/>
              <a:ext cx="464344" cy="464344"/>
              <a:chOff x="3510757" y="2582069"/>
              <a:chExt cx="464344" cy="464344"/>
            </a:xfrm>
            <a:grpFill/>
          </p:grpSpPr>
          <p:sp>
            <p:nvSpPr>
              <p:cNvPr id="41" name="AutoShape 126"/>
              <p:cNvSpPr>
                <a:spLocks/>
              </p:cNvSpPr>
              <p:nvPr/>
            </p:nvSpPr>
            <p:spPr bwMode="auto">
              <a:xfrm>
                <a:off x="3510757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3499" y="14850"/>
                    </a:moveTo>
                    <a:cubicBezTo>
                      <a:pt x="9772" y="14850"/>
                      <a:pt x="6749" y="11827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7"/>
                      <a:pt x="17227" y="14850"/>
                      <a:pt x="13499" y="14850"/>
                    </a:cubicBezTo>
                    <a:moveTo>
                      <a:pt x="3236" y="20042"/>
                    </a:moveTo>
                    <a:cubicBezTo>
                      <a:pt x="3019" y="20266"/>
                      <a:pt x="2718" y="20408"/>
                      <a:pt x="2382" y="20408"/>
                    </a:cubicBezTo>
                    <a:cubicBezTo>
                      <a:pt x="1724" y="20408"/>
                      <a:pt x="1191" y="19875"/>
                      <a:pt x="1191" y="19218"/>
                    </a:cubicBezTo>
                    <a:cubicBezTo>
                      <a:pt x="1191" y="18881"/>
                      <a:pt x="1332" y="18580"/>
                      <a:pt x="1557" y="18363"/>
                    </a:cubicBezTo>
                    <a:lnTo>
                      <a:pt x="1551" y="18358"/>
                    </a:lnTo>
                    <a:lnTo>
                      <a:pt x="6996" y="12913"/>
                    </a:lnTo>
                    <a:cubicBezTo>
                      <a:pt x="7472" y="13555"/>
                      <a:pt x="8039" y="14122"/>
                      <a:pt x="8680" y="14599"/>
                    </a:cubicBezTo>
                    <a:cubicBezTo>
                      <a:pt x="8680" y="14599"/>
                      <a:pt x="3236" y="20042"/>
                      <a:pt x="3236" y="20042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4"/>
                    </a:cubicBezTo>
                    <a:lnTo>
                      <a:pt x="709" y="17515"/>
                    </a:lnTo>
                    <a:lnTo>
                      <a:pt x="713" y="17520"/>
                    </a:lnTo>
                    <a:cubicBezTo>
                      <a:pt x="274" y="17953"/>
                      <a:pt x="0" y="18552"/>
                      <a:pt x="0" y="19218"/>
                    </a:cubicBezTo>
                    <a:cubicBezTo>
                      <a:pt x="0" y="20533"/>
                      <a:pt x="1066" y="21599"/>
                      <a:pt x="2382" y="21599"/>
                    </a:cubicBezTo>
                    <a:cubicBezTo>
                      <a:pt x="3047" y="21599"/>
                      <a:pt x="3647" y="21326"/>
                      <a:pt x="4079" y="20885"/>
                    </a:cubicBezTo>
                    <a:lnTo>
                      <a:pt x="4078" y="20884"/>
                    </a:lnTo>
                    <a:lnTo>
                      <a:pt x="9708" y="15255"/>
                    </a:lnTo>
                    <a:cubicBezTo>
                      <a:pt x="10839" y="15856"/>
                      <a:pt x="12128" y="16200"/>
                      <a:pt x="13499" y="16200"/>
                    </a:cubicBezTo>
                    <a:cubicBezTo>
                      <a:pt x="17973" y="16200"/>
                      <a:pt x="21600" y="12573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AutoShape 127"/>
              <p:cNvSpPr>
                <a:spLocks/>
              </p:cNvSpPr>
              <p:nvPr/>
            </p:nvSpPr>
            <p:spPr bwMode="auto">
              <a:xfrm>
                <a:off x="3698875" y="2654300"/>
                <a:ext cx="109538" cy="1087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0" y="2880"/>
                    </a:cubicBezTo>
                    <a:cubicBezTo>
                      <a:pt x="20955" y="2880"/>
                      <a:pt x="21599" y="2234"/>
                      <a:pt x="21599" y="1440"/>
                    </a:cubicBezTo>
                    <a:cubicBezTo>
                      <a:pt x="21599" y="645"/>
                      <a:pt x="20955" y="0"/>
                      <a:pt x="2016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58" name="Group 57"/>
          <p:cNvGrpSpPr/>
          <p:nvPr/>
        </p:nvGrpSpPr>
        <p:grpSpPr>
          <a:xfrm>
            <a:off x="5106339" y="1665832"/>
            <a:ext cx="876625" cy="876625"/>
            <a:chOff x="4842163" y="1579415"/>
            <a:chExt cx="831273" cy="831273"/>
          </a:xfrm>
          <a:solidFill>
            <a:schemeClr val="bg1"/>
          </a:solidFill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" name="Rounded Rectangle 3"/>
            <p:cNvSpPr/>
            <p:nvPr/>
          </p:nvSpPr>
          <p:spPr>
            <a:xfrm>
              <a:off x="4842163" y="1579415"/>
              <a:ext cx="831273" cy="831273"/>
            </a:xfrm>
            <a:prstGeom prst="roundRect">
              <a:avLst/>
            </a:prstGeom>
            <a:solidFill>
              <a:srgbClr val="FD6753"/>
            </a:solidFill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266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43" name="Group 42"/>
            <p:cNvGrpSpPr/>
            <p:nvPr/>
          </p:nvGrpSpPr>
          <p:grpSpPr>
            <a:xfrm>
              <a:off x="5019963" y="1750443"/>
              <a:ext cx="465138" cy="464344"/>
              <a:chOff x="2581275" y="2582069"/>
              <a:chExt cx="465138" cy="464344"/>
            </a:xfrm>
            <a:grpFill/>
          </p:grpSpPr>
          <p:sp>
            <p:nvSpPr>
              <p:cNvPr id="44" name="AutoShape 128"/>
              <p:cNvSpPr>
                <a:spLocks/>
              </p:cNvSpPr>
              <p:nvPr/>
            </p:nvSpPr>
            <p:spPr bwMode="auto">
              <a:xfrm>
                <a:off x="2581275" y="2582069"/>
                <a:ext cx="465138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850" y="12150"/>
                    </a:moveTo>
                    <a:cubicBezTo>
                      <a:pt x="13851" y="12150"/>
                      <a:pt x="12926" y="11859"/>
                      <a:pt x="12124" y="11386"/>
                    </a:cubicBezTo>
                    <a:lnTo>
                      <a:pt x="11892" y="11618"/>
                    </a:lnTo>
                    <a:lnTo>
                      <a:pt x="11132" y="12377"/>
                    </a:lnTo>
                    <a:lnTo>
                      <a:pt x="9846" y="13663"/>
                    </a:lnTo>
                    <a:cubicBezTo>
                      <a:pt x="9593" y="13916"/>
                      <a:pt x="9451" y="14260"/>
                      <a:pt x="9451" y="14617"/>
                    </a:cubicBezTo>
                    <a:lnTo>
                      <a:pt x="9451" y="16200"/>
                    </a:lnTo>
                    <a:lnTo>
                      <a:pt x="8101" y="16200"/>
                    </a:lnTo>
                    <a:cubicBezTo>
                      <a:pt x="7356" y="16200"/>
                      <a:pt x="6751" y="16804"/>
                      <a:pt x="6751" y="17549"/>
                    </a:cubicBezTo>
                    <a:lnTo>
                      <a:pt x="6751" y="18900"/>
                    </a:lnTo>
                    <a:lnTo>
                      <a:pt x="5170" y="18900"/>
                    </a:lnTo>
                    <a:cubicBezTo>
                      <a:pt x="4812" y="18900"/>
                      <a:pt x="4469" y="19042"/>
                      <a:pt x="4216" y="19295"/>
                    </a:cubicBezTo>
                    <a:lnTo>
                      <a:pt x="3259" y="20252"/>
                    </a:lnTo>
                    <a:lnTo>
                      <a:pt x="1352" y="20249"/>
                    </a:lnTo>
                    <a:lnTo>
                      <a:pt x="1350" y="18326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69" y="1350"/>
                      <a:pt x="14850" y="1350"/>
                    </a:cubicBezTo>
                    <a:cubicBezTo>
                      <a:pt x="17832" y="1350"/>
                      <a:pt x="20250" y="3767"/>
                      <a:pt x="20250" y="6750"/>
                    </a:cubicBezTo>
                    <a:cubicBezTo>
                      <a:pt x="20250" y="9732"/>
                      <a:pt x="17832" y="12150"/>
                      <a:pt x="14850" y="12150"/>
                    </a:cubicBezTo>
                    <a:moveTo>
                      <a:pt x="14850" y="0"/>
                    </a:moveTo>
                    <a:cubicBezTo>
                      <a:pt x="11123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0"/>
                    </a:lnTo>
                    <a:cubicBezTo>
                      <a:pt x="146" y="17637"/>
                      <a:pt x="0" y="17863"/>
                      <a:pt x="0" y="18225"/>
                    </a:cubicBezTo>
                    <a:lnTo>
                      <a:pt x="0" y="20249"/>
                    </a:lnTo>
                    <a:cubicBezTo>
                      <a:pt x="0" y="20972"/>
                      <a:pt x="626" y="21599"/>
                      <a:pt x="1349" y="21599"/>
                    </a:cubicBezTo>
                    <a:lnTo>
                      <a:pt x="3374" y="21599"/>
                    </a:lnTo>
                    <a:cubicBezTo>
                      <a:pt x="3736" y="21599"/>
                      <a:pt x="3965" y="21455"/>
                      <a:pt x="4202" y="21219"/>
                    </a:cubicBezTo>
                    <a:lnTo>
                      <a:pt x="5170" y="20249"/>
                    </a:lnTo>
                    <a:lnTo>
                      <a:pt x="6751" y="20249"/>
                    </a:lnTo>
                    <a:cubicBezTo>
                      <a:pt x="7496" y="20249"/>
                      <a:pt x="8101" y="19645"/>
                      <a:pt x="8101" y="18900"/>
                    </a:cubicBezTo>
                    <a:lnTo>
                      <a:pt x="8101" y="17549"/>
                    </a:lnTo>
                    <a:lnTo>
                      <a:pt x="9451" y="17549"/>
                    </a:lnTo>
                    <a:cubicBezTo>
                      <a:pt x="10196" y="17549"/>
                      <a:pt x="10801" y="16945"/>
                      <a:pt x="10801" y="16200"/>
                    </a:cubicBezTo>
                    <a:lnTo>
                      <a:pt x="10801" y="14617"/>
                    </a:lnTo>
                    <a:lnTo>
                      <a:pt x="12400" y="13018"/>
                    </a:lnTo>
                    <a:cubicBezTo>
                      <a:pt x="13162" y="13317"/>
                      <a:pt x="13982" y="13500"/>
                      <a:pt x="14850" y="13500"/>
                    </a:cubicBezTo>
                    <a:cubicBezTo>
                      <a:pt x="18577" y="13500"/>
                      <a:pt x="21599" y="10477"/>
                      <a:pt x="21599" y="6750"/>
                    </a:cubicBezTo>
                    <a:cubicBezTo>
                      <a:pt x="21599" y="3022"/>
                      <a:pt x="18577" y="0"/>
                      <a:pt x="148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AutoShape 129"/>
              <p:cNvSpPr>
                <a:spLocks/>
              </p:cNvSpPr>
              <p:nvPr/>
            </p:nvSpPr>
            <p:spPr bwMode="auto">
              <a:xfrm>
                <a:off x="2871788" y="2640013"/>
                <a:ext cx="115888" cy="115888"/>
              </a:xfrm>
              <a:custGeom>
                <a:avLst/>
                <a:gdLst>
                  <a:gd name="T0" fmla="*/ 10800 w 21600"/>
                  <a:gd name="T1" fmla="+- 0 10800 134"/>
                  <a:gd name="T2" fmla="*/ 10800 h 21333"/>
                  <a:gd name="T3" fmla="*/ 10800 w 21600"/>
                  <a:gd name="T4" fmla="+- 0 10800 134"/>
                  <a:gd name="T5" fmla="*/ 10800 h 21333"/>
                  <a:gd name="T6" fmla="*/ 10800 w 21600"/>
                  <a:gd name="T7" fmla="+- 0 10800 134"/>
                  <a:gd name="T8" fmla="*/ 10800 h 21333"/>
                  <a:gd name="T9" fmla="*/ 10800 w 21600"/>
                  <a:gd name="T10" fmla="+- 0 10800 134"/>
                  <a:gd name="T11" fmla="*/ 10800 h 21333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600" h="21333">
                    <a:moveTo>
                      <a:pt x="13008" y="18684"/>
                    </a:moveTo>
                    <a:cubicBezTo>
                      <a:pt x="9017" y="15850"/>
                      <a:pt x="5542" y="12415"/>
                      <a:pt x="2694" y="8570"/>
                    </a:cubicBezTo>
                    <a:cubicBezTo>
                      <a:pt x="3736" y="5628"/>
                      <a:pt x="5693" y="3697"/>
                      <a:pt x="8585" y="2647"/>
                    </a:cubicBezTo>
                    <a:cubicBezTo>
                      <a:pt x="12578" y="5489"/>
                      <a:pt x="16048" y="8911"/>
                      <a:pt x="18889" y="12809"/>
                    </a:cubicBezTo>
                    <a:cubicBezTo>
                      <a:pt x="17836" y="15730"/>
                      <a:pt x="15883" y="17647"/>
                      <a:pt x="13008" y="18684"/>
                    </a:cubicBezTo>
                    <a:moveTo>
                      <a:pt x="21110" y="11295"/>
                    </a:moveTo>
                    <a:cubicBezTo>
                      <a:pt x="18081" y="7130"/>
                      <a:pt x="14396" y="3496"/>
                      <a:pt x="10161" y="484"/>
                    </a:cubicBezTo>
                    <a:cubicBezTo>
                      <a:pt x="9468" y="-8"/>
                      <a:pt x="8579" y="-134"/>
                      <a:pt x="7778" y="145"/>
                    </a:cubicBezTo>
                    <a:cubicBezTo>
                      <a:pt x="4027" y="1450"/>
                      <a:pt x="1463" y="3983"/>
                      <a:pt x="145" y="7687"/>
                    </a:cubicBezTo>
                    <a:cubicBezTo>
                      <a:pt x="46" y="7962"/>
                      <a:pt x="0" y="8252"/>
                      <a:pt x="0" y="8537"/>
                    </a:cubicBezTo>
                    <a:cubicBezTo>
                      <a:pt x="0" y="9071"/>
                      <a:pt x="167" y="9596"/>
                      <a:pt x="487" y="10041"/>
                    </a:cubicBezTo>
                    <a:cubicBezTo>
                      <a:pt x="3525" y="14213"/>
                      <a:pt x="7211" y="17850"/>
                      <a:pt x="11431" y="20850"/>
                    </a:cubicBezTo>
                    <a:cubicBezTo>
                      <a:pt x="12122" y="21338"/>
                      <a:pt x="13010" y="21466"/>
                      <a:pt x="13812" y="21188"/>
                    </a:cubicBezTo>
                    <a:cubicBezTo>
                      <a:pt x="17563" y="19893"/>
                      <a:pt x="20133" y="17356"/>
                      <a:pt x="21451" y="13647"/>
                    </a:cubicBezTo>
                    <a:cubicBezTo>
                      <a:pt x="21551" y="13372"/>
                      <a:pt x="21600" y="13081"/>
                      <a:pt x="21600" y="12796"/>
                    </a:cubicBezTo>
                    <a:cubicBezTo>
                      <a:pt x="21600" y="12265"/>
                      <a:pt x="21429" y="11740"/>
                      <a:pt x="21110" y="1129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4" name="Group 63"/>
          <p:cNvGrpSpPr/>
          <p:nvPr/>
        </p:nvGrpSpPr>
        <p:grpSpPr>
          <a:xfrm>
            <a:off x="6874198" y="4134992"/>
            <a:ext cx="876625" cy="876625"/>
            <a:chOff x="6518563" y="3920833"/>
            <a:chExt cx="831273" cy="831273"/>
          </a:xfrm>
          <a:solidFill>
            <a:schemeClr val="bg1"/>
          </a:solidFill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5" name="Rounded Rectangle 14"/>
            <p:cNvSpPr/>
            <p:nvPr/>
          </p:nvSpPr>
          <p:spPr>
            <a:xfrm>
              <a:off x="6518563" y="3920833"/>
              <a:ext cx="831273" cy="831273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266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AutoShape 139"/>
            <p:cNvSpPr>
              <a:spLocks/>
            </p:cNvSpPr>
            <p:nvPr/>
          </p:nvSpPr>
          <p:spPr bwMode="auto">
            <a:xfrm>
              <a:off x="6700042" y="4118584"/>
              <a:ext cx="464344" cy="450057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16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6874198" y="5369571"/>
            <a:ext cx="876625" cy="876625"/>
            <a:chOff x="6518563" y="5091542"/>
            <a:chExt cx="831273" cy="831273"/>
          </a:xfrm>
          <a:solidFill>
            <a:schemeClr val="bg1"/>
          </a:solidFill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" name="Rounded Rectangle 15"/>
            <p:cNvSpPr/>
            <p:nvPr/>
          </p:nvSpPr>
          <p:spPr>
            <a:xfrm>
              <a:off x="6518563" y="5091542"/>
              <a:ext cx="831273" cy="831273"/>
            </a:xfrm>
            <a:prstGeom prst="roundRect">
              <a:avLst/>
            </a:prstGeom>
            <a:solidFill>
              <a:schemeClr val="accent2"/>
            </a:solidFill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266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47" name="Group 46"/>
            <p:cNvGrpSpPr/>
            <p:nvPr/>
          </p:nvGrpSpPr>
          <p:grpSpPr>
            <a:xfrm>
              <a:off x="6700043" y="5325806"/>
              <a:ext cx="464344" cy="362744"/>
              <a:chOff x="2581275" y="1710532"/>
              <a:chExt cx="464344" cy="362744"/>
            </a:xfrm>
            <a:grpFill/>
          </p:grpSpPr>
          <p:sp>
            <p:nvSpPr>
              <p:cNvPr id="48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55" name="Group 54"/>
          <p:cNvGrpSpPr/>
          <p:nvPr/>
        </p:nvGrpSpPr>
        <p:grpSpPr>
          <a:xfrm>
            <a:off x="1347166" y="4010352"/>
            <a:ext cx="3560561" cy="1103685"/>
            <a:chOff x="3094892" y="1926635"/>
            <a:chExt cx="3873305" cy="1046586"/>
          </a:xfrm>
        </p:grpSpPr>
        <p:sp>
          <p:nvSpPr>
            <p:cNvPr id="56" name="TextBox 55"/>
            <p:cNvSpPr txBox="1"/>
            <p:nvPr/>
          </p:nvSpPr>
          <p:spPr>
            <a:xfrm>
              <a:off x="5260665" y="1926635"/>
              <a:ext cx="1707532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3094892" y="2255625"/>
              <a:ext cx="3873305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点击添加相关标题文字，点击添加相关标题文字，点击添加相关标题文字，点击添加相关标题文字。点击添加相关标题文字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1347166" y="2773979"/>
            <a:ext cx="3560561" cy="1103685"/>
            <a:chOff x="3094892" y="1926635"/>
            <a:chExt cx="3873305" cy="1046586"/>
          </a:xfrm>
        </p:grpSpPr>
        <p:sp>
          <p:nvSpPr>
            <p:cNvPr id="67" name="TextBox 66"/>
            <p:cNvSpPr txBox="1"/>
            <p:nvPr/>
          </p:nvSpPr>
          <p:spPr>
            <a:xfrm>
              <a:off x="5260665" y="1926635"/>
              <a:ext cx="1707532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3094892" y="2255625"/>
              <a:ext cx="3873305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点击添加相关标题文字，点击添加相关标题文字，点击添加相关标题文字，点击添加相关标题文字。点击添加相关标题文字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1347166" y="1539796"/>
            <a:ext cx="3560561" cy="1103685"/>
            <a:chOff x="3094892" y="1926635"/>
            <a:chExt cx="3873305" cy="1046586"/>
          </a:xfrm>
        </p:grpSpPr>
        <p:sp>
          <p:nvSpPr>
            <p:cNvPr id="70" name="TextBox 69"/>
            <p:cNvSpPr txBox="1"/>
            <p:nvPr/>
          </p:nvSpPr>
          <p:spPr>
            <a:xfrm>
              <a:off x="5260665" y="1926635"/>
              <a:ext cx="1707532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Rectangle 70"/>
            <p:cNvSpPr/>
            <p:nvPr/>
          </p:nvSpPr>
          <p:spPr>
            <a:xfrm>
              <a:off x="3094892" y="2255625"/>
              <a:ext cx="3873305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点击添加相关标题文字，点击添加相关标题文字，点击添加相关标题文字，点击添加相关标题文字。点击添加相关标题文字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1347166" y="5208100"/>
            <a:ext cx="3560561" cy="1103685"/>
            <a:chOff x="3094892" y="1926635"/>
            <a:chExt cx="3873305" cy="1046586"/>
          </a:xfrm>
        </p:grpSpPr>
        <p:sp>
          <p:nvSpPr>
            <p:cNvPr id="73" name="TextBox 72"/>
            <p:cNvSpPr txBox="1"/>
            <p:nvPr/>
          </p:nvSpPr>
          <p:spPr>
            <a:xfrm>
              <a:off x="5260665" y="1926635"/>
              <a:ext cx="1707532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3094892" y="2255625"/>
              <a:ext cx="3873305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点击添加相关标题文字，点击添加相关标题文字，点击添加相关标题文字，点击添加相关标题文字。点击添加相关标题文字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7942205" y="1539796"/>
            <a:ext cx="3459073" cy="1103685"/>
            <a:chOff x="3094892" y="1926635"/>
            <a:chExt cx="3873305" cy="1046586"/>
          </a:xfrm>
        </p:grpSpPr>
        <p:sp>
          <p:nvSpPr>
            <p:cNvPr id="76" name="TextBox 75"/>
            <p:cNvSpPr txBox="1"/>
            <p:nvPr/>
          </p:nvSpPr>
          <p:spPr>
            <a:xfrm>
              <a:off x="3094892" y="1926635"/>
              <a:ext cx="1757630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Rectangle 76"/>
            <p:cNvSpPr/>
            <p:nvPr/>
          </p:nvSpPr>
          <p:spPr>
            <a:xfrm>
              <a:off x="3094892" y="2255625"/>
              <a:ext cx="3873305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点击添加相关标题文字，点击添加相关标题文字，点击添加相关标题文字，点击添加相关标题文字。点击添加相关标题文字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7942205" y="2773979"/>
            <a:ext cx="3459073" cy="1103685"/>
            <a:chOff x="3094892" y="1926635"/>
            <a:chExt cx="3873305" cy="1046586"/>
          </a:xfrm>
        </p:grpSpPr>
        <p:sp>
          <p:nvSpPr>
            <p:cNvPr id="79" name="TextBox 78"/>
            <p:cNvSpPr txBox="1"/>
            <p:nvPr/>
          </p:nvSpPr>
          <p:spPr>
            <a:xfrm>
              <a:off x="3094892" y="1926635"/>
              <a:ext cx="1757630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Rectangle 79"/>
            <p:cNvSpPr/>
            <p:nvPr/>
          </p:nvSpPr>
          <p:spPr>
            <a:xfrm>
              <a:off x="3094892" y="2255625"/>
              <a:ext cx="3873305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点击添加相关标题文字，点击添加相关标题文字，点击添加相关标题文字，点击添加相关标题文字。点击添加相关标题文字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7942205" y="4010352"/>
            <a:ext cx="3459073" cy="1103685"/>
            <a:chOff x="3094892" y="1926635"/>
            <a:chExt cx="3873305" cy="1046586"/>
          </a:xfrm>
        </p:grpSpPr>
        <p:sp>
          <p:nvSpPr>
            <p:cNvPr id="82" name="TextBox 81"/>
            <p:cNvSpPr txBox="1"/>
            <p:nvPr/>
          </p:nvSpPr>
          <p:spPr>
            <a:xfrm>
              <a:off x="3094892" y="1926635"/>
              <a:ext cx="1757630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Rectangle 82"/>
            <p:cNvSpPr/>
            <p:nvPr/>
          </p:nvSpPr>
          <p:spPr>
            <a:xfrm>
              <a:off x="3094892" y="2255625"/>
              <a:ext cx="3873305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点击添加相关标题文字，点击添加相关标题文字，点击添加相关标题文字，点击添加相关标题文字。点击添加相关标题文字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7942205" y="5208100"/>
            <a:ext cx="3459073" cy="1103685"/>
            <a:chOff x="3094892" y="1926635"/>
            <a:chExt cx="3873305" cy="1046586"/>
          </a:xfrm>
        </p:grpSpPr>
        <p:sp>
          <p:nvSpPr>
            <p:cNvPr id="85" name="TextBox 84"/>
            <p:cNvSpPr txBox="1"/>
            <p:nvPr/>
          </p:nvSpPr>
          <p:spPr>
            <a:xfrm>
              <a:off x="3094892" y="1926635"/>
              <a:ext cx="1757630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3094892" y="2255625"/>
              <a:ext cx="3873305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点击添加相关标题文字，点击添加相关标题文字，点击添加相关标题文字，点击添加相关标题文字。点击添加相关标题文字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7" name="矩形 86"/>
          <p:cNvSpPr/>
          <p:nvPr/>
        </p:nvSpPr>
        <p:spPr>
          <a:xfrm>
            <a:off x="0" y="375965"/>
            <a:ext cx="163885" cy="576064"/>
          </a:xfrm>
          <a:prstGeom prst="rect">
            <a:avLst/>
          </a:prstGeom>
          <a:solidFill>
            <a:srgbClr val="FD67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TextBox 89"/>
          <p:cNvSpPr txBox="1"/>
          <p:nvPr/>
        </p:nvSpPr>
        <p:spPr>
          <a:xfrm>
            <a:off x="363770" y="377765"/>
            <a:ext cx="3262432" cy="525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GB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119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00"/>
                            </p:stCondLst>
                            <p:childTnLst>
                              <p:par>
                                <p:cTn id="7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 animBg="1"/>
      <p:bldP spid="8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2354490" y="2039040"/>
            <a:ext cx="3795815" cy="1103685"/>
            <a:chOff x="3094892" y="1926635"/>
            <a:chExt cx="3873305" cy="1046586"/>
          </a:xfrm>
        </p:grpSpPr>
        <p:sp>
          <p:nvSpPr>
            <p:cNvPr id="11" name="TextBox 10"/>
            <p:cNvSpPr txBox="1"/>
            <p:nvPr/>
          </p:nvSpPr>
          <p:spPr>
            <a:xfrm>
              <a:off x="3094892" y="1926635"/>
              <a:ext cx="1346531" cy="3399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094892" y="2255625"/>
              <a:ext cx="3873305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点击添加相关标题文字，点击添加相关标题文字，点击添加相关标题文字，点击添加相关标题文字。点击添加相关标题文字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354490" y="3511596"/>
            <a:ext cx="3795815" cy="1103685"/>
            <a:chOff x="3094892" y="1926635"/>
            <a:chExt cx="3873305" cy="1046586"/>
          </a:xfrm>
        </p:grpSpPr>
        <p:sp>
          <p:nvSpPr>
            <p:cNvPr id="15" name="TextBox 14"/>
            <p:cNvSpPr txBox="1"/>
            <p:nvPr/>
          </p:nvSpPr>
          <p:spPr>
            <a:xfrm>
              <a:off x="3094892" y="1926635"/>
              <a:ext cx="1346531" cy="3399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3094892" y="2255625"/>
              <a:ext cx="3873305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点击添加相关标题文字，点击添加相关标题文字，点击添加相关标题文字，点击添加相关标题文字。点击添加相关标题文字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7926376" y="2038755"/>
            <a:ext cx="3737013" cy="1103685"/>
            <a:chOff x="3094892" y="1926635"/>
            <a:chExt cx="3873305" cy="1046586"/>
          </a:xfrm>
        </p:grpSpPr>
        <p:sp>
          <p:nvSpPr>
            <p:cNvPr id="18" name="TextBox 17"/>
            <p:cNvSpPr txBox="1"/>
            <p:nvPr/>
          </p:nvSpPr>
          <p:spPr>
            <a:xfrm>
              <a:off x="3094892" y="1926635"/>
              <a:ext cx="1367719" cy="3399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3094892" y="2255625"/>
              <a:ext cx="3873305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点击添加相关标题文字，点击添加相关标题文字，点击添加相关标题文字，点击添加相关标题文字。点击添加相关标题文字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7926376" y="3514952"/>
            <a:ext cx="3737013" cy="1103685"/>
            <a:chOff x="3094892" y="1926635"/>
            <a:chExt cx="3873305" cy="1046586"/>
          </a:xfrm>
        </p:grpSpPr>
        <p:sp>
          <p:nvSpPr>
            <p:cNvPr id="21" name="TextBox 20"/>
            <p:cNvSpPr txBox="1"/>
            <p:nvPr/>
          </p:nvSpPr>
          <p:spPr>
            <a:xfrm>
              <a:off x="3094892" y="1926635"/>
              <a:ext cx="1367719" cy="3399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3094892" y="2255625"/>
              <a:ext cx="3873305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点击添加相关标题文字，点击添加相关标题文字，点击添加相关标题文字，点击添加相关标题文字。点击添加相关标题文字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7926376" y="4984437"/>
            <a:ext cx="3737013" cy="1103685"/>
            <a:chOff x="3094892" y="1926635"/>
            <a:chExt cx="3873305" cy="1046586"/>
          </a:xfrm>
        </p:grpSpPr>
        <p:sp>
          <p:nvSpPr>
            <p:cNvPr id="24" name="TextBox 23"/>
            <p:cNvSpPr txBox="1"/>
            <p:nvPr/>
          </p:nvSpPr>
          <p:spPr>
            <a:xfrm>
              <a:off x="3094892" y="1926635"/>
              <a:ext cx="1367719" cy="3399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3094892" y="2255625"/>
              <a:ext cx="3873305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点击添加相关标题文字，点击添加相关标题文字，点击添加相关标题文字，点击添加相关标题文字。点击添加相关标题文字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2354490" y="4990619"/>
            <a:ext cx="3795815" cy="1103685"/>
            <a:chOff x="3094892" y="1926635"/>
            <a:chExt cx="3873305" cy="1046586"/>
          </a:xfrm>
        </p:grpSpPr>
        <p:sp>
          <p:nvSpPr>
            <p:cNvPr id="27" name="TextBox 26"/>
            <p:cNvSpPr txBox="1"/>
            <p:nvPr/>
          </p:nvSpPr>
          <p:spPr>
            <a:xfrm>
              <a:off x="3094892" y="1926635"/>
              <a:ext cx="1346531" cy="3399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094892" y="2255625"/>
              <a:ext cx="3873305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点击添加相关标题文字，点击添加相关标题文字，点击添加相关标题文字，点击添加相关标题文字。点击添加相关标题文字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1275526" y="3492110"/>
            <a:ext cx="964287" cy="964287"/>
            <a:chOff x="1253782" y="3281715"/>
            <a:chExt cx="914400" cy="914400"/>
          </a:xfrm>
          <a:solidFill>
            <a:schemeClr val="bg1"/>
          </a:solidFill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" name="Rounded Rectangle 5"/>
            <p:cNvSpPr/>
            <p:nvPr/>
          </p:nvSpPr>
          <p:spPr>
            <a:xfrm>
              <a:off x="1253782" y="3281715"/>
              <a:ext cx="914400" cy="914400"/>
            </a:xfrm>
            <a:prstGeom prst="roundRect">
              <a:avLst/>
            </a:prstGeom>
            <a:solidFill>
              <a:srgbClr val="FCCB43"/>
            </a:solidFill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26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60" name="Group 59"/>
            <p:cNvGrpSpPr/>
            <p:nvPr/>
          </p:nvGrpSpPr>
          <p:grpSpPr>
            <a:xfrm>
              <a:off x="1478810" y="3521030"/>
              <a:ext cx="464344" cy="465138"/>
              <a:chOff x="9145588" y="4435475"/>
              <a:chExt cx="464344" cy="465138"/>
            </a:xfrm>
            <a:grpFill/>
          </p:grpSpPr>
          <p:sp>
            <p:nvSpPr>
              <p:cNvPr id="61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4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5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6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7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8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9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32"/>
          <p:cNvGrpSpPr/>
          <p:nvPr/>
        </p:nvGrpSpPr>
        <p:grpSpPr>
          <a:xfrm>
            <a:off x="6837670" y="3492110"/>
            <a:ext cx="964287" cy="964287"/>
            <a:chOff x="6528170" y="3281715"/>
            <a:chExt cx="914400" cy="914400"/>
          </a:xfrm>
          <a:solidFill>
            <a:schemeClr val="bg1"/>
          </a:solidFill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Rounded Rectangle 8"/>
            <p:cNvSpPr/>
            <p:nvPr/>
          </p:nvSpPr>
          <p:spPr>
            <a:xfrm>
              <a:off x="6528170" y="3281715"/>
              <a:ext cx="914400" cy="914400"/>
            </a:xfrm>
            <a:prstGeom prst="roundRect">
              <a:avLst/>
            </a:prstGeom>
            <a:solidFill>
              <a:srgbClr val="769EBF"/>
            </a:solidFill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26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6759757" y="3506346"/>
              <a:ext cx="464344" cy="465138"/>
              <a:chOff x="7287419" y="3505994"/>
              <a:chExt cx="464344" cy="465138"/>
            </a:xfrm>
            <a:grpFill/>
          </p:grpSpPr>
          <p:sp>
            <p:nvSpPr>
              <p:cNvPr id="71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2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3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4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5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6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4" name="Group 33"/>
          <p:cNvGrpSpPr/>
          <p:nvPr/>
        </p:nvGrpSpPr>
        <p:grpSpPr>
          <a:xfrm>
            <a:off x="6837670" y="4971133"/>
            <a:ext cx="964287" cy="964287"/>
            <a:chOff x="6528170" y="4684221"/>
            <a:chExt cx="914400" cy="914400"/>
          </a:xfrm>
          <a:solidFill>
            <a:schemeClr val="bg1"/>
          </a:solidFill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" name="Rounded Rectangle 9"/>
            <p:cNvSpPr/>
            <p:nvPr/>
          </p:nvSpPr>
          <p:spPr>
            <a:xfrm>
              <a:off x="6528170" y="4684221"/>
              <a:ext cx="914400" cy="914400"/>
            </a:xfrm>
            <a:prstGeom prst="roundRect">
              <a:avLst/>
            </a:prstGeom>
            <a:solidFill>
              <a:srgbClr val="7030A0"/>
            </a:solidFill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26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6748385" y="4909249"/>
              <a:ext cx="464344" cy="464344"/>
              <a:chOff x="7287419" y="2577307"/>
              <a:chExt cx="464344" cy="464344"/>
            </a:xfrm>
            <a:grpFill/>
          </p:grpSpPr>
          <p:sp>
            <p:nvSpPr>
              <p:cNvPr id="78" name="AutoShape 56"/>
              <p:cNvSpPr>
                <a:spLocks/>
              </p:cNvSpPr>
              <p:nvPr/>
            </p:nvSpPr>
            <p:spPr bwMode="auto">
              <a:xfrm>
                <a:off x="7287419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9" name="AutoShape 57"/>
              <p:cNvSpPr>
                <a:spLocks/>
              </p:cNvSpPr>
              <p:nvPr/>
            </p:nvSpPr>
            <p:spPr bwMode="auto">
              <a:xfrm>
                <a:off x="7606507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0" name="AutoShape 58"/>
              <p:cNvSpPr>
                <a:spLocks/>
              </p:cNvSpPr>
              <p:nvPr/>
            </p:nvSpPr>
            <p:spPr bwMode="auto">
              <a:xfrm>
                <a:off x="7446963" y="2577307"/>
                <a:ext cx="145257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9" name="Group 28"/>
          <p:cNvGrpSpPr/>
          <p:nvPr/>
        </p:nvGrpSpPr>
        <p:grpSpPr>
          <a:xfrm>
            <a:off x="1275526" y="2019269"/>
            <a:ext cx="964287" cy="964287"/>
            <a:chOff x="1253782" y="1885071"/>
            <a:chExt cx="914400" cy="914400"/>
          </a:xfrm>
          <a:solidFill>
            <a:schemeClr val="bg1"/>
          </a:solidFill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" name="Rounded Rectangle 4"/>
            <p:cNvSpPr/>
            <p:nvPr/>
          </p:nvSpPr>
          <p:spPr>
            <a:xfrm>
              <a:off x="1253782" y="1885071"/>
              <a:ext cx="914400" cy="914400"/>
            </a:xfrm>
            <a:prstGeom prst="roundRect">
              <a:avLst/>
            </a:prstGeom>
            <a:solidFill>
              <a:srgbClr val="FD6753"/>
            </a:solidFill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26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1" name="Group 80"/>
            <p:cNvGrpSpPr/>
            <p:nvPr/>
          </p:nvGrpSpPr>
          <p:grpSpPr>
            <a:xfrm>
              <a:off x="1551438" y="2110099"/>
              <a:ext cx="319088" cy="465138"/>
              <a:chOff x="3582988" y="3510757"/>
              <a:chExt cx="319088" cy="465138"/>
            </a:xfrm>
            <a:grpFill/>
          </p:grpSpPr>
          <p:sp>
            <p:nvSpPr>
              <p:cNvPr id="82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3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2" name="Group 31"/>
          <p:cNvGrpSpPr/>
          <p:nvPr/>
        </p:nvGrpSpPr>
        <p:grpSpPr>
          <a:xfrm>
            <a:off x="6837670" y="2019269"/>
            <a:ext cx="964287" cy="964287"/>
            <a:chOff x="6528170" y="1885071"/>
            <a:chExt cx="914400" cy="914400"/>
          </a:xfrm>
          <a:solidFill>
            <a:schemeClr val="bg1"/>
          </a:solidFill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" name="Rounded Rectangle 7"/>
            <p:cNvSpPr/>
            <p:nvPr/>
          </p:nvSpPr>
          <p:spPr>
            <a:xfrm>
              <a:off x="6528170" y="1885071"/>
              <a:ext cx="914400" cy="914400"/>
            </a:xfrm>
            <a:prstGeom prst="roundRect">
              <a:avLst/>
            </a:prstGeom>
            <a:solidFill>
              <a:srgbClr val="91E3DE"/>
            </a:solidFill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26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4" name="Group 83"/>
            <p:cNvGrpSpPr/>
            <p:nvPr/>
          </p:nvGrpSpPr>
          <p:grpSpPr>
            <a:xfrm>
              <a:off x="6758963" y="2110099"/>
              <a:ext cx="465138" cy="464344"/>
              <a:chOff x="2581275" y="2582069"/>
              <a:chExt cx="465138" cy="464344"/>
            </a:xfrm>
            <a:grpFill/>
          </p:grpSpPr>
          <p:sp>
            <p:nvSpPr>
              <p:cNvPr id="85" name="AutoShape 128"/>
              <p:cNvSpPr>
                <a:spLocks/>
              </p:cNvSpPr>
              <p:nvPr/>
            </p:nvSpPr>
            <p:spPr bwMode="auto">
              <a:xfrm>
                <a:off x="2581275" y="2582069"/>
                <a:ext cx="465138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850" y="12150"/>
                    </a:moveTo>
                    <a:cubicBezTo>
                      <a:pt x="13851" y="12150"/>
                      <a:pt x="12926" y="11859"/>
                      <a:pt x="12124" y="11386"/>
                    </a:cubicBezTo>
                    <a:lnTo>
                      <a:pt x="11892" y="11618"/>
                    </a:lnTo>
                    <a:lnTo>
                      <a:pt x="11132" y="12377"/>
                    </a:lnTo>
                    <a:lnTo>
                      <a:pt x="9846" y="13663"/>
                    </a:lnTo>
                    <a:cubicBezTo>
                      <a:pt x="9593" y="13916"/>
                      <a:pt x="9451" y="14260"/>
                      <a:pt x="9451" y="14617"/>
                    </a:cubicBezTo>
                    <a:lnTo>
                      <a:pt x="9451" y="16200"/>
                    </a:lnTo>
                    <a:lnTo>
                      <a:pt x="8101" y="16200"/>
                    </a:lnTo>
                    <a:cubicBezTo>
                      <a:pt x="7356" y="16200"/>
                      <a:pt x="6751" y="16804"/>
                      <a:pt x="6751" y="17549"/>
                    </a:cubicBezTo>
                    <a:lnTo>
                      <a:pt x="6751" y="18900"/>
                    </a:lnTo>
                    <a:lnTo>
                      <a:pt x="5170" y="18900"/>
                    </a:lnTo>
                    <a:cubicBezTo>
                      <a:pt x="4812" y="18900"/>
                      <a:pt x="4469" y="19042"/>
                      <a:pt x="4216" y="19295"/>
                    </a:cubicBezTo>
                    <a:lnTo>
                      <a:pt x="3259" y="20252"/>
                    </a:lnTo>
                    <a:lnTo>
                      <a:pt x="1352" y="20249"/>
                    </a:lnTo>
                    <a:lnTo>
                      <a:pt x="1350" y="18326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69" y="1350"/>
                      <a:pt x="14850" y="1350"/>
                    </a:cubicBezTo>
                    <a:cubicBezTo>
                      <a:pt x="17832" y="1350"/>
                      <a:pt x="20250" y="3767"/>
                      <a:pt x="20250" y="6750"/>
                    </a:cubicBezTo>
                    <a:cubicBezTo>
                      <a:pt x="20250" y="9732"/>
                      <a:pt x="17832" y="12150"/>
                      <a:pt x="14850" y="12150"/>
                    </a:cubicBezTo>
                    <a:moveTo>
                      <a:pt x="14850" y="0"/>
                    </a:moveTo>
                    <a:cubicBezTo>
                      <a:pt x="11123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0"/>
                    </a:lnTo>
                    <a:cubicBezTo>
                      <a:pt x="146" y="17637"/>
                      <a:pt x="0" y="17863"/>
                      <a:pt x="0" y="18225"/>
                    </a:cubicBezTo>
                    <a:lnTo>
                      <a:pt x="0" y="20249"/>
                    </a:lnTo>
                    <a:cubicBezTo>
                      <a:pt x="0" y="20972"/>
                      <a:pt x="626" y="21599"/>
                      <a:pt x="1349" y="21599"/>
                    </a:cubicBezTo>
                    <a:lnTo>
                      <a:pt x="3374" y="21599"/>
                    </a:lnTo>
                    <a:cubicBezTo>
                      <a:pt x="3736" y="21599"/>
                      <a:pt x="3965" y="21455"/>
                      <a:pt x="4202" y="21219"/>
                    </a:cubicBezTo>
                    <a:lnTo>
                      <a:pt x="5170" y="20249"/>
                    </a:lnTo>
                    <a:lnTo>
                      <a:pt x="6751" y="20249"/>
                    </a:lnTo>
                    <a:cubicBezTo>
                      <a:pt x="7496" y="20249"/>
                      <a:pt x="8101" y="19645"/>
                      <a:pt x="8101" y="18900"/>
                    </a:cubicBezTo>
                    <a:lnTo>
                      <a:pt x="8101" y="17549"/>
                    </a:lnTo>
                    <a:lnTo>
                      <a:pt x="9451" y="17549"/>
                    </a:lnTo>
                    <a:cubicBezTo>
                      <a:pt x="10196" y="17549"/>
                      <a:pt x="10801" y="16945"/>
                      <a:pt x="10801" y="16200"/>
                    </a:cubicBezTo>
                    <a:lnTo>
                      <a:pt x="10801" y="14617"/>
                    </a:lnTo>
                    <a:lnTo>
                      <a:pt x="12400" y="13018"/>
                    </a:lnTo>
                    <a:cubicBezTo>
                      <a:pt x="13162" y="13317"/>
                      <a:pt x="13982" y="13500"/>
                      <a:pt x="14850" y="13500"/>
                    </a:cubicBezTo>
                    <a:cubicBezTo>
                      <a:pt x="18577" y="13500"/>
                      <a:pt x="21599" y="10477"/>
                      <a:pt x="21599" y="6750"/>
                    </a:cubicBezTo>
                    <a:cubicBezTo>
                      <a:pt x="21599" y="3022"/>
                      <a:pt x="18577" y="0"/>
                      <a:pt x="148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6" name="AutoShape 129"/>
              <p:cNvSpPr>
                <a:spLocks/>
              </p:cNvSpPr>
              <p:nvPr/>
            </p:nvSpPr>
            <p:spPr bwMode="auto">
              <a:xfrm>
                <a:off x="2871788" y="2640013"/>
                <a:ext cx="115888" cy="115888"/>
              </a:xfrm>
              <a:custGeom>
                <a:avLst/>
                <a:gdLst>
                  <a:gd name="T0" fmla="*/ 10800 w 21600"/>
                  <a:gd name="T1" fmla="+- 0 10800 134"/>
                  <a:gd name="T2" fmla="*/ 10800 h 21333"/>
                  <a:gd name="T3" fmla="*/ 10800 w 21600"/>
                  <a:gd name="T4" fmla="+- 0 10800 134"/>
                  <a:gd name="T5" fmla="*/ 10800 h 21333"/>
                  <a:gd name="T6" fmla="*/ 10800 w 21600"/>
                  <a:gd name="T7" fmla="+- 0 10800 134"/>
                  <a:gd name="T8" fmla="*/ 10800 h 21333"/>
                  <a:gd name="T9" fmla="*/ 10800 w 21600"/>
                  <a:gd name="T10" fmla="+- 0 10800 134"/>
                  <a:gd name="T11" fmla="*/ 10800 h 21333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600" h="21333">
                    <a:moveTo>
                      <a:pt x="13008" y="18684"/>
                    </a:moveTo>
                    <a:cubicBezTo>
                      <a:pt x="9017" y="15850"/>
                      <a:pt x="5542" y="12415"/>
                      <a:pt x="2694" y="8570"/>
                    </a:cubicBezTo>
                    <a:cubicBezTo>
                      <a:pt x="3736" y="5628"/>
                      <a:pt x="5693" y="3697"/>
                      <a:pt x="8585" y="2647"/>
                    </a:cubicBezTo>
                    <a:cubicBezTo>
                      <a:pt x="12578" y="5489"/>
                      <a:pt x="16048" y="8911"/>
                      <a:pt x="18889" y="12809"/>
                    </a:cubicBezTo>
                    <a:cubicBezTo>
                      <a:pt x="17836" y="15730"/>
                      <a:pt x="15883" y="17647"/>
                      <a:pt x="13008" y="18684"/>
                    </a:cubicBezTo>
                    <a:moveTo>
                      <a:pt x="21110" y="11295"/>
                    </a:moveTo>
                    <a:cubicBezTo>
                      <a:pt x="18081" y="7130"/>
                      <a:pt x="14396" y="3496"/>
                      <a:pt x="10161" y="484"/>
                    </a:cubicBezTo>
                    <a:cubicBezTo>
                      <a:pt x="9468" y="-8"/>
                      <a:pt x="8579" y="-134"/>
                      <a:pt x="7778" y="145"/>
                    </a:cubicBezTo>
                    <a:cubicBezTo>
                      <a:pt x="4027" y="1450"/>
                      <a:pt x="1463" y="3983"/>
                      <a:pt x="145" y="7687"/>
                    </a:cubicBezTo>
                    <a:cubicBezTo>
                      <a:pt x="46" y="7962"/>
                      <a:pt x="0" y="8252"/>
                      <a:pt x="0" y="8537"/>
                    </a:cubicBezTo>
                    <a:cubicBezTo>
                      <a:pt x="0" y="9071"/>
                      <a:pt x="167" y="9596"/>
                      <a:pt x="487" y="10041"/>
                    </a:cubicBezTo>
                    <a:cubicBezTo>
                      <a:pt x="3525" y="14213"/>
                      <a:pt x="7211" y="17850"/>
                      <a:pt x="11431" y="20850"/>
                    </a:cubicBezTo>
                    <a:cubicBezTo>
                      <a:pt x="12122" y="21338"/>
                      <a:pt x="13010" y="21466"/>
                      <a:pt x="13812" y="21188"/>
                    </a:cubicBezTo>
                    <a:cubicBezTo>
                      <a:pt x="17563" y="19893"/>
                      <a:pt x="20133" y="17356"/>
                      <a:pt x="21451" y="13647"/>
                    </a:cubicBezTo>
                    <a:cubicBezTo>
                      <a:pt x="21551" y="13372"/>
                      <a:pt x="21600" y="13081"/>
                      <a:pt x="21600" y="12796"/>
                    </a:cubicBezTo>
                    <a:cubicBezTo>
                      <a:pt x="21600" y="12265"/>
                      <a:pt x="21429" y="11740"/>
                      <a:pt x="21110" y="1129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1" name="Group 30"/>
          <p:cNvGrpSpPr/>
          <p:nvPr/>
        </p:nvGrpSpPr>
        <p:grpSpPr>
          <a:xfrm>
            <a:off x="1275526" y="4971133"/>
            <a:ext cx="964287" cy="964287"/>
            <a:chOff x="1253782" y="4684221"/>
            <a:chExt cx="914400" cy="914400"/>
          </a:xfrm>
          <a:solidFill>
            <a:schemeClr val="bg1"/>
          </a:solidFill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" name="Rounded Rectangle 6"/>
            <p:cNvSpPr/>
            <p:nvPr/>
          </p:nvSpPr>
          <p:spPr>
            <a:xfrm>
              <a:off x="1253782" y="4684221"/>
              <a:ext cx="914400" cy="914400"/>
            </a:xfrm>
            <a:prstGeom prst="roundRect">
              <a:avLst/>
            </a:prstGeom>
            <a:solidFill>
              <a:srgbClr val="92D050"/>
            </a:solidFill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26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7" name="Group 86"/>
            <p:cNvGrpSpPr/>
            <p:nvPr/>
          </p:nvGrpSpPr>
          <p:grpSpPr>
            <a:xfrm>
              <a:off x="1485953" y="4909249"/>
              <a:ext cx="464344" cy="464344"/>
              <a:chOff x="4439444" y="1652588"/>
              <a:chExt cx="464344" cy="464344"/>
            </a:xfrm>
            <a:grpFill/>
          </p:grpSpPr>
          <p:sp>
            <p:nvSpPr>
              <p:cNvPr id="88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9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0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91" name="矩形 90"/>
          <p:cNvSpPr/>
          <p:nvPr/>
        </p:nvSpPr>
        <p:spPr>
          <a:xfrm>
            <a:off x="0" y="375965"/>
            <a:ext cx="163885" cy="576064"/>
          </a:xfrm>
          <a:prstGeom prst="rect">
            <a:avLst/>
          </a:prstGeom>
          <a:solidFill>
            <a:srgbClr val="91E3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" name="TextBox 89"/>
          <p:cNvSpPr txBox="1"/>
          <p:nvPr/>
        </p:nvSpPr>
        <p:spPr>
          <a:xfrm>
            <a:off x="363770" y="377765"/>
            <a:ext cx="3262432" cy="525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GB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629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 animBg="1"/>
      <p:bldP spid="9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915755" y="2293225"/>
            <a:ext cx="2643881" cy="1100350"/>
            <a:chOff x="314705" y="1684159"/>
            <a:chExt cx="3383423" cy="1043424"/>
          </a:xfrm>
        </p:grpSpPr>
        <p:sp>
          <p:nvSpPr>
            <p:cNvPr id="7" name="TextBox 6"/>
            <p:cNvSpPr txBox="1"/>
            <p:nvPr/>
          </p:nvSpPr>
          <p:spPr>
            <a:xfrm>
              <a:off x="1689405" y="1684159"/>
              <a:ext cx="2008723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314705" y="2009987"/>
              <a:ext cx="3383423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915755" y="3893083"/>
            <a:ext cx="2643881" cy="1100350"/>
            <a:chOff x="314705" y="1684159"/>
            <a:chExt cx="3383423" cy="1043424"/>
          </a:xfrm>
        </p:grpSpPr>
        <p:sp>
          <p:nvSpPr>
            <p:cNvPr id="10" name="TextBox 9"/>
            <p:cNvSpPr txBox="1"/>
            <p:nvPr/>
          </p:nvSpPr>
          <p:spPr>
            <a:xfrm>
              <a:off x="1689405" y="1684159"/>
              <a:ext cx="2008723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314705" y="2009987"/>
              <a:ext cx="3383423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10083535" y="3029623"/>
            <a:ext cx="2561069" cy="1100350"/>
            <a:chOff x="314705" y="1684159"/>
            <a:chExt cx="2428573" cy="1043424"/>
          </a:xfrm>
        </p:grpSpPr>
        <p:sp>
          <p:nvSpPr>
            <p:cNvPr id="27" name="TextBox 26"/>
            <p:cNvSpPr txBox="1"/>
            <p:nvPr/>
          </p:nvSpPr>
          <p:spPr>
            <a:xfrm>
              <a:off x="314705" y="1684159"/>
              <a:ext cx="1488454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14706" y="2009987"/>
              <a:ext cx="2428572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10100776" y="4628323"/>
            <a:ext cx="2561069" cy="1100350"/>
            <a:chOff x="314705" y="1684159"/>
            <a:chExt cx="2428573" cy="1043424"/>
          </a:xfrm>
        </p:grpSpPr>
        <p:sp>
          <p:nvSpPr>
            <p:cNvPr id="30" name="TextBox 29"/>
            <p:cNvSpPr txBox="1"/>
            <p:nvPr/>
          </p:nvSpPr>
          <p:spPr>
            <a:xfrm>
              <a:off x="314705" y="1684159"/>
              <a:ext cx="1488454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314706" y="2009987"/>
              <a:ext cx="2428572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4" name="Freeform 63"/>
          <p:cNvSpPr>
            <a:spLocks noEditPoints="1"/>
          </p:cNvSpPr>
          <p:nvPr/>
        </p:nvSpPr>
        <p:spPr bwMode="auto">
          <a:xfrm>
            <a:off x="11610403" y="2004120"/>
            <a:ext cx="747075" cy="763774"/>
          </a:xfrm>
          <a:custGeom>
            <a:avLst/>
            <a:gdLst>
              <a:gd name="T0" fmla="*/ 203 w 360"/>
              <a:gd name="T1" fmla="*/ 271 h 368"/>
              <a:gd name="T2" fmla="*/ 261 w 360"/>
              <a:gd name="T3" fmla="*/ 202 h 368"/>
              <a:gd name="T4" fmla="*/ 360 w 360"/>
              <a:gd name="T5" fmla="*/ 51 h 368"/>
              <a:gd name="T6" fmla="*/ 346 w 360"/>
              <a:gd name="T7" fmla="*/ 37 h 368"/>
              <a:gd name="T8" fmla="*/ 277 w 360"/>
              <a:gd name="T9" fmla="*/ 37 h 368"/>
              <a:gd name="T10" fmla="*/ 180 w 360"/>
              <a:gd name="T11" fmla="*/ 0 h 368"/>
              <a:gd name="T12" fmla="*/ 83 w 360"/>
              <a:gd name="T13" fmla="*/ 37 h 368"/>
              <a:gd name="T14" fmla="*/ 14 w 360"/>
              <a:gd name="T15" fmla="*/ 37 h 368"/>
              <a:gd name="T16" fmla="*/ 0 w 360"/>
              <a:gd name="T17" fmla="*/ 51 h 368"/>
              <a:gd name="T18" fmla="*/ 98 w 360"/>
              <a:gd name="T19" fmla="*/ 202 h 368"/>
              <a:gd name="T20" fmla="*/ 156 w 360"/>
              <a:gd name="T21" fmla="*/ 271 h 368"/>
              <a:gd name="T22" fmla="*/ 156 w 360"/>
              <a:gd name="T23" fmla="*/ 297 h 368"/>
              <a:gd name="T24" fmla="*/ 91 w 360"/>
              <a:gd name="T25" fmla="*/ 332 h 368"/>
              <a:gd name="T26" fmla="*/ 180 w 360"/>
              <a:gd name="T27" fmla="*/ 368 h 368"/>
              <a:gd name="T28" fmla="*/ 269 w 360"/>
              <a:gd name="T29" fmla="*/ 332 h 368"/>
              <a:gd name="T30" fmla="*/ 203 w 360"/>
              <a:gd name="T31" fmla="*/ 297 h 368"/>
              <a:gd name="T32" fmla="*/ 203 w 360"/>
              <a:gd name="T33" fmla="*/ 271 h 368"/>
              <a:gd name="T34" fmla="*/ 259 w 360"/>
              <a:gd name="T35" fmla="*/ 170 h 368"/>
              <a:gd name="T36" fmla="*/ 281 w 360"/>
              <a:gd name="T37" fmla="*/ 65 h 368"/>
              <a:gd name="T38" fmla="*/ 331 w 360"/>
              <a:gd name="T39" fmla="*/ 65 h 368"/>
              <a:gd name="T40" fmla="*/ 259 w 360"/>
              <a:gd name="T41" fmla="*/ 170 h 368"/>
              <a:gd name="T42" fmla="*/ 180 w 360"/>
              <a:gd name="T43" fmla="*/ 24 h 368"/>
              <a:gd name="T44" fmla="*/ 256 w 360"/>
              <a:gd name="T45" fmla="*/ 55 h 368"/>
              <a:gd name="T46" fmla="*/ 180 w 360"/>
              <a:gd name="T47" fmla="*/ 86 h 368"/>
              <a:gd name="T48" fmla="*/ 104 w 360"/>
              <a:gd name="T49" fmla="*/ 55 h 368"/>
              <a:gd name="T50" fmla="*/ 180 w 360"/>
              <a:gd name="T51" fmla="*/ 24 h 368"/>
              <a:gd name="T52" fmla="*/ 29 w 360"/>
              <a:gd name="T53" fmla="*/ 65 h 368"/>
              <a:gd name="T54" fmla="*/ 79 w 360"/>
              <a:gd name="T55" fmla="*/ 65 h 368"/>
              <a:gd name="T56" fmla="*/ 101 w 360"/>
              <a:gd name="T57" fmla="*/ 170 h 368"/>
              <a:gd name="T58" fmla="*/ 29 w 360"/>
              <a:gd name="T59" fmla="*/ 65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60" h="368">
                <a:moveTo>
                  <a:pt x="203" y="271"/>
                </a:moveTo>
                <a:cubicBezTo>
                  <a:pt x="203" y="242"/>
                  <a:pt x="225" y="226"/>
                  <a:pt x="261" y="202"/>
                </a:cubicBezTo>
                <a:cubicBezTo>
                  <a:pt x="305" y="173"/>
                  <a:pt x="360" y="137"/>
                  <a:pt x="360" y="51"/>
                </a:cubicBezTo>
                <a:cubicBezTo>
                  <a:pt x="360" y="43"/>
                  <a:pt x="353" y="37"/>
                  <a:pt x="346" y="37"/>
                </a:cubicBezTo>
                <a:cubicBezTo>
                  <a:pt x="277" y="37"/>
                  <a:pt x="277" y="37"/>
                  <a:pt x="277" y="37"/>
                </a:cubicBezTo>
                <a:cubicBezTo>
                  <a:pt x="267" y="19"/>
                  <a:pt x="238" y="0"/>
                  <a:pt x="180" y="0"/>
                </a:cubicBezTo>
                <a:cubicBezTo>
                  <a:pt x="121" y="0"/>
                  <a:pt x="92" y="19"/>
                  <a:pt x="83" y="37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137"/>
                  <a:pt x="54" y="173"/>
                  <a:pt x="98" y="202"/>
                </a:cubicBezTo>
                <a:cubicBezTo>
                  <a:pt x="134" y="226"/>
                  <a:pt x="156" y="242"/>
                  <a:pt x="156" y="271"/>
                </a:cubicBezTo>
                <a:cubicBezTo>
                  <a:pt x="156" y="297"/>
                  <a:pt x="156" y="297"/>
                  <a:pt x="156" y="297"/>
                </a:cubicBezTo>
                <a:cubicBezTo>
                  <a:pt x="118" y="301"/>
                  <a:pt x="91" y="315"/>
                  <a:pt x="91" y="332"/>
                </a:cubicBezTo>
                <a:cubicBezTo>
                  <a:pt x="91" y="352"/>
                  <a:pt x="131" y="368"/>
                  <a:pt x="180" y="368"/>
                </a:cubicBezTo>
                <a:cubicBezTo>
                  <a:pt x="229" y="368"/>
                  <a:pt x="269" y="352"/>
                  <a:pt x="269" y="332"/>
                </a:cubicBezTo>
                <a:cubicBezTo>
                  <a:pt x="269" y="315"/>
                  <a:pt x="241" y="301"/>
                  <a:pt x="203" y="297"/>
                </a:cubicBezTo>
                <a:lnTo>
                  <a:pt x="203" y="271"/>
                </a:lnTo>
                <a:close/>
                <a:moveTo>
                  <a:pt x="259" y="170"/>
                </a:moveTo>
                <a:cubicBezTo>
                  <a:pt x="270" y="146"/>
                  <a:pt x="279" y="113"/>
                  <a:pt x="281" y="65"/>
                </a:cubicBezTo>
                <a:cubicBezTo>
                  <a:pt x="331" y="65"/>
                  <a:pt x="331" y="65"/>
                  <a:pt x="331" y="65"/>
                </a:cubicBezTo>
                <a:cubicBezTo>
                  <a:pt x="326" y="119"/>
                  <a:pt x="294" y="146"/>
                  <a:pt x="259" y="170"/>
                </a:cubicBezTo>
                <a:close/>
                <a:moveTo>
                  <a:pt x="180" y="24"/>
                </a:moveTo>
                <a:cubicBezTo>
                  <a:pt x="234" y="24"/>
                  <a:pt x="256" y="47"/>
                  <a:pt x="256" y="55"/>
                </a:cubicBezTo>
                <a:cubicBezTo>
                  <a:pt x="256" y="63"/>
                  <a:pt x="234" y="86"/>
                  <a:pt x="180" y="86"/>
                </a:cubicBezTo>
                <a:cubicBezTo>
                  <a:pt x="125" y="86"/>
                  <a:pt x="104" y="63"/>
                  <a:pt x="104" y="55"/>
                </a:cubicBezTo>
                <a:cubicBezTo>
                  <a:pt x="104" y="47"/>
                  <a:pt x="125" y="24"/>
                  <a:pt x="180" y="24"/>
                </a:cubicBezTo>
                <a:close/>
                <a:moveTo>
                  <a:pt x="29" y="65"/>
                </a:moveTo>
                <a:cubicBezTo>
                  <a:pt x="79" y="65"/>
                  <a:pt x="79" y="65"/>
                  <a:pt x="79" y="65"/>
                </a:cubicBezTo>
                <a:cubicBezTo>
                  <a:pt x="80" y="113"/>
                  <a:pt x="89" y="146"/>
                  <a:pt x="101" y="170"/>
                </a:cubicBezTo>
                <a:cubicBezTo>
                  <a:pt x="66" y="146"/>
                  <a:pt x="33" y="119"/>
                  <a:pt x="29" y="65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vert="horz" wrap="square" lIns="96429" tIns="48214" rIns="96429" bIns="4821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266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0" y="1991573"/>
            <a:ext cx="11312854" cy="3969869"/>
            <a:chOff x="0" y="1412054"/>
            <a:chExt cx="10727586" cy="3764489"/>
          </a:xfrm>
          <a:effectLst>
            <a:outerShdw blurRad="1905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5" name="Right Triangle 64"/>
            <p:cNvSpPr/>
            <p:nvPr/>
          </p:nvSpPr>
          <p:spPr>
            <a:xfrm rot="8100000" flipH="1">
              <a:off x="3695072" y="2009242"/>
              <a:ext cx="320492" cy="320492"/>
            </a:xfrm>
            <a:prstGeom prst="rtTriangl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26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Right Triangle 65"/>
            <p:cNvSpPr/>
            <p:nvPr/>
          </p:nvSpPr>
          <p:spPr>
            <a:xfrm rot="8100000" flipH="1">
              <a:off x="3695072" y="3501213"/>
              <a:ext cx="320492" cy="320492"/>
            </a:xfrm>
            <a:prstGeom prst="rtTriangle">
              <a:avLst/>
            </a:prstGeom>
            <a:solidFill>
              <a:srgbClr val="FCCB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26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Right Triangle 66"/>
            <p:cNvSpPr/>
            <p:nvPr/>
          </p:nvSpPr>
          <p:spPr>
            <a:xfrm rot="13500000">
              <a:off x="9140265" y="2768401"/>
              <a:ext cx="320492" cy="320492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26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Right Triangle 67"/>
            <p:cNvSpPr/>
            <p:nvPr/>
          </p:nvSpPr>
          <p:spPr>
            <a:xfrm rot="13500000">
              <a:off x="9146988" y="4287453"/>
              <a:ext cx="320492" cy="320492"/>
            </a:xfrm>
            <a:prstGeom prst="rtTriangle">
              <a:avLst/>
            </a:prstGeom>
            <a:solidFill>
              <a:srgbClr val="91E3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26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0" y="1412054"/>
              <a:ext cx="10727586" cy="3764489"/>
              <a:chOff x="0" y="1412054"/>
              <a:chExt cx="10727586" cy="3764489"/>
            </a:xfrm>
          </p:grpSpPr>
          <p:grpSp>
            <p:nvGrpSpPr>
              <p:cNvPr id="13" name="Group 12"/>
              <p:cNvGrpSpPr/>
              <p:nvPr/>
            </p:nvGrpSpPr>
            <p:grpSpPr>
              <a:xfrm flipH="1">
                <a:off x="3996395" y="1453806"/>
                <a:ext cx="6731191" cy="1290795"/>
                <a:chOff x="2251867" y="3768352"/>
                <a:chExt cx="8959212" cy="1718048"/>
              </a:xfrm>
              <a:solidFill>
                <a:schemeClr val="accent5"/>
              </a:solidFill>
            </p:grpSpPr>
            <p:sp>
              <p:nvSpPr>
                <p:cNvPr id="22" name="Rectangle 21"/>
                <p:cNvSpPr/>
                <p:nvPr/>
              </p:nvSpPr>
              <p:spPr>
                <a:xfrm>
                  <a:off x="6850964" y="4965895"/>
                  <a:ext cx="3758423" cy="520504"/>
                </a:xfrm>
                <a:prstGeom prst="rect">
                  <a:avLst/>
                </a:prstGeom>
                <a:solidFill>
                  <a:srgbClr val="92D05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 sz="126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Block Arc 22"/>
                <p:cNvSpPr/>
                <p:nvPr/>
              </p:nvSpPr>
              <p:spPr>
                <a:xfrm rot="5400000">
                  <a:off x="9824283" y="4099604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solidFill>
                  <a:srgbClr val="92D05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 sz="1266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Rectangle 23"/>
                <p:cNvSpPr/>
                <p:nvPr/>
              </p:nvSpPr>
              <p:spPr>
                <a:xfrm>
                  <a:off x="2898984" y="3955451"/>
                  <a:ext cx="7710406" cy="520504"/>
                </a:xfrm>
                <a:prstGeom prst="rect">
                  <a:avLst/>
                </a:prstGeom>
                <a:solidFill>
                  <a:srgbClr val="92D05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 sz="126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5" name="Isosceles Triangle 24"/>
                <p:cNvSpPr/>
                <p:nvPr/>
              </p:nvSpPr>
              <p:spPr>
                <a:xfrm rot="16200000" flipH="1">
                  <a:off x="2128073" y="3892146"/>
                  <a:ext cx="894704" cy="647115"/>
                </a:xfrm>
                <a:prstGeom prst="triangle">
                  <a:avLst/>
                </a:prstGeom>
                <a:solidFill>
                  <a:srgbClr val="92D05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 sz="126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35" name="Group 34"/>
              <p:cNvGrpSpPr/>
              <p:nvPr/>
            </p:nvGrpSpPr>
            <p:grpSpPr>
              <a:xfrm>
                <a:off x="5900354" y="2212965"/>
                <a:ext cx="3277689" cy="1290795"/>
                <a:chOff x="6868106" y="3768351"/>
                <a:chExt cx="4362603" cy="1718048"/>
              </a:xfrm>
              <a:solidFill>
                <a:schemeClr val="accent4"/>
              </a:solidFill>
            </p:grpSpPr>
            <p:sp>
              <p:nvSpPr>
                <p:cNvPr id="37" name="Rectangle 36"/>
                <p:cNvSpPr/>
                <p:nvPr/>
              </p:nvSpPr>
              <p:spPr>
                <a:xfrm>
                  <a:off x="6868106" y="4965896"/>
                  <a:ext cx="3758422" cy="520503"/>
                </a:xfrm>
                <a:prstGeom prst="rect">
                  <a:avLst/>
                </a:prstGeom>
                <a:solidFill>
                  <a:srgbClr val="769E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 sz="126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8" name="Block Arc 37"/>
                <p:cNvSpPr/>
                <p:nvPr/>
              </p:nvSpPr>
              <p:spPr>
                <a:xfrm rot="5400000">
                  <a:off x="9843913" y="4099603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solidFill>
                  <a:srgbClr val="769E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 sz="1266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8711198" y="3955451"/>
                  <a:ext cx="1915330" cy="520503"/>
                </a:xfrm>
                <a:prstGeom prst="rect">
                  <a:avLst/>
                </a:prstGeom>
                <a:solidFill>
                  <a:srgbClr val="769EB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 sz="126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Isosceles Triangle 39"/>
                <p:cNvSpPr/>
                <p:nvPr/>
              </p:nvSpPr>
              <p:spPr>
                <a:xfrm rot="16200000" flipH="1">
                  <a:off x="7940290" y="3892145"/>
                  <a:ext cx="894703" cy="647115"/>
                </a:xfrm>
                <a:prstGeom prst="triangle">
                  <a:avLst/>
                </a:prstGeom>
                <a:solidFill>
                  <a:srgbClr val="769EBF"/>
                </a:solidFill>
                <a:ln>
                  <a:noFill/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 sz="126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44" name="Group 43"/>
              <p:cNvGrpSpPr/>
              <p:nvPr/>
            </p:nvGrpSpPr>
            <p:grpSpPr>
              <a:xfrm flipH="1">
                <a:off x="3996165" y="2972127"/>
                <a:ext cx="3276053" cy="1290795"/>
                <a:chOff x="6850964" y="3768351"/>
                <a:chExt cx="4360426" cy="1718048"/>
              </a:xfrm>
              <a:solidFill>
                <a:schemeClr val="accent3"/>
              </a:solidFill>
            </p:grpSpPr>
            <p:sp>
              <p:nvSpPr>
                <p:cNvPr id="46" name="Rectangle 45"/>
                <p:cNvSpPr/>
                <p:nvPr/>
              </p:nvSpPr>
              <p:spPr>
                <a:xfrm>
                  <a:off x="6850964" y="4965895"/>
                  <a:ext cx="3758423" cy="520504"/>
                </a:xfrm>
                <a:prstGeom prst="rect">
                  <a:avLst/>
                </a:prstGeom>
                <a:solidFill>
                  <a:srgbClr val="FCCB4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 sz="126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7" name="Block Arc 46"/>
                <p:cNvSpPr/>
                <p:nvPr/>
              </p:nvSpPr>
              <p:spPr>
                <a:xfrm rot="5400000">
                  <a:off x="9824594" y="4099602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solidFill>
                  <a:srgbClr val="FCCB4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 sz="1266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8" name="Rectangle 47"/>
                <p:cNvSpPr/>
                <p:nvPr/>
              </p:nvSpPr>
              <p:spPr>
                <a:xfrm>
                  <a:off x="8694057" y="3955451"/>
                  <a:ext cx="1915330" cy="520504"/>
                </a:xfrm>
                <a:prstGeom prst="rect">
                  <a:avLst/>
                </a:prstGeom>
                <a:solidFill>
                  <a:srgbClr val="FCCB4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 sz="126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Isosceles Triangle 48"/>
                <p:cNvSpPr/>
                <p:nvPr/>
              </p:nvSpPr>
              <p:spPr>
                <a:xfrm rot="16200000" flipH="1">
                  <a:off x="7923148" y="3892145"/>
                  <a:ext cx="894704" cy="647115"/>
                </a:xfrm>
                <a:prstGeom prst="triangle">
                  <a:avLst/>
                </a:prstGeom>
                <a:solidFill>
                  <a:srgbClr val="FCCB43"/>
                </a:solidFill>
                <a:ln>
                  <a:noFill/>
                </a:ln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 sz="126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3" name="Group 52"/>
              <p:cNvGrpSpPr/>
              <p:nvPr/>
            </p:nvGrpSpPr>
            <p:grpSpPr>
              <a:xfrm>
                <a:off x="5900354" y="3731289"/>
                <a:ext cx="3277689" cy="1290796"/>
                <a:chOff x="6868106" y="3768350"/>
                <a:chExt cx="4362601" cy="1718050"/>
              </a:xfrm>
            </p:grpSpPr>
            <p:sp>
              <p:nvSpPr>
                <p:cNvPr id="55" name="Rectangle 54"/>
                <p:cNvSpPr/>
                <p:nvPr/>
              </p:nvSpPr>
              <p:spPr>
                <a:xfrm>
                  <a:off x="6868106" y="4965895"/>
                  <a:ext cx="3758423" cy="520504"/>
                </a:xfrm>
                <a:prstGeom prst="rect">
                  <a:avLst/>
                </a:prstGeom>
                <a:solidFill>
                  <a:srgbClr val="91E3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 sz="126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6" name="Block Arc 55"/>
                <p:cNvSpPr/>
                <p:nvPr/>
              </p:nvSpPr>
              <p:spPr>
                <a:xfrm rot="5400000">
                  <a:off x="9843911" y="4099604"/>
                  <a:ext cx="1530948" cy="1242644"/>
                </a:xfrm>
                <a:prstGeom prst="blockArc">
                  <a:avLst>
                    <a:gd name="adj1" fmla="val 10800000"/>
                    <a:gd name="adj2" fmla="val 56368"/>
                    <a:gd name="adj3" fmla="val 41880"/>
                  </a:avLst>
                </a:prstGeom>
                <a:solidFill>
                  <a:srgbClr val="91E3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 sz="1266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7" name="Rectangle 56"/>
                <p:cNvSpPr/>
                <p:nvPr/>
              </p:nvSpPr>
              <p:spPr>
                <a:xfrm>
                  <a:off x="8711199" y="3955451"/>
                  <a:ext cx="1915330" cy="520504"/>
                </a:xfrm>
                <a:prstGeom prst="rect">
                  <a:avLst/>
                </a:prstGeom>
                <a:solidFill>
                  <a:srgbClr val="91E3D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 sz="126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Isosceles Triangle 57"/>
                <p:cNvSpPr/>
                <p:nvPr/>
              </p:nvSpPr>
              <p:spPr>
                <a:xfrm rot="16200000" flipH="1">
                  <a:off x="7940290" y="3892145"/>
                  <a:ext cx="894704" cy="647114"/>
                </a:xfrm>
                <a:prstGeom prst="triangle">
                  <a:avLst/>
                </a:prstGeom>
                <a:solidFill>
                  <a:srgbClr val="91E3DE"/>
                </a:solidFill>
                <a:ln>
                  <a:noFill/>
                </a:ln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 sz="126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0" name="Group 59"/>
              <p:cNvGrpSpPr/>
              <p:nvPr/>
            </p:nvGrpSpPr>
            <p:grpSpPr>
              <a:xfrm>
                <a:off x="0" y="4504339"/>
                <a:ext cx="6339092" cy="672204"/>
                <a:chOff x="-1537419" y="5137684"/>
                <a:chExt cx="8437331" cy="894704"/>
              </a:xfrm>
            </p:grpSpPr>
            <p:sp>
              <p:nvSpPr>
                <p:cNvPr id="62" name="Rectangle 61"/>
                <p:cNvSpPr/>
                <p:nvPr/>
              </p:nvSpPr>
              <p:spPr>
                <a:xfrm>
                  <a:off x="-1537419" y="5306303"/>
                  <a:ext cx="7790216" cy="520504"/>
                </a:xfrm>
                <a:prstGeom prst="rect">
                  <a:avLst/>
                </a:prstGeom>
                <a:solidFill>
                  <a:srgbClr val="FD675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 sz="126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Isosceles Triangle 62"/>
                <p:cNvSpPr/>
                <p:nvPr/>
              </p:nvSpPr>
              <p:spPr>
                <a:xfrm rot="5400000">
                  <a:off x="6129003" y="5261478"/>
                  <a:ext cx="894704" cy="647115"/>
                </a:xfrm>
                <a:prstGeom prst="triangle">
                  <a:avLst/>
                </a:prstGeom>
                <a:solidFill>
                  <a:srgbClr val="FD6753"/>
                </a:solidFill>
                <a:ln>
                  <a:noFill/>
                </a:ln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 sz="126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2" name="Oval 51"/>
              <p:cNvSpPr/>
              <p:nvPr/>
            </p:nvSpPr>
            <p:spPr>
              <a:xfrm>
                <a:off x="8617775" y="1412054"/>
                <a:ext cx="755703" cy="755703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GB" sz="126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Oval 53"/>
              <p:cNvSpPr/>
              <p:nvPr/>
            </p:nvSpPr>
            <p:spPr>
              <a:xfrm>
                <a:off x="8711740" y="1504109"/>
                <a:ext cx="567771" cy="567771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GB" sz="126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1" name="Freeform 70"/>
              <p:cNvSpPr>
                <a:spLocks/>
              </p:cNvSpPr>
              <p:nvPr/>
            </p:nvSpPr>
            <p:spPr bwMode="auto">
              <a:xfrm>
                <a:off x="8865714" y="1642032"/>
                <a:ext cx="277795" cy="288100"/>
              </a:xfrm>
              <a:custGeom>
                <a:avLst/>
                <a:gdLst>
                  <a:gd name="T0" fmla="*/ 103 w 274"/>
                  <a:gd name="T1" fmla="*/ 284 h 284"/>
                  <a:gd name="T2" fmla="*/ 80 w 274"/>
                  <a:gd name="T3" fmla="*/ 273 h 284"/>
                  <a:gd name="T4" fmla="*/ 9 w 274"/>
                  <a:gd name="T5" fmla="*/ 178 h 284"/>
                  <a:gd name="T6" fmla="*/ 14 w 274"/>
                  <a:gd name="T7" fmla="*/ 139 h 284"/>
                  <a:gd name="T8" fmla="*/ 53 w 274"/>
                  <a:gd name="T9" fmla="*/ 145 h 284"/>
                  <a:gd name="T10" fmla="*/ 100 w 274"/>
                  <a:gd name="T11" fmla="*/ 207 h 284"/>
                  <a:gd name="T12" fmla="*/ 219 w 274"/>
                  <a:gd name="T13" fmla="*/ 17 h 284"/>
                  <a:gd name="T14" fmla="*/ 257 w 274"/>
                  <a:gd name="T15" fmla="*/ 8 h 284"/>
                  <a:gd name="T16" fmla="*/ 266 w 274"/>
                  <a:gd name="T17" fmla="*/ 47 h 284"/>
                  <a:gd name="T18" fmla="*/ 126 w 274"/>
                  <a:gd name="T19" fmla="*/ 271 h 284"/>
                  <a:gd name="T20" fmla="*/ 104 w 274"/>
                  <a:gd name="T21" fmla="*/ 284 h 284"/>
                  <a:gd name="T22" fmla="*/ 103 w 274"/>
                  <a:gd name="T23" fmla="*/ 284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4" h="284">
                    <a:moveTo>
                      <a:pt x="103" y="284"/>
                    </a:moveTo>
                    <a:cubicBezTo>
                      <a:pt x="94" y="284"/>
                      <a:pt x="86" y="280"/>
                      <a:pt x="80" y="273"/>
                    </a:cubicBezTo>
                    <a:cubicBezTo>
                      <a:pt x="9" y="178"/>
                      <a:pt x="9" y="178"/>
                      <a:pt x="9" y="178"/>
                    </a:cubicBezTo>
                    <a:cubicBezTo>
                      <a:pt x="0" y="166"/>
                      <a:pt x="2" y="149"/>
                      <a:pt x="14" y="139"/>
                    </a:cubicBezTo>
                    <a:cubicBezTo>
                      <a:pt x="27" y="130"/>
                      <a:pt x="44" y="133"/>
                      <a:pt x="53" y="145"/>
                    </a:cubicBezTo>
                    <a:cubicBezTo>
                      <a:pt x="100" y="207"/>
                      <a:pt x="100" y="207"/>
                      <a:pt x="100" y="207"/>
                    </a:cubicBezTo>
                    <a:cubicBezTo>
                      <a:pt x="219" y="17"/>
                      <a:pt x="219" y="17"/>
                      <a:pt x="219" y="17"/>
                    </a:cubicBezTo>
                    <a:cubicBezTo>
                      <a:pt x="227" y="4"/>
                      <a:pt x="244" y="0"/>
                      <a:pt x="257" y="8"/>
                    </a:cubicBezTo>
                    <a:cubicBezTo>
                      <a:pt x="270" y="16"/>
                      <a:pt x="274" y="33"/>
                      <a:pt x="266" y="47"/>
                    </a:cubicBezTo>
                    <a:cubicBezTo>
                      <a:pt x="126" y="271"/>
                      <a:pt x="126" y="271"/>
                      <a:pt x="126" y="271"/>
                    </a:cubicBezTo>
                    <a:cubicBezTo>
                      <a:pt x="121" y="279"/>
                      <a:pt x="113" y="283"/>
                      <a:pt x="104" y="284"/>
                    </a:cubicBezTo>
                    <a:cubicBezTo>
                      <a:pt x="104" y="284"/>
                      <a:pt x="103" y="284"/>
                      <a:pt x="103" y="2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29" tIns="48214" rIns="96429" bIns="48214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30000"/>
                  </a:lnSpc>
                </a:pPr>
                <a:endParaRPr lang="en-US" sz="1266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5610246" y="1582172"/>
                <a:ext cx="1968797" cy="3399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476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</a:t>
                </a:r>
                <a:endParaRPr lang="en-GB" sz="147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2" name="Rectangle 71"/>
              <p:cNvSpPr/>
              <p:nvPr/>
            </p:nvSpPr>
            <p:spPr>
              <a:xfrm>
                <a:off x="6507746" y="4614675"/>
                <a:ext cx="1968797" cy="3399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476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</a:t>
                </a:r>
                <a:endParaRPr lang="en-GB" sz="147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3" name="Rectangle 72"/>
              <p:cNvSpPr/>
              <p:nvPr/>
            </p:nvSpPr>
            <p:spPr>
              <a:xfrm>
                <a:off x="6522335" y="3099220"/>
                <a:ext cx="1968797" cy="3399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476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</a:t>
                </a:r>
                <a:endParaRPr lang="en-GB" sz="147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4" name="Rectangle 73"/>
              <p:cNvSpPr/>
              <p:nvPr/>
            </p:nvSpPr>
            <p:spPr>
              <a:xfrm>
                <a:off x="4624898" y="3847188"/>
                <a:ext cx="1968797" cy="3399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476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</a:t>
                </a:r>
                <a:endParaRPr lang="en-GB" sz="147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9" name="Rectangle 71"/>
              <p:cNvSpPr/>
              <p:nvPr/>
            </p:nvSpPr>
            <p:spPr>
              <a:xfrm>
                <a:off x="2016428" y="4614675"/>
                <a:ext cx="1968797" cy="3399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476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</a:t>
                </a:r>
                <a:endParaRPr lang="en-GB" sz="147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59" name="矩形 58"/>
          <p:cNvSpPr/>
          <p:nvPr/>
        </p:nvSpPr>
        <p:spPr>
          <a:xfrm>
            <a:off x="0" y="375965"/>
            <a:ext cx="163885" cy="576064"/>
          </a:xfrm>
          <a:prstGeom prst="rect">
            <a:avLst/>
          </a:prstGeom>
          <a:solidFill>
            <a:srgbClr val="91E3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9"/>
          <p:cNvSpPr txBox="1"/>
          <p:nvPr/>
        </p:nvSpPr>
        <p:spPr>
          <a:xfrm>
            <a:off x="363770" y="377765"/>
            <a:ext cx="3262432" cy="525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GB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47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59" grpId="0" animBg="1"/>
      <p:bldP spid="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41"/>
          <p:cNvGrpSpPr/>
          <p:nvPr/>
        </p:nvGrpSpPr>
        <p:grpSpPr>
          <a:xfrm>
            <a:off x="-2" y="2340468"/>
            <a:ext cx="12857163" cy="2551715"/>
            <a:chOff x="170694" y="177982"/>
            <a:chExt cx="3936003" cy="781165"/>
          </a:xfrm>
          <a:solidFill>
            <a:srgbClr val="FD482F"/>
          </a:solidFill>
        </p:grpSpPr>
        <p:sp>
          <p:nvSpPr>
            <p:cNvPr id="44" name="等腰三角形 43"/>
            <p:cNvSpPr/>
            <p:nvPr/>
          </p:nvSpPr>
          <p:spPr>
            <a:xfrm>
              <a:off x="1233863" y="177982"/>
              <a:ext cx="355284" cy="356514"/>
            </a:xfrm>
            <a:prstGeom prst="triangle">
              <a:avLst/>
            </a:prstGeom>
            <a:solidFill>
              <a:srgbClr val="5CD6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等腰三角形 44"/>
            <p:cNvSpPr/>
            <p:nvPr/>
          </p:nvSpPr>
          <p:spPr>
            <a:xfrm flipV="1">
              <a:off x="200258" y="602633"/>
              <a:ext cx="355284" cy="356514"/>
            </a:xfrm>
            <a:prstGeom prst="triangle">
              <a:avLst/>
            </a:prstGeom>
            <a:solidFill>
              <a:srgbClr val="5CD6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>
              <a:off x="170694" y="261768"/>
              <a:ext cx="3936003" cy="611981"/>
            </a:xfrm>
            <a:prstGeom prst="rect">
              <a:avLst/>
            </a:prstGeom>
            <a:solidFill>
              <a:srgbClr val="91E3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平行四边形 46"/>
            <p:cNvSpPr/>
            <p:nvPr/>
          </p:nvSpPr>
          <p:spPr>
            <a:xfrm>
              <a:off x="376965" y="178257"/>
              <a:ext cx="1036076" cy="779005"/>
            </a:xfrm>
            <a:prstGeom prst="parallelogram">
              <a:avLst>
                <a:gd name="adj" fmla="val 48207"/>
              </a:avLst>
            </a:prstGeom>
            <a:solidFill>
              <a:srgbClr val="5CD6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文本框 6"/>
            <p:cNvSpPr txBox="1"/>
            <p:nvPr/>
          </p:nvSpPr>
          <p:spPr>
            <a:xfrm>
              <a:off x="650907" y="284178"/>
              <a:ext cx="569115" cy="559760"/>
            </a:xfrm>
            <a:prstGeom prst="rect">
              <a:avLst/>
            </a:prstGeom>
            <a:noFill/>
          </p:spPr>
          <p:txBody>
            <a:bodyPr wrap="square" lIns="96429" tIns="48214" rIns="96429" bIns="48214" rtlCol="0">
              <a:spAutoFit/>
            </a:bodyPr>
            <a:lstStyle/>
            <a:p>
              <a:r>
                <a:rPr lang="en-US" altLang="zh-CN" sz="11249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11249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21" name="TextBox 23"/>
          <p:cNvSpPr txBox="1"/>
          <p:nvPr/>
        </p:nvSpPr>
        <p:spPr>
          <a:xfrm>
            <a:off x="4746492" y="2392189"/>
            <a:ext cx="5087818" cy="12332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632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  <a:endParaRPr lang="bg-BG" sz="632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4682681" y="3660548"/>
            <a:ext cx="2407667" cy="472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63" indent="-482163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年度计划完成</a:t>
            </a:r>
            <a:endParaRPr lang="bg-BG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7362831" y="3660548"/>
            <a:ext cx="2407667" cy="472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63" indent="-482163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工作达标情况</a:t>
            </a:r>
            <a:endParaRPr lang="bg-BG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682681" y="4097162"/>
            <a:ext cx="2407667" cy="474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63" indent="-482163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工作存在不足</a:t>
            </a:r>
            <a:endParaRPr lang="bg-BG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3"/>
          <p:cNvSpPr txBox="1"/>
          <p:nvPr/>
        </p:nvSpPr>
        <p:spPr>
          <a:xfrm>
            <a:off x="7362831" y="4097162"/>
            <a:ext cx="2407667" cy="474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63" indent="-482163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改善不足对策</a:t>
            </a:r>
            <a:endParaRPr lang="bg-BG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70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3806463" y="1717008"/>
            <a:ext cx="4913360" cy="4572614"/>
            <a:chOff x="3442858" y="1612670"/>
            <a:chExt cx="4659168" cy="4336051"/>
          </a:xfrm>
          <a:solidFill>
            <a:schemeClr val="bg1"/>
          </a:solidFill>
        </p:grpSpPr>
        <p:grpSp>
          <p:nvGrpSpPr>
            <p:cNvPr id="38" name="Group 37"/>
            <p:cNvGrpSpPr/>
            <p:nvPr/>
          </p:nvGrpSpPr>
          <p:grpSpPr>
            <a:xfrm>
              <a:off x="3442858" y="1612670"/>
              <a:ext cx="4659168" cy="4336051"/>
              <a:chOff x="3372577" y="418419"/>
              <a:chExt cx="6821486" cy="6348412"/>
            </a:xfrm>
            <a:grpFill/>
          </p:grpSpPr>
          <p:sp>
            <p:nvSpPr>
              <p:cNvPr id="4" name="梯形 2"/>
              <p:cNvSpPr/>
              <p:nvPr/>
            </p:nvSpPr>
            <p:spPr>
              <a:xfrm rot="9515397">
                <a:off x="8798652" y="4987244"/>
                <a:ext cx="654050" cy="452437"/>
              </a:xfrm>
              <a:custGeom>
                <a:avLst/>
                <a:gdLst/>
                <a:ahLst/>
                <a:cxnLst/>
                <a:rect l="l" t="t" r="r" b="b"/>
                <a:pathLst>
                  <a:path w="1673569" h="1159396">
                    <a:moveTo>
                      <a:pt x="238714" y="0"/>
                    </a:moveTo>
                    <a:lnTo>
                      <a:pt x="1358427" y="0"/>
                    </a:lnTo>
                    <a:cubicBezTo>
                      <a:pt x="1298580" y="183626"/>
                      <a:pt x="1302125" y="424075"/>
                      <a:pt x="1379974" y="668159"/>
                    </a:cubicBezTo>
                    <a:cubicBezTo>
                      <a:pt x="1444682" y="871041"/>
                      <a:pt x="1549792" y="1042153"/>
                      <a:pt x="1673569" y="1159396"/>
                    </a:cubicBezTo>
                    <a:lnTo>
                      <a:pt x="0" y="1159396"/>
                    </a:lnTo>
                    <a:cubicBezTo>
                      <a:pt x="121244" y="1027568"/>
                      <a:pt x="217761" y="835364"/>
                      <a:pt x="264199" y="611606"/>
                    </a:cubicBezTo>
                    <a:cubicBezTo>
                      <a:pt x="310990" y="386150"/>
                      <a:pt x="298390" y="169853"/>
                      <a:pt x="23871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25400" cap="flat" cmpd="sng" algn="ctr">
                <a:noFill/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" name="梯形 2"/>
              <p:cNvSpPr/>
              <p:nvPr/>
            </p:nvSpPr>
            <p:spPr>
              <a:xfrm rot="12193735">
                <a:off x="7077802" y="5007881"/>
                <a:ext cx="825500" cy="571500"/>
              </a:xfrm>
              <a:custGeom>
                <a:avLst/>
                <a:gdLst/>
                <a:ahLst/>
                <a:cxnLst/>
                <a:rect l="l" t="t" r="r" b="b"/>
                <a:pathLst>
                  <a:path w="1673569" h="1159396">
                    <a:moveTo>
                      <a:pt x="238714" y="0"/>
                    </a:moveTo>
                    <a:lnTo>
                      <a:pt x="1358427" y="0"/>
                    </a:lnTo>
                    <a:cubicBezTo>
                      <a:pt x="1298580" y="183626"/>
                      <a:pt x="1302125" y="424075"/>
                      <a:pt x="1379974" y="668159"/>
                    </a:cubicBezTo>
                    <a:cubicBezTo>
                      <a:pt x="1444682" y="871041"/>
                      <a:pt x="1549792" y="1042153"/>
                      <a:pt x="1673569" y="1159396"/>
                    </a:cubicBezTo>
                    <a:lnTo>
                      <a:pt x="0" y="1159396"/>
                    </a:lnTo>
                    <a:cubicBezTo>
                      <a:pt x="121244" y="1027568"/>
                      <a:pt x="217761" y="835364"/>
                      <a:pt x="264199" y="611606"/>
                    </a:cubicBezTo>
                    <a:cubicBezTo>
                      <a:pt x="310990" y="386150"/>
                      <a:pt x="298390" y="169853"/>
                      <a:pt x="23871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25400" cap="flat" cmpd="sng" algn="ctr">
                <a:noFill/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" name="梯形 2"/>
              <p:cNvSpPr/>
              <p:nvPr/>
            </p:nvSpPr>
            <p:spPr>
              <a:xfrm rot="15420804">
                <a:off x="5346633" y="3421175"/>
                <a:ext cx="1333500" cy="922338"/>
              </a:xfrm>
              <a:custGeom>
                <a:avLst/>
                <a:gdLst/>
                <a:ahLst/>
                <a:cxnLst/>
                <a:rect l="l" t="t" r="r" b="b"/>
                <a:pathLst>
                  <a:path w="1673569" h="1159396">
                    <a:moveTo>
                      <a:pt x="238714" y="0"/>
                    </a:moveTo>
                    <a:lnTo>
                      <a:pt x="1358427" y="0"/>
                    </a:lnTo>
                    <a:cubicBezTo>
                      <a:pt x="1298580" y="183626"/>
                      <a:pt x="1302125" y="424075"/>
                      <a:pt x="1379974" y="668159"/>
                    </a:cubicBezTo>
                    <a:cubicBezTo>
                      <a:pt x="1444682" y="871041"/>
                      <a:pt x="1549792" y="1042153"/>
                      <a:pt x="1673569" y="1159396"/>
                    </a:cubicBezTo>
                    <a:lnTo>
                      <a:pt x="0" y="1159396"/>
                    </a:lnTo>
                    <a:cubicBezTo>
                      <a:pt x="121244" y="1027568"/>
                      <a:pt x="217761" y="835364"/>
                      <a:pt x="264199" y="611606"/>
                    </a:cubicBezTo>
                    <a:cubicBezTo>
                      <a:pt x="310990" y="386150"/>
                      <a:pt x="298390" y="169853"/>
                      <a:pt x="23871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25400" cap="flat" cmpd="sng" algn="ctr">
                <a:noFill/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" name="梯形 2"/>
              <p:cNvSpPr/>
              <p:nvPr/>
            </p:nvSpPr>
            <p:spPr>
              <a:xfrm rot="18285329">
                <a:off x="5954645" y="1657463"/>
                <a:ext cx="1019175" cy="706438"/>
              </a:xfrm>
              <a:custGeom>
                <a:avLst/>
                <a:gdLst/>
                <a:ahLst/>
                <a:cxnLst/>
                <a:rect l="l" t="t" r="r" b="b"/>
                <a:pathLst>
                  <a:path w="1673569" h="1159396">
                    <a:moveTo>
                      <a:pt x="238714" y="0"/>
                    </a:moveTo>
                    <a:lnTo>
                      <a:pt x="1358427" y="0"/>
                    </a:lnTo>
                    <a:cubicBezTo>
                      <a:pt x="1298580" y="183626"/>
                      <a:pt x="1302125" y="424075"/>
                      <a:pt x="1379974" y="668159"/>
                    </a:cubicBezTo>
                    <a:cubicBezTo>
                      <a:pt x="1444682" y="871041"/>
                      <a:pt x="1549792" y="1042153"/>
                      <a:pt x="1673569" y="1159396"/>
                    </a:cubicBezTo>
                    <a:lnTo>
                      <a:pt x="0" y="1159396"/>
                    </a:lnTo>
                    <a:cubicBezTo>
                      <a:pt x="121244" y="1027568"/>
                      <a:pt x="217761" y="835364"/>
                      <a:pt x="264199" y="611606"/>
                    </a:cubicBezTo>
                    <a:cubicBezTo>
                      <a:pt x="310990" y="386150"/>
                      <a:pt x="298390" y="169853"/>
                      <a:pt x="23871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25400" cap="flat" cmpd="sng" algn="ctr">
                <a:noFill/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" name="椭圆 24"/>
              <p:cNvSpPr/>
              <p:nvPr/>
            </p:nvSpPr>
            <p:spPr bwMode="auto">
              <a:xfrm>
                <a:off x="6266588" y="1342344"/>
                <a:ext cx="3927475" cy="3925887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" name="椭圆 25"/>
              <p:cNvSpPr/>
              <p:nvPr/>
            </p:nvSpPr>
            <p:spPr bwMode="auto">
              <a:xfrm>
                <a:off x="6652517" y="1728115"/>
                <a:ext cx="3155618" cy="3154342"/>
              </a:xfrm>
              <a:prstGeom prst="ellipse">
                <a:avLst/>
              </a:prstGeom>
              <a:gradFill flip="none" rotWithShape="1">
                <a:gsLst>
                  <a:gs pos="0">
                    <a:srgbClr val="FD6753">
                      <a:shade val="67500"/>
                      <a:satMod val="115000"/>
                    </a:srgbClr>
                  </a:gs>
                  <a:gs pos="100000">
                    <a:srgbClr val="FF8C7D"/>
                  </a:gs>
                </a:gsLst>
                <a:lin ang="2700000" scaled="1"/>
                <a:tileRect/>
              </a:gradFill>
              <a:ln w="57150" cap="flat" cmpd="sng" algn="ctr">
                <a:solidFill>
                  <a:srgbClr val="FD6753"/>
                </a:solidFill>
                <a:prstDash val="solid"/>
              </a:ln>
              <a:effectLst>
                <a:outerShdw blurRad="254000" dist="1016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椭圆 26"/>
              <p:cNvSpPr/>
              <p:nvPr/>
            </p:nvSpPr>
            <p:spPr bwMode="auto">
              <a:xfrm>
                <a:off x="4683852" y="418419"/>
                <a:ext cx="1765300" cy="1765300"/>
              </a:xfrm>
              <a:prstGeom prst="ellipse">
                <a:avLst/>
              </a:prstGeom>
              <a:solidFill>
                <a:srgbClr val="91E3DE"/>
              </a:solidFill>
              <a:ln w="57150" cap="flat" cmpd="sng" algn="ctr">
                <a:solidFill>
                  <a:schemeClr val="bg1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椭圆 27"/>
              <p:cNvSpPr/>
              <p:nvPr/>
            </p:nvSpPr>
            <p:spPr bwMode="auto">
              <a:xfrm>
                <a:off x="3372577" y="2886981"/>
                <a:ext cx="2500312" cy="2500313"/>
              </a:xfrm>
              <a:prstGeom prst="ellipse">
                <a:avLst/>
              </a:prstGeom>
              <a:solidFill>
                <a:srgbClr val="FCCB43"/>
              </a:solidFill>
              <a:ln w="57150" cap="flat" cmpd="sng" algn="ctr">
                <a:solidFill>
                  <a:schemeClr val="bg1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椭圆 28"/>
              <p:cNvSpPr/>
              <p:nvPr/>
            </p:nvSpPr>
            <p:spPr bwMode="auto">
              <a:xfrm>
                <a:off x="6439627" y="5371419"/>
                <a:ext cx="1395412" cy="1395412"/>
              </a:xfrm>
              <a:prstGeom prst="ellipse">
                <a:avLst/>
              </a:prstGeom>
              <a:solidFill>
                <a:srgbClr val="769EBF"/>
              </a:solidFill>
              <a:ln w="57150" cap="flat" cmpd="sng" algn="ctr">
                <a:solidFill>
                  <a:schemeClr val="bg1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5" name="椭圆 29"/>
              <p:cNvSpPr/>
              <p:nvPr/>
            </p:nvSpPr>
            <p:spPr bwMode="auto">
              <a:xfrm>
                <a:off x="8874852" y="5233306"/>
                <a:ext cx="1022350" cy="1022350"/>
              </a:xfrm>
              <a:prstGeom prst="ellipse">
                <a:avLst/>
              </a:prstGeom>
              <a:solidFill>
                <a:srgbClr val="92D050"/>
              </a:solidFill>
              <a:ln w="57150" cap="flat" cmpd="sng" algn="ctr">
                <a:solidFill>
                  <a:schemeClr val="bg1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组合 39"/>
            <p:cNvGrpSpPr/>
            <p:nvPr/>
          </p:nvGrpSpPr>
          <p:grpSpPr bwMode="auto">
            <a:xfrm>
              <a:off x="6266934" y="3133790"/>
              <a:ext cx="987664" cy="901298"/>
              <a:chOff x="4121150" y="192088"/>
              <a:chExt cx="752475" cy="755650"/>
            </a:xfrm>
            <a:grpFill/>
          </p:grpSpPr>
          <p:sp>
            <p:nvSpPr>
              <p:cNvPr id="13" name="Freeform 50"/>
              <p:cNvSpPr>
                <a:spLocks noEditPoints="1"/>
              </p:cNvSpPr>
              <p:nvPr/>
            </p:nvSpPr>
            <p:spPr bwMode="auto">
              <a:xfrm>
                <a:off x="4121150" y="192088"/>
                <a:ext cx="752475" cy="755650"/>
              </a:xfrm>
              <a:custGeom>
                <a:avLst/>
                <a:gdLst>
                  <a:gd name="T0" fmla="*/ 160 w 474"/>
                  <a:gd name="T1" fmla="*/ 2 h 476"/>
                  <a:gd name="T2" fmla="*/ 130 w 474"/>
                  <a:gd name="T3" fmla="*/ 26 h 476"/>
                  <a:gd name="T4" fmla="*/ 102 w 474"/>
                  <a:gd name="T5" fmla="*/ 72 h 476"/>
                  <a:gd name="T6" fmla="*/ 74 w 474"/>
                  <a:gd name="T7" fmla="*/ 120 h 476"/>
                  <a:gd name="T8" fmla="*/ 172 w 474"/>
                  <a:gd name="T9" fmla="*/ 174 h 476"/>
                  <a:gd name="T10" fmla="*/ 240 w 474"/>
                  <a:gd name="T11" fmla="*/ 58 h 476"/>
                  <a:gd name="T12" fmla="*/ 216 w 474"/>
                  <a:gd name="T13" fmla="*/ 18 h 476"/>
                  <a:gd name="T14" fmla="*/ 188 w 474"/>
                  <a:gd name="T15" fmla="*/ 0 h 476"/>
                  <a:gd name="T16" fmla="*/ 226 w 474"/>
                  <a:gd name="T17" fmla="*/ 26 h 476"/>
                  <a:gd name="T18" fmla="*/ 254 w 474"/>
                  <a:gd name="T19" fmla="*/ 74 h 476"/>
                  <a:gd name="T20" fmla="*/ 274 w 474"/>
                  <a:gd name="T21" fmla="*/ 130 h 476"/>
                  <a:gd name="T22" fmla="*/ 252 w 474"/>
                  <a:gd name="T23" fmla="*/ 142 h 476"/>
                  <a:gd name="T24" fmla="*/ 360 w 474"/>
                  <a:gd name="T25" fmla="*/ 144 h 476"/>
                  <a:gd name="T26" fmla="*/ 416 w 474"/>
                  <a:gd name="T27" fmla="*/ 46 h 476"/>
                  <a:gd name="T28" fmla="*/ 390 w 474"/>
                  <a:gd name="T29" fmla="*/ 62 h 476"/>
                  <a:gd name="T30" fmla="*/ 372 w 474"/>
                  <a:gd name="T31" fmla="*/ 52 h 476"/>
                  <a:gd name="T32" fmla="*/ 350 w 474"/>
                  <a:gd name="T33" fmla="*/ 10 h 476"/>
                  <a:gd name="T34" fmla="*/ 340 w 474"/>
                  <a:gd name="T35" fmla="*/ 4 h 476"/>
                  <a:gd name="T36" fmla="*/ 290 w 474"/>
                  <a:gd name="T37" fmla="*/ 0 h 476"/>
                  <a:gd name="T38" fmla="*/ 200 w 474"/>
                  <a:gd name="T39" fmla="*/ 2 h 476"/>
                  <a:gd name="T40" fmla="*/ 222 w 474"/>
                  <a:gd name="T41" fmla="*/ 18 h 476"/>
                  <a:gd name="T42" fmla="*/ 442 w 474"/>
                  <a:gd name="T43" fmla="*/ 318 h 476"/>
                  <a:gd name="T44" fmla="*/ 470 w 474"/>
                  <a:gd name="T45" fmla="*/ 270 h 476"/>
                  <a:gd name="T46" fmla="*/ 474 w 474"/>
                  <a:gd name="T47" fmla="*/ 254 h 476"/>
                  <a:gd name="T48" fmla="*/ 460 w 474"/>
                  <a:gd name="T49" fmla="*/ 220 h 476"/>
                  <a:gd name="T50" fmla="*/ 426 w 474"/>
                  <a:gd name="T51" fmla="*/ 156 h 476"/>
                  <a:gd name="T52" fmla="*/ 318 w 474"/>
                  <a:gd name="T53" fmla="*/ 196 h 476"/>
                  <a:gd name="T54" fmla="*/ 362 w 474"/>
                  <a:gd name="T55" fmla="*/ 276 h 476"/>
                  <a:gd name="T56" fmla="*/ 390 w 474"/>
                  <a:gd name="T57" fmla="*/ 324 h 476"/>
                  <a:gd name="T58" fmla="*/ 406 w 474"/>
                  <a:gd name="T59" fmla="*/ 378 h 476"/>
                  <a:gd name="T60" fmla="*/ 442 w 474"/>
                  <a:gd name="T61" fmla="*/ 318 h 476"/>
                  <a:gd name="T62" fmla="*/ 34 w 474"/>
                  <a:gd name="T63" fmla="*/ 188 h 476"/>
                  <a:gd name="T64" fmla="*/ 12 w 474"/>
                  <a:gd name="T65" fmla="*/ 222 h 476"/>
                  <a:gd name="T66" fmla="*/ 0 w 474"/>
                  <a:gd name="T67" fmla="*/ 248 h 476"/>
                  <a:gd name="T68" fmla="*/ 2 w 474"/>
                  <a:gd name="T69" fmla="*/ 268 h 476"/>
                  <a:gd name="T70" fmla="*/ 18 w 474"/>
                  <a:gd name="T71" fmla="*/ 298 h 476"/>
                  <a:gd name="T72" fmla="*/ 66 w 474"/>
                  <a:gd name="T73" fmla="*/ 384 h 476"/>
                  <a:gd name="T74" fmla="*/ 70 w 474"/>
                  <a:gd name="T75" fmla="*/ 350 h 476"/>
                  <a:gd name="T76" fmla="*/ 102 w 474"/>
                  <a:gd name="T77" fmla="*/ 296 h 476"/>
                  <a:gd name="T78" fmla="*/ 132 w 474"/>
                  <a:gd name="T79" fmla="*/ 244 h 476"/>
                  <a:gd name="T80" fmla="*/ 136 w 474"/>
                  <a:gd name="T81" fmla="*/ 214 h 476"/>
                  <a:gd name="T82" fmla="*/ 0 w 474"/>
                  <a:gd name="T83" fmla="*/ 164 h 476"/>
                  <a:gd name="T84" fmla="*/ 16 w 474"/>
                  <a:gd name="T85" fmla="*/ 176 h 476"/>
                  <a:gd name="T86" fmla="*/ 34 w 474"/>
                  <a:gd name="T87" fmla="*/ 188 h 476"/>
                  <a:gd name="T88" fmla="*/ 274 w 474"/>
                  <a:gd name="T89" fmla="*/ 428 h 476"/>
                  <a:gd name="T90" fmla="*/ 302 w 474"/>
                  <a:gd name="T91" fmla="*/ 454 h 476"/>
                  <a:gd name="T92" fmla="*/ 324 w 474"/>
                  <a:gd name="T93" fmla="*/ 434 h 476"/>
                  <a:gd name="T94" fmla="*/ 374 w 474"/>
                  <a:gd name="T95" fmla="*/ 422 h 476"/>
                  <a:gd name="T96" fmla="*/ 400 w 474"/>
                  <a:gd name="T97" fmla="*/ 388 h 476"/>
                  <a:gd name="T98" fmla="*/ 400 w 474"/>
                  <a:gd name="T99" fmla="*/ 356 h 476"/>
                  <a:gd name="T100" fmla="*/ 382 w 474"/>
                  <a:gd name="T101" fmla="*/ 318 h 476"/>
                  <a:gd name="T102" fmla="*/ 302 w 474"/>
                  <a:gd name="T103" fmla="*/ 316 h 476"/>
                  <a:gd name="T104" fmla="*/ 302 w 474"/>
                  <a:gd name="T105" fmla="*/ 290 h 476"/>
                  <a:gd name="T106" fmla="*/ 288 w 474"/>
                  <a:gd name="T107" fmla="*/ 306 h 476"/>
                  <a:gd name="T108" fmla="*/ 248 w 474"/>
                  <a:gd name="T109" fmla="*/ 378 h 476"/>
                  <a:gd name="T110" fmla="*/ 80 w 474"/>
                  <a:gd name="T111" fmla="*/ 340 h 476"/>
                  <a:gd name="T112" fmla="*/ 70 w 474"/>
                  <a:gd name="T113" fmla="*/ 372 h 476"/>
                  <a:gd name="T114" fmla="*/ 74 w 474"/>
                  <a:gd name="T115" fmla="*/ 404 h 476"/>
                  <a:gd name="T116" fmla="*/ 86 w 474"/>
                  <a:gd name="T117" fmla="*/ 418 h 476"/>
                  <a:gd name="T118" fmla="*/ 118 w 474"/>
                  <a:gd name="T119" fmla="*/ 432 h 476"/>
                  <a:gd name="T120" fmla="*/ 180 w 474"/>
                  <a:gd name="T121" fmla="*/ 434 h 476"/>
                  <a:gd name="T122" fmla="*/ 222 w 474"/>
                  <a:gd name="T123" fmla="*/ 320 h 476"/>
                  <a:gd name="T124" fmla="*/ 92 w 474"/>
                  <a:gd name="T125" fmla="*/ 320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74" h="476">
                    <a:moveTo>
                      <a:pt x="174" y="0"/>
                    </a:moveTo>
                    <a:lnTo>
                      <a:pt x="174" y="0"/>
                    </a:lnTo>
                    <a:lnTo>
                      <a:pt x="160" y="2"/>
                    </a:lnTo>
                    <a:lnTo>
                      <a:pt x="148" y="8"/>
                    </a:lnTo>
                    <a:lnTo>
                      <a:pt x="138" y="16"/>
                    </a:lnTo>
                    <a:lnTo>
                      <a:pt x="130" y="26"/>
                    </a:lnTo>
                    <a:lnTo>
                      <a:pt x="122" y="38"/>
                    </a:lnTo>
                    <a:lnTo>
                      <a:pt x="114" y="48"/>
                    </a:lnTo>
                    <a:lnTo>
                      <a:pt x="102" y="72"/>
                    </a:lnTo>
                    <a:lnTo>
                      <a:pt x="102" y="72"/>
                    </a:lnTo>
                    <a:lnTo>
                      <a:pt x="88" y="96"/>
                    </a:lnTo>
                    <a:lnTo>
                      <a:pt x="74" y="120"/>
                    </a:lnTo>
                    <a:lnTo>
                      <a:pt x="74" y="120"/>
                    </a:lnTo>
                    <a:lnTo>
                      <a:pt x="172" y="174"/>
                    </a:lnTo>
                    <a:lnTo>
                      <a:pt x="172" y="174"/>
                    </a:lnTo>
                    <a:lnTo>
                      <a:pt x="206" y="116"/>
                    </a:lnTo>
                    <a:lnTo>
                      <a:pt x="240" y="58"/>
                    </a:lnTo>
                    <a:lnTo>
                      <a:pt x="240" y="58"/>
                    </a:lnTo>
                    <a:lnTo>
                      <a:pt x="230" y="36"/>
                    </a:lnTo>
                    <a:lnTo>
                      <a:pt x="224" y="26"/>
                    </a:lnTo>
                    <a:lnTo>
                      <a:pt x="216" y="18"/>
                    </a:lnTo>
                    <a:lnTo>
                      <a:pt x="208" y="10"/>
                    </a:lnTo>
                    <a:lnTo>
                      <a:pt x="200" y="4"/>
                    </a:lnTo>
                    <a:lnTo>
                      <a:pt x="188" y="0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  <a:moveTo>
                      <a:pt x="226" y="26"/>
                    </a:moveTo>
                    <a:lnTo>
                      <a:pt x="226" y="26"/>
                    </a:lnTo>
                    <a:lnTo>
                      <a:pt x="240" y="48"/>
                    </a:lnTo>
                    <a:lnTo>
                      <a:pt x="254" y="74"/>
                    </a:lnTo>
                    <a:lnTo>
                      <a:pt x="280" y="124"/>
                    </a:lnTo>
                    <a:lnTo>
                      <a:pt x="280" y="124"/>
                    </a:lnTo>
                    <a:lnTo>
                      <a:pt x="274" y="130"/>
                    </a:lnTo>
                    <a:lnTo>
                      <a:pt x="266" y="134"/>
                    </a:lnTo>
                    <a:lnTo>
                      <a:pt x="258" y="138"/>
                    </a:lnTo>
                    <a:lnTo>
                      <a:pt x="252" y="142"/>
                    </a:lnTo>
                    <a:lnTo>
                      <a:pt x="252" y="142"/>
                    </a:lnTo>
                    <a:lnTo>
                      <a:pt x="308" y="144"/>
                    </a:lnTo>
                    <a:lnTo>
                      <a:pt x="360" y="144"/>
                    </a:lnTo>
                    <a:lnTo>
                      <a:pt x="360" y="144"/>
                    </a:lnTo>
                    <a:lnTo>
                      <a:pt x="416" y="46"/>
                    </a:lnTo>
                    <a:lnTo>
                      <a:pt x="416" y="46"/>
                    </a:lnTo>
                    <a:lnTo>
                      <a:pt x="406" y="52"/>
                    </a:lnTo>
                    <a:lnTo>
                      <a:pt x="398" y="56"/>
                    </a:lnTo>
                    <a:lnTo>
                      <a:pt x="390" y="62"/>
                    </a:lnTo>
                    <a:lnTo>
                      <a:pt x="380" y="66"/>
                    </a:lnTo>
                    <a:lnTo>
                      <a:pt x="380" y="66"/>
                    </a:lnTo>
                    <a:lnTo>
                      <a:pt x="372" y="52"/>
                    </a:lnTo>
                    <a:lnTo>
                      <a:pt x="364" y="38"/>
                    </a:lnTo>
                    <a:lnTo>
                      <a:pt x="358" y="24"/>
                    </a:lnTo>
                    <a:lnTo>
                      <a:pt x="350" y="10"/>
                    </a:lnTo>
                    <a:lnTo>
                      <a:pt x="350" y="10"/>
                    </a:lnTo>
                    <a:lnTo>
                      <a:pt x="344" y="6"/>
                    </a:lnTo>
                    <a:lnTo>
                      <a:pt x="340" y="4"/>
                    </a:lnTo>
                    <a:lnTo>
                      <a:pt x="324" y="2"/>
                    </a:lnTo>
                    <a:lnTo>
                      <a:pt x="290" y="0"/>
                    </a:lnTo>
                    <a:lnTo>
                      <a:pt x="290" y="0"/>
                    </a:lnTo>
                    <a:lnTo>
                      <a:pt x="240" y="0"/>
                    </a:lnTo>
                    <a:lnTo>
                      <a:pt x="200" y="2"/>
                    </a:lnTo>
                    <a:lnTo>
                      <a:pt x="200" y="2"/>
                    </a:lnTo>
                    <a:lnTo>
                      <a:pt x="208" y="6"/>
                    </a:lnTo>
                    <a:lnTo>
                      <a:pt x="216" y="10"/>
                    </a:lnTo>
                    <a:lnTo>
                      <a:pt x="222" y="18"/>
                    </a:lnTo>
                    <a:lnTo>
                      <a:pt x="226" y="26"/>
                    </a:lnTo>
                    <a:lnTo>
                      <a:pt x="226" y="26"/>
                    </a:lnTo>
                    <a:close/>
                    <a:moveTo>
                      <a:pt x="442" y="318"/>
                    </a:moveTo>
                    <a:lnTo>
                      <a:pt x="442" y="318"/>
                    </a:lnTo>
                    <a:lnTo>
                      <a:pt x="460" y="288"/>
                    </a:lnTo>
                    <a:lnTo>
                      <a:pt x="470" y="270"/>
                    </a:lnTo>
                    <a:lnTo>
                      <a:pt x="472" y="262"/>
                    </a:lnTo>
                    <a:lnTo>
                      <a:pt x="474" y="254"/>
                    </a:lnTo>
                    <a:lnTo>
                      <a:pt x="474" y="254"/>
                    </a:lnTo>
                    <a:lnTo>
                      <a:pt x="472" y="244"/>
                    </a:lnTo>
                    <a:lnTo>
                      <a:pt x="470" y="236"/>
                    </a:lnTo>
                    <a:lnTo>
                      <a:pt x="460" y="220"/>
                    </a:lnTo>
                    <a:lnTo>
                      <a:pt x="460" y="220"/>
                    </a:lnTo>
                    <a:lnTo>
                      <a:pt x="438" y="178"/>
                    </a:lnTo>
                    <a:lnTo>
                      <a:pt x="426" y="156"/>
                    </a:lnTo>
                    <a:lnTo>
                      <a:pt x="416" y="138"/>
                    </a:lnTo>
                    <a:lnTo>
                      <a:pt x="416" y="138"/>
                    </a:lnTo>
                    <a:lnTo>
                      <a:pt x="318" y="196"/>
                    </a:lnTo>
                    <a:lnTo>
                      <a:pt x="318" y="196"/>
                    </a:lnTo>
                    <a:lnTo>
                      <a:pt x="340" y="236"/>
                    </a:lnTo>
                    <a:lnTo>
                      <a:pt x="362" y="276"/>
                    </a:lnTo>
                    <a:lnTo>
                      <a:pt x="362" y="276"/>
                    </a:lnTo>
                    <a:lnTo>
                      <a:pt x="376" y="298"/>
                    </a:lnTo>
                    <a:lnTo>
                      <a:pt x="390" y="324"/>
                    </a:lnTo>
                    <a:lnTo>
                      <a:pt x="400" y="350"/>
                    </a:lnTo>
                    <a:lnTo>
                      <a:pt x="404" y="364"/>
                    </a:lnTo>
                    <a:lnTo>
                      <a:pt x="406" y="378"/>
                    </a:lnTo>
                    <a:lnTo>
                      <a:pt x="406" y="378"/>
                    </a:lnTo>
                    <a:lnTo>
                      <a:pt x="422" y="348"/>
                    </a:lnTo>
                    <a:lnTo>
                      <a:pt x="442" y="318"/>
                    </a:lnTo>
                    <a:lnTo>
                      <a:pt x="442" y="318"/>
                    </a:lnTo>
                    <a:close/>
                    <a:moveTo>
                      <a:pt x="34" y="188"/>
                    </a:moveTo>
                    <a:lnTo>
                      <a:pt x="34" y="188"/>
                    </a:lnTo>
                    <a:lnTo>
                      <a:pt x="28" y="196"/>
                    </a:lnTo>
                    <a:lnTo>
                      <a:pt x="24" y="204"/>
                    </a:lnTo>
                    <a:lnTo>
                      <a:pt x="12" y="222"/>
                    </a:lnTo>
                    <a:lnTo>
                      <a:pt x="6" y="230"/>
                    </a:lnTo>
                    <a:lnTo>
                      <a:pt x="2" y="238"/>
                    </a:lnTo>
                    <a:lnTo>
                      <a:pt x="0" y="248"/>
                    </a:lnTo>
                    <a:lnTo>
                      <a:pt x="0" y="258"/>
                    </a:lnTo>
                    <a:lnTo>
                      <a:pt x="0" y="258"/>
                    </a:lnTo>
                    <a:lnTo>
                      <a:pt x="2" y="268"/>
                    </a:lnTo>
                    <a:lnTo>
                      <a:pt x="6" y="278"/>
                    </a:lnTo>
                    <a:lnTo>
                      <a:pt x="18" y="298"/>
                    </a:lnTo>
                    <a:lnTo>
                      <a:pt x="18" y="298"/>
                    </a:lnTo>
                    <a:lnTo>
                      <a:pt x="42" y="342"/>
                    </a:lnTo>
                    <a:lnTo>
                      <a:pt x="66" y="384"/>
                    </a:lnTo>
                    <a:lnTo>
                      <a:pt x="66" y="384"/>
                    </a:lnTo>
                    <a:lnTo>
                      <a:pt x="66" y="376"/>
                    </a:lnTo>
                    <a:lnTo>
                      <a:pt x="66" y="366"/>
                    </a:lnTo>
                    <a:lnTo>
                      <a:pt x="70" y="350"/>
                    </a:lnTo>
                    <a:lnTo>
                      <a:pt x="70" y="350"/>
                    </a:lnTo>
                    <a:lnTo>
                      <a:pt x="86" y="324"/>
                    </a:lnTo>
                    <a:lnTo>
                      <a:pt x="102" y="296"/>
                    </a:lnTo>
                    <a:lnTo>
                      <a:pt x="116" y="270"/>
                    </a:lnTo>
                    <a:lnTo>
                      <a:pt x="132" y="244"/>
                    </a:lnTo>
                    <a:lnTo>
                      <a:pt x="132" y="244"/>
                    </a:lnTo>
                    <a:lnTo>
                      <a:pt x="160" y="260"/>
                    </a:lnTo>
                    <a:lnTo>
                      <a:pt x="160" y="260"/>
                    </a:lnTo>
                    <a:lnTo>
                      <a:pt x="136" y="214"/>
                    </a:lnTo>
                    <a:lnTo>
                      <a:pt x="110" y="164"/>
                    </a:lnTo>
                    <a:lnTo>
                      <a:pt x="110" y="164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8" y="170"/>
                    </a:lnTo>
                    <a:lnTo>
                      <a:pt x="16" y="176"/>
                    </a:lnTo>
                    <a:lnTo>
                      <a:pt x="26" y="180"/>
                    </a:lnTo>
                    <a:lnTo>
                      <a:pt x="34" y="188"/>
                    </a:lnTo>
                    <a:lnTo>
                      <a:pt x="34" y="188"/>
                    </a:lnTo>
                    <a:close/>
                    <a:moveTo>
                      <a:pt x="248" y="378"/>
                    </a:moveTo>
                    <a:lnTo>
                      <a:pt x="248" y="378"/>
                    </a:lnTo>
                    <a:lnTo>
                      <a:pt x="274" y="428"/>
                    </a:lnTo>
                    <a:lnTo>
                      <a:pt x="302" y="476"/>
                    </a:lnTo>
                    <a:lnTo>
                      <a:pt x="302" y="476"/>
                    </a:lnTo>
                    <a:lnTo>
                      <a:pt x="302" y="454"/>
                    </a:lnTo>
                    <a:lnTo>
                      <a:pt x="302" y="432"/>
                    </a:lnTo>
                    <a:lnTo>
                      <a:pt x="302" y="432"/>
                    </a:lnTo>
                    <a:lnTo>
                      <a:pt x="324" y="434"/>
                    </a:lnTo>
                    <a:lnTo>
                      <a:pt x="342" y="432"/>
                    </a:lnTo>
                    <a:lnTo>
                      <a:pt x="358" y="428"/>
                    </a:lnTo>
                    <a:lnTo>
                      <a:pt x="374" y="422"/>
                    </a:lnTo>
                    <a:lnTo>
                      <a:pt x="384" y="414"/>
                    </a:lnTo>
                    <a:lnTo>
                      <a:pt x="394" y="402"/>
                    </a:lnTo>
                    <a:lnTo>
                      <a:pt x="400" y="388"/>
                    </a:lnTo>
                    <a:lnTo>
                      <a:pt x="402" y="372"/>
                    </a:lnTo>
                    <a:lnTo>
                      <a:pt x="402" y="372"/>
                    </a:lnTo>
                    <a:lnTo>
                      <a:pt x="400" y="356"/>
                    </a:lnTo>
                    <a:lnTo>
                      <a:pt x="394" y="342"/>
                    </a:lnTo>
                    <a:lnTo>
                      <a:pt x="382" y="318"/>
                    </a:lnTo>
                    <a:lnTo>
                      <a:pt x="382" y="318"/>
                    </a:lnTo>
                    <a:lnTo>
                      <a:pt x="342" y="318"/>
                    </a:lnTo>
                    <a:lnTo>
                      <a:pt x="322" y="318"/>
                    </a:lnTo>
                    <a:lnTo>
                      <a:pt x="302" y="316"/>
                    </a:lnTo>
                    <a:lnTo>
                      <a:pt x="302" y="316"/>
                    </a:lnTo>
                    <a:lnTo>
                      <a:pt x="302" y="298"/>
                    </a:lnTo>
                    <a:lnTo>
                      <a:pt x="302" y="290"/>
                    </a:lnTo>
                    <a:lnTo>
                      <a:pt x="302" y="282"/>
                    </a:lnTo>
                    <a:lnTo>
                      <a:pt x="302" y="282"/>
                    </a:lnTo>
                    <a:lnTo>
                      <a:pt x="288" y="306"/>
                    </a:lnTo>
                    <a:lnTo>
                      <a:pt x="274" y="330"/>
                    </a:lnTo>
                    <a:lnTo>
                      <a:pt x="248" y="378"/>
                    </a:lnTo>
                    <a:lnTo>
                      <a:pt x="248" y="378"/>
                    </a:lnTo>
                    <a:close/>
                    <a:moveTo>
                      <a:pt x="92" y="320"/>
                    </a:moveTo>
                    <a:lnTo>
                      <a:pt x="92" y="320"/>
                    </a:lnTo>
                    <a:lnTo>
                      <a:pt x="80" y="340"/>
                    </a:lnTo>
                    <a:lnTo>
                      <a:pt x="76" y="350"/>
                    </a:lnTo>
                    <a:lnTo>
                      <a:pt x="72" y="360"/>
                    </a:lnTo>
                    <a:lnTo>
                      <a:pt x="70" y="372"/>
                    </a:lnTo>
                    <a:lnTo>
                      <a:pt x="68" y="382"/>
                    </a:lnTo>
                    <a:lnTo>
                      <a:pt x="70" y="394"/>
                    </a:lnTo>
                    <a:lnTo>
                      <a:pt x="74" y="404"/>
                    </a:lnTo>
                    <a:lnTo>
                      <a:pt x="74" y="404"/>
                    </a:lnTo>
                    <a:lnTo>
                      <a:pt x="80" y="412"/>
                    </a:lnTo>
                    <a:lnTo>
                      <a:pt x="86" y="418"/>
                    </a:lnTo>
                    <a:lnTo>
                      <a:pt x="92" y="422"/>
                    </a:lnTo>
                    <a:lnTo>
                      <a:pt x="100" y="426"/>
                    </a:lnTo>
                    <a:lnTo>
                      <a:pt x="118" y="432"/>
                    </a:lnTo>
                    <a:lnTo>
                      <a:pt x="138" y="434"/>
                    </a:lnTo>
                    <a:lnTo>
                      <a:pt x="158" y="434"/>
                    </a:lnTo>
                    <a:lnTo>
                      <a:pt x="180" y="434"/>
                    </a:lnTo>
                    <a:lnTo>
                      <a:pt x="222" y="432"/>
                    </a:lnTo>
                    <a:lnTo>
                      <a:pt x="222" y="432"/>
                    </a:lnTo>
                    <a:lnTo>
                      <a:pt x="222" y="320"/>
                    </a:lnTo>
                    <a:lnTo>
                      <a:pt x="222" y="320"/>
                    </a:lnTo>
                    <a:lnTo>
                      <a:pt x="92" y="320"/>
                    </a:lnTo>
                    <a:lnTo>
                      <a:pt x="92" y="3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51"/>
              <p:cNvSpPr>
                <a:spLocks/>
              </p:cNvSpPr>
              <p:nvPr/>
            </p:nvSpPr>
            <p:spPr bwMode="auto">
              <a:xfrm>
                <a:off x="4238625" y="192088"/>
                <a:ext cx="263525" cy="276225"/>
              </a:xfrm>
              <a:custGeom>
                <a:avLst/>
                <a:gdLst>
                  <a:gd name="T0" fmla="*/ 166 w 166"/>
                  <a:gd name="T1" fmla="*/ 58 h 174"/>
                  <a:gd name="T2" fmla="*/ 166 w 166"/>
                  <a:gd name="T3" fmla="*/ 58 h 174"/>
                  <a:gd name="T4" fmla="*/ 132 w 166"/>
                  <a:gd name="T5" fmla="*/ 116 h 174"/>
                  <a:gd name="T6" fmla="*/ 98 w 166"/>
                  <a:gd name="T7" fmla="*/ 174 h 174"/>
                  <a:gd name="T8" fmla="*/ 98 w 166"/>
                  <a:gd name="T9" fmla="*/ 174 h 174"/>
                  <a:gd name="T10" fmla="*/ 0 w 166"/>
                  <a:gd name="T11" fmla="*/ 120 h 174"/>
                  <a:gd name="T12" fmla="*/ 0 w 166"/>
                  <a:gd name="T13" fmla="*/ 120 h 174"/>
                  <a:gd name="T14" fmla="*/ 14 w 166"/>
                  <a:gd name="T15" fmla="*/ 96 h 174"/>
                  <a:gd name="T16" fmla="*/ 28 w 166"/>
                  <a:gd name="T17" fmla="*/ 72 h 174"/>
                  <a:gd name="T18" fmla="*/ 28 w 166"/>
                  <a:gd name="T19" fmla="*/ 72 h 174"/>
                  <a:gd name="T20" fmla="*/ 40 w 166"/>
                  <a:gd name="T21" fmla="*/ 48 h 174"/>
                  <a:gd name="T22" fmla="*/ 48 w 166"/>
                  <a:gd name="T23" fmla="*/ 38 h 174"/>
                  <a:gd name="T24" fmla="*/ 56 w 166"/>
                  <a:gd name="T25" fmla="*/ 26 h 174"/>
                  <a:gd name="T26" fmla="*/ 64 w 166"/>
                  <a:gd name="T27" fmla="*/ 16 h 174"/>
                  <a:gd name="T28" fmla="*/ 74 w 166"/>
                  <a:gd name="T29" fmla="*/ 8 h 174"/>
                  <a:gd name="T30" fmla="*/ 86 w 166"/>
                  <a:gd name="T31" fmla="*/ 2 h 174"/>
                  <a:gd name="T32" fmla="*/ 100 w 166"/>
                  <a:gd name="T33" fmla="*/ 0 h 174"/>
                  <a:gd name="T34" fmla="*/ 100 w 166"/>
                  <a:gd name="T35" fmla="*/ 0 h 174"/>
                  <a:gd name="T36" fmla="*/ 114 w 166"/>
                  <a:gd name="T37" fmla="*/ 0 h 174"/>
                  <a:gd name="T38" fmla="*/ 126 w 166"/>
                  <a:gd name="T39" fmla="*/ 4 h 174"/>
                  <a:gd name="T40" fmla="*/ 134 w 166"/>
                  <a:gd name="T41" fmla="*/ 10 h 174"/>
                  <a:gd name="T42" fmla="*/ 142 w 166"/>
                  <a:gd name="T43" fmla="*/ 18 h 174"/>
                  <a:gd name="T44" fmla="*/ 150 w 166"/>
                  <a:gd name="T45" fmla="*/ 26 h 174"/>
                  <a:gd name="T46" fmla="*/ 156 w 166"/>
                  <a:gd name="T47" fmla="*/ 36 h 174"/>
                  <a:gd name="T48" fmla="*/ 166 w 166"/>
                  <a:gd name="T49" fmla="*/ 58 h 174"/>
                  <a:gd name="T50" fmla="*/ 166 w 166"/>
                  <a:gd name="T51" fmla="*/ 58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66" h="174">
                    <a:moveTo>
                      <a:pt x="166" y="58"/>
                    </a:moveTo>
                    <a:lnTo>
                      <a:pt x="166" y="58"/>
                    </a:lnTo>
                    <a:lnTo>
                      <a:pt x="132" y="116"/>
                    </a:lnTo>
                    <a:lnTo>
                      <a:pt x="98" y="174"/>
                    </a:lnTo>
                    <a:lnTo>
                      <a:pt x="98" y="174"/>
                    </a:lnTo>
                    <a:lnTo>
                      <a:pt x="0" y="120"/>
                    </a:lnTo>
                    <a:lnTo>
                      <a:pt x="0" y="120"/>
                    </a:lnTo>
                    <a:lnTo>
                      <a:pt x="14" y="96"/>
                    </a:lnTo>
                    <a:lnTo>
                      <a:pt x="28" y="72"/>
                    </a:lnTo>
                    <a:lnTo>
                      <a:pt x="28" y="72"/>
                    </a:lnTo>
                    <a:lnTo>
                      <a:pt x="40" y="48"/>
                    </a:lnTo>
                    <a:lnTo>
                      <a:pt x="48" y="38"/>
                    </a:lnTo>
                    <a:lnTo>
                      <a:pt x="56" y="26"/>
                    </a:lnTo>
                    <a:lnTo>
                      <a:pt x="64" y="16"/>
                    </a:lnTo>
                    <a:lnTo>
                      <a:pt x="74" y="8"/>
                    </a:lnTo>
                    <a:lnTo>
                      <a:pt x="86" y="2"/>
                    </a:lnTo>
                    <a:lnTo>
                      <a:pt x="100" y="0"/>
                    </a:lnTo>
                    <a:lnTo>
                      <a:pt x="100" y="0"/>
                    </a:lnTo>
                    <a:lnTo>
                      <a:pt x="114" y="0"/>
                    </a:lnTo>
                    <a:lnTo>
                      <a:pt x="126" y="4"/>
                    </a:lnTo>
                    <a:lnTo>
                      <a:pt x="134" y="10"/>
                    </a:lnTo>
                    <a:lnTo>
                      <a:pt x="142" y="18"/>
                    </a:lnTo>
                    <a:lnTo>
                      <a:pt x="150" y="26"/>
                    </a:lnTo>
                    <a:lnTo>
                      <a:pt x="156" y="36"/>
                    </a:lnTo>
                    <a:lnTo>
                      <a:pt x="166" y="58"/>
                    </a:lnTo>
                    <a:lnTo>
                      <a:pt x="166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" name="Freeform 52"/>
              <p:cNvSpPr>
                <a:spLocks/>
              </p:cNvSpPr>
              <p:nvPr/>
            </p:nvSpPr>
            <p:spPr bwMode="auto">
              <a:xfrm>
                <a:off x="4438650" y="192088"/>
                <a:ext cx="342900" cy="228600"/>
              </a:xfrm>
              <a:custGeom>
                <a:avLst/>
                <a:gdLst>
                  <a:gd name="T0" fmla="*/ 0 w 216"/>
                  <a:gd name="T1" fmla="*/ 2 h 144"/>
                  <a:gd name="T2" fmla="*/ 0 w 216"/>
                  <a:gd name="T3" fmla="*/ 2 h 144"/>
                  <a:gd name="T4" fmla="*/ 40 w 216"/>
                  <a:gd name="T5" fmla="*/ 0 h 144"/>
                  <a:gd name="T6" fmla="*/ 90 w 216"/>
                  <a:gd name="T7" fmla="*/ 0 h 144"/>
                  <a:gd name="T8" fmla="*/ 90 w 216"/>
                  <a:gd name="T9" fmla="*/ 0 h 144"/>
                  <a:gd name="T10" fmla="*/ 124 w 216"/>
                  <a:gd name="T11" fmla="*/ 2 h 144"/>
                  <a:gd name="T12" fmla="*/ 140 w 216"/>
                  <a:gd name="T13" fmla="*/ 4 h 144"/>
                  <a:gd name="T14" fmla="*/ 144 w 216"/>
                  <a:gd name="T15" fmla="*/ 6 h 144"/>
                  <a:gd name="T16" fmla="*/ 150 w 216"/>
                  <a:gd name="T17" fmla="*/ 10 h 144"/>
                  <a:gd name="T18" fmla="*/ 150 w 216"/>
                  <a:gd name="T19" fmla="*/ 10 h 144"/>
                  <a:gd name="T20" fmla="*/ 158 w 216"/>
                  <a:gd name="T21" fmla="*/ 24 h 144"/>
                  <a:gd name="T22" fmla="*/ 164 w 216"/>
                  <a:gd name="T23" fmla="*/ 38 h 144"/>
                  <a:gd name="T24" fmla="*/ 172 w 216"/>
                  <a:gd name="T25" fmla="*/ 52 h 144"/>
                  <a:gd name="T26" fmla="*/ 180 w 216"/>
                  <a:gd name="T27" fmla="*/ 66 h 144"/>
                  <a:gd name="T28" fmla="*/ 180 w 216"/>
                  <a:gd name="T29" fmla="*/ 66 h 144"/>
                  <a:gd name="T30" fmla="*/ 190 w 216"/>
                  <a:gd name="T31" fmla="*/ 62 h 144"/>
                  <a:gd name="T32" fmla="*/ 198 w 216"/>
                  <a:gd name="T33" fmla="*/ 56 h 144"/>
                  <a:gd name="T34" fmla="*/ 206 w 216"/>
                  <a:gd name="T35" fmla="*/ 52 h 144"/>
                  <a:gd name="T36" fmla="*/ 216 w 216"/>
                  <a:gd name="T37" fmla="*/ 46 h 144"/>
                  <a:gd name="T38" fmla="*/ 216 w 216"/>
                  <a:gd name="T39" fmla="*/ 46 h 144"/>
                  <a:gd name="T40" fmla="*/ 160 w 216"/>
                  <a:gd name="T41" fmla="*/ 144 h 144"/>
                  <a:gd name="T42" fmla="*/ 160 w 216"/>
                  <a:gd name="T43" fmla="*/ 144 h 144"/>
                  <a:gd name="T44" fmla="*/ 108 w 216"/>
                  <a:gd name="T45" fmla="*/ 144 h 144"/>
                  <a:gd name="T46" fmla="*/ 52 w 216"/>
                  <a:gd name="T47" fmla="*/ 142 h 144"/>
                  <a:gd name="T48" fmla="*/ 52 w 216"/>
                  <a:gd name="T49" fmla="*/ 142 h 144"/>
                  <a:gd name="T50" fmla="*/ 58 w 216"/>
                  <a:gd name="T51" fmla="*/ 138 h 144"/>
                  <a:gd name="T52" fmla="*/ 66 w 216"/>
                  <a:gd name="T53" fmla="*/ 134 h 144"/>
                  <a:gd name="T54" fmla="*/ 74 w 216"/>
                  <a:gd name="T55" fmla="*/ 130 h 144"/>
                  <a:gd name="T56" fmla="*/ 80 w 216"/>
                  <a:gd name="T57" fmla="*/ 124 h 144"/>
                  <a:gd name="T58" fmla="*/ 80 w 216"/>
                  <a:gd name="T59" fmla="*/ 124 h 144"/>
                  <a:gd name="T60" fmla="*/ 54 w 216"/>
                  <a:gd name="T61" fmla="*/ 74 h 144"/>
                  <a:gd name="T62" fmla="*/ 40 w 216"/>
                  <a:gd name="T63" fmla="*/ 48 h 144"/>
                  <a:gd name="T64" fmla="*/ 26 w 216"/>
                  <a:gd name="T65" fmla="*/ 26 h 144"/>
                  <a:gd name="T66" fmla="*/ 26 w 216"/>
                  <a:gd name="T67" fmla="*/ 26 h 144"/>
                  <a:gd name="T68" fmla="*/ 22 w 216"/>
                  <a:gd name="T69" fmla="*/ 18 h 144"/>
                  <a:gd name="T70" fmla="*/ 16 w 216"/>
                  <a:gd name="T71" fmla="*/ 10 h 144"/>
                  <a:gd name="T72" fmla="*/ 8 w 216"/>
                  <a:gd name="T73" fmla="*/ 6 h 144"/>
                  <a:gd name="T74" fmla="*/ 0 w 216"/>
                  <a:gd name="T75" fmla="*/ 2 h 144"/>
                  <a:gd name="T76" fmla="*/ 0 w 216"/>
                  <a:gd name="T77" fmla="*/ 2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16" h="144">
                    <a:moveTo>
                      <a:pt x="0" y="2"/>
                    </a:moveTo>
                    <a:lnTo>
                      <a:pt x="0" y="2"/>
                    </a:lnTo>
                    <a:lnTo>
                      <a:pt x="40" y="0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124" y="2"/>
                    </a:lnTo>
                    <a:lnTo>
                      <a:pt x="140" y="4"/>
                    </a:lnTo>
                    <a:lnTo>
                      <a:pt x="144" y="6"/>
                    </a:lnTo>
                    <a:lnTo>
                      <a:pt x="150" y="10"/>
                    </a:lnTo>
                    <a:lnTo>
                      <a:pt x="150" y="10"/>
                    </a:lnTo>
                    <a:lnTo>
                      <a:pt x="158" y="24"/>
                    </a:lnTo>
                    <a:lnTo>
                      <a:pt x="164" y="38"/>
                    </a:lnTo>
                    <a:lnTo>
                      <a:pt x="172" y="52"/>
                    </a:lnTo>
                    <a:lnTo>
                      <a:pt x="180" y="66"/>
                    </a:lnTo>
                    <a:lnTo>
                      <a:pt x="180" y="66"/>
                    </a:lnTo>
                    <a:lnTo>
                      <a:pt x="190" y="62"/>
                    </a:lnTo>
                    <a:lnTo>
                      <a:pt x="198" y="56"/>
                    </a:lnTo>
                    <a:lnTo>
                      <a:pt x="206" y="52"/>
                    </a:lnTo>
                    <a:lnTo>
                      <a:pt x="216" y="46"/>
                    </a:lnTo>
                    <a:lnTo>
                      <a:pt x="216" y="46"/>
                    </a:lnTo>
                    <a:lnTo>
                      <a:pt x="160" y="144"/>
                    </a:lnTo>
                    <a:lnTo>
                      <a:pt x="160" y="144"/>
                    </a:lnTo>
                    <a:lnTo>
                      <a:pt x="108" y="144"/>
                    </a:lnTo>
                    <a:lnTo>
                      <a:pt x="52" y="142"/>
                    </a:lnTo>
                    <a:lnTo>
                      <a:pt x="52" y="142"/>
                    </a:lnTo>
                    <a:lnTo>
                      <a:pt x="58" y="138"/>
                    </a:lnTo>
                    <a:lnTo>
                      <a:pt x="66" y="134"/>
                    </a:lnTo>
                    <a:lnTo>
                      <a:pt x="74" y="130"/>
                    </a:lnTo>
                    <a:lnTo>
                      <a:pt x="80" y="124"/>
                    </a:lnTo>
                    <a:lnTo>
                      <a:pt x="80" y="124"/>
                    </a:lnTo>
                    <a:lnTo>
                      <a:pt x="54" y="74"/>
                    </a:lnTo>
                    <a:lnTo>
                      <a:pt x="40" y="48"/>
                    </a:lnTo>
                    <a:lnTo>
                      <a:pt x="26" y="26"/>
                    </a:lnTo>
                    <a:lnTo>
                      <a:pt x="26" y="26"/>
                    </a:lnTo>
                    <a:lnTo>
                      <a:pt x="22" y="18"/>
                    </a:lnTo>
                    <a:lnTo>
                      <a:pt x="16" y="10"/>
                    </a:lnTo>
                    <a:lnTo>
                      <a:pt x="8" y="6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53"/>
              <p:cNvSpPr>
                <a:spLocks/>
              </p:cNvSpPr>
              <p:nvPr/>
            </p:nvSpPr>
            <p:spPr bwMode="auto">
              <a:xfrm>
                <a:off x="4625975" y="411163"/>
                <a:ext cx="247650" cy="381000"/>
              </a:xfrm>
              <a:custGeom>
                <a:avLst/>
                <a:gdLst>
                  <a:gd name="T0" fmla="*/ 88 w 156"/>
                  <a:gd name="T1" fmla="*/ 240 h 240"/>
                  <a:gd name="T2" fmla="*/ 88 w 156"/>
                  <a:gd name="T3" fmla="*/ 240 h 240"/>
                  <a:gd name="T4" fmla="*/ 86 w 156"/>
                  <a:gd name="T5" fmla="*/ 226 h 240"/>
                  <a:gd name="T6" fmla="*/ 82 w 156"/>
                  <a:gd name="T7" fmla="*/ 212 h 240"/>
                  <a:gd name="T8" fmla="*/ 72 w 156"/>
                  <a:gd name="T9" fmla="*/ 186 h 240"/>
                  <a:gd name="T10" fmla="*/ 58 w 156"/>
                  <a:gd name="T11" fmla="*/ 160 h 240"/>
                  <a:gd name="T12" fmla="*/ 44 w 156"/>
                  <a:gd name="T13" fmla="*/ 138 h 240"/>
                  <a:gd name="T14" fmla="*/ 44 w 156"/>
                  <a:gd name="T15" fmla="*/ 138 h 240"/>
                  <a:gd name="T16" fmla="*/ 22 w 156"/>
                  <a:gd name="T17" fmla="*/ 98 h 240"/>
                  <a:gd name="T18" fmla="*/ 0 w 156"/>
                  <a:gd name="T19" fmla="*/ 58 h 240"/>
                  <a:gd name="T20" fmla="*/ 0 w 156"/>
                  <a:gd name="T21" fmla="*/ 58 h 240"/>
                  <a:gd name="T22" fmla="*/ 98 w 156"/>
                  <a:gd name="T23" fmla="*/ 0 h 240"/>
                  <a:gd name="T24" fmla="*/ 98 w 156"/>
                  <a:gd name="T25" fmla="*/ 0 h 240"/>
                  <a:gd name="T26" fmla="*/ 108 w 156"/>
                  <a:gd name="T27" fmla="*/ 18 h 240"/>
                  <a:gd name="T28" fmla="*/ 120 w 156"/>
                  <a:gd name="T29" fmla="*/ 40 h 240"/>
                  <a:gd name="T30" fmla="*/ 142 w 156"/>
                  <a:gd name="T31" fmla="*/ 82 h 240"/>
                  <a:gd name="T32" fmla="*/ 142 w 156"/>
                  <a:gd name="T33" fmla="*/ 82 h 240"/>
                  <a:gd name="T34" fmla="*/ 152 w 156"/>
                  <a:gd name="T35" fmla="*/ 98 h 240"/>
                  <a:gd name="T36" fmla="*/ 154 w 156"/>
                  <a:gd name="T37" fmla="*/ 106 h 240"/>
                  <a:gd name="T38" fmla="*/ 156 w 156"/>
                  <a:gd name="T39" fmla="*/ 116 h 240"/>
                  <a:gd name="T40" fmla="*/ 156 w 156"/>
                  <a:gd name="T41" fmla="*/ 116 h 240"/>
                  <a:gd name="T42" fmla="*/ 154 w 156"/>
                  <a:gd name="T43" fmla="*/ 124 h 240"/>
                  <a:gd name="T44" fmla="*/ 152 w 156"/>
                  <a:gd name="T45" fmla="*/ 132 h 240"/>
                  <a:gd name="T46" fmla="*/ 142 w 156"/>
                  <a:gd name="T47" fmla="*/ 150 h 240"/>
                  <a:gd name="T48" fmla="*/ 124 w 156"/>
                  <a:gd name="T49" fmla="*/ 180 h 240"/>
                  <a:gd name="T50" fmla="*/ 124 w 156"/>
                  <a:gd name="T51" fmla="*/ 180 h 240"/>
                  <a:gd name="T52" fmla="*/ 104 w 156"/>
                  <a:gd name="T53" fmla="*/ 210 h 240"/>
                  <a:gd name="T54" fmla="*/ 88 w 156"/>
                  <a:gd name="T55" fmla="*/ 240 h 240"/>
                  <a:gd name="T56" fmla="*/ 88 w 156"/>
                  <a:gd name="T57" fmla="*/ 24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56" h="240">
                    <a:moveTo>
                      <a:pt x="88" y="240"/>
                    </a:moveTo>
                    <a:lnTo>
                      <a:pt x="88" y="240"/>
                    </a:lnTo>
                    <a:lnTo>
                      <a:pt x="86" y="226"/>
                    </a:lnTo>
                    <a:lnTo>
                      <a:pt x="82" y="212"/>
                    </a:lnTo>
                    <a:lnTo>
                      <a:pt x="72" y="186"/>
                    </a:lnTo>
                    <a:lnTo>
                      <a:pt x="58" y="160"/>
                    </a:lnTo>
                    <a:lnTo>
                      <a:pt x="44" y="138"/>
                    </a:lnTo>
                    <a:lnTo>
                      <a:pt x="44" y="138"/>
                    </a:lnTo>
                    <a:lnTo>
                      <a:pt x="22" y="9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98" y="0"/>
                    </a:lnTo>
                    <a:lnTo>
                      <a:pt x="98" y="0"/>
                    </a:lnTo>
                    <a:lnTo>
                      <a:pt x="108" y="18"/>
                    </a:lnTo>
                    <a:lnTo>
                      <a:pt x="120" y="40"/>
                    </a:lnTo>
                    <a:lnTo>
                      <a:pt x="142" y="82"/>
                    </a:lnTo>
                    <a:lnTo>
                      <a:pt x="142" y="82"/>
                    </a:lnTo>
                    <a:lnTo>
                      <a:pt x="152" y="98"/>
                    </a:lnTo>
                    <a:lnTo>
                      <a:pt x="154" y="106"/>
                    </a:lnTo>
                    <a:lnTo>
                      <a:pt x="156" y="116"/>
                    </a:lnTo>
                    <a:lnTo>
                      <a:pt x="156" y="116"/>
                    </a:lnTo>
                    <a:lnTo>
                      <a:pt x="154" y="124"/>
                    </a:lnTo>
                    <a:lnTo>
                      <a:pt x="152" y="132"/>
                    </a:lnTo>
                    <a:lnTo>
                      <a:pt x="142" y="150"/>
                    </a:lnTo>
                    <a:lnTo>
                      <a:pt x="124" y="180"/>
                    </a:lnTo>
                    <a:lnTo>
                      <a:pt x="124" y="180"/>
                    </a:lnTo>
                    <a:lnTo>
                      <a:pt x="104" y="210"/>
                    </a:lnTo>
                    <a:lnTo>
                      <a:pt x="88" y="240"/>
                    </a:lnTo>
                    <a:lnTo>
                      <a:pt x="88" y="2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54"/>
              <p:cNvSpPr>
                <a:spLocks/>
              </p:cNvSpPr>
              <p:nvPr/>
            </p:nvSpPr>
            <p:spPr bwMode="auto">
              <a:xfrm>
                <a:off x="4121150" y="452438"/>
                <a:ext cx="254000" cy="349250"/>
              </a:xfrm>
              <a:custGeom>
                <a:avLst/>
                <a:gdLst>
                  <a:gd name="T0" fmla="*/ 0 w 160"/>
                  <a:gd name="T1" fmla="*/ 0 h 220"/>
                  <a:gd name="T2" fmla="*/ 0 w 160"/>
                  <a:gd name="T3" fmla="*/ 0 h 220"/>
                  <a:gd name="T4" fmla="*/ 110 w 160"/>
                  <a:gd name="T5" fmla="*/ 0 h 220"/>
                  <a:gd name="T6" fmla="*/ 110 w 160"/>
                  <a:gd name="T7" fmla="*/ 0 h 220"/>
                  <a:gd name="T8" fmla="*/ 136 w 160"/>
                  <a:gd name="T9" fmla="*/ 50 h 220"/>
                  <a:gd name="T10" fmla="*/ 160 w 160"/>
                  <a:gd name="T11" fmla="*/ 96 h 220"/>
                  <a:gd name="T12" fmla="*/ 160 w 160"/>
                  <a:gd name="T13" fmla="*/ 96 h 220"/>
                  <a:gd name="T14" fmla="*/ 132 w 160"/>
                  <a:gd name="T15" fmla="*/ 80 h 220"/>
                  <a:gd name="T16" fmla="*/ 132 w 160"/>
                  <a:gd name="T17" fmla="*/ 80 h 220"/>
                  <a:gd name="T18" fmla="*/ 116 w 160"/>
                  <a:gd name="T19" fmla="*/ 106 h 220"/>
                  <a:gd name="T20" fmla="*/ 102 w 160"/>
                  <a:gd name="T21" fmla="*/ 132 h 220"/>
                  <a:gd name="T22" fmla="*/ 86 w 160"/>
                  <a:gd name="T23" fmla="*/ 160 h 220"/>
                  <a:gd name="T24" fmla="*/ 70 w 160"/>
                  <a:gd name="T25" fmla="*/ 186 h 220"/>
                  <a:gd name="T26" fmla="*/ 70 w 160"/>
                  <a:gd name="T27" fmla="*/ 186 h 220"/>
                  <a:gd name="T28" fmla="*/ 66 w 160"/>
                  <a:gd name="T29" fmla="*/ 202 h 220"/>
                  <a:gd name="T30" fmla="*/ 66 w 160"/>
                  <a:gd name="T31" fmla="*/ 212 h 220"/>
                  <a:gd name="T32" fmla="*/ 66 w 160"/>
                  <a:gd name="T33" fmla="*/ 220 h 220"/>
                  <a:gd name="T34" fmla="*/ 66 w 160"/>
                  <a:gd name="T35" fmla="*/ 220 h 220"/>
                  <a:gd name="T36" fmla="*/ 42 w 160"/>
                  <a:gd name="T37" fmla="*/ 178 h 220"/>
                  <a:gd name="T38" fmla="*/ 18 w 160"/>
                  <a:gd name="T39" fmla="*/ 134 h 220"/>
                  <a:gd name="T40" fmla="*/ 18 w 160"/>
                  <a:gd name="T41" fmla="*/ 134 h 220"/>
                  <a:gd name="T42" fmla="*/ 6 w 160"/>
                  <a:gd name="T43" fmla="*/ 114 h 220"/>
                  <a:gd name="T44" fmla="*/ 2 w 160"/>
                  <a:gd name="T45" fmla="*/ 104 h 220"/>
                  <a:gd name="T46" fmla="*/ 0 w 160"/>
                  <a:gd name="T47" fmla="*/ 94 h 220"/>
                  <a:gd name="T48" fmla="*/ 0 w 160"/>
                  <a:gd name="T49" fmla="*/ 94 h 220"/>
                  <a:gd name="T50" fmla="*/ 0 w 160"/>
                  <a:gd name="T51" fmla="*/ 84 h 220"/>
                  <a:gd name="T52" fmla="*/ 2 w 160"/>
                  <a:gd name="T53" fmla="*/ 74 h 220"/>
                  <a:gd name="T54" fmla="*/ 6 w 160"/>
                  <a:gd name="T55" fmla="*/ 66 h 220"/>
                  <a:gd name="T56" fmla="*/ 12 w 160"/>
                  <a:gd name="T57" fmla="*/ 58 h 220"/>
                  <a:gd name="T58" fmla="*/ 24 w 160"/>
                  <a:gd name="T59" fmla="*/ 40 h 220"/>
                  <a:gd name="T60" fmla="*/ 28 w 160"/>
                  <a:gd name="T61" fmla="*/ 32 h 220"/>
                  <a:gd name="T62" fmla="*/ 34 w 160"/>
                  <a:gd name="T63" fmla="*/ 24 h 220"/>
                  <a:gd name="T64" fmla="*/ 34 w 160"/>
                  <a:gd name="T65" fmla="*/ 24 h 220"/>
                  <a:gd name="T66" fmla="*/ 26 w 160"/>
                  <a:gd name="T67" fmla="*/ 16 h 220"/>
                  <a:gd name="T68" fmla="*/ 16 w 160"/>
                  <a:gd name="T69" fmla="*/ 12 h 220"/>
                  <a:gd name="T70" fmla="*/ 8 w 160"/>
                  <a:gd name="T71" fmla="*/ 6 h 220"/>
                  <a:gd name="T72" fmla="*/ 0 w 160"/>
                  <a:gd name="T73" fmla="*/ 0 h 220"/>
                  <a:gd name="T74" fmla="*/ 0 w 160"/>
                  <a:gd name="T75" fmla="*/ 0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220">
                    <a:moveTo>
                      <a:pt x="0" y="0"/>
                    </a:moveTo>
                    <a:lnTo>
                      <a:pt x="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36" y="50"/>
                    </a:lnTo>
                    <a:lnTo>
                      <a:pt x="160" y="96"/>
                    </a:lnTo>
                    <a:lnTo>
                      <a:pt x="160" y="96"/>
                    </a:lnTo>
                    <a:lnTo>
                      <a:pt x="132" y="80"/>
                    </a:lnTo>
                    <a:lnTo>
                      <a:pt x="132" y="80"/>
                    </a:lnTo>
                    <a:lnTo>
                      <a:pt x="116" y="106"/>
                    </a:lnTo>
                    <a:lnTo>
                      <a:pt x="102" y="132"/>
                    </a:lnTo>
                    <a:lnTo>
                      <a:pt x="86" y="160"/>
                    </a:lnTo>
                    <a:lnTo>
                      <a:pt x="70" y="186"/>
                    </a:lnTo>
                    <a:lnTo>
                      <a:pt x="70" y="186"/>
                    </a:lnTo>
                    <a:lnTo>
                      <a:pt x="66" y="202"/>
                    </a:lnTo>
                    <a:lnTo>
                      <a:pt x="66" y="212"/>
                    </a:lnTo>
                    <a:lnTo>
                      <a:pt x="66" y="220"/>
                    </a:lnTo>
                    <a:lnTo>
                      <a:pt x="66" y="220"/>
                    </a:lnTo>
                    <a:lnTo>
                      <a:pt x="42" y="178"/>
                    </a:lnTo>
                    <a:lnTo>
                      <a:pt x="18" y="134"/>
                    </a:lnTo>
                    <a:lnTo>
                      <a:pt x="18" y="134"/>
                    </a:lnTo>
                    <a:lnTo>
                      <a:pt x="6" y="114"/>
                    </a:lnTo>
                    <a:lnTo>
                      <a:pt x="2" y="104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0" y="84"/>
                    </a:lnTo>
                    <a:lnTo>
                      <a:pt x="2" y="74"/>
                    </a:lnTo>
                    <a:lnTo>
                      <a:pt x="6" y="66"/>
                    </a:lnTo>
                    <a:lnTo>
                      <a:pt x="12" y="58"/>
                    </a:lnTo>
                    <a:lnTo>
                      <a:pt x="24" y="40"/>
                    </a:lnTo>
                    <a:lnTo>
                      <a:pt x="28" y="32"/>
                    </a:lnTo>
                    <a:lnTo>
                      <a:pt x="34" y="24"/>
                    </a:lnTo>
                    <a:lnTo>
                      <a:pt x="34" y="24"/>
                    </a:lnTo>
                    <a:lnTo>
                      <a:pt x="26" y="16"/>
                    </a:lnTo>
                    <a:lnTo>
                      <a:pt x="16" y="12"/>
                    </a:lnTo>
                    <a:lnTo>
                      <a:pt x="8" y="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55"/>
              <p:cNvSpPr>
                <a:spLocks/>
              </p:cNvSpPr>
              <p:nvPr/>
            </p:nvSpPr>
            <p:spPr bwMode="auto">
              <a:xfrm>
                <a:off x="4514850" y="639763"/>
                <a:ext cx="244475" cy="307975"/>
              </a:xfrm>
              <a:custGeom>
                <a:avLst/>
                <a:gdLst>
                  <a:gd name="T0" fmla="*/ 54 w 154"/>
                  <a:gd name="T1" fmla="*/ 0 h 194"/>
                  <a:gd name="T2" fmla="*/ 54 w 154"/>
                  <a:gd name="T3" fmla="*/ 0 h 194"/>
                  <a:gd name="T4" fmla="*/ 54 w 154"/>
                  <a:gd name="T5" fmla="*/ 8 h 194"/>
                  <a:gd name="T6" fmla="*/ 54 w 154"/>
                  <a:gd name="T7" fmla="*/ 16 h 194"/>
                  <a:gd name="T8" fmla="*/ 54 w 154"/>
                  <a:gd name="T9" fmla="*/ 34 h 194"/>
                  <a:gd name="T10" fmla="*/ 54 w 154"/>
                  <a:gd name="T11" fmla="*/ 34 h 194"/>
                  <a:gd name="T12" fmla="*/ 74 w 154"/>
                  <a:gd name="T13" fmla="*/ 36 h 194"/>
                  <a:gd name="T14" fmla="*/ 94 w 154"/>
                  <a:gd name="T15" fmla="*/ 36 h 194"/>
                  <a:gd name="T16" fmla="*/ 134 w 154"/>
                  <a:gd name="T17" fmla="*/ 36 h 194"/>
                  <a:gd name="T18" fmla="*/ 134 w 154"/>
                  <a:gd name="T19" fmla="*/ 36 h 194"/>
                  <a:gd name="T20" fmla="*/ 146 w 154"/>
                  <a:gd name="T21" fmla="*/ 60 h 194"/>
                  <a:gd name="T22" fmla="*/ 152 w 154"/>
                  <a:gd name="T23" fmla="*/ 74 h 194"/>
                  <a:gd name="T24" fmla="*/ 154 w 154"/>
                  <a:gd name="T25" fmla="*/ 90 h 194"/>
                  <a:gd name="T26" fmla="*/ 154 w 154"/>
                  <a:gd name="T27" fmla="*/ 90 h 194"/>
                  <a:gd name="T28" fmla="*/ 152 w 154"/>
                  <a:gd name="T29" fmla="*/ 106 h 194"/>
                  <a:gd name="T30" fmla="*/ 146 w 154"/>
                  <a:gd name="T31" fmla="*/ 120 h 194"/>
                  <a:gd name="T32" fmla="*/ 136 w 154"/>
                  <a:gd name="T33" fmla="*/ 132 h 194"/>
                  <a:gd name="T34" fmla="*/ 126 w 154"/>
                  <a:gd name="T35" fmla="*/ 140 h 194"/>
                  <a:gd name="T36" fmla="*/ 110 w 154"/>
                  <a:gd name="T37" fmla="*/ 146 h 194"/>
                  <a:gd name="T38" fmla="*/ 94 w 154"/>
                  <a:gd name="T39" fmla="*/ 150 h 194"/>
                  <a:gd name="T40" fmla="*/ 76 w 154"/>
                  <a:gd name="T41" fmla="*/ 152 h 194"/>
                  <a:gd name="T42" fmla="*/ 54 w 154"/>
                  <a:gd name="T43" fmla="*/ 150 h 194"/>
                  <a:gd name="T44" fmla="*/ 54 w 154"/>
                  <a:gd name="T45" fmla="*/ 150 h 194"/>
                  <a:gd name="T46" fmla="*/ 54 w 154"/>
                  <a:gd name="T47" fmla="*/ 172 h 194"/>
                  <a:gd name="T48" fmla="*/ 54 w 154"/>
                  <a:gd name="T49" fmla="*/ 194 h 194"/>
                  <a:gd name="T50" fmla="*/ 54 w 154"/>
                  <a:gd name="T51" fmla="*/ 194 h 194"/>
                  <a:gd name="T52" fmla="*/ 26 w 154"/>
                  <a:gd name="T53" fmla="*/ 146 h 194"/>
                  <a:gd name="T54" fmla="*/ 0 w 154"/>
                  <a:gd name="T55" fmla="*/ 96 h 194"/>
                  <a:gd name="T56" fmla="*/ 0 w 154"/>
                  <a:gd name="T57" fmla="*/ 96 h 194"/>
                  <a:gd name="T58" fmla="*/ 26 w 154"/>
                  <a:gd name="T59" fmla="*/ 48 h 194"/>
                  <a:gd name="T60" fmla="*/ 40 w 154"/>
                  <a:gd name="T61" fmla="*/ 24 h 194"/>
                  <a:gd name="T62" fmla="*/ 54 w 154"/>
                  <a:gd name="T63" fmla="*/ 0 h 194"/>
                  <a:gd name="T64" fmla="*/ 54 w 154"/>
                  <a:gd name="T65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4" h="194">
                    <a:moveTo>
                      <a:pt x="54" y="0"/>
                    </a:moveTo>
                    <a:lnTo>
                      <a:pt x="54" y="0"/>
                    </a:lnTo>
                    <a:lnTo>
                      <a:pt x="54" y="8"/>
                    </a:lnTo>
                    <a:lnTo>
                      <a:pt x="54" y="16"/>
                    </a:lnTo>
                    <a:lnTo>
                      <a:pt x="54" y="34"/>
                    </a:lnTo>
                    <a:lnTo>
                      <a:pt x="54" y="34"/>
                    </a:lnTo>
                    <a:lnTo>
                      <a:pt x="74" y="36"/>
                    </a:lnTo>
                    <a:lnTo>
                      <a:pt x="94" y="36"/>
                    </a:lnTo>
                    <a:lnTo>
                      <a:pt x="134" y="36"/>
                    </a:lnTo>
                    <a:lnTo>
                      <a:pt x="134" y="36"/>
                    </a:lnTo>
                    <a:lnTo>
                      <a:pt x="146" y="60"/>
                    </a:lnTo>
                    <a:lnTo>
                      <a:pt x="152" y="74"/>
                    </a:lnTo>
                    <a:lnTo>
                      <a:pt x="154" y="90"/>
                    </a:lnTo>
                    <a:lnTo>
                      <a:pt x="154" y="90"/>
                    </a:lnTo>
                    <a:lnTo>
                      <a:pt x="152" y="106"/>
                    </a:lnTo>
                    <a:lnTo>
                      <a:pt x="146" y="120"/>
                    </a:lnTo>
                    <a:lnTo>
                      <a:pt x="136" y="132"/>
                    </a:lnTo>
                    <a:lnTo>
                      <a:pt x="126" y="140"/>
                    </a:lnTo>
                    <a:lnTo>
                      <a:pt x="110" y="146"/>
                    </a:lnTo>
                    <a:lnTo>
                      <a:pt x="94" y="150"/>
                    </a:lnTo>
                    <a:lnTo>
                      <a:pt x="76" y="152"/>
                    </a:lnTo>
                    <a:lnTo>
                      <a:pt x="54" y="150"/>
                    </a:lnTo>
                    <a:lnTo>
                      <a:pt x="54" y="150"/>
                    </a:lnTo>
                    <a:lnTo>
                      <a:pt x="54" y="172"/>
                    </a:lnTo>
                    <a:lnTo>
                      <a:pt x="54" y="194"/>
                    </a:lnTo>
                    <a:lnTo>
                      <a:pt x="54" y="194"/>
                    </a:lnTo>
                    <a:lnTo>
                      <a:pt x="26" y="146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26" y="48"/>
                    </a:lnTo>
                    <a:lnTo>
                      <a:pt x="40" y="24"/>
                    </a:lnTo>
                    <a:lnTo>
                      <a:pt x="54" y="0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56"/>
              <p:cNvSpPr>
                <a:spLocks/>
              </p:cNvSpPr>
              <p:nvPr/>
            </p:nvSpPr>
            <p:spPr bwMode="auto">
              <a:xfrm>
                <a:off x="4229100" y="700088"/>
                <a:ext cx="244475" cy="180975"/>
              </a:xfrm>
              <a:custGeom>
                <a:avLst/>
                <a:gdLst>
                  <a:gd name="T0" fmla="*/ 154 w 154"/>
                  <a:gd name="T1" fmla="*/ 0 h 114"/>
                  <a:gd name="T2" fmla="*/ 154 w 154"/>
                  <a:gd name="T3" fmla="*/ 0 h 114"/>
                  <a:gd name="T4" fmla="*/ 154 w 154"/>
                  <a:gd name="T5" fmla="*/ 112 h 114"/>
                  <a:gd name="T6" fmla="*/ 154 w 154"/>
                  <a:gd name="T7" fmla="*/ 112 h 114"/>
                  <a:gd name="T8" fmla="*/ 112 w 154"/>
                  <a:gd name="T9" fmla="*/ 114 h 114"/>
                  <a:gd name="T10" fmla="*/ 90 w 154"/>
                  <a:gd name="T11" fmla="*/ 114 h 114"/>
                  <a:gd name="T12" fmla="*/ 70 w 154"/>
                  <a:gd name="T13" fmla="*/ 114 h 114"/>
                  <a:gd name="T14" fmla="*/ 50 w 154"/>
                  <a:gd name="T15" fmla="*/ 112 h 114"/>
                  <a:gd name="T16" fmla="*/ 32 w 154"/>
                  <a:gd name="T17" fmla="*/ 106 h 114"/>
                  <a:gd name="T18" fmla="*/ 24 w 154"/>
                  <a:gd name="T19" fmla="*/ 102 h 114"/>
                  <a:gd name="T20" fmla="*/ 18 w 154"/>
                  <a:gd name="T21" fmla="*/ 98 h 114"/>
                  <a:gd name="T22" fmla="*/ 12 w 154"/>
                  <a:gd name="T23" fmla="*/ 92 h 114"/>
                  <a:gd name="T24" fmla="*/ 6 w 154"/>
                  <a:gd name="T25" fmla="*/ 84 h 114"/>
                  <a:gd name="T26" fmla="*/ 6 w 154"/>
                  <a:gd name="T27" fmla="*/ 84 h 114"/>
                  <a:gd name="T28" fmla="*/ 2 w 154"/>
                  <a:gd name="T29" fmla="*/ 74 h 114"/>
                  <a:gd name="T30" fmla="*/ 0 w 154"/>
                  <a:gd name="T31" fmla="*/ 62 h 114"/>
                  <a:gd name="T32" fmla="*/ 2 w 154"/>
                  <a:gd name="T33" fmla="*/ 52 h 114"/>
                  <a:gd name="T34" fmla="*/ 4 w 154"/>
                  <a:gd name="T35" fmla="*/ 40 h 114"/>
                  <a:gd name="T36" fmla="*/ 8 w 154"/>
                  <a:gd name="T37" fmla="*/ 30 h 114"/>
                  <a:gd name="T38" fmla="*/ 12 w 154"/>
                  <a:gd name="T39" fmla="*/ 20 h 114"/>
                  <a:gd name="T40" fmla="*/ 24 w 154"/>
                  <a:gd name="T41" fmla="*/ 0 h 114"/>
                  <a:gd name="T42" fmla="*/ 24 w 154"/>
                  <a:gd name="T43" fmla="*/ 0 h 114"/>
                  <a:gd name="T44" fmla="*/ 154 w 154"/>
                  <a:gd name="T45" fmla="*/ 0 h 114"/>
                  <a:gd name="T46" fmla="*/ 154 w 154"/>
                  <a:gd name="T47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4" h="114">
                    <a:moveTo>
                      <a:pt x="154" y="0"/>
                    </a:moveTo>
                    <a:lnTo>
                      <a:pt x="154" y="0"/>
                    </a:lnTo>
                    <a:lnTo>
                      <a:pt x="154" y="112"/>
                    </a:lnTo>
                    <a:lnTo>
                      <a:pt x="154" y="112"/>
                    </a:lnTo>
                    <a:lnTo>
                      <a:pt x="112" y="114"/>
                    </a:lnTo>
                    <a:lnTo>
                      <a:pt x="90" y="114"/>
                    </a:lnTo>
                    <a:lnTo>
                      <a:pt x="70" y="114"/>
                    </a:lnTo>
                    <a:lnTo>
                      <a:pt x="50" y="112"/>
                    </a:lnTo>
                    <a:lnTo>
                      <a:pt x="32" y="106"/>
                    </a:lnTo>
                    <a:lnTo>
                      <a:pt x="24" y="102"/>
                    </a:lnTo>
                    <a:lnTo>
                      <a:pt x="18" y="98"/>
                    </a:lnTo>
                    <a:lnTo>
                      <a:pt x="12" y="92"/>
                    </a:lnTo>
                    <a:lnTo>
                      <a:pt x="6" y="84"/>
                    </a:lnTo>
                    <a:lnTo>
                      <a:pt x="6" y="84"/>
                    </a:lnTo>
                    <a:lnTo>
                      <a:pt x="2" y="74"/>
                    </a:lnTo>
                    <a:lnTo>
                      <a:pt x="0" y="62"/>
                    </a:lnTo>
                    <a:lnTo>
                      <a:pt x="2" y="52"/>
                    </a:lnTo>
                    <a:lnTo>
                      <a:pt x="4" y="40"/>
                    </a:lnTo>
                    <a:lnTo>
                      <a:pt x="8" y="30"/>
                    </a:lnTo>
                    <a:lnTo>
                      <a:pt x="12" y="20"/>
                    </a:lnTo>
                    <a:lnTo>
                      <a:pt x="24" y="0"/>
                    </a:lnTo>
                    <a:lnTo>
                      <a:pt x="24" y="0"/>
                    </a:lnTo>
                    <a:lnTo>
                      <a:pt x="154" y="0"/>
                    </a:lnTo>
                    <a:lnTo>
                      <a:pt x="1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9" name="Group 38"/>
            <p:cNvGrpSpPr/>
            <p:nvPr/>
          </p:nvGrpSpPr>
          <p:grpSpPr>
            <a:xfrm>
              <a:off x="3987710" y="3843055"/>
              <a:ext cx="618042" cy="619099"/>
              <a:chOff x="7287419" y="3505994"/>
              <a:chExt cx="464344" cy="465138"/>
            </a:xfrm>
            <a:grpFill/>
          </p:grpSpPr>
          <p:sp>
            <p:nvSpPr>
              <p:cNvPr id="40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6" name="AutoShape 59"/>
            <p:cNvSpPr>
              <a:spLocks/>
            </p:cNvSpPr>
            <p:nvPr/>
          </p:nvSpPr>
          <p:spPr bwMode="auto">
            <a:xfrm>
              <a:off x="5752307" y="5240006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47" name="Group 46"/>
            <p:cNvGrpSpPr/>
            <p:nvPr/>
          </p:nvGrpSpPr>
          <p:grpSpPr>
            <a:xfrm>
              <a:off x="7358247" y="5062113"/>
              <a:ext cx="383755" cy="383755"/>
              <a:chOff x="4439444" y="2582069"/>
              <a:chExt cx="464344" cy="464344"/>
            </a:xfrm>
            <a:grpFill/>
          </p:grpSpPr>
          <p:sp>
            <p:nvSpPr>
              <p:cNvPr id="48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1" name="Group 50"/>
            <p:cNvGrpSpPr/>
            <p:nvPr/>
          </p:nvGrpSpPr>
          <p:grpSpPr>
            <a:xfrm>
              <a:off x="4742011" y="1988414"/>
              <a:ext cx="464344" cy="464344"/>
              <a:chOff x="4439444" y="1652588"/>
              <a:chExt cx="464344" cy="464344"/>
            </a:xfrm>
            <a:grpFill/>
          </p:grpSpPr>
          <p:sp>
            <p:nvSpPr>
              <p:cNvPr id="5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55" name="Group 41"/>
          <p:cNvGrpSpPr/>
          <p:nvPr/>
        </p:nvGrpSpPr>
        <p:grpSpPr>
          <a:xfrm>
            <a:off x="1446430" y="1787518"/>
            <a:ext cx="2985933" cy="1089181"/>
            <a:chOff x="9748912" y="1598874"/>
            <a:chExt cx="2547626" cy="1032833"/>
          </a:xfrm>
        </p:grpSpPr>
        <p:sp>
          <p:nvSpPr>
            <p:cNvPr id="56" name="TextBox 42"/>
            <p:cNvSpPr txBox="1"/>
            <p:nvPr/>
          </p:nvSpPr>
          <p:spPr>
            <a:xfrm>
              <a:off x="10957289" y="1598874"/>
              <a:ext cx="1339249" cy="3953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43"/>
            <p:cNvSpPr/>
            <p:nvPr/>
          </p:nvSpPr>
          <p:spPr>
            <a:xfrm>
              <a:off x="9748912" y="1914111"/>
              <a:ext cx="254762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1"/>
          <p:cNvGrpSpPr/>
          <p:nvPr/>
        </p:nvGrpSpPr>
        <p:grpSpPr>
          <a:xfrm>
            <a:off x="532019" y="3998728"/>
            <a:ext cx="2985933" cy="1089181"/>
            <a:chOff x="9748912" y="1598874"/>
            <a:chExt cx="2547626" cy="1032833"/>
          </a:xfrm>
        </p:grpSpPr>
        <p:sp>
          <p:nvSpPr>
            <p:cNvPr id="62" name="TextBox 42"/>
            <p:cNvSpPr txBox="1"/>
            <p:nvPr/>
          </p:nvSpPr>
          <p:spPr>
            <a:xfrm>
              <a:off x="10957289" y="1598874"/>
              <a:ext cx="1339249" cy="3953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43"/>
            <p:cNvSpPr/>
            <p:nvPr/>
          </p:nvSpPr>
          <p:spPr>
            <a:xfrm>
              <a:off x="9748912" y="1914111"/>
              <a:ext cx="254762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41"/>
          <p:cNvGrpSpPr/>
          <p:nvPr/>
        </p:nvGrpSpPr>
        <p:grpSpPr>
          <a:xfrm>
            <a:off x="2427343" y="5677918"/>
            <a:ext cx="2985933" cy="1089181"/>
            <a:chOff x="9748912" y="1598874"/>
            <a:chExt cx="2547626" cy="1032833"/>
          </a:xfrm>
        </p:grpSpPr>
        <p:sp>
          <p:nvSpPr>
            <p:cNvPr id="66" name="TextBox 42"/>
            <p:cNvSpPr txBox="1"/>
            <p:nvPr/>
          </p:nvSpPr>
          <p:spPr>
            <a:xfrm>
              <a:off x="10957289" y="1598874"/>
              <a:ext cx="1339249" cy="3953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Rectangle 43"/>
            <p:cNvSpPr/>
            <p:nvPr/>
          </p:nvSpPr>
          <p:spPr>
            <a:xfrm>
              <a:off x="9748912" y="1914111"/>
              <a:ext cx="254762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41"/>
          <p:cNvGrpSpPr/>
          <p:nvPr/>
        </p:nvGrpSpPr>
        <p:grpSpPr>
          <a:xfrm>
            <a:off x="8725264" y="5295973"/>
            <a:ext cx="3062315" cy="1089181"/>
            <a:chOff x="9748912" y="1598874"/>
            <a:chExt cx="2547626" cy="1032833"/>
          </a:xfrm>
        </p:grpSpPr>
        <p:sp>
          <p:nvSpPr>
            <p:cNvPr id="69" name="TextBox 42"/>
            <p:cNvSpPr txBox="1"/>
            <p:nvPr/>
          </p:nvSpPr>
          <p:spPr>
            <a:xfrm>
              <a:off x="9760036" y="1598874"/>
              <a:ext cx="1305844" cy="3953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Rectangle 43"/>
            <p:cNvSpPr/>
            <p:nvPr/>
          </p:nvSpPr>
          <p:spPr>
            <a:xfrm>
              <a:off x="9748912" y="1914111"/>
              <a:ext cx="254762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1"/>
          <p:cNvGrpSpPr/>
          <p:nvPr/>
        </p:nvGrpSpPr>
        <p:grpSpPr>
          <a:xfrm>
            <a:off x="9024525" y="2968384"/>
            <a:ext cx="3062315" cy="1089181"/>
            <a:chOff x="9748912" y="1598874"/>
            <a:chExt cx="2547626" cy="1032833"/>
          </a:xfrm>
        </p:grpSpPr>
        <p:sp>
          <p:nvSpPr>
            <p:cNvPr id="72" name="TextBox 42"/>
            <p:cNvSpPr txBox="1"/>
            <p:nvPr/>
          </p:nvSpPr>
          <p:spPr>
            <a:xfrm>
              <a:off x="9760036" y="1598874"/>
              <a:ext cx="1305844" cy="3953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Rectangle 43"/>
            <p:cNvSpPr/>
            <p:nvPr/>
          </p:nvSpPr>
          <p:spPr>
            <a:xfrm>
              <a:off x="9748912" y="1914111"/>
              <a:ext cx="254762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7" name="矩形 56"/>
          <p:cNvSpPr/>
          <p:nvPr/>
        </p:nvSpPr>
        <p:spPr>
          <a:xfrm>
            <a:off x="0" y="375965"/>
            <a:ext cx="163885" cy="576064"/>
          </a:xfrm>
          <a:prstGeom prst="rect">
            <a:avLst/>
          </a:prstGeom>
          <a:solidFill>
            <a:srgbClr val="FCCB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Box 89"/>
          <p:cNvSpPr txBox="1"/>
          <p:nvPr/>
        </p:nvSpPr>
        <p:spPr>
          <a:xfrm>
            <a:off x="363770" y="377765"/>
            <a:ext cx="3262432" cy="525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GB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1288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9619720" y="4048373"/>
            <a:ext cx="2375738" cy="880612"/>
            <a:chOff x="9790547" y="3147157"/>
            <a:chExt cx="2252830" cy="835054"/>
          </a:xfrm>
          <a:solidFill>
            <a:srgbClr val="7030A0"/>
          </a:solidFill>
        </p:grpSpPr>
        <p:sp>
          <p:nvSpPr>
            <p:cNvPr id="5" name="Rectangle 4"/>
            <p:cNvSpPr/>
            <p:nvPr/>
          </p:nvSpPr>
          <p:spPr>
            <a:xfrm>
              <a:off x="9790547" y="3151915"/>
              <a:ext cx="1958109" cy="90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11208323" y="3147157"/>
              <a:ext cx="835054" cy="835054"/>
              <a:chOff x="11208323" y="3020292"/>
              <a:chExt cx="835054" cy="835054"/>
            </a:xfrm>
            <a:grpFill/>
          </p:grpSpPr>
          <p:grpSp>
            <p:nvGrpSpPr>
              <p:cNvPr id="7" name="Group 6"/>
              <p:cNvGrpSpPr/>
              <p:nvPr/>
            </p:nvGrpSpPr>
            <p:grpSpPr>
              <a:xfrm>
                <a:off x="11208323" y="3020292"/>
                <a:ext cx="835054" cy="835054"/>
                <a:chOff x="4595928" y="4332692"/>
                <a:chExt cx="835054" cy="835054"/>
              </a:xfrm>
              <a:grpFill/>
            </p:grpSpPr>
            <p:sp>
              <p:nvSpPr>
                <p:cNvPr id="18" name="Rounded Rectangle 17"/>
                <p:cNvSpPr/>
                <p:nvPr/>
              </p:nvSpPr>
              <p:spPr>
                <a:xfrm>
                  <a:off x="4599709" y="4336473"/>
                  <a:ext cx="831273" cy="831273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" name="Rounded Rectangle 18"/>
                <p:cNvSpPr/>
                <p:nvPr/>
              </p:nvSpPr>
              <p:spPr>
                <a:xfrm>
                  <a:off x="4595928" y="4332692"/>
                  <a:ext cx="755703" cy="755703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solidFill>
                    <a:srgbClr val="7030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" name="Group 7"/>
              <p:cNvGrpSpPr/>
              <p:nvPr/>
            </p:nvGrpSpPr>
            <p:grpSpPr>
              <a:xfrm>
                <a:off x="11354002" y="3207140"/>
                <a:ext cx="464344" cy="465138"/>
                <a:chOff x="9145588" y="4435475"/>
                <a:chExt cx="464344" cy="465138"/>
              </a:xfrm>
              <a:grpFill/>
            </p:grpSpPr>
            <p:sp>
              <p:nvSpPr>
                <p:cNvPr id="9" name="AutoShape 7"/>
                <p:cNvSpPr>
                  <a:spLocks/>
                </p:cNvSpPr>
                <p:nvPr/>
              </p:nvSpPr>
              <p:spPr bwMode="auto">
                <a:xfrm>
                  <a:off x="9145588" y="4435475"/>
                  <a:ext cx="464344" cy="465138"/>
                </a:xfrm>
                <a:custGeom>
                  <a:avLst/>
                  <a:gdLst>
                    <a:gd name="T0" fmla="+- 0 10800 1271"/>
                    <a:gd name="T1" fmla="*/ T0 w 19058"/>
                    <a:gd name="T2" fmla="+- 0 10799 1270"/>
                    <a:gd name="T3" fmla="*/ 10799 h 19059"/>
                    <a:gd name="T4" fmla="+- 0 10800 1271"/>
                    <a:gd name="T5" fmla="*/ T4 w 19058"/>
                    <a:gd name="T6" fmla="+- 0 10799 1270"/>
                    <a:gd name="T7" fmla="*/ 10799 h 19059"/>
                    <a:gd name="T8" fmla="+- 0 10800 1271"/>
                    <a:gd name="T9" fmla="*/ T8 w 19058"/>
                    <a:gd name="T10" fmla="+- 0 10799 1270"/>
                    <a:gd name="T11" fmla="*/ 10799 h 19059"/>
                    <a:gd name="T12" fmla="+- 0 10800 1271"/>
                    <a:gd name="T13" fmla="*/ T12 w 19058"/>
                    <a:gd name="T14" fmla="+- 0 10799 1270"/>
                    <a:gd name="T15" fmla="*/ 10799 h 19059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058" h="19059">
                      <a:moveTo>
                        <a:pt x="6430" y="17268"/>
                      </a:moveTo>
                      <a:cubicBezTo>
                        <a:pt x="2162" y="15559"/>
                        <a:pt x="82" y="10698"/>
                        <a:pt x="1790" y="6431"/>
                      </a:cubicBezTo>
                      <a:cubicBezTo>
                        <a:pt x="3499" y="2164"/>
                        <a:pt x="8360" y="81"/>
                        <a:pt x="12627" y="1791"/>
                      </a:cubicBezTo>
                      <a:cubicBezTo>
                        <a:pt x="16894" y="3499"/>
                        <a:pt x="18975" y="8361"/>
                        <a:pt x="17267" y="12628"/>
                      </a:cubicBezTo>
                      <a:cubicBezTo>
                        <a:pt x="15558" y="16895"/>
                        <a:pt x="10696" y="18976"/>
                        <a:pt x="6430" y="17268"/>
                      </a:cubicBezTo>
                      <a:moveTo>
                        <a:pt x="13070" y="685"/>
                      </a:moveTo>
                      <a:cubicBezTo>
                        <a:pt x="8186" y="-1270"/>
                        <a:pt x="2641" y="1103"/>
                        <a:pt x="685" y="5987"/>
                      </a:cubicBezTo>
                      <a:cubicBezTo>
                        <a:pt x="-1271" y="10872"/>
                        <a:pt x="1103" y="16418"/>
                        <a:pt x="5987" y="18373"/>
                      </a:cubicBezTo>
                      <a:cubicBezTo>
                        <a:pt x="10871" y="20330"/>
                        <a:pt x="16416" y="17955"/>
                        <a:pt x="18373" y="13071"/>
                      </a:cubicBezTo>
                      <a:cubicBezTo>
                        <a:pt x="20329" y="8186"/>
                        <a:pt x="17954" y="2641"/>
                        <a:pt x="13070" y="685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/>
                <a:p>
                  <a:pPr algn="ctr" defTabSz="241082" hangingPunct="0">
                    <a:lnSpc>
                      <a:spcPct val="130000"/>
                    </a:lnSpc>
                  </a:pPr>
                  <a:endParaRPr lang="en-US" sz="1582"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" name="AutoShape 8"/>
                <p:cNvSpPr>
                  <a:spLocks/>
                </p:cNvSpPr>
                <p:nvPr/>
              </p:nvSpPr>
              <p:spPr bwMode="auto">
                <a:xfrm>
                  <a:off x="9348788" y="4638675"/>
                  <a:ext cx="57944" cy="57944"/>
                </a:xfrm>
                <a:custGeom>
                  <a:avLst/>
                  <a:gdLst>
                    <a:gd name="T0" fmla="+- 0 10801 1272"/>
                    <a:gd name="T1" fmla="*/ T0 w 19059"/>
                    <a:gd name="T2" fmla="+- 0 10800 1272"/>
                    <a:gd name="T3" fmla="*/ 10800 h 19056"/>
                    <a:gd name="T4" fmla="+- 0 10801 1272"/>
                    <a:gd name="T5" fmla="*/ T4 w 19059"/>
                    <a:gd name="T6" fmla="+- 0 10800 1272"/>
                    <a:gd name="T7" fmla="*/ 10800 h 19056"/>
                    <a:gd name="T8" fmla="+- 0 10801 1272"/>
                    <a:gd name="T9" fmla="*/ T8 w 19059"/>
                    <a:gd name="T10" fmla="+- 0 10800 1272"/>
                    <a:gd name="T11" fmla="*/ 10800 h 19056"/>
                    <a:gd name="T12" fmla="+- 0 10801 1272"/>
                    <a:gd name="T13" fmla="*/ T12 w 19059"/>
                    <a:gd name="T14" fmla="+- 0 10800 1272"/>
                    <a:gd name="T15" fmla="*/ 10800 h 1905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059" h="19056">
                      <a:moveTo>
                        <a:pt x="7753" y="13951"/>
                      </a:moveTo>
                      <a:cubicBezTo>
                        <a:pt x="5315" y="12969"/>
                        <a:pt x="4129" y="10197"/>
                        <a:pt x="5101" y="7755"/>
                      </a:cubicBezTo>
                      <a:cubicBezTo>
                        <a:pt x="6083" y="5323"/>
                        <a:pt x="8860" y="4132"/>
                        <a:pt x="11298" y="5104"/>
                      </a:cubicBezTo>
                      <a:cubicBezTo>
                        <a:pt x="13735" y="6081"/>
                        <a:pt x="14926" y="8858"/>
                        <a:pt x="13949" y="11300"/>
                      </a:cubicBezTo>
                      <a:cubicBezTo>
                        <a:pt x="12972" y="13737"/>
                        <a:pt x="10195" y="14923"/>
                        <a:pt x="7753" y="13951"/>
                      </a:cubicBezTo>
                      <a:moveTo>
                        <a:pt x="13070" y="686"/>
                      </a:moveTo>
                      <a:cubicBezTo>
                        <a:pt x="8190" y="-1272"/>
                        <a:pt x="2640" y="1104"/>
                        <a:pt x="686" y="5988"/>
                      </a:cubicBezTo>
                      <a:cubicBezTo>
                        <a:pt x="-1272" y="10872"/>
                        <a:pt x="1105" y="16416"/>
                        <a:pt x="5985" y="18369"/>
                      </a:cubicBezTo>
                      <a:cubicBezTo>
                        <a:pt x="10870" y="20328"/>
                        <a:pt x="16415" y="17951"/>
                        <a:pt x="18374" y="13072"/>
                      </a:cubicBezTo>
                      <a:cubicBezTo>
                        <a:pt x="20328" y="8188"/>
                        <a:pt x="17960" y="2644"/>
                        <a:pt x="13070" y="686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/>
                <a:p>
                  <a:pPr algn="ctr" defTabSz="241082" hangingPunct="0">
                    <a:lnSpc>
                      <a:spcPct val="130000"/>
                    </a:lnSpc>
                  </a:pPr>
                  <a:endParaRPr lang="en-US" sz="1582"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" name="AutoShape 9"/>
                <p:cNvSpPr>
                  <a:spLocks/>
                </p:cNvSpPr>
                <p:nvPr/>
              </p:nvSpPr>
              <p:spPr bwMode="auto">
                <a:xfrm>
                  <a:off x="9290050" y="4580732"/>
                  <a:ext cx="174625" cy="174625"/>
                </a:xfrm>
                <a:custGeom>
                  <a:avLst/>
                  <a:gdLst>
                    <a:gd name="T0" fmla="+- 0 10800 1271"/>
                    <a:gd name="T1" fmla="*/ T0 w 19059"/>
                    <a:gd name="T2" fmla="+- 0 10800 1271"/>
                    <a:gd name="T3" fmla="*/ 10800 h 19058"/>
                    <a:gd name="T4" fmla="+- 0 10800 1271"/>
                    <a:gd name="T5" fmla="*/ T4 w 19059"/>
                    <a:gd name="T6" fmla="+- 0 10800 1271"/>
                    <a:gd name="T7" fmla="*/ 10800 h 19058"/>
                    <a:gd name="T8" fmla="+- 0 10800 1271"/>
                    <a:gd name="T9" fmla="*/ T8 w 19059"/>
                    <a:gd name="T10" fmla="+- 0 10800 1271"/>
                    <a:gd name="T11" fmla="*/ 10800 h 19058"/>
                    <a:gd name="T12" fmla="+- 0 10800 1271"/>
                    <a:gd name="T13" fmla="*/ T12 w 19059"/>
                    <a:gd name="T14" fmla="+- 0 10800 1271"/>
                    <a:gd name="T15" fmla="*/ 10800 h 19058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9059" h="19058">
                      <a:moveTo>
                        <a:pt x="7169" y="15424"/>
                      </a:moveTo>
                      <a:cubicBezTo>
                        <a:pt x="3916" y="14123"/>
                        <a:pt x="2331" y="10417"/>
                        <a:pt x="3632" y="7167"/>
                      </a:cubicBezTo>
                      <a:cubicBezTo>
                        <a:pt x="4934" y="3917"/>
                        <a:pt x="8638" y="2331"/>
                        <a:pt x="11889" y="3632"/>
                      </a:cubicBezTo>
                      <a:cubicBezTo>
                        <a:pt x="15141" y="4934"/>
                        <a:pt x="16728" y="8640"/>
                        <a:pt x="15425" y="11890"/>
                      </a:cubicBezTo>
                      <a:cubicBezTo>
                        <a:pt x="14124" y="15140"/>
                        <a:pt x="10419" y="16728"/>
                        <a:pt x="7169" y="15424"/>
                      </a:cubicBezTo>
                      <a:moveTo>
                        <a:pt x="13071" y="685"/>
                      </a:moveTo>
                      <a:cubicBezTo>
                        <a:pt x="8186" y="-1271"/>
                        <a:pt x="2639" y="1104"/>
                        <a:pt x="686" y="5987"/>
                      </a:cubicBezTo>
                      <a:cubicBezTo>
                        <a:pt x="-1271" y="10871"/>
                        <a:pt x="1104" y="16416"/>
                        <a:pt x="5987" y="18372"/>
                      </a:cubicBezTo>
                      <a:cubicBezTo>
                        <a:pt x="10874" y="20329"/>
                        <a:pt x="16418" y="17955"/>
                        <a:pt x="18375" y="13070"/>
                      </a:cubicBezTo>
                      <a:cubicBezTo>
                        <a:pt x="20328" y="8186"/>
                        <a:pt x="17956" y="2641"/>
                        <a:pt x="13071" y="685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/>
                <a:p>
                  <a:pPr algn="ctr" defTabSz="241082" hangingPunct="0">
                    <a:lnSpc>
                      <a:spcPct val="130000"/>
                    </a:lnSpc>
                  </a:pPr>
                  <a:endParaRPr lang="en-US" sz="1582"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" name="AutoShape 10"/>
                <p:cNvSpPr>
                  <a:spLocks/>
                </p:cNvSpPr>
                <p:nvPr/>
              </p:nvSpPr>
              <p:spPr bwMode="auto">
                <a:xfrm>
                  <a:off x="9406732" y="4696619"/>
                  <a:ext cx="72231" cy="74613"/>
                </a:xfrm>
                <a:custGeom>
                  <a:avLst/>
                  <a:gdLst>
                    <a:gd name="T0" fmla="+- 0 10804 288"/>
                    <a:gd name="T1" fmla="*/ T0 w 21033"/>
                    <a:gd name="T2" fmla="+- 0 10798 277"/>
                    <a:gd name="T3" fmla="*/ 10798 h 21043"/>
                    <a:gd name="T4" fmla="+- 0 10804 288"/>
                    <a:gd name="T5" fmla="*/ T4 w 21033"/>
                    <a:gd name="T6" fmla="+- 0 10798 277"/>
                    <a:gd name="T7" fmla="*/ 10798 h 21043"/>
                    <a:gd name="T8" fmla="+- 0 10804 288"/>
                    <a:gd name="T9" fmla="*/ T8 w 21033"/>
                    <a:gd name="T10" fmla="+- 0 10798 277"/>
                    <a:gd name="T11" fmla="*/ 10798 h 21043"/>
                    <a:gd name="T12" fmla="+- 0 10804 288"/>
                    <a:gd name="T13" fmla="*/ T12 w 21033"/>
                    <a:gd name="T14" fmla="+- 0 10798 277"/>
                    <a:gd name="T15" fmla="*/ 10798 h 2104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033" h="21043">
                      <a:moveTo>
                        <a:pt x="20881" y="2825"/>
                      </a:moveTo>
                      <a:cubicBezTo>
                        <a:pt x="21312" y="1771"/>
                        <a:pt x="20787" y="572"/>
                        <a:pt x="19713" y="149"/>
                      </a:cubicBezTo>
                      <a:cubicBezTo>
                        <a:pt x="18636" y="-277"/>
                        <a:pt x="17414" y="238"/>
                        <a:pt x="16984" y="1296"/>
                      </a:cubicBezTo>
                      <a:lnTo>
                        <a:pt x="16980" y="1292"/>
                      </a:lnTo>
                      <a:cubicBezTo>
                        <a:pt x="13964" y="8692"/>
                        <a:pt x="8182" y="14184"/>
                        <a:pt x="1269" y="17089"/>
                      </a:cubicBezTo>
                      <a:cubicBezTo>
                        <a:pt x="207" y="17536"/>
                        <a:pt x="-288" y="18747"/>
                        <a:pt x="170" y="19789"/>
                      </a:cubicBezTo>
                      <a:cubicBezTo>
                        <a:pt x="629" y="20840"/>
                        <a:pt x="1863" y="21323"/>
                        <a:pt x="2924" y="20876"/>
                      </a:cubicBezTo>
                      <a:cubicBezTo>
                        <a:pt x="2961" y="20860"/>
                        <a:pt x="2982" y="20828"/>
                        <a:pt x="3014" y="20815"/>
                      </a:cubicBezTo>
                      <a:cubicBezTo>
                        <a:pt x="10874" y="17480"/>
                        <a:pt x="17451" y="11227"/>
                        <a:pt x="20877" y="2825"/>
                      </a:cubicBezTo>
                      <a:cubicBezTo>
                        <a:pt x="20877" y="2825"/>
                        <a:pt x="20881" y="2825"/>
                        <a:pt x="20881" y="28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/>
                <a:p>
                  <a:pPr algn="ctr" defTabSz="241082" hangingPunct="0">
                    <a:lnSpc>
                      <a:spcPct val="130000"/>
                    </a:lnSpc>
                  </a:pPr>
                  <a:endParaRPr lang="en-US" sz="1582"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" name="AutoShape 11"/>
                <p:cNvSpPr>
                  <a:spLocks/>
                </p:cNvSpPr>
                <p:nvPr/>
              </p:nvSpPr>
              <p:spPr bwMode="auto">
                <a:xfrm>
                  <a:off x="9435307" y="4725988"/>
                  <a:ext cx="103981" cy="106363"/>
                </a:xfrm>
                <a:custGeom>
                  <a:avLst/>
                  <a:gdLst>
                    <a:gd name="T0" fmla="+- 0 10803 203"/>
                    <a:gd name="T1" fmla="*/ T0 w 21201"/>
                    <a:gd name="T2" fmla="+- 0 10798 194"/>
                    <a:gd name="T3" fmla="*/ 10798 h 21209"/>
                    <a:gd name="T4" fmla="+- 0 10803 203"/>
                    <a:gd name="T5" fmla="*/ T4 w 21201"/>
                    <a:gd name="T6" fmla="+- 0 10798 194"/>
                    <a:gd name="T7" fmla="*/ 10798 h 21209"/>
                    <a:gd name="T8" fmla="+- 0 10803 203"/>
                    <a:gd name="T9" fmla="*/ T8 w 21201"/>
                    <a:gd name="T10" fmla="+- 0 10798 194"/>
                    <a:gd name="T11" fmla="*/ 10798 h 21209"/>
                    <a:gd name="T12" fmla="+- 0 10803 203"/>
                    <a:gd name="T13" fmla="*/ T12 w 21201"/>
                    <a:gd name="T14" fmla="+- 0 10798 194"/>
                    <a:gd name="T15" fmla="*/ 10798 h 21209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201" h="21209">
                      <a:moveTo>
                        <a:pt x="20267" y="104"/>
                      </a:moveTo>
                      <a:cubicBezTo>
                        <a:pt x="19508" y="-194"/>
                        <a:pt x="18645" y="169"/>
                        <a:pt x="18339" y="912"/>
                      </a:cubicBezTo>
                      <a:cubicBezTo>
                        <a:pt x="14991" y="9110"/>
                        <a:pt x="8568" y="15198"/>
                        <a:pt x="894" y="18420"/>
                      </a:cubicBezTo>
                      <a:cubicBezTo>
                        <a:pt x="144" y="18735"/>
                        <a:pt x="-203" y="19589"/>
                        <a:pt x="121" y="20327"/>
                      </a:cubicBezTo>
                      <a:cubicBezTo>
                        <a:pt x="442" y="21068"/>
                        <a:pt x="1314" y="21406"/>
                        <a:pt x="2067" y="21090"/>
                      </a:cubicBezTo>
                      <a:cubicBezTo>
                        <a:pt x="2102" y="21073"/>
                        <a:pt x="2125" y="21042"/>
                        <a:pt x="2159" y="21025"/>
                      </a:cubicBezTo>
                      <a:cubicBezTo>
                        <a:pt x="10491" y="17500"/>
                        <a:pt x="17461" y="10881"/>
                        <a:pt x="21095" y="1994"/>
                      </a:cubicBezTo>
                      <a:cubicBezTo>
                        <a:pt x="21397" y="1250"/>
                        <a:pt x="21026" y="404"/>
                        <a:pt x="20267" y="104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/>
                <a:p>
                  <a:pPr algn="ctr" defTabSz="241082" hangingPunct="0">
                    <a:lnSpc>
                      <a:spcPct val="130000"/>
                    </a:lnSpc>
                  </a:pPr>
                  <a:endParaRPr lang="en-US" sz="1582"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" name="AutoShape 12"/>
                <p:cNvSpPr>
                  <a:spLocks/>
                </p:cNvSpPr>
                <p:nvPr/>
              </p:nvSpPr>
              <p:spPr bwMode="auto">
                <a:xfrm>
                  <a:off x="9421019" y="4711700"/>
                  <a:ext cx="88106" cy="89694"/>
                </a:xfrm>
                <a:custGeom>
                  <a:avLst/>
                  <a:gdLst>
                    <a:gd name="T0" fmla="+- 0 10802 238"/>
                    <a:gd name="T1" fmla="*/ T0 w 21128"/>
                    <a:gd name="T2" fmla="+- 0 10797 227"/>
                    <a:gd name="T3" fmla="*/ 10797 h 21141"/>
                    <a:gd name="T4" fmla="+- 0 10802 238"/>
                    <a:gd name="T5" fmla="*/ T4 w 21128"/>
                    <a:gd name="T6" fmla="+- 0 10797 227"/>
                    <a:gd name="T7" fmla="*/ 10797 h 21141"/>
                    <a:gd name="T8" fmla="+- 0 10802 238"/>
                    <a:gd name="T9" fmla="*/ T8 w 21128"/>
                    <a:gd name="T10" fmla="+- 0 10797 227"/>
                    <a:gd name="T11" fmla="*/ 10797 h 21141"/>
                    <a:gd name="T12" fmla="+- 0 10802 238"/>
                    <a:gd name="T13" fmla="*/ T12 w 21128"/>
                    <a:gd name="T14" fmla="+- 0 10797 227"/>
                    <a:gd name="T15" fmla="*/ 10797 h 21141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28" h="21141">
                      <a:moveTo>
                        <a:pt x="20035" y="122"/>
                      </a:moveTo>
                      <a:cubicBezTo>
                        <a:pt x="19142" y="-227"/>
                        <a:pt x="18134" y="195"/>
                        <a:pt x="17778" y="1071"/>
                      </a:cubicBezTo>
                      <a:cubicBezTo>
                        <a:pt x="14571" y="8936"/>
                        <a:pt x="8412" y="14778"/>
                        <a:pt x="1051" y="17867"/>
                      </a:cubicBezTo>
                      <a:lnTo>
                        <a:pt x="1054" y="17867"/>
                      </a:lnTo>
                      <a:cubicBezTo>
                        <a:pt x="172" y="18240"/>
                        <a:pt x="-238" y="19242"/>
                        <a:pt x="142" y="20108"/>
                      </a:cubicBezTo>
                      <a:cubicBezTo>
                        <a:pt x="522" y="20973"/>
                        <a:pt x="1543" y="21372"/>
                        <a:pt x="2425" y="21003"/>
                      </a:cubicBezTo>
                      <a:cubicBezTo>
                        <a:pt x="2459" y="20986"/>
                        <a:pt x="2476" y="20956"/>
                        <a:pt x="2514" y="20936"/>
                      </a:cubicBezTo>
                      <a:cubicBezTo>
                        <a:pt x="10651" y="17491"/>
                        <a:pt x="17459" y="11027"/>
                        <a:pt x="21002" y="2339"/>
                      </a:cubicBezTo>
                      <a:cubicBezTo>
                        <a:pt x="21361" y="1463"/>
                        <a:pt x="20927" y="472"/>
                        <a:pt x="20035" y="122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/>
                <a:p>
                  <a:pPr algn="ctr" defTabSz="241082" hangingPunct="0">
                    <a:lnSpc>
                      <a:spcPct val="130000"/>
                    </a:lnSpc>
                  </a:pPr>
                  <a:endParaRPr lang="en-US" sz="1582"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" name="AutoShape 13"/>
                <p:cNvSpPr>
                  <a:spLocks/>
                </p:cNvSpPr>
                <p:nvPr/>
              </p:nvSpPr>
              <p:spPr bwMode="auto">
                <a:xfrm>
                  <a:off x="9275763" y="4566444"/>
                  <a:ext cx="73025" cy="73819"/>
                </a:xfrm>
                <a:custGeom>
                  <a:avLst/>
                  <a:gdLst>
                    <a:gd name="T0" fmla="+- 0 10797 278"/>
                    <a:gd name="T1" fmla="*/ T0 w 21039"/>
                    <a:gd name="T2" fmla="+- 0 10803 281"/>
                    <a:gd name="T3" fmla="*/ 10803 h 21044"/>
                    <a:gd name="T4" fmla="+- 0 10797 278"/>
                    <a:gd name="T5" fmla="*/ T4 w 21039"/>
                    <a:gd name="T6" fmla="+- 0 10803 281"/>
                    <a:gd name="T7" fmla="*/ 10803 h 21044"/>
                    <a:gd name="T8" fmla="+- 0 10797 278"/>
                    <a:gd name="T9" fmla="*/ T8 w 21039"/>
                    <a:gd name="T10" fmla="+- 0 10803 281"/>
                    <a:gd name="T11" fmla="*/ 10803 h 21044"/>
                    <a:gd name="T12" fmla="+- 0 10797 278"/>
                    <a:gd name="T13" fmla="*/ T12 w 21039"/>
                    <a:gd name="T14" fmla="+- 0 10803 281"/>
                    <a:gd name="T15" fmla="*/ 10803 h 21044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039" h="21044">
                      <a:moveTo>
                        <a:pt x="20871" y="1248"/>
                      </a:moveTo>
                      <a:cubicBezTo>
                        <a:pt x="20411" y="197"/>
                        <a:pt x="19177" y="-281"/>
                        <a:pt x="18112" y="169"/>
                      </a:cubicBezTo>
                      <a:cubicBezTo>
                        <a:pt x="18075" y="181"/>
                        <a:pt x="18050" y="214"/>
                        <a:pt x="18021" y="226"/>
                      </a:cubicBezTo>
                      <a:cubicBezTo>
                        <a:pt x="10159" y="3562"/>
                        <a:pt x="3583" y="9820"/>
                        <a:pt x="152" y="18220"/>
                      </a:cubicBezTo>
                      <a:lnTo>
                        <a:pt x="148" y="18220"/>
                      </a:lnTo>
                      <a:cubicBezTo>
                        <a:pt x="-278" y="19278"/>
                        <a:pt x="242" y="20473"/>
                        <a:pt x="1320" y="20896"/>
                      </a:cubicBezTo>
                      <a:cubicBezTo>
                        <a:pt x="2398" y="21318"/>
                        <a:pt x="3620" y="20803"/>
                        <a:pt x="4046" y="19749"/>
                      </a:cubicBezTo>
                      <a:lnTo>
                        <a:pt x="4051" y="19749"/>
                      </a:lnTo>
                      <a:cubicBezTo>
                        <a:pt x="7068" y="12356"/>
                        <a:pt x="12856" y="6858"/>
                        <a:pt x="19764" y="3956"/>
                      </a:cubicBezTo>
                      <a:cubicBezTo>
                        <a:pt x="20830" y="3506"/>
                        <a:pt x="21322" y="2298"/>
                        <a:pt x="20871" y="1248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/>
                <a:p>
                  <a:pPr algn="ctr" defTabSz="241082" hangingPunct="0">
                    <a:lnSpc>
                      <a:spcPct val="130000"/>
                    </a:lnSpc>
                  </a:pPr>
                  <a:endParaRPr lang="en-US" sz="1582"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" name="AutoShape 14"/>
                <p:cNvSpPr>
                  <a:spLocks/>
                </p:cNvSpPr>
                <p:nvPr/>
              </p:nvSpPr>
              <p:spPr bwMode="auto">
                <a:xfrm>
                  <a:off x="9217819" y="4508500"/>
                  <a:ext cx="103981" cy="105569"/>
                </a:xfrm>
                <a:custGeom>
                  <a:avLst/>
                  <a:gdLst>
                    <a:gd name="T0" fmla="+- 0 10797 198"/>
                    <a:gd name="T1" fmla="*/ T0 w 21199"/>
                    <a:gd name="T2" fmla="+- 0 10802 198"/>
                    <a:gd name="T3" fmla="*/ 10802 h 21208"/>
                    <a:gd name="T4" fmla="+- 0 10797 198"/>
                    <a:gd name="T5" fmla="*/ T4 w 21199"/>
                    <a:gd name="T6" fmla="+- 0 10802 198"/>
                    <a:gd name="T7" fmla="*/ 10802 h 21208"/>
                    <a:gd name="T8" fmla="+- 0 10797 198"/>
                    <a:gd name="T9" fmla="*/ T8 w 21199"/>
                    <a:gd name="T10" fmla="+- 0 10802 198"/>
                    <a:gd name="T11" fmla="*/ 10802 h 21208"/>
                    <a:gd name="T12" fmla="+- 0 10797 198"/>
                    <a:gd name="T13" fmla="*/ T12 w 21199"/>
                    <a:gd name="T14" fmla="+- 0 10802 198"/>
                    <a:gd name="T15" fmla="*/ 10802 h 21208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99" h="21208">
                      <a:moveTo>
                        <a:pt x="21077" y="880"/>
                      </a:moveTo>
                      <a:cubicBezTo>
                        <a:pt x="20753" y="142"/>
                        <a:pt x="19881" y="-198"/>
                        <a:pt x="19129" y="117"/>
                      </a:cubicBezTo>
                      <a:cubicBezTo>
                        <a:pt x="19097" y="131"/>
                        <a:pt x="19071" y="162"/>
                        <a:pt x="19039" y="179"/>
                      </a:cubicBezTo>
                      <a:cubicBezTo>
                        <a:pt x="10706" y="3707"/>
                        <a:pt x="3739" y="10322"/>
                        <a:pt x="106" y="19208"/>
                      </a:cubicBezTo>
                      <a:cubicBezTo>
                        <a:pt x="-198" y="19957"/>
                        <a:pt x="172" y="20803"/>
                        <a:pt x="934" y="21101"/>
                      </a:cubicBezTo>
                      <a:cubicBezTo>
                        <a:pt x="1689" y="21401"/>
                        <a:pt x="2552" y="21041"/>
                        <a:pt x="2859" y="20292"/>
                      </a:cubicBezTo>
                      <a:cubicBezTo>
                        <a:pt x="6206" y="12096"/>
                        <a:pt x="12625" y="6008"/>
                        <a:pt x="20301" y="2787"/>
                      </a:cubicBezTo>
                      <a:cubicBezTo>
                        <a:pt x="21051" y="2469"/>
                        <a:pt x="21402" y="1618"/>
                        <a:pt x="21077" y="88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/>
                <a:p>
                  <a:pPr algn="ctr" defTabSz="241082" hangingPunct="0">
                    <a:lnSpc>
                      <a:spcPct val="130000"/>
                    </a:lnSpc>
                  </a:pPr>
                  <a:endParaRPr lang="en-US" sz="1582"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" name="AutoShape 15"/>
                <p:cNvSpPr>
                  <a:spLocks/>
                </p:cNvSpPr>
                <p:nvPr/>
              </p:nvSpPr>
              <p:spPr bwMode="auto">
                <a:xfrm>
                  <a:off x="9247188" y="4537075"/>
                  <a:ext cx="88107" cy="90488"/>
                </a:xfrm>
                <a:custGeom>
                  <a:avLst/>
                  <a:gdLst>
                    <a:gd name="T0" fmla="+- 0 10796 232"/>
                    <a:gd name="T1" fmla="*/ T0 w 21129"/>
                    <a:gd name="T2" fmla="+- 0 10804 234"/>
                    <a:gd name="T3" fmla="*/ 10804 h 21141"/>
                    <a:gd name="T4" fmla="+- 0 10796 232"/>
                    <a:gd name="T5" fmla="*/ T4 w 21129"/>
                    <a:gd name="T6" fmla="+- 0 10804 234"/>
                    <a:gd name="T7" fmla="*/ 10804 h 21141"/>
                    <a:gd name="T8" fmla="+- 0 10796 232"/>
                    <a:gd name="T9" fmla="*/ T8 w 21129"/>
                    <a:gd name="T10" fmla="+- 0 10804 234"/>
                    <a:gd name="T11" fmla="*/ 10804 h 21141"/>
                    <a:gd name="T12" fmla="+- 0 10796 232"/>
                    <a:gd name="T13" fmla="*/ T12 w 21129"/>
                    <a:gd name="T14" fmla="+- 0 10804 234"/>
                    <a:gd name="T15" fmla="*/ 10804 h 21141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29" h="21141">
                      <a:moveTo>
                        <a:pt x="20075" y="3267"/>
                      </a:moveTo>
                      <a:cubicBezTo>
                        <a:pt x="20953" y="2898"/>
                        <a:pt x="21368" y="1899"/>
                        <a:pt x="20987" y="1030"/>
                      </a:cubicBezTo>
                      <a:cubicBezTo>
                        <a:pt x="20611" y="168"/>
                        <a:pt x="19589" y="-234"/>
                        <a:pt x="18707" y="138"/>
                      </a:cubicBezTo>
                      <a:cubicBezTo>
                        <a:pt x="18670" y="152"/>
                        <a:pt x="18649" y="185"/>
                        <a:pt x="18615" y="198"/>
                      </a:cubicBezTo>
                      <a:cubicBezTo>
                        <a:pt x="10481" y="3647"/>
                        <a:pt x="3673" y="10118"/>
                        <a:pt x="124" y="18802"/>
                      </a:cubicBezTo>
                      <a:cubicBezTo>
                        <a:pt x="-232" y="19678"/>
                        <a:pt x="205" y="20666"/>
                        <a:pt x="1094" y="21019"/>
                      </a:cubicBezTo>
                      <a:cubicBezTo>
                        <a:pt x="1983" y="21366"/>
                        <a:pt x="2991" y="20946"/>
                        <a:pt x="3354" y="20071"/>
                      </a:cubicBezTo>
                      <a:cubicBezTo>
                        <a:pt x="6561" y="12205"/>
                        <a:pt x="12717" y="6360"/>
                        <a:pt x="20075" y="3274"/>
                      </a:cubicBezTo>
                      <a:cubicBezTo>
                        <a:pt x="20075" y="3274"/>
                        <a:pt x="20075" y="3267"/>
                        <a:pt x="20075" y="32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/>
                <a:p>
                  <a:pPr algn="ctr" defTabSz="241082" hangingPunct="0">
                    <a:lnSpc>
                      <a:spcPct val="130000"/>
                    </a:lnSpc>
                  </a:pPr>
                  <a:endParaRPr lang="en-US" sz="1582"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grpSp>
        <p:nvGrpSpPr>
          <p:cNvPr id="21" name="Group 20"/>
          <p:cNvGrpSpPr/>
          <p:nvPr/>
        </p:nvGrpSpPr>
        <p:grpSpPr>
          <a:xfrm>
            <a:off x="7554781" y="3267749"/>
            <a:ext cx="2503251" cy="880612"/>
            <a:chOff x="7832437" y="2406919"/>
            <a:chExt cx="2373746" cy="835054"/>
          </a:xfrm>
          <a:solidFill>
            <a:srgbClr val="92D050"/>
          </a:solidFill>
        </p:grpSpPr>
        <p:grpSp>
          <p:nvGrpSpPr>
            <p:cNvPr id="20" name="Group 19"/>
            <p:cNvGrpSpPr/>
            <p:nvPr/>
          </p:nvGrpSpPr>
          <p:grpSpPr>
            <a:xfrm>
              <a:off x="7832437" y="2410700"/>
              <a:ext cx="2373746" cy="831273"/>
              <a:chOff x="7832437" y="2410700"/>
              <a:chExt cx="2373746" cy="831273"/>
            </a:xfrm>
            <a:grpFill/>
          </p:grpSpPr>
          <p:sp>
            <p:nvSpPr>
              <p:cNvPr id="29" name="Rectangle 28"/>
              <p:cNvSpPr/>
              <p:nvPr/>
            </p:nvSpPr>
            <p:spPr>
              <a:xfrm>
                <a:off x="7832437" y="3151915"/>
                <a:ext cx="1958109" cy="900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GB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Rounded Rectangle 30"/>
              <p:cNvSpPr/>
              <p:nvPr/>
            </p:nvSpPr>
            <p:spPr>
              <a:xfrm>
                <a:off x="9374910" y="2410700"/>
                <a:ext cx="831273" cy="831273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GB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2" name="Rounded Rectangle 31"/>
            <p:cNvSpPr/>
            <p:nvPr/>
          </p:nvSpPr>
          <p:spPr>
            <a:xfrm>
              <a:off x="9371129" y="2406919"/>
              <a:ext cx="755703" cy="755703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2" name="Group 21"/>
            <p:cNvGrpSpPr/>
            <p:nvPr/>
          </p:nvGrpSpPr>
          <p:grpSpPr>
            <a:xfrm>
              <a:off x="9516808" y="2552201"/>
              <a:ext cx="464344" cy="465138"/>
              <a:chOff x="7287419" y="3505994"/>
              <a:chExt cx="464344" cy="465138"/>
            </a:xfrm>
            <a:grpFill/>
          </p:grpSpPr>
          <p:sp>
            <p:nvSpPr>
              <p:cNvPr id="23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0" name="Group 29"/>
          <p:cNvGrpSpPr/>
          <p:nvPr/>
        </p:nvGrpSpPr>
        <p:grpSpPr>
          <a:xfrm>
            <a:off x="5489843" y="4049150"/>
            <a:ext cx="2503250" cy="880612"/>
            <a:chOff x="5874328" y="3147894"/>
            <a:chExt cx="2373745" cy="835054"/>
          </a:xfrm>
          <a:solidFill>
            <a:srgbClr val="769EBF"/>
          </a:solidFill>
        </p:grpSpPr>
        <p:sp>
          <p:nvSpPr>
            <p:cNvPr id="34" name="Rectangle 33"/>
            <p:cNvSpPr/>
            <p:nvPr/>
          </p:nvSpPr>
          <p:spPr>
            <a:xfrm>
              <a:off x="5874328" y="3151915"/>
              <a:ext cx="1958109" cy="90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7413019" y="3147894"/>
              <a:ext cx="835054" cy="835054"/>
              <a:chOff x="4595928" y="4332692"/>
              <a:chExt cx="835054" cy="835054"/>
            </a:xfrm>
            <a:grpFill/>
          </p:grpSpPr>
          <p:sp>
            <p:nvSpPr>
              <p:cNvPr id="40" name="Rounded Rectangle 39"/>
              <p:cNvSpPr/>
              <p:nvPr/>
            </p:nvSpPr>
            <p:spPr>
              <a:xfrm>
                <a:off x="4599709" y="4336473"/>
                <a:ext cx="831273" cy="831273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GB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Rounded Rectangle 40"/>
              <p:cNvSpPr/>
              <p:nvPr/>
            </p:nvSpPr>
            <p:spPr>
              <a:xfrm>
                <a:off x="4595928" y="4332692"/>
                <a:ext cx="755703" cy="755703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rgbClr val="769E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GB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7558698" y="3313383"/>
              <a:ext cx="464344" cy="450850"/>
              <a:chOff x="8216107" y="4449763"/>
              <a:chExt cx="464344" cy="450850"/>
            </a:xfrm>
            <a:grpFill/>
          </p:grpSpPr>
          <p:sp>
            <p:nvSpPr>
              <p:cNvPr id="38" name="AutoShape 16"/>
              <p:cNvSpPr>
                <a:spLocks/>
              </p:cNvSpPr>
              <p:nvPr/>
            </p:nvSpPr>
            <p:spPr bwMode="auto">
              <a:xfrm>
                <a:off x="8448675" y="4696619"/>
                <a:ext cx="57944" cy="587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4841"/>
                      <a:pt x="0" y="10800"/>
                    </a:cubicBezTo>
                    <a:cubicBezTo>
                      <a:pt x="0" y="16758"/>
                      <a:pt x="4838" y="21599"/>
                      <a:pt x="10800" y="21599"/>
                    </a:cubicBezTo>
                    <a:cubicBezTo>
                      <a:pt x="16761" y="21599"/>
                      <a:pt x="21600" y="16758"/>
                      <a:pt x="21600" y="10800"/>
                    </a:cubicBezTo>
                    <a:cubicBezTo>
                      <a:pt x="21600" y="4841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9" name="AutoShape 17"/>
              <p:cNvSpPr>
                <a:spLocks/>
              </p:cNvSpPr>
              <p:nvPr/>
            </p:nvSpPr>
            <p:spPr bwMode="auto">
              <a:xfrm>
                <a:off x="8216107" y="4449763"/>
                <a:ext cx="464344" cy="450850"/>
              </a:xfrm>
              <a:custGeom>
                <a:avLst/>
                <a:gdLst>
                  <a:gd name="T0" fmla="*/ 10473 w 20946"/>
                  <a:gd name="T1" fmla="*/ 10800 h 21600"/>
                  <a:gd name="T2" fmla="*/ 10473 w 20946"/>
                  <a:gd name="T3" fmla="*/ 10800 h 21600"/>
                  <a:gd name="T4" fmla="*/ 10473 w 20946"/>
                  <a:gd name="T5" fmla="*/ 10800 h 21600"/>
                  <a:gd name="T6" fmla="*/ 10473 w 20946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946" h="21600">
                    <a:moveTo>
                      <a:pt x="18509" y="15329"/>
                    </a:moveTo>
                    <a:lnTo>
                      <a:pt x="11782" y="15329"/>
                    </a:lnTo>
                    <a:cubicBezTo>
                      <a:pt x="10699" y="15329"/>
                      <a:pt x="9818" y="14391"/>
                      <a:pt x="9818" y="13238"/>
                    </a:cubicBezTo>
                    <a:cubicBezTo>
                      <a:pt x="9818" y="12086"/>
                      <a:pt x="10699" y="11148"/>
                      <a:pt x="11782" y="11148"/>
                    </a:cubicBezTo>
                    <a:lnTo>
                      <a:pt x="17673" y="11148"/>
                    </a:lnTo>
                    <a:cubicBezTo>
                      <a:pt x="18077" y="11142"/>
                      <a:pt x="18477" y="10934"/>
                      <a:pt x="18721" y="10588"/>
                    </a:cubicBezTo>
                    <a:cubicBezTo>
                      <a:pt x="18789" y="10491"/>
                      <a:pt x="18842" y="10381"/>
                      <a:pt x="18885" y="10267"/>
                    </a:cubicBezTo>
                    <a:cubicBezTo>
                      <a:pt x="18890" y="10251"/>
                      <a:pt x="18901" y="10239"/>
                      <a:pt x="18906" y="10224"/>
                    </a:cubicBezTo>
                    <a:cubicBezTo>
                      <a:pt x="19377" y="10880"/>
                      <a:pt x="19636" y="11686"/>
                      <a:pt x="19636" y="12541"/>
                    </a:cubicBezTo>
                    <a:cubicBezTo>
                      <a:pt x="19636" y="13613"/>
                      <a:pt x="19230" y="14607"/>
                      <a:pt x="18509" y="15329"/>
                    </a:cubicBezTo>
                    <a:moveTo>
                      <a:pt x="17673" y="17767"/>
                    </a:moveTo>
                    <a:cubicBezTo>
                      <a:pt x="17673" y="19114"/>
                      <a:pt x="16647" y="20206"/>
                      <a:pt x="15382" y="20206"/>
                    </a:cubicBezTo>
                    <a:lnTo>
                      <a:pt x="3600" y="20206"/>
                    </a:lnTo>
                    <a:cubicBezTo>
                      <a:pt x="2334" y="20206"/>
                      <a:pt x="1309" y="19114"/>
                      <a:pt x="1309" y="17767"/>
                    </a:cubicBezTo>
                    <a:lnTo>
                      <a:pt x="1309" y="6786"/>
                    </a:lnTo>
                    <a:cubicBezTo>
                      <a:pt x="1931" y="7334"/>
                      <a:pt x="2730" y="7664"/>
                      <a:pt x="3600" y="7664"/>
                    </a:cubicBezTo>
                    <a:lnTo>
                      <a:pt x="14400" y="7664"/>
                    </a:lnTo>
                    <a:lnTo>
                      <a:pt x="17018" y="7664"/>
                    </a:lnTo>
                    <a:cubicBezTo>
                      <a:pt x="17379" y="7664"/>
                      <a:pt x="17673" y="7976"/>
                      <a:pt x="17673" y="8361"/>
                    </a:cubicBezTo>
                    <a:lnTo>
                      <a:pt x="17673" y="9754"/>
                    </a:lnTo>
                    <a:lnTo>
                      <a:pt x="11782" y="9754"/>
                    </a:lnTo>
                    <a:cubicBezTo>
                      <a:pt x="9974" y="9754"/>
                      <a:pt x="8509" y="11314"/>
                      <a:pt x="8509" y="13238"/>
                    </a:cubicBezTo>
                    <a:cubicBezTo>
                      <a:pt x="8509" y="15163"/>
                      <a:pt x="9974" y="16722"/>
                      <a:pt x="11782" y="16722"/>
                    </a:cubicBezTo>
                    <a:lnTo>
                      <a:pt x="17673" y="16722"/>
                    </a:lnTo>
                    <a:cubicBezTo>
                      <a:pt x="17673" y="16722"/>
                      <a:pt x="17673" y="17767"/>
                      <a:pt x="17673" y="17767"/>
                    </a:cubicBezTo>
                    <a:close/>
                    <a:moveTo>
                      <a:pt x="16363" y="5574"/>
                    </a:moveTo>
                    <a:lnTo>
                      <a:pt x="16363" y="6270"/>
                    </a:lnTo>
                    <a:lnTo>
                      <a:pt x="14400" y="6270"/>
                    </a:lnTo>
                    <a:lnTo>
                      <a:pt x="3600" y="6270"/>
                    </a:lnTo>
                    <a:cubicBezTo>
                      <a:pt x="3246" y="6270"/>
                      <a:pt x="2916" y="6179"/>
                      <a:pt x="2617" y="6027"/>
                    </a:cubicBezTo>
                    <a:lnTo>
                      <a:pt x="2617" y="5574"/>
                    </a:lnTo>
                    <a:cubicBezTo>
                      <a:pt x="2617" y="5574"/>
                      <a:pt x="16363" y="5574"/>
                      <a:pt x="16363" y="5574"/>
                    </a:cubicBezTo>
                    <a:close/>
                    <a:moveTo>
                      <a:pt x="16363" y="4877"/>
                    </a:moveTo>
                    <a:lnTo>
                      <a:pt x="2617" y="4877"/>
                    </a:lnTo>
                    <a:lnTo>
                      <a:pt x="2617" y="4180"/>
                    </a:lnTo>
                    <a:lnTo>
                      <a:pt x="16363" y="4180"/>
                    </a:lnTo>
                    <a:cubicBezTo>
                      <a:pt x="16363" y="4180"/>
                      <a:pt x="16363" y="4877"/>
                      <a:pt x="16363" y="4877"/>
                    </a:cubicBezTo>
                    <a:close/>
                    <a:moveTo>
                      <a:pt x="16363" y="3483"/>
                    </a:moveTo>
                    <a:lnTo>
                      <a:pt x="2617" y="3483"/>
                    </a:lnTo>
                    <a:lnTo>
                      <a:pt x="2617" y="2787"/>
                    </a:lnTo>
                    <a:lnTo>
                      <a:pt x="16363" y="2787"/>
                    </a:lnTo>
                    <a:cubicBezTo>
                      <a:pt x="16363" y="2787"/>
                      <a:pt x="16363" y="3483"/>
                      <a:pt x="16363" y="3483"/>
                    </a:cubicBezTo>
                    <a:close/>
                    <a:moveTo>
                      <a:pt x="3600" y="1393"/>
                    </a:moveTo>
                    <a:lnTo>
                      <a:pt x="14400" y="1393"/>
                    </a:lnTo>
                    <a:lnTo>
                      <a:pt x="17018" y="1393"/>
                    </a:lnTo>
                    <a:cubicBezTo>
                      <a:pt x="17379" y="1393"/>
                      <a:pt x="17673" y="1705"/>
                      <a:pt x="17673" y="2090"/>
                    </a:cubicBezTo>
                    <a:lnTo>
                      <a:pt x="17673" y="3832"/>
                    </a:lnTo>
                    <a:lnTo>
                      <a:pt x="17673" y="4180"/>
                    </a:lnTo>
                    <a:lnTo>
                      <a:pt x="17673" y="6398"/>
                    </a:lnTo>
                    <a:cubicBezTo>
                      <a:pt x="17466" y="6321"/>
                      <a:pt x="17249" y="6270"/>
                      <a:pt x="17018" y="6270"/>
                    </a:cubicBezTo>
                    <a:lnTo>
                      <a:pt x="17018" y="5574"/>
                    </a:lnTo>
                    <a:lnTo>
                      <a:pt x="17018" y="4180"/>
                    </a:lnTo>
                    <a:lnTo>
                      <a:pt x="17018" y="2787"/>
                    </a:lnTo>
                    <a:cubicBezTo>
                      <a:pt x="17018" y="2401"/>
                      <a:pt x="16724" y="2090"/>
                      <a:pt x="16363" y="2090"/>
                    </a:cubicBezTo>
                    <a:lnTo>
                      <a:pt x="2617" y="2090"/>
                    </a:lnTo>
                    <a:cubicBezTo>
                      <a:pt x="2256" y="2090"/>
                      <a:pt x="1963" y="2401"/>
                      <a:pt x="1963" y="2787"/>
                    </a:cubicBezTo>
                    <a:lnTo>
                      <a:pt x="1963" y="4180"/>
                    </a:lnTo>
                    <a:lnTo>
                      <a:pt x="1963" y="5534"/>
                    </a:lnTo>
                    <a:cubicBezTo>
                      <a:pt x="1559" y="5094"/>
                      <a:pt x="1309" y="4495"/>
                      <a:pt x="1309" y="3832"/>
                    </a:cubicBezTo>
                    <a:cubicBezTo>
                      <a:pt x="1309" y="2485"/>
                      <a:pt x="2334" y="1393"/>
                      <a:pt x="3600" y="1393"/>
                    </a:cubicBezTo>
                    <a:moveTo>
                      <a:pt x="18983" y="8361"/>
                    </a:moveTo>
                    <a:lnTo>
                      <a:pt x="18982" y="8361"/>
                    </a:lnTo>
                    <a:lnTo>
                      <a:pt x="18982" y="4180"/>
                    </a:lnTo>
                    <a:lnTo>
                      <a:pt x="18982" y="3832"/>
                    </a:lnTo>
                    <a:lnTo>
                      <a:pt x="18982" y="2090"/>
                    </a:lnTo>
                    <a:cubicBezTo>
                      <a:pt x="18982" y="935"/>
                      <a:pt x="18102" y="0"/>
                      <a:pt x="17018" y="0"/>
                    </a:cubicBezTo>
                    <a:lnTo>
                      <a:pt x="14400" y="0"/>
                    </a:lnTo>
                    <a:lnTo>
                      <a:pt x="3600" y="0"/>
                    </a:lnTo>
                    <a:cubicBezTo>
                      <a:pt x="1614" y="0"/>
                      <a:pt x="0" y="1719"/>
                      <a:pt x="0" y="3832"/>
                    </a:cubicBezTo>
                    <a:lnTo>
                      <a:pt x="0" y="17767"/>
                    </a:lnTo>
                    <a:cubicBezTo>
                      <a:pt x="0" y="19880"/>
                      <a:pt x="1614" y="21600"/>
                      <a:pt x="3600" y="21600"/>
                    </a:cubicBezTo>
                    <a:lnTo>
                      <a:pt x="15382" y="21600"/>
                    </a:lnTo>
                    <a:cubicBezTo>
                      <a:pt x="17366" y="21600"/>
                      <a:pt x="18982" y="19880"/>
                      <a:pt x="18982" y="17767"/>
                    </a:cubicBezTo>
                    <a:lnTo>
                      <a:pt x="18982" y="16722"/>
                    </a:lnTo>
                    <a:lnTo>
                      <a:pt x="18983" y="16722"/>
                    </a:lnTo>
                    <a:cubicBezTo>
                      <a:pt x="21600" y="14631"/>
                      <a:pt x="21600" y="10452"/>
                      <a:pt x="18983" y="8361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2" name="Group 41"/>
          <p:cNvGrpSpPr/>
          <p:nvPr/>
        </p:nvGrpSpPr>
        <p:grpSpPr>
          <a:xfrm>
            <a:off x="3424905" y="3267749"/>
            <a:ext cx="2503251" cy="880612"/>
            <a:chOff x="3916219" y="2226806"/>
            <a:chExt cx="2373746" cy="835054"/>
          </a:xfrm>
          <a:solidFill>
            <a:srgbClr val="FCCB43"/>
          </a:solidFill>
        </p:grpSpPr>
        <p:grpSp>
          <p:nvGrpSpPr>
            <p:cNvPr id="43" name="Group 42"/>
            <p:cNvGrpSpPr/>
            <p:nvPr/>
          </p:nvGrpSpPr>
          <p:grpSpPr>
            <a:xfrm>
              <a:off x="3916219" y="2226806"/>
              <a:ext cx="2373746" cy="835054"/>
              <a:chOff x="3916219" y="2226806"/>
              <a:chExt cx="2373746" cy="835054"/>
            </a:xfrm>
            <a:grpFill/>
          </p:grpSpPr>
          <p:sp>
            <p:nvSpPr>
              <p:cNvPr id="48" name="Rectangle 47"/>
              <p:cNvSpPr/>
              <p:nvPr/>
            </p:nvSpPr>
            <p:spPr>
              <a:xfrm>
                <a:off x="3916219" y="2971802"/>
                <a:ext cx="1958109" cy="900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GB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9" name="Group 48"/>
              <p:cNvGrpSpPr/>
              <p:nvPr/>
            </p:nvGrpSpPr>
            <p:grpSpPr>
              <a:xfrm>
                <a:off x="5454911" y="2226806"/>
                <a:ext cx="835054" cy="835054"/>
                <a:chOff x="4595928" y="4332692"/>
                <a:chExt cx="835054" cy="835054"/>
              </a:xfrm>
              <a:grpFill/>
            </p:grpSpPr>
            <p:sp>
              <p:nvSpPr>
                <p:cNvPr id="50" name="Rounded Rectangle 49"/>
                <p:cNvSpPr/>
                <p:nvPr/>
              </p:nvSpPr>
              <p:spPr>
                <a:xfrm>
                  <a:off x="4599709" y="4336473"/>
                  <a:ext cx="831273" cy="831273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Rounded Rectangle 50"/>
                <p:cNvSpPr/>
                <p:nvPr/>
              </p:nvSpPr>
              <p:spPr>
                <a:xfrm>
                  <a:off x="4595928" y="4332692"/>
                  <a:ext cx="755703" cy="755703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solidFill>
                    <a:srgbClr val="FCCB4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44" name="Group 43"/>
            <p:cNvGrpSpPr/>
            <p:nvPr/>
          </p:nvGrpSpPr>
          <p:grpSpPr>
            <a:xfrm>
              <a:off x="5600590" y="2390851"/>
              <a:ext cx="464344" cy="464344"/>
              <a:chOff x="7287419" y="2577307"/>
              <a:chExt cx="464344" cy="464344"/>
            </a:xfrm>
            <a:grpFill/>
          </p:grpSpPr>
          <p:sp>
            <p:nvSpPr>
              <p:cNvPr id="45" name="AutoShape 56"/>
              <p:cNvSpPr>
                <a:spLocks/>
              </p:cNvSpPr>
              <p:nvPr/>
            </p:nvSpPr>
            <p:spPr bwMode="auto">
              <a:xfrm>
                <a:off x="7287419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AutoShape 57"/>
              <p:cNvSpPr>
                <a:spLocks/>
              </p:cNvSpPr>
              <p:nvPr/>
            </p:nvSpPr>
            <p:spPr bwMode="auto">
              <a:xfrm>
                <a:off x="7606507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AutoShape 58"/>
              <p:cNvSpPr>
                <a:spLocks/>
              </p:cNvSpPr>
              <p:nvPr/>
            </p:nvSpPr>
            <p:spPr bwMode="auto">
              <a:xfrm>
                <a:off x="7446963" y="2577307"/>
                <a:ext cx="145257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52" name="Group 51"/>
          <p:cNvGrpSpPr/>
          <p:nvPr/>
        </p:nvGrpSpPr>
        <p:grpSpPr>
          <a:xfrm>
            <a:off x="1359965" y="4050237"/>
            <a:ext cx="2482843" cy="880612"/>
            <a:chOff x="1958109" y="3051150"/>
            <a:chExt cx="2354394" cy="835054"/>
          </a:xfrm>
          <a:solidFill>
            <a:srgbClr val="91E3DE"/>
          </a:solidFill>
        </p:grpSpPr>
        <p:sp>
          <p:nvSpPr>
            <p:cNvPr id="53" name="Rectangle 52"/>
            <p:cNvSpPr/>
            <p:nvPr/>
          </p:nvSpPr>
          <p:spPr>
            <a:xfrm>
              <a:off x="1958109" y="3054140"/>
              <a:ext cx="1958109" cy="90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54" name="Group 53"/>
            <p:cNvGrpSpPr/>
            <p:nvPr/>
          </p:nvGrpSpPr>
          <p:grpSpPr>
            <a:xfrm>
              <a:off x="3477449" y="3051150"/>
              <a:ext cx="835054" cy="835054"/>
              <a:chOff x="3477911" y="3020292"/>
              <a:chExt cx="835054" cy="835054"/>
            </a:xfrm>
            <a:grpFill/>
          </p:grpSpPr>
          <p:grpSp>
            <p:nvGrpSpPr>
              <p:cNvPr id="55" name="Group 54"/>
              <p:cNvGrpSpPr/>
              <p:nvPr/>
            </p:nvGrpSpPr>
            <p:grpSpPr>
              <a:xfrm>
                <a:off x="3477911" y="3020292"/>
                <a:ext cx="835054" cy="835054"/>
                <a:chOff x="4595928" y="4332692"/>
                <a:chExt cx="835054" cy="835054"/>
              </a:xfrm>
              <a:grpFill/>
            </p:grpSpPr>
            <p:sp>
              <p:nvSpPr>
                <p:cNvPr id="57" name="Rounded Rectangle 56"/>
                <p:cNvSpPr/>
                <p:nvPr/>
              </p:nvSpPr>
              <p:spPr>
                <a:xfrm>
                  <a:off x="4599709" y="4336473"/>
                  <a:ext cx="831273" cy="831273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Rounded Rectangle 57"/>
                <p:cNvSpPr/>
                <p:nvPr/>
              </p:nvSpPr>
              <p:spPr>
                <a:xfrm>
                  <a:off x="4595928" y="4332692"/>
                  <a:ext cx="755703" cy="755703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solidFill>
                    <a:srgbClr val="91E3D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6" name="AutoShape 59"/>
              <p:cNvSpPr>
                <a:spLocks/>
              </p:cNvSpPr>
              <p:nvPr/>
            </p:nvSpPr>
            <p:spPr bwMode="auto">
              <a:xfrm>
                <a:off x="3596364" y="3165971"/>
                <a:ext cx="465138" cy="464344"/>
              </a:xfrm>
              <a:custGeom>
                <a:avLst/>
                <a:gdLst>
                  <a:gd name="T0" fmla="+- 0 10794 23"/>
                  <a:gd name="T1" fmla="*/ T0 w 21543"/>
                  <a:gd name="T2" fmla="*/ 10800 h 21600"/>
                  <a:gd name="T3" fmla="+- 0 10794 23"/>
                  <a:gd name="T4" fmla="*/ T3 w 21543"/>
                  <a:gd name="T5" fmla="*/ 10800 h 21600"/>
                  <a:gd name="T6" fmla="+- 0 10794 23"/>
                  <a:gd name="T7" fmla="*/ T6 w 21543"/>
                  <a:gd name="T8" fmla="*/ 10800 h 21600"/>
                  <a:gd name="T9" fmla="+- 0 10794 23"/>
                  <a:gd name="T10" fmla="*/ T9 w 21543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43" h="21600">
                    <a:moveTo>
                      <a:pt x="16976" y="19986"/>
                    </a:moveTo>
                    <a:lnTo>
                      <a:pt x="11226" y="17680"/>
                    </a:lnTo>
                    <a:cubicBezTo>
                      <a:pt x="11088" y="17626"/>
                      <a:pt x="10946" y="17608"/>
                      <a:pt x="10806" y="17600"/>
                    </a:cubicBezTo>
                    <a:lnTo>
                      <a:pt x="19660" y="3837"/>
                    </a:lnTo>
                    <a:cubicBezTo>
                      <a:pt x="19660" y="3837"/>
                      <a:pt x="16976" y="19986"/>
                      <a:pt x="16976" y="19986"/>
                    </a:cubicBezTo>
                    <a:close/>
                    <a:moveTo>
                      <a:pt x="6859" y="16244"/>
                    </a:moveTo>
                    <a:cubicBezTo>
                      <a:pt x="6858" y="16242"/>
                      <a:pt x="6855" y="16240"/>
                      <a:pt x="6854" y="16238"/>
                    </a:cubicBezTo>
                    <a:lnTo>
                      <a:pt x="19606" y="2552"/>
                    </a:lnTo>
                    <a:lnTo>
                      <a:pt x="8735" y="19536"/>
                    </a:lnTo>
                    <a:cubicBezTo>
                      <a:pt x="8735" y="19536"/>
                      <a:pt x="6859" y="16244"/>
                      <a:pt x="6859" y="16244"/>
                    </a:cubicBezTo>
                    <a:close/>
                    <a:moveTo>
                      <a:pt x="2111" y="14024"/>
                    </a:moveTo>
                    <a:lnTo>
                      <a:pt x="17712" y="3595"/>
                    </a:lnTo>
                    <a:lnTo>
                      <a:pt x="6369" y="15770"/>
                    </a:lnTo>
                    <a:cubicBezTo>
                      <a:pt x="6309" y="15734"/>
                      <a:pt x="6256" y="15687"/>
                      <a:pt x="6190" y="15660"/>
                    </a:cubicBezTo>
                    <a:cubicBezTo>
                      <a:pt x="6190" y="15660"/>
                      <a:pt x="2111" y="14024"/>
                      <a:pt x="2111" y="14024"/>
                    </a:cubicBezTo>
                    <a:close/>
                    <a:moveTo>
                      <a:pt x="21234" y="108"/>
                    </a:moveTo>
                    <a:cubicBezTo>
                      <a:pt x="21123" y="35"/>
                      <a:pt x="20996" y="0"/>
                      <a:pt x="20868" y="0"/>
                    </a:cubicBezTo>
                    <a:cubicBezTo>
                      <a:pt x="20738" y="0"/>
                      <a:pt x="20608" y="36"/>
                      <a:pt x="20495" y="113"/>
                    </a:cubicBezTo>
                    <a:lnTo>
                      <a:pt x="299" y="13613"/>
                    </a:lnTo>
                    <a:cubicBezTo>
                      <a:pt x="91" y="13751"/>
                      <a:pt x="-23" y="13995"/>
                      <a:pt x="3" y="14244"/>
                    </a:cubicBezTo>
                    <a:cubicBezTo>
                      <a:pt x="28" y="14494"/>
                      <a:pt x="190" y="14708"/>
                      <a:pt x="422" y="14801"/>
                    </a:cubicBezTo>
                    <a:lnTo>
                      <a:pt x="5689" y="16914"/>
                    </a:lnTo>
                    <a:lnTo>
                      <a:pt x="8166" y="21259"/>
                    </a:lnTo>
                    <a:cubicBezTo>
                      <a:pt x="8284" y="21468"/>
                      <a:pt x="8505" y="21597"/>
                      <a:pt x="8743" y="21599"/>
                    </a:cubicBezTo>
                    <a:lnTo>
                      <a:pt x="8751" y="21599"/>
                    </a:lnTo>
                    <a:cubicBezTo>
                      <a:pt x="8987" y="21599"/>
                      <a:pt x="9206" y="21474"/>
                      <a:pt x="9328" y="21271"/>
                    </a:cubicBezTo>
                    <a:lnTo>
                      <a:pt x="10726" y="18934"/>
                    </a:lnTo>
                    <a:lnTo>
                      <a:pt x="17253" y="21551"/>
                    </a:lnTo>
                    <a:cubicBezTo>
                      <a:pt x="17332" y="21584"/>
                      <a:pt x="17418" y="21599"/>
                      <a:pt x="17502" y="21599"/>
                    </a:cubicBezTo>
                    <a:cubicBezTo>
                      <a:pt x="17617" y="21599"/>
                      <a:pt x="17731" y="21571"/>
                      <a:pt x="17832" y="21512"/>
                    </a:cubicBezTo>
                    <a:cubicBezTo>
                      <a:pt x="18010" y="21412"/>
                      <a:pt x="18133" y="21238"/>
                      <a:pt x="18167" y="21035"/>
                    </a:cubicBezTo>
                    <a:lnTo>
                      <a:pt x="21533" y="785"/>
                    </a:lnTo>
                    <a:cubicBezTo>
                      <a:pt x="21576" y="520"/>
                      <a:pt x="21459" y="254"/>
                      <a:pt x="21234" y="10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59" name="Group 58"/>
          <p:cNvGrpSpPr/>
          <p:nvPr/>
        </p:nvGrpSpPr>
        <p:grpSpPr>
          <a:xfrm>
            <a:off x="0" y="3269633"/>
            <a:ext cx="1762083" cy="880612"/>
            <a:chOff x="668501" y="2226806"/>
            <a:chExt cx="1670922" cy="835054"/>
          </a:xfrm>
          <a:solidFill>
            <a:srgbClr val="FD6753"/>
          </a:solidFill>
        </p:grpSpPr>
        <p:sp>
          <p:nvSpPr>
            <p:cNvPr id="60" name="Rectangle 59"/>
            <p:cNvSpPr/>
            <p:nvPr/>
          </p:nvSpPr>
          <p:spPr>
            <a:xfrm>
              <a:off x="668501" y="2970016"/>
              <a:ext cx="1289608" cy="90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61" name="Group 60"/>
            <p:cNvGrpSpPr/>
            <p:nvPr/>
          </p:nvGrpSpPr>
          <p:grpSpPr>
            <a:xfrm>
              <a:off x="1504369" y="2226806"/>
              <a:ext cx="835054" cy="835054"/>
              <a:chOff x="1504369" y="2226806"/>
              <a:chExt cx="835054" cy="835054"/>
            </a:xfrm>
            <a:grpFill/>
          </p:grpSpPr>
          <p:grpSp>
            <p:nvGrpSpPr>
              <p:cNvPr id="62" name="Group 61"/>
              <p:cNvGrpSpPr/>
              <p:nvPr/>
            </p:nvGrpSpPr>
            <p:grpSpPr>
              <a:xfrm>
                <a:off x="1504369" y="2226806"/>
                <a:ext cx="835054" cy="835054"/>
                <a:chOff x="4595928" y="4332692"/>
                <a:chExt cx="835054" cy="835054"/>
              </a:xfrm>
              <a:grpFill/>
            </p:grpSpPr>
            <p:sp>
              <p:nvSpPr>
                <p:cNvPr id="67" name="Rounded Rectangle 66"/>
                <p:cNvSpPr/>
                <p:nvPr/>
              </p:nvSpPr>
              <p:spPr>
                <a:xfrm>
                  <a:off x="4599709" y="4336473"/>
                  <a:ext cx="831273" cy="831273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8" name="Rounded Rectangle 67"/>
                <p:cNvSpPr/>
                <p:nvPr/>
              </p:nvSpPr>
              <p:spPr>
                <a:xfrm>
                  <a:off x="4595928" y="4332692"/>
                  <a:ext cx="755703" cy="755703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solidFill>
                    <a:srgbClr val="FD543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en-GB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3" name="Group 62"/>
              <p:cNvGrpSpPr/>
              <p:nvPr/>
            </p:nvGrpSpPr>
            <p:grpSpPr>
              <a:xfrm>
                <a:off x="1649651" y="2405536"/>
                <a:ext cx="465138" cy="391319"/>
                <a:chOff x="5368132" y="2625725"/>
                <a:chExt cx="465138" cy="391319"/>
              </a:xfrm>
              <a:grpFill/>
            </p:grpSpPr>
            <p:sp>
              <p:nvSpPr>
                <p:cNvPr id="64" name="AutoShape 120"/>
                <p:cNvSpPr>
                  <a:spLocks/>
                </p:cNvSpPr>
                <p:nvPr/>
              </p:nvSpPr>
              <p:spPr bwMode="auto">
                <a:xfrm>
                  <a:off x="5484813" y="2727325"/>
                  <a:ext cx="231775" cy="231775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6948" y="16070"/>
                      </a:moveTo>
                      <a:cubicBezTo>
                        <a:pt x="14037" y="19468"/>
                        <a:pt x="8925" y="19859"/>
                        <a:pt x="5529" y="16948"/>
                      </a:cubicBezTo>
                      <a:cubicBezTo>
                        <a:pt x="2130" y="14038"/>
                        <a:pt x="1740" y="8924"/>
                        <a:pt x="4651" y="5527"/>
                      </a:cubicBezTo>
                      <a:cubicBezTo>
                        <a:pt x="7559" y="2131"/>
                        <a:pt x="12674" y="1740"/>
                        <a:pt x="16070" y="4650"/>
                      </a:cubicBezTo>
                      <a:cubicBezTo>
                        <a:pt x="19466" y="7560"/>
                        <a:pt x="19859" y="12673"/>
                        <a:pt x="16948" y="16070"/>
                      </a:cubicBezTo>
                      <a:moveTo>
                        <a:pt x="10800" y="0"/>
                      </a:moveTo>
                      <a:cubicBezTo>
                        <a:pt x="4833" y="0"/>
                        <a:pt x="0" y="4834"/>
                        <a:pt x="0" y="10800"/>
                      </a:cubicBezTo>
                      <a:cubicBezTo>
                        <a:pt x="0" y="16765"/>
                        <a:pt x="4833" y="21599"/>
                        <a:pt x="10800" y="21599"/>
                      </a:cubicBezTo>
                      <a:cubicBezTo>
                        <a:pt x="16764" y="21599"/>
                        <a:pt x="21600" y="16765"/>
                        <a:pt x="21600" y="10800"/>
                      </a:cubicBezTo>
                      <a:cubicBezTo>
                        <a:pt x="21600" y="4834"/>
                        <a:pt x="16764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/>
                <a:p>
                  <a:pPr algn="ctr" defTabSz="241082" hangingPunct="0">
                    <a:lnSpc>
                      <a:spcPct val="130000"/>
                    </a:lnSpc>
                  </a:pPr>
                  <a:endParaRPr lang="en-US" sz="1582"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AutoShape 121"/>
                <p:cNvSpPr>
                  <a:spLocks/>
                </p:cNvSpPr>
                <p:nvPr/>
              </p:nvSpPr>
              <p:spPr bwMode="auto">
                <a:xfrm>
                  <a:off x="5542757" y="2785269"/>
                  <a:ext cx="65088" cy="65088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200" y="0"/>
                      </a:moveTo>
                      <a:cubicBezTo>
                        <a:pt x="8596" y="0"/>
                        <a:pt x="0" y="8596"/>
                        <a:pt x="0" y="19195"/>
                      </a:cubicBezTo>
                      <a:lnTo>
                        <a:pt x="0" y="19199"/>
                      </a:lnTo>
                      <a:cubicBezTo>
                        <a:pt x="0" y="20524"/>
                        <a:pt x="1068" y="21599"/>
                        <a:pt x="2400" y="21599"/>
                      </a:cubicBezTo>
                      <a:cubicBezTo>
                        <a:pt x="3721" y="21599"/>
                        <a:pt x="4800" y="20524"/>
                        <a:pt x="4800" y="19199"/>
                      </a:cubicBezTo>
                      <a:lnTo>
                        <a:pt x="4800" y="19195"/>
                      </a:lnTo>
                      <a:cubicBezTo>
                        <a:pt x="4800" y="11247"/>
                        <a:pt x="11240" y="4799"/>
                        <a:pt x="19200" y="4799"/>
                      </a:cubicBezTo>
                      <a:cubicBezTo>
                        <a:pt x="20521" y="4799"/>
                        <a:pt x="21600" y="3724"/>
                        <a:pt x="21600" y="2399"/>
                      </a:cubicBezTo>
                      <a:cubicBezTo>
                        <a:pt x="21600" y="1075"/>
                        <a:pt x="20521" y="0"/>
                        <a:pt x="192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/>
                <a:p>
                  <a:pPr algn="ctr" defTabSz="241082" hangingPunct="0">
                    <a:lnSpc>
                      <a:spcPct val="130000"/>
                    </a:lnSpc>
                  </a:pPr>
                  <a:endParaRPr lang="en-US" sz="1582"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AutoShape 122"/>
                <p:cNvSpPr>
                  <a:spLocks/>
                </p:cNvSpPr>
                <p:nvPr/>
              </p:nvSpPr>
              <p:spPr bwMode="auto">
                <a:xfrm>
                  <a:off x="5368132" y="2625725"/>
                  <a:ext cx="465138" cy="391319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0249" y="19199"/>
                      </a:moveTo>
                      <a:cubicBezTo>
                        <a:pt x="20249" y="19642"/>
                        <a:pt x="19948" y="19999"/>
                        <a:pt x="19575" y="19999"/>
                      </a:cubicBezTo>
                      <a:lnTo>
                        <a:pt x="2024" y="19999"/>
                      </a:lnTo>
                      <a:cubicBezTo>
                        <a:pt x="1651" y="19999"/>
                        <a:pt x="1349" y="19642"/>
                        <a:pt x="1349" y="19199"/>
                      </a:cubicBezTo>
                      <a:lnTo>
                        <a:pt x="1349" y="7200"/>
                      </a:lnTo>
                      <a:cubicBezTo>
                        <a:pt x="1349" y="6809"/>
                        <a:pt x="1588" y="6475"/>
                        <a:pt x="1914" y="6411"/>
                      </a:cubicBezTo>
                      <a:lnTo>
                        <a:pt x="5588" y="5684"/>
                      </a:lnTo>
                      <a:lnTo>
                        <a:pt x="6797" y="2103"/>
                      </a:lnTo>
                      <a:cubicBezTo>
                        <a:pt x="6900" y="1799"/>
                        <a:pt x="7148" y="1600"/>
                        <a:pt x="7424" y="1600"/>
                      </a:cubicBezTo>
                      <a:lnTo>
                        <a:pt x="14174" y="1600"/>
                      </a:lnTo>
                      <a:cubicBezTo>
                        <a:pt x="14450" y="1600"/>
                        <a:pt x="14698" y="1799"/>
                        <a:pt x="14801" y="2103"/>
                      </a:cubicBezTo>
                      <a:lnTo>
                        <a:pt x="16010" y="5684"/>
                      </a:lnTo>
                      <a:lnTo>
                        <a:pt x="19685" y="6411"/>
                      </a:lnTo>
                      <a:cubicBezTo>
                        <a:pt x="20011" y="6475"/>
                        <a:pt x="20249" y="6809"/>
                        <a:pt x="20249" y="7200"/>
                      </a:cubicBezTo>
                      <a:cubicBezTo>
                        <a:pt x="20249" y="7200"/>
                        <a:pt x="20249" y="19199"/>
                        <a:pt x="20249" y="19199"/>
                      </a:cubicBezTo>
                      <a:close/>
                      <a:moveTo>
                        <a:pt x="19907" y="4832"/>
                      </a:moveTo>
                      <a:lnTo>
                        <a:pt x="16981" y="4254"/>
                      </a:lnTo>
                      <a:lnTo>
                        <a:pt x="16054" y="1507"/>
                      </a:lnTo>
                      <a:cubicBezTo>
                        <a:pt x="15745" y="591"/>
                        <a:pt x="15006" y="0"/>
                        <a:pt x="14174" y="0"/>
                      </a:cubicBezTo>
                      <a:lnTo>
                        <a:pt x="7424" y="0"/>
                      </a:lnTo>
                      <a:cubicBezTo>
                        <a:pt x="6593" y="0"/>
                        <a:pt x="5854" y="591"/>
                        <a:pt x="5543" y="1509"/>
                      </a:cubicBezTo>
                      <a:lnTo>
                        <a:pt x="4618" y="4254"/>
                      </a:lnTo>
                      <a:lnTo>
                        <a:pt x="1692" y="4832"/>
                      </a:lnTo>
                      <a:cubicBezTo>
                        <a:pt x="711" y="5025"/>
                        <a:pt x="0" y="6020"/>
                        <a:pt x="0" y="7200"/>
                      </a:cubicBezTo>
                      <a:lnTo>
                        <a:pt x="0" y="19199"/>
                      </a:lnTo>
                      <a:cubicBezTo>
                        <a:pt x="0" y="20523"/>
                        <a:pt x="908" y="21600"/>
                        <a:pt x="2024" y="21600"/>
                      </a:cubicBezTo>
                      <a:lnTo>
                        <a:pt x="19575" y="21600"/>
                      </a:lnTo>
                      <a:cubicBezTo>
                        <a:pt x="20691" y="21600"/>
                        <a:pt x="21600" y="20523"/>
                        <a:pt x="21600" y="19199"/>
                      </a:cubicBezTo>
                      <a:lnTo>
                        <a:pt x="21600" y="7200"/>
                      </a:lnTo>
                      <a:cubicBezTo>
                        <a:pt x="21600" y="6020"/>
                        <a:pt x="20888" y="5025"/>
                        <a:pt x="19907" y="4832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20089" tIns="20089" rIns="20089" bIns="20089" anchor="ctr"/>
                <a:lstStyle/>
                <a:p>
                  <a:pPr algn="ctr" defTabSz="241082" hangingPunct="0">
                    <a:lnSpc>
                      <a:spcPct val="130000"/>
                    </a:lnSpc>
                  </a:pPr>
                  <a:endParaRPr lang="en-US" sz="1582"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grpSp>
        <p:nvGrpSpPr>
          <p:cNvPr id="69" name="Group 68"/>
          <p:cNvGrpSpPr/>
          <p:nvPr/>
        </p:nvGrpSpPr>
        <p:grpSpPr>
          <a:xfrm>
            <a:off x="322292" y="4253109"/>
            <a:ext cx="2502209" cy="1966704"/>
            <a:chOff x="670441" y="3130834"/>
            <a:chExt cx="2372758" cy="1864957"/>
          </a:xfrm>
        </p:grpSpPr>
        <p:sp>
          <p:nvSpPr>
            <p:cNvPr id="70" name="TextBox 69"/>
            <p:cNvSpPr txBox="1"/>
            <p:nvPr/>
          </p:nvSpPr>
          <p:spPr>
            <a:xfrm>
              <a:off x="1225866" y="3130834"/>
              <a:ext cx="746659" cy="4460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sz="2109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2010</a:t>
              </a:r>
              <a:endParaRPr lang="en-GB" sz="2109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1" name="Group 70"/>
            <p:cNvGrpSpPr/>
            <p:nvPr/>
          </p:nvGrpSpPr>
          <p:grpSpPr>
            <a:xfrm>
              <a:off x="670441" y="3929017"/>
              <a:ext cx="2372758" cy="1066774"/>
              <a:chOff x="670441" y="3818177"/>
              <a:chExt cx="2372758" cy="1066774"/>
            </a:xfrm>
          </p:grpSpPr>
          <p:sp>
            <p:nvSpPr>
              <p:cNvPr id="72" name="TextBox 71"/>
              <p:cNvSpPr txBox="1"/>
              <p:nvPr/>
            </p:nvSpPr>
            <p:spPr>
              <a:xfrm>
                <a:off x="701276" y="3818177"/>
                <a:ext cx="1488454" cy="3953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相关标题文字</a:t>
                </a:r>
                <a:endParaRPr lang="en-GB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3" name="TextBox 72"/>
              <p:cNvSpPr txBox="1"/>
              <p:nvPr/>
            </p:nvSpPr>
            <p:spPr>
              <a:xfrm>
                <a:off x="670441" y="4167355"/>
                <a:ext cx="2372758" cy="7175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107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点击添加相关标题文字，点击添加相关标题文字，点击添加相关标题文字，点击添加相关标题文字。</a:t>
                </a:r>
                <a:endParaRPr lang="en-GB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4" name="Group 73"/>
          <p:cNvGrpSpPr/>
          <p:nvPr/>
        </p:nvGrpSpPr>
        <p:grpSpPr>
          <a:xfrm>
            <a:off x="4193348" y="4217504"/>
            <a:ext cx="2502209" cy="2000337"/>
            <a:chOff x="4644907" y="3141206"/>
            <a:chExt cx="2372758" cy="1896850"/>
          </a:xfrm>
        </p:grpSpPr>
        <p:sp>
          <p:nvSpPr>
            <p:cNvPr id="75" name="TextBox 74"/>
            <p:cNvSpPr txBox="1"/>
            <p:nvPr/>
          </p:nvSpPr>
          <p:spPr>
            <a:xfrm>
              <a:off x="5465114" y="3141206"/>
              <a:ext cx="746659" cy="4460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sz="2109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2109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6" name="Group 75"/>
            <p:cNvGrpSpPr/>
            <p:nvPr/>
          </p:nvGrpSpPr>
          <p:grpSpPr>
            <a:xfrm>
              <a:off x="4644907" y="3971282"/>
              <a:ext cx="2372758" cy="1066774"/>
              <a:chOff x="670441" y="3863499"/>
              <a:chExt cx="2372758" cy="1066774"/>
            </a:xfrm>
          </p:grpSpPr>
          <p:sp>
            <p:nvSpPr>
              <p:cNvPr id="77" name="TextBox 76"/>
              <p:cNvSpPr txBox="1"/>
              <p:nvPr/>
            </p:nvSpPr>
            <p:spPr>
              <a:xfrm>
                <a:off x="718178" y="3863499"/>
                <a:ext cx="1488454" cy="3953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相关标题文字</a:t>
                </a:r>
                <a:endParaRPr lang="en-GB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8" name="TextBox 77"/>
              <p:cNvSpPr txBox="1"/>
              <p:nvPr/>
            </p:nvSpPr>
            <p:spPr>
              <a:xfrm>
                <a:off x="670441" y="4212677"/>
                <a:ext cx="2372758" cy="7175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107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点击添加相关标题文字，点击添加相关标题文字，点击添加相关标题文字，点击添加相关标题文字。</a:t>
                </a:r>
                <a:endParaRPr lang="en-GB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9" name="Group 78"/>
          <p:cNvGrpSpPr/>
          <p:nvPr/>
        </p:nvGrpSpPr>
        <p:grpSpPr>
          <a:xfrm>
            <a:off x="2143709" y="2016179"/>
            <a:ext cx="2505764" cy="1876854"/>
            <a:chOff x="2702606" y="1461369"/>
            <a:chExt cx="2376129" cy="1779755"/>
          </a:xfrm>
        </p:grpSpPr>
        <p:sp>
          <p:nvSpPr>
            <p:cNvPr id="80" name="TextBox 79"/>
            <p:cNvSpPr txBox="1"/>
            <p:nvPr/>
          </p:nvSpPr>
          <p:spPr>
            <a:xfrm>
              <a:off x="3569190" y="2795074"/>
              <a:ext cx="732493" cy="4460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sz="2109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2011</a:t>
              </a:r>
              <a:endParaRPr lang="en-GB" sz="2109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1" name="Group 80"/>
            <p:cNvGrpSpPr/>
            <p:nvPr/>
          </p:nvGrpSpPr>
          <p:grpSpPr>
            <a:xfrm>
              <a:off x="2702606" y="1461369"/>
              <a:ext cx="2376129" cy="1066774"/>
              <a:chOff x="667070" y="3432057"/>
              <a:chExt cx="2376129" cy="1066774"/>
            </a:xfrm>
          </p:grpSpPr>
          <p:sp>
            <p:nvSpPr>
              <p:cNvPr id="82" name="TextBox 81"/>
              <p:cNvSpPr txBox="1"/>
              <p:nvPr/>
            </p:nvSpPr>
            <p:spPr>
              <a:xfrm>
                <a:off x="667070" y="3432057"/>
                <a:ext cx="1488454" cy="3953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相关标题文字</a:t>
                </a:r>
                <a:endParaRPr lang="en-GB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3" name="TextBox 82"/>
              <p:cNvSpPr txBox="1"/>
              <p:nvPr/>
            </p:nvSpPr>
            <p:spPr>
              <a:xfrm>
                <a:off x="670441" y="3781235"/>
                <a:ext cx="2372758" cy="7175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107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点击添加相关标题文字，点击添加相关标题文字，点击添加相关标题文字，点击添加相关标题文字。</a:t>
                </a:r>
                <a:endParaRPr lang="en-GB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4" name="Group 83"/>
          <p:cNvGrpSpPr/>
          <p:nvPr/>
        </p:nvGrpSpPr>
        <p:grpSpPr>
          <a:xfrm>
            <a:off x="6259841" y="2034956"/>
            <a:ext cx="2502209" cy="1860145"/>
            <a:chOff x="6628152" y="1478474"/>
            <a:chExt cx="2372758" cy="1763911"/>
          </a:xfrm>
        </p:grpSpPr>
        <p:sp>
          <p:nvSpPr>
            <p:cNvPr id="85" name="TextBox 84"/>
            <p:cNvSpPr txBox="1"/>
            <p:nvPr/>
          </p:nvSpPr>
          <p:spPr>
            <a:xfrm>
              <a:off x="7492208" y="2796335"/>
              <a:ext cx="746659" cy="4460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sz="2109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2109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6" name="Group 85"/>
            <p:cNvGrpSpPr/>
            <p:nvPr/>
          </p:nvGrpSpPr>
          <p:grpSpPr>
            <a:xfrm>
              <a:off x="6628152" y="1478474"/>
              <a:ext cx="2372758" cy="1066768"/>
              <a:chOff x="670441" y="3432063"/>
              <a:chExt cx="2372758" cy="1066768"/>
            </a:xfrm>
          </p:grpSpPr>
          <p:sp>
            <p:nvSpPr>
              <p:cNvPr id="87" name="TextBox 86"/>
              <p:cNvSpPr txBox="1"/>
              <p:nvPr/>
            </p:nvSpPr>
            <p:spPr>
              <a:xfrm>
                <a:off x="691735" y="3432063"/>
                <a:ext cx="1488454" cy="3953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相关标题文字</a:t>
                </a:r>
                <a:endParaRPr lang="en-GB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8" name="TextBox 87"/>
              <p:cNvSpPr txBox="1"/>
              <p:nvPr/>
            </p:nvSpPr>
            <p:spPr>
              <a:xfrm>
                <a:off x="670441" y="3781235"/>
                <a:ext cx="2372758" cy="7175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107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点击添加相关标题文字，点击添加相关标题文字，点击添加相关标题文字，点击添加相关标题文字。</a:t>
                </a:r>
                <a:endParaRPr lang="en-GB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9" name="Group 88"/>
          <p:cNvGrpSpPr/>
          <p:nvPr/>
        </p:nvGrpSpPr>
        <p:grpSpPr>
          <a:xfrm>
            <a:off x="10045267" y="1993756"/>
            <a:ext cx="2444548" cy="1939137"/>
            <a:chOff x="10100461" y="1480283"/>
            <a:chExt cx="2318080" cy="1838816"/>
          </a:xfrm>
        </p:grpSpPr>
        <p:sp>
          <p:nvSpPr>
            <p:cNvPr id="90" name="TextBox 89"/>
            <p:cNvSpPr txBox="1"/>
            <p:nvPr/>
          </p:nvSpPr>
          <p:spPr>
            <a:xfrm>
              <a:off x="11133475" y="2873049"/>
              <a:ext cx="746659" cy="4460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sz="2109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2109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91" name="Group 90"/>
            <p:cNvGrpSpPr/>
            <p:nvPr/>
          </p:nvGrpSpPr>
          <p:grpSpPr>
            <a:xfrm>
              <a:off x="10100461" y="1480283"/>
              <a:ext cx="2318080" cy="1066774"/>
              <a:chOff x="1176907" y="3432057"/>
              <a:chExt cx="2318080" cy="1066774"/>
            </a:xfrm>
          </p:grpSpPr>
          <p:sp>
            <p:nvSpPr>
              <p:cNvPr id="92" name="TextBox 91"/>
              <p:cNvSpPr txBox="1"/>
              <p:nvPr/>
            </p:nvSpPr>
            <p:spPr>
              <a:xfrm>
                <a:off x="1189012" y="3432057"/>
                <a:ext cx="1488454" cy="3953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相关标题文字</a:t>
                </a:r>
                <a:endParaRPr lang="en-GB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3" name="TextBox 92"/>
              <p:cNvSpPr txBox="1"/>
              <p:nvPr/>
            </p:nvSpPr>
            <p:spPr>
              <a:xfrm>
                <a:off x="1176907" y="3781235"/>
                <a:ext cx="2318080" cy="7175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107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点击添加相关标题文字，点击添加相关标题文字，点击添加相关标题文字，点击添加相关标题文字。</a:t>
                </a:r>
                <a:endParaRPr lang="en-GB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4" name="Group 93"/>
          <p:cNvGrpSpPr/>
          <p:nvPr/>
        </p:nvGrpSpPr>
        <p:grpSpPr>
          <a:xfrm>
            <a:off x="8368614" y="4249535"/>
            <a:ext cx="2502209" cy="1968306"/>
            <a:chOff x="8569744" y="3128912"/>
            <a:chExt cx="2372758" cy="1866476"/>
          </a:xfrm>
        </p:grpSpPr>
        <p:grpSp>
          <p:nvGrpSpPr>
            <p:cNvPr id="95" name="Group 94"/>
            <p:cNvGrpSpPr/>
            <p:nvPr/>
          </p:nvGrpSpPr>
          <p:grpSpPr>
            <a:xfrm>
              <a:off x="8569744" y="3935382"/>
              <a:ext cx="2372758" cy="1060006"/>
              <a:chOff x="670441" y="3830910"/>
              <a:chExt cx="2372758" cy="1060006"/>
            </a:xfrm>
          </p:grpSpPr>
          <p:sp>
            <p:nvSpPr>
              <p:cNvPr id="97" name="TextBox 96"/>
              <p:cNvSpPr txBox="1"/>
              <p:nvPr/>
            </p:nvSpPr>
            <p:spPr>
              <a:xfrm>
                <a:off x="721307" y="3830910"/>
                <a:ext cx="1488454" cy="3953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相关标题文字</a:t>
                </a:r>
                <a:endParaRPr lang="en-GB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8" name="TextBox 97"/>
              <p:cNvSpPr txBox="1"/>
              <p:nvPr/>
            </p:nvSpPr>
            <p:spPr>
              <a:xfrm>
                <a:off x="670441" y="4173320"/>
                <a:ext cx="2372758" cy="7175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107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点击添加相关标题文字，点击添加相关标题文字，点击添加相关标题文字，点击添加相关标题文字。</a:t>
                </a:r>
                <a:endParaRPr lang="en-GB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6" name="TextBox 95"/>
            <p:cNvSpPr txBox="1"/>
            <p:nvPr/>
          </p:nvSpPr>
          <p:spPr>
            <a:xfrm>
              <a:off x="9316107" y="3128912"/>
              <a:ext cx="746659" cy="4460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sz="2109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2109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99" name="矩形 98"/>
          <p:cNvSpPr/>
          <p:nvPr/>
        </p:nvSpPr>
        <p:spPr>
          <a:xfrm>
            <a:off x="0" y="375965"/>
            <a:ext cx="163885" cy="576064"/>
          </a:xfrm>
          <a:prstGeom prst="rect">
            <a:avLst/>
          </a:prstGeom>
          <a:solidFill>
            <a:srgbClr val="FD67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0" name="TextBox 89"/>
          <p:cNvSpPr txBox="1"/>
          <p:nvPr/>
        </p:nvSpPr>
        <p:spPr>
          <a:xfrm>
            <a:off x="363770" y="377765"/>
            <a:ext cx="3262432" cy="525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GB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83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10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956874" y="1695547"/>
            <a:ext cx="733401" cy="5078913"/>
            <a:chOff x="4160049" y="1274619"/>
            <a:chExt cx="695459" cy="4816157"/>
          </a:xfrm>
          <a:effectLst>
            <a:outerShdw blurRad="381000" dist="38100" dir="2700000" algn="tl" rotWithShape="0">
              <a:prstClr val="black">
                <a:alpha val="35000"/>
              </a:prstClr>
            </a:outerShdw>
          </a:effectLst>
        </p:grpSpPr>
        <p:sp>
          <p:nvSpPr>
            <p:cNvPr id="5" name="Rectangle 4"/>
            <p:cNvSpPr/>
            <p:nvPr/>
          </p:nvSpPr>
          <p:spPr>
            <a:xfrm>
              <a:off x="4160049" y="1274619"/>
              <a:ext cx="695459" cy="40597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sosceles Triangle 5"/>
            <p:cNvSpPr/>
            <p:nvPr/>
          </p:nvSpPr>
          <p:spPr>
            <a:xfrm flipV="1">
              <a:off x="4160049" y="5334390"/>
              <a:ext cx="695459" cy="756386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sosceles Triangle 6"/>
            <p:cNvSpPr/>
            <p:nvPr/>
          </p:nvSpPr>
          <p:spPr>
            <a:xfrm flipV="1">
              <a:off x="4399999" y="5852463"/>
              <a:ext cx="220319" cy="238313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220791" y="4257915"/>
            <a:ext cx="1469482" cy="1411813"/>
            <a:chOff x="5013756" y="3958570"/>
            <a:chExt cx="1393459" cy="1338773"/>
          </a:xfrm>
          <a:solidFill>
            <a:schemeClr val="bg1"/>
          </a:solidFill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Diamond 8"/>
            <p:cNvSpPr/>
            <p:nvPr/>
          </p:nvSpPr>
          <p:spPr>
            <a:xfrm>
              <a:off x="5013756" y="3958570"/>
              <a:ext cx="1393459" cy="1338773"/>
            </a:xfrm>
            <a:prstGeom prst="diamond">
              <a:avLst/>
            </a:prstGeom>
            <a:solidFill>
              <a:srgbClr val="769EBF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26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478313" y="4439043"/>
              <a:ext cx="464344" cy="377825"/>
              <a:chOff x="10074275" y="4479132"/>
              <a:chExt cx="464344" cy="377825"/>
            </a:xfrm>
            <a:grpFill/>
          </p:grpSpPr>
          <p:sp>
            <p:nvSpPr>
              <p:cNvPr id="11" name="AutoShape 5"/>
              <p:cNvSpPr>
                <a:spLocks/>
              </p:cNvSpPr>
              <p:nvPr/>
            </p:nvSpPr>
            <p:spPr bwMode="auto">
              <a:xfrm>
                <a:off x="10393363" y="4595019"/>
                <a:ext cx="87313" cy="1166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999" y="18900"/>
                    </a:moveTo>
                    <a:lnTo>
                      <a:pt x="3600" y="18900"/>
                    </a:lnTo>
                    <a:lnTo>
                      <a:pt x="3600" y="2700"/>
                    </a:lnTo>
                    <a:lnTo>
                      <a:pt x="7200" y="2700"/>
                    </a:lnTo>
                    <a:lnTo>
                      <a:pt x="17999" y="14850"/>
                    </a:lnTo>
                    <a:cubicBezTo>
                      <a:pt x="17999" y="14850"/>
                      <a:pt x="17999" y="18900"/>
                      <a:pt x="17999" y="18900"/>
                    </a:cubicBezTo>
                    <a:close/>
                    <a:moveTo>
                      <a:pt x="10195" y="1202"/>
                    </a:moveTo>
                    <a:cubicBezTo>
                      <a:pt x="9527" y="450"/>
                      <a:pt x="8402" y="0"/>
                      <a:pt x="7200" y="0"/>
                    </a:cubicBezTo>
                    <a:lnTo>
                      <a:pt x="3600" y="0"/>
                    </a:lnTo>
                    <a:cubicBezTo>
                      <a:pt x="1610" y="0"/>
                      <a:pt x="0" y="1207"/>
                      <a:pt x="0" y="2700"/>
                    </a:cubicBezTo>
                    <a:lnTo>
                      <a:pt x="0" y="18900"/>
                    </a:lnTo>
                    <a:cubicBezTo>
                      <a:pt x="0" y="20392"/>
                      <a:pt x="1610" y="21599"/>
                      <a:pt x="3600" y="21599"/>
                    </a:cubicBezTo>
                    <a:lnTo>
                      <a:pt x="17999" y="21599"/>
                    </a:lnTo>
                    <a:cubicBezTo>
                      <a:pt x="19989" y="21599"/>
                      <a:pt x="21600" y="20392"/>
                      <a:pt x="21600" y="18900"/>
                    </a:cubicBezTo>
                    <a:lnTo>
                      <a:pt x="21600" y="14850"/>
                    </a:lnTo>
                    <a:cubicBezTo>
                      <a:pt x="21600" y="14317"/>
                      <a:pt x="21389" y="13795"/>
                      <a:pt x="20995" y="13352"/>
                    </a:cubicBezTo>
                    <a:cubicBezTo>
                      <a:pt x="20995" y="13352"/>
                      <a:pt x="10195" y="1202"/>
                      <a:pt x="10195" y="1202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2" name="AutoShape 6"/>
              <p:cNvSpPr>
                <a:spLocks/>
              </p:cNvSpPr>
              <p:nvPr/>
            </p:nvSpPr>
            <p:spPr bwMode="auto">
              <a:xfrm>
                <a:off x="10074275" y="4479132"/>
                <a:ext cx="464344" cy="3778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50" y="16615"/>
                    </a:moveTo>
                    <a:cubicBezTo>
                      <a:pt x="20250" y="17074"/>
                      <a:pt x="19948" y="17446"/>
                      <a:pt x="19575" y="17446"/>
                    </a:cubicBezTo>
                    <a:lnTo>
                      <a:pt x="18803" y="17446"/>
                    </a:lnTo>
                    <a:cubicBezTo>
                      <a:pt x="18501" y="16016"/>
                      <a:pt x="17453" y="14953"/>
                      <a:pt x="16200" y="14953"/>
                    </a:cubicBezTo>
                    <a:cubicBezTo>
                      <a:pt x="14945" y="14953"/>
                      <a:pt x="13897" y="16016"/>
                      <a:pt x="13595" y="17446"/>
                    </a:cubicBezTo>
                    <a:lnTo>
                      <a:pt x="10029" y="17446"/>
                    </a:lnTo>
                    <a:cubicBezTo>
                      <a:pt x="9727" y="16016"/>
                      <a:pt x="8679" y="14953"/>
                      <a:pt x="7425" y="14953"/>
                    </a:cubicBezTo>
                    <a:cubicBezTo>
                      <a:pt x="6170" y="14953"/>
                      <a:pt x="5122" y="16016"/>
                      <a:pt x="4820" y="17446"/>
                    </a:cubicBezTo>
                    <a:lnTo>
                      <a:pt x="4050" y="17446"/>
                    </a:lnTo>
                    <a:cubicBezTo>
                      <a:pt x="3677" y="17446"/>
                      <a:pt x="3375" y="17074"/>
                      <a:pt x="3375" y="16615"/>
                    </a:cubicBezTo>
                    <a:lnTo>
                      <a:pt x="3375" y="14123"/>
                    </a:lnTo>
                    <a:lnTo>
                      <a:pt x="12150" y="14123"/>
                    </a:lnTo>
                    <a:cubicBezTo>
                      <a:pt x="13266" y="14123"/>
                      <a:pt x="14175" y="13005"/>
                      <a:pt x="14175" y="11630"/>
                    </a:cubicBezTo>
                    <a:lnTo>
                      <a:pt x="14175" y="5815"/>
                    </a:lnTo>
                    <a:lnTo>
                      <a:pt x="16875" y="5815"/>
                    </a:lnTo>
                    <a:cubicBezTo>
                      <a:pt x="17100" y="5815"/>
                      <a:pt x="17311" y="5954"/>
                      <a:pt x="17436" y="6185"/>
                    </a:cubicBezTo>
                    <a:lnTo>
                      <a:pt x="20136" y="11169"/>
                    </a:lnTo>
                    <a:cubicBezTo>
                      <a:pt x="20210" y="11306"/>
                      <a:pt x="20250" y="11466"/>
                      <a:pt x="20250" y="11630"/>
                    </a:cubicBezTo>
                    <a:cubicBezTo>
                      <a:pt x="20250" y="11630"/>
                      <a:pt x="20250" y="16615"/>
                      <a:pt x="20250" y="16615"/>
                    </a:cubicBezTo>
                    <a:close/>
                    <a:moveTo>
                      <a:pt x="16200" y="19938"/>
                    </a:moveTo>
                    <a:cubicBezTo>
                      <a:pt x="15454" y="19938"/>
                      <a:pt x="14850" y="19193"/>
                      <a:pt x="14850" y="18276"/>
                    </a:cubicBezTo>
                    <a:cubicBezTo>
                      <a:pt x="14850" y="17360"/>
                      <a:pt x="15454" y="16615"/>
                      <a:pt x="16200" y="16615"/>
                    </a:cubicBezTo>
                    <a:cubicBezTo>
                      <a:pt x="16945" y="16615"/>
                      <a:pt x="17550" y="17360"/>
                      <a:pt x="17550" y="18276"/>
                    </a:cubicBezTo>
                    <a:cubicBezTo>
                      <a:pt x="17550" y="19193"/>
                      <a:pt x="16945" y="19938"/>
                      <a:pt x="16200" y="19938"/>
                    </a:cubicBezTo>
                    <a:moveTo>
                      <a:pt x="7425" y="19938"/>
                    </a:moveTo>
                    <a:cubicBezTo>
                      <a:pt x="6679" y="19938"/>
                      <a:pt x="6075" y="19193"/>
                      <a:pt x="6075" y="18276"/>
                    </a:cubicBezTo>
                    <a:cubicBezTo>
                      <a:pt x="6075" y="17360"/>
                      <a:pt x="6679" y="16615"/>
                      <a:pt x="7425" y="16615"/>
                    </a:cubicBezTo>
                    <a:cubicBezTo>
                      <a:pt x="8170" y="16615"/>
                      <a:pt x="8775" y="17360"/>
                      <a:pt x="8775" y="18276"/>
                    </a:cubicBezTo>
                    <a:cubicBezTo>
                      <a:pt x="8775" y="19193"/>
                      <a:pt x="8170" y="19938"/>
                      <a:pt x="7425" y="19938"/>
                    </a:cubicBezTo>
                    <a:moveTo>
                      <a:pt x="2024" y="12461"/>
                    </a:moveTo>
                    <a:cubicBezTo>
                      <a:pt x="1652" y="12461"/>
                      <a:pt x="1349" y="12089"/>
                      <a:pt x="1349" y="11630"/>
                    </a:cubicBezTo>
                    <a:lnTo>
                      <a:pt x="1349" y="2492"/>
                    </a:lnTo>
                    <a:cubicBezTo>
                      <a:pt x="1349" y="2033"/>
                      <a:pt x="1652" y="1661"/>
                      <a:pt x="2024" y="1661"/>
                    </a:cubicBezTo>
                    <a:lnTo>
                      <a:pt x="12150" y="1661"/>
                    </a:lnTo>
                    <a:cubicBezTo>
                      <a:pt x="12523" y="1661"/>
                      <a:pt x="12825" y="2033"/>
                      <a:pt x="12825" y="2492"/>
                    </a:cubicBezTo>
                    <a:lnTo>
                      <a:pt x="12825" y="4153"/>
                    </a:lnTo>
                    <a:lnTo>
                      <a:pt x="12825" y="5815"/>
                    </a:lnTo>
                    <a:lnTo>
                      <a:pt x="12825" y="11630"/>
                    </a:lnTo>
                    <a:cubicBezTo>
                      <a:pt x="12825" y="12089"/>
                      <a:pt x="12523" y="12461"/>
                      <a:pt x="12150" y="12461"/>
                    </a:cubicBezTo>
                    <a:cubicBezTo>
                      <a:pt x="12150" y="12461"/>
                      <a:pt x="2024" y="12461"/>
                      <a:pt x="2024" y="12461"/>
                    </a:cubicBezTo>
                    <a:close/>
                    <a:moveTo>
                      <a:pt x="21259" y="10248"/>
                    </a:moveTo>
                    <a:lnTo>
                      <a:pt x="18559" y="5263"/>
                    </a:lnTo>
                    <a:cubicBezTo>
                      <a:pt x="18182" y="4568"/>
                      <a:pt x="17552" y="4153"/>
                      <a:pt x="16875" y="4153"/>
                    </a:cubicBezTo>
                    <a:lnTo>
                      <a:pt x="14175" y="4153"/>
                    </a:lnTo>
                    <a:lnTo>
                      <a:pt x="14175" y="2492"/>
                    </a:lnTo>
                    <a:cubicBezTo>
                      <a:pt x="14175" y="1117"/>
                      <a:pt x="13266" y="0"/>
                      <a:pt x="12150" y="0"/>
                    </a:cubicBezTo>
                    <a:lnTo>
                      <a:pt x="2024" y="0"/>
                    </a:lnTo>
                    <a:cubicBezTo>
                      <a:pt x="908" y="0"/>
                      <a:pt x="0" y="1117"/>
                      <a:pt x="0" y="2492"/>
                    </a:cubicBezTo>
                    <a:lnTo>
                      <a:pt x="0" y="11630"/>
                    </a:lnTo>
                    <a:cubicBezTo>
                      <a:pt x="0" y="13005"/>
                      <a:pt x="908" y="14123"/>
                      <a:pt x="2024" y="14123"/>
                    </a:cubicBezTo>
                    <a:lnTo>
                      <a:pt x="2025" y="14123"/>
                    </a:lnTo>
                    <a:lnTo>
                      <a:pt x="2025" y="16615"/>
                    </a:lnTo>
                    <a:cubicBezTo>
                      <a:pt x="2025" y="17989"/>
                      <a:pt x="2933" y="19107"/>
                      <a:pt x="4050" y="19107"/>
                    </a:cubicBezTo>
                    <a:lnTo>
                      <a:pt x="4820" y="19107"/>
                    </a:lnTo>
                    <a:cubicBezTo>
                      <a:pt x="5122" y="20537"/>
                      <a:pt x="6170" y="21600"/>
                      <a:pt x="7425" y="21600"/>
                    </a:cubicBezTo>
                    <a:cubicBezTo>
                      <a:pt x="8679" y="21600"/>
                      <a:pt x="9727" y="20537"/>
                      <a:pt x="10029" y="19107"/>
                    </a:cubicBezTo>
                    <a:lnTo>
                      <a:pt x="13595" y="19107"/>
                    </a:lnTo>
                    <a:cubicBezTo>
                      <a:pt x="13897" y="20537"/>
                      <a:pt x="14945" y="21600"/>
                      <a:pt x="16200" y="21600"/>
                    </a:cubicBezTo>
                    <a:cubicBezTo>
                      <a:pt x="17453" y="21600"/>
                      <a:pt x="18501" y="20537"/>
                      <a:pt x="18803" y="19107"/>
                    </a:cubicBezTo>
                    <a:lnTo>
                      <a:pt x="19575" y="19107"/>
                    </a:lnTo>
                    <a:cubicBezTo>
                      <a:pt x="20691" y="19107"/>
                      <a:pt x="21599" y="17989"/>
                      <a:pt x="21599" y="16615"/>
                    </a:cubicBezTo>
                    <a:lnTo>
                      <a:pt x="21599" y="11630"/>
                    </a:lnTo>
                    <a:cubicBezTo>
                      <a:pt x="21599" y="11137"/>
                      <a:pt x="21482" y="10658"/>
                      <a:pt x="21259" y="10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2"/>
          <p:cNvGrpSpPr/>
          <p:nvPr/>
        </p:nvGrpSpPr>
        <p:grpSpPr>
          <a:xfrm>
            <a:off x="5956874" y="1695546"/>
            <a:ext cx="1469482" cy="1411813"/>
            <a:chOff x="5711758" y="1528765"/>
            <a:chExt cx="1393459" cy="1338773"/>
          </a:xfrm>
          <a:solidFill>
            <a:schemeClr val="bg1"/>
          </a:solidFill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4" name="Diamond 13"/>
            <p:cNvSpPr/>
            <p:nvPr/>
          </p:nvSpPr>
          <p:spPr>
            <a:xfrm>
              <a:off x="5711758" y="1528765"/>
              <a:ext cx="1393459" cy="1338773"/>
            </a:xfrm>
            <a:prstGeom prst="diamond">
              <a:avLst/>
            </a:prstGeom>
            <a:solidFill>
              <a:srgbClr val="FD675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26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AutoShape 83"/>
            <p:cNvSpPr>
              <a:spLocks/>
            </p:cNvSpPr>
            <p:nvPr/>
          </p:nvSpPr>
          <p:spPr bwMode="auto">
            <a:xfrm>
              <a:off x="6169646" y="2025969"/>
              <a:ext cx="464344" cy="3048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610" y="13990"/>
                  </a:moveTo>
                  <a:cubicBezTo>
                    <a:pt x="11373" y="14259"/>
                    <a:pt x="11093" y="14400"/>
                    <a:pt x="10800" y="14400"/>
                  </a:cubicBezTo>
                  <a:cubicBezTo>
                    <a:pt x="10505" y="14400"/>
                    <a:pt x="10225" y="14259"/>
                    <a:pt x="9990" y="13990"/>
                  </a:cubicBezTo>
                  <a:lnTo>
                    <a:pt x="7198" y="10800"/>
                  </a:lnTo>
                  <a:lnTo>
                    <a:pt x="6636" y="10157"/>
                  </a:lnTo>
                  <a:lnTo>
                    <a:pt x="1349" y="4115"/>
                  </a:lnTo>
                  <a:lnTo>
                    <a:pt x="1349" y="4114"/>
                  </a:lnTo>
                  <a:cubicBezTo>
                    <a:pt x="1349" y="2980"/>
                    <a:pt x="1955" y="2057"/>
                    <a:pt x="2699" y="2057"/>
                  </a:cubicBezTo>
                  <a:lnTo>
                    <a:pt x="18899" y="2057"/>
                  </a:lnTo>
                  <a:cubicBezTo>
                    <a:pt x="19643" y="2057"/>
                    <a:pt x="20249" y="2980"/>
                    <a:pt x="20249" y="4114"/>
                  </a:cubicBezTo>
                  <a:cubicBezTo>
                    <a:pt x="20249" y="4114"/>
                    <a:pt x="11610" y="13990"/>
                    <a:pt x="11610" y="13990"/>
                  </a:cubicBezTo>
                  <a:close/>
                  <a:moveTo>
                    <a:pt x="20249" y="16198"/>
                  </a:moveTo>
                  <a:lnTo>
                    <a:pt x="15525" y="10800"/>
                  </a:lnTo>
                  <a:lnTo>
                    <a:pt x="20249" y="5399"/>
                  </a:lnTo>
                  <a:cubicBezTo>
                    <a:pt x="20249" y="5399"/>
                    <a:pt x="20249" y="16198"/>
                    <a:pt x="20249" y="16198"/>
                  </a:cubicBezTo>
                  <a:close/>
                  <a:moveTo>
                    <a:pt x="20249" y="17484"/>
                  </a:moveTo>
                  <a:cubicBezTo>
                    <a:pt x="20249" y="18620"/>
                    <a:pt x="19643" y="19541"/>
                    <a:pt x="18899" y="19541"/>
                  </a:cubicBezTo>
                  <a:lnTo>
                    <a:pt x="2699" y="19541"/>
                  </a:lnTo>
                  <a:cubicBezTo>
                    <a:pt x="1955" y="19541"/>
                    <a:pt x="1349" y="18620"/>
                    <a:pt x="1349" y="17484"/>
                  </a:cubicBezTo>
                  <a:lnTo>
                    <a:pt x="6636" y="11442"/>
                  </a:lnTo>
                  <a:lnTo>
                    <a:pt x="9585" y="14813"/>
                  </a:lnTo>
                  <a:cubicBezTo>
                    <a:pt x="9945" y="15222"/>
                    <a:pt x="10372" y="15429"/>
                    <a:pt x="10800" y="15429"/>
                  </a:cubicBezTo>
                  <a:cubicBezTo>
                    <a:pt x="11228" y="15429"/>
                    <a:pt x="11654" y="15222"/>
                    <a:pt x="12015" y="14813"/>
                  </a:cubicBezTo>
                  <a:lnTo>
                    <a:pt x="14963" y="11442"/>
                  </a:lnTo>
                  <a:cubicBezTo>
                    <a:pt x="14963" y="11442"/>
                    <a:pt x="20249" y="17484"/>
                    <a:pt x="20249" y="17484"/>
                  </a:cubicBezTo>
                  <a:close/>
                  <a:moveTo>
                    <a:pt x="1349" y="5399"/>
                  </a:moveTo>
                  <a:lnTo>
                    <a:pt x="6074" y="10800"/>
                  </a:lnTo>
                  <a:lnTo>
                    <a:pt x="1349" y="16198"/>
                  </a:lnTo>
                  <a:cubicBezTo>
                    <a:pt x="1349" y="16198"/>
                    <a:pt x="1349" y="5399"/>
                    <a:pt x="1349" y="5399"/>
                  </a:cubicBezTo>
                  <a:close/>
                  <a:moveTo>
                    <a:pt x="18899" y="0"/>
                  </a:moveTo>
                  <a:lnTo>
                    <a:pt x="2699" y="0"/>
                  </a:lnTo>
                  <a:cubicBezTo>
                    <a:pt x="1208" y="0"/>
                    <a:pt x="0" y="1842"/>
                    <a:pt x="0" y="4114"/>
                  </a:cubicBezTo>
                  <a:lnTo>
                    <a:pt x="0" y="17484"/>
                  </a:lnTo>
                  <a:cubicBezTo>
                    <a:pt x="0" y="19756"/>
                    <a:pt x="1208" y="21600"/>
                    <a:pt x="2699" y="21600"/>
                  </a:cubicBezTo>
                  <a:lnTo>
                    <a:pt x="18899" y="21600"/>
                  </a:lnTo>
                  <a:cubicBezTo>
                    <a:pt x="20391" y="21600"/>
                    <a:pt x="21600" y="19756"/>
                    <a:pt x="21600" y="17484"/>
                  </a:cubicBezTo>
                  <a:lnTo>
                    <a:pt x="21600" y="4114"/>
                  </a:lnTo>
                  <a:cubicBezTo>
                    <a:pt x="21600" y="1842"/>
                    <a:pt x="20391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16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955534" y="3403792"/>
            <a:ext cx="1469482" cy="1411813"/>
            <a:chOff x="5710487" y="3160643"/>
            <a:chExt cx="1393459" cy="1338773"/>
          </a:xfrm>
          <a:solidFill>
            <a:schemeClr val="bg1"/>
          </a:solidFill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" name="Diamond 16"/>
            <p:cNvSpPr/>
            <p:nvPr/>
          </p:nvSpPr>
          <p:spPr>
            <a:xfrm>
              <a:off x="5710487" y="3160643"/>
              <a:ext cx="1393459" cy="1338773"/>
            </a:xfrm>
            <a:prstGeom prst="diamond">
              <a:avLst/>
            </a:prstGeom>
            <a:solidFill>
              <a:srgbClr val="FCCB4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26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8" name="Group 17"/>
            <p:cNvGrpSpPr/>
            <p:nvPr/>
          </p:nvGrpSpPr>
          <p:grpSpPr>
            <a:xfrm>
              <a:off x="6175045" y="3597325"/>
              <a:ext cx="464344" cy="464344"/>
              <a:chOff x="4439444" y="2582069"/>
              <a:chExt cx="464344" cy="464344"/>
            </a:xfrm>
            <a:grpFill/>
          </p:grpSpPr>
          <p:sp>
            <p:nvSpPr>
              <p:cNvPr id="19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2" name="Group 21"/>
          <p:cNvGrpSpPr/>
          <p:nvPr/>
        </p:nvGrpSpPr>
        <p:grpSpPr>
          <a:xfrm>
            <a:off x="5220792" y="2549669"/>
            <a:ext cx="1469482" cy="1411813"/>
            <a:chOff x="5013757" y="2344704"/>
            <a:chExt cx="1393459" cy="1338773"/>
          </a:xfrm>
          <a:solidFill>
            <a:schemeClr val="bg1"/>
          </a:solidFill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Diamond 22"/>
            <p:cNvSpPr/>
            <p:nvPr/>
          </p:nvSpPr>
          <p:spPr>
            <a:xfrm>
              <a:off x="5013757" y="2344704"/>
              <a:ext cx="1393459" cy="1338773"/>
            </a:xfrm>
            <a:prstGeom prst="diamond">
              <a:avLst/>
            </a:prstGeom>
            <a:solidFill>
              <a:srgbClr val="91E3DE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26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4" name="Group 23"/>
            <p:cNvGrpSpPr/>
            <p:nvPr/>
          </p:nvGrpSpPr>
          <p:grpSpPr>
            <a:xfrm>
              <a:off x="5478313" y="2752368"/>
              <a:ext cx="464344" cy="464344"/>
              <a:chOff x="4439444" y="1652588"/>
              <a:chExt cx="464344" cy="464344"/>
            </a:xfrm>
            <a:grpFill/>
          </p:grpSpPr>
          <p:sp>
            <p:nvSpPr>
              <p:cNvPr id="25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8" name="Group 27"/>
          <p:cNvGrpSpPr/>
          <p:nvPr/>
        </p:nvGrpSpPr>
        <p:grpSpPr>
          <a:xfrm>
            <a:off x="7672537" y="1796368"/>
            <a:ext cx="3535826" cy="902892"/>
            <a:chOff x="7338662" y="1708663"/>
            <a:chExt cx="4316309" cy="856181"/>
          </a:xfrm>
        </p:grpSpPr>
        <p:sp>
          <p:nvSpPr>
            <p:cNvPr id="29" name="TextBox 28"/>
            <p:cNvSpPr txBox="1"/>
            <p:nvPr/>
          </p:nvSpPr>
          <p:spPr>
            <a:xfrm>
              <a:off x="7338662" y="1708663"/>
              <a:ext cx="1916140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</a:t>
              </a: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7338662" y="2077995"/>
              <a:ext cx="4316309" cy="4868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7669857" y="3537159"/>
            <a:ext cx="3535826" cy="902892"/>
            <a:chOff x="7338662" y="1708663"/>
            <a:chExt cx="4316309" cy="856181"/>
          </a:xfrm>
        </p:grpSpPr>
        <p:sp>
          <p:nvSpPr>
            <p:cNvPr id="32" name="TextBox 31"/>
            <p:cNvSpPr txBox="1"/>
            <p:nvPr/>
          </p:nvSpPr>
          <p:spPr>
            <a:xfrm>
              <a:off x="7338662" y="1708663"/>
              <a:ext cx="1916140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</a:t>
              </a: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7338662" y="2077995"/>
              <a:ext cx="4316309" cy="4868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1436841" y="2646522"/>
            <a:ext cx="3544805" cy="902892"/>
            <a:chOff x="7338662" y="1708663"/>
            <a:chExt cx="4316309" cy="856181"/>
          </a:xfrm>
        </p:grpSpPr>
        <p:sp>
          <p:nvSpPr>
            <p:cNvPr id="35" name="TextBox 34"/>
            <p:cNvSpPr txBox="1"/>
            <p:nvPr/>
          </p:nvSpPr>
          <p:spPr>
            <a:xfrm>
              <a:off x="9740564" y="1708663"/>
              <a:ext cx="1911286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</a:t>
              </a: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338662" y="2077995"/>
              <a:ext cx="4316309" cy="4868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1429806" y="4379597"/>
            <a:ext cx="3544805" cy="902892"/>
            <a:chOff x="7338662" y="1708663"/>
            <a:chExt cx="4316309" cy="856181"/>
          </a:xfrm>
        </p:grpSpPr>
        <p:sp>
          <p:nvSpPr>
            <p:cNvPr id="38" name="TextBox 37"/>
            <p:cNvSpPr txBox="1"/>
            <p:nvPr/>
          </p:nvSpPr>
          <p:spPr>
            <a:xfrm>
              <a:off x="9740564" y="1708663"/>
              <a:ext cx="1911286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</a:t>
              </a: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7338662" y="2077995"/>
              <a:ext cx="4316309" cy="4868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0" name="矩形 39"/>
          <p:cNvSpPr/>
          <p:nvPr/>
        </p:nvSpPr>
        <p:spPr>
          <a:xfrm>
            <a:off x="0" y="375965"/>
            <a:ext cx="163885" cy="576064"/>
          </a:xfrm>
          <a:prstGeom prst="rect">
            <a:avLst/>
          </a:prstGeom>
          <a:solidFill>
            <a:srgbClr val="91E3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9"/>
          <p:cNvSpPr txBox="1"/>
          <p:nvPr/>
        </p:nvSpPr>
        <p:spPr>
          <a:xfrm>
            <a:off x="363770" y="377765"/>
            <a:ext cx="3262432" cy="525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GB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8694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Straight Connector 76"/>
          <p:cNvCxnSpPr/>
          <p:nvPr/>
        </p:nvCxnSpPr>
        <p:spPr>
          <a:xfrm>
            <a:off x="3715839" y="5513557"/>
            <a:ext cx="1983027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7112624" y="1791212"/>
            <a:ext cx="2567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9" name="Group 68"/>
          <p:cNvGrpSpPr/>
          <p:nvPr/>
        </p:nvGrpSpPr>
        <p:grpSpPr>
          <a:xfrm>
            <a:off x="8490851" y="4384681"/>
            <a:ext cx="2397914" cy="554000"/>
            <a:chOff x="2621551" y="1387540"/>
            <a:chExt cx="1650521" cy="1372547"/>
          </a:xfrm>
        </p:grpSpPr>
        <p:cxnSp>
          <p:nvCxnSpPr>
            <p:cNvPr id="70" name="Straight Connector 69"/>
            <p:cNvCxnSpPr/>
            <p:nvPr/>
          </p:nvCxnSpPr>
          <p:spPr>
            <a:xfrm>
              <a:off x="2621551" y="1387540"/>
              <a:ext cx="1650521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>
              <a:off x="3582088" y="2073814"/>
              <a:ext cx="1372546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" name="Group 67"/>
          <p:cNvGrpSpPr/>
          <p:nvPr/>
        </p:nvGrpSpPr>
        <p:grpSpPr>
          <a:xfrm>
            <a:off x="2134582" y="2041901"/>
            <a:ext cx="1715478" cy="1421951"/>
            <a:chOff x="2433037" y="1387540"/>
            <a:chExt cx="1839035" cy="1372546"/>
          </a:xfrm>
        </p:grpSpPr>
        <p:cxnSp>
          <p:nvCxnSpPr>
            <p:cNvPr id="66" name="Straight Connector 65"/>
            <p:cNvCxnSpPr/>
            <p:nvPr/>
          </p:nvCxnSpPr>
          <p:spPr>
            <a:xfrm>
              <a:off x="2433037" y="1387540"/>
              <a:ext cx="1839035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16200000">
              <a:off x="3570849" y="2073813"/>
              <a:ext cx="1372546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oup 50"/>
          <p:cNvGrpSpPr/>
          <p:nvPr/>
        </p:nvGrpSpPr>
        <p:grpSpPr>
          <a:xfrm>
            <a:off x="2877570" y="1466545"/>
            <a:ext cx="6336713" cy="4722976"/>
            <a:chOff x="3091556" y="1666710"/>
            <a:chExt cx="6008885" cy="4478634"/>
          </a:xfrm>
          <a:solidFill>
            <a:schemeClr val="bg1"/>
          </a:solidFill>
        </p:grpSpPr>
        <p:grpSp>
          <p:nvGrpSpPr>
            <p:cNvPr id="4" name="Group 3"/>
            <p:cNvGrpSpPr/>
            <p:nvPr/>
          </p:nvGrpSpPr>
          <p:grpSpPr>
            <a:xfrm>
              <a:off x="3091556" y="1666710"/>
              <a:ext cx="6008885" cy="4478634"/>
              <a:chOff x="5005784" y="1125225"/>
              <a:chExt cx="7270750" cy="5419147"/>
            </a:xfrm>
            <a:grpFill/>
          </p:grpSpPr>
          <p:sp>
            <p:nvSpPr>
              <p:cNvPr id="5" name="椭圆 26"/>
              <p:cNvSpPr/>
              <p:nvPr/>
            </p:nvSpPr>
            <p:spPr bwMode="auto">
              <a:xfrm>
                <a:off x="5005784" y="3063417"/>
                <a:ext cx="2291773" cy="2291773"/>
              </a:xfrm>
              <a:prstGeom prst="ellipse">
                <a:avLst/>
              </a:prstGeom>
              <a:grpFill/>
              <a:ln w="25400" cap="flat" cmpd="sng" algn="ctr">
                <a:noFill/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" name="椭圆 28"/>
              <p:cNvSpPr/>
              <p:nvPr/>
            </p:nvSpPr>
            <p:spPr bwMode="auto">
              <a:xfrm>
                <a:off x="10028057" y="3782122"/>
                <a:ext cx="1831399" cy="1829956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" name="椭圆 30"/>
              <p:cNvSpPr/>
              <p:nvPr/>
            </p:nvSpPr>
            <p:spPr bwMode="auto">
              <a:xfrm>
                <a:off x="7486614" y="1125225"/>
                <a:ext cx="3053773" cy="3052329"/>
              </a:xfrm>
              <a:prstGeom prst="ellipse">
                <a:avLst/>
              </a:prstGeom>
              <a:grpFill/>
              <a:ln w="25400" cap="flat" cmpd="sng" algn="ctr">
                <a:noFill/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" name="椭圆 31"/>
              <p:cNvSpPr/>
              <p:nvPr/>
            </p:nvSpPr>
            <p:spPr bwMode="auto">
              <a:xfrm>
                <a:off x="7703092" y="4379599"/>
                <a:ext cx="2166215" cy="2164773"/>
              </a:xfrm>
              <a:prstGeom prst="ellipse">
                <a:avLst/>
              </a:prstGeom>
              <a:grpFill/>
              <a:ln w="25400" cap="flat" cmpd="sng" algn="ctr">
                <a:noFill/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2" name="矩形 4"/>
              <p:cNvSpPr/>
              <p:nvPr/>
            </p:nvSpPr>
            <p:spPr bwMode="auto">
              <a:xfrm rot="19694411">
                <a:off x="5035109" y="2052207"/>
                <a:ext cx="5535672" cy="2702353"/>
              </a:xfrm>
              <a:custGeom>
                <a:avLst/>
                <a:gdLst/>
                <a:ahLst/>
                <a:cxnLst/>
                <a:rect l="l" t="t" r="r" b="b"/>
                <a:pathLst>
                  <a:path w="6636810" h="3240537">
                    <a:moveTo>
                      <a:pt x="5995706" y="329447"/>
                    </a:moveTo>
                    <a:cubicBezTo>
                      <a:pt x="6708608" y="870225"/>
                      <a:pt x="6848141" y="1886532"/>
                      <a:pt x="6307363" y="2599433"/>
                    </a:cubicBezTo>
                    <a:cubicBezTo>
                      <a:pt x="5766586" y="3312335"/>
                      <a:pt x="4750279" y="3451868"/>
                      <a:pt x="4037377" y="2911090"/>
                    </a:cubicBezTo>
                    <a:cubicBezTo>
                      <a:pt x="3834697" y="2757346"/>
                      <a:pt x="3678362" y="2565165"/>
                      <a:pt x="3572521" y="2351592"/>
                    </a:cubicBezTo>
                    <a:cubicBezTo>
                      <a:pt x="3382613" y="2221161"/>
                      <a:pt x="3125137" y="2125355"/>
                      <a:pt x="2835026" y="2089472"/>
                    </a:cubicBezTo>
                    <a:cubicBezTo>
                      <a:pt x="2470925" y="2044438"/>
                      <a:pt x="2133683" y="2103468"/>
                      <a:pt x="1902855" y="2234479"/>
                    </a:cubicBezTo>
                    <a:cubicBezTo>
                      <a:pt x="1508230" y="2603881"/>
                      <a:pt x="893457" y="2645913"/>
                      <a:pt x="448097" y="2308081"/>
                    </a:cubicBezTo>
                    <a:cubicBezTo>
                      <a:pt x="-50183" y="1930106"/>
                      <a:pt x="-147709" y="1219762"/>
                      <a:pt x="230265" y="721482"/>
                    </a:cubicBezTo>
                    <a:cubicBezTo>
                      <a:pt x="608240" y="223202"/>
                      <a:pt x="1318584" y="125676"/>
                      <a:pt x="1816864" y="503651"/>
                    </a:cubicBezTo>
                    <a:cubicBezTo>
                      <a:pt x="1922519" y="583796"/>
                      <a:pt x="2010155" y="678885"/>
                      <a:pt x="2077971" y="784443"/>
                    </a:cubicBezTo>
                    <a:cubicBezTo>
                      <a:pt x="2289760" y="902821"/>
                      <a:pt x="2577725" y="972444"/>
                      <a:pt x="2893769" y="967396"/>
                    </a:cubicBezTo>
                    <a:cubicBezTo>
                      <a:pt x="3168575" y="963007"/>
                      <a:pt x="3420358" y="902868"/>
                      <a:pt x="3617906" y="804590"/>
                    </a:cubicBezTo>
                    <a:cubicBezTo>
                      <a:pt x="3649441" y="748230"/>
                      <a:pt x="3685719" y="693837"/>
                      <a:pt x="3725720" y="641104"/>
                    </a:cubicBezTo>
                    <a:cubicBezTo>
                      <a:pt x="4266498" y="-71797"/>
                      <a:pt x="5282805" y="-211331"/>
                      <a:pt x="5995706" y="329447"/>
                    </a:cubicBezTo>
                    <a:close/>
                  </a:path>
                </a:pathLst>
              </a:custGeom>
              <a:solidFill>
                <a:srgbClr val="FD6753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矩形 4"/>
              <p:cNvSpPr/>
              <p:nvPr/>
            </p:nvSpPr>
            <p:spPr bwMode="auto">
              <a:xfrm rot="13415964">
                <a:off x="7511547" y="2326114"/>
                <a:ext cx="4764987" cy="2326127"/>
              </a:xfrm>
              <a:custGeom>
                <a:avLst/>
                <a:gdLst/>
                <a:ahLst/>
                <a:cxnLst/>
                <a:rect l="l" t="t" r="r" b="b"/>
                <a:pathLst>
                  <a:path w="6636810" h="3240537">
                    <a:moveTo>
                      <a:pt x="5995706" y="329447"/>
                    </a:moveTo>
                    <a:cubicBezTo>
                      <a:pt x="6708608" y="870225"/>
                      <a:pt x="6848141" y="1886532"/>
                      <a:pt x="6307363" y="2599433"/>
                    </a:cubicBezTo>
                    <a:cubicBezTo>
                      <a:pt x="5766586" y="3312335"/>
                      <a:pt x="4750279" y="3451868"/>
                      <a:pt x="4037377" y="2911090"/>
                    </a:cubicBezTo>
                    <a:cubicBezTo>
                      <a:pt x="3834697" y="2757346"/>
                      <a:pt x="3678362" y="2565165"/>
                      <a:pt x="3572521" y="2351592"/>
                    </a:cubicBezTo>
                    <a:cubicBezTo>
                      <a:pt x="3382613" y="2221161"/>
                      <a:pt x="3125137" y="2125355"/>
                      <a:pt x="2835026" y="2089472"/>
                    </a:cubicBezTo>
                    <a:cubicBezTo>
                      <a:pt x="2470925" y="2044438"/>
                      <a:pt x="2133683" y="2103468"/>
                      <a:pt x="1902855" y="2234479"/>
                    </a:cubicBezTo>
                    <a:cubicBezTo>
                      <a:pt x="1508230" y="2603881"/>
                      <a:pt x="893457" y="2645913"/>
                      <a:pt x="448097" y="2308081"/>
                    </a:cubicBezTo>
                    <a:cubicBezTo>
                      <a:pt x="-50183" y="1930106"/>
                      <a:pt x="-147709" y="1219762"/>
                      <a:pt x="230265" y="721482"/>
                    </a:cubicBezTo>
                    <a:cubicBezTo>
                      <a:pt x="608240" y="223202"/>
                      <a:pt x="1318584" y="125676"/>
                      <a:pt x="1816864" y="503651"/>
                    </a:cubicBezTo>
                    <a:cubicBezTo>
                      <a:pt x="1922519" y="583796"/>
                      <a:pt x="2010155" y="678885"/>
                      <a:pt x="2077971" y="784443"/>
                    </a:cubicBezTo>
                    <a:cubicBezTo>
                      <a:pt x="2289760" y="902821"/>
                      <a:pt x="2577725" y="972444"/>
                      <a:pt x="2893769" y="967396"/>
                    </a:cubicBezTo>
                    <a:cubicBezTo>
                      <a:pt x="3168575" y="963007"/>
                      <a:pt x="3420358" y="902868"/>
                      <a:pt x="3617906" y="804590"/>
                    </a:cubicBezTo>
                    <a:cubicBezTo>
                      <a:pt x="3649441" y="748230"/>
                      <a:pt x="3685719" y="693837"/>
                      <a:pt x="3725720" y="641104"/>
                    </a:cubicBezTo>
                    <a:cubicBezTo>
                      <a:pt x="4266498" y="-71797"/>
                      <a:pt x="5282805" y="-211331"/>
                      <a:pt x="5995706" y="329447"/>
                    </a:cubicBezTo>
                    <a:close/>
                  </a:path>
                </a:pathLst>
              </a:custGeom>
              <a:solidFill>
                <a:srgbClr val="91E3DE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7" name="矩形 4"/>
              <p:cNvSpPr/>
              <p:nvPr/>
            </p:nvSpPr>
            <p:spPr bwMode="auto">
              <a:xfrm rot="9397107">
                <a:off x="7762262" y="4118384"/>
                <a:ext cx="3867727" cy="1887682"/>
              </a:xfrm>
              <a:custGeom>
                <a:avLst/>
                <a:gdLst/>
                <a:ahLst/>
                <a:cxnLst/>
                <a:rect l="l" t="t" r="r" b="b"/>
                <a:pathLst>
                  <a:path w="6636810" h="3240537">
                    <a:moveTo>
                      <a:pt x="5995706" y="329447"/>
                    </a:moveTo>
                    <a:cubicBezTo>
                      <a:pt x="6708608" y="870225"/>
                      <a:pt x="6848141" y="1886532"/>
                      <a:pt x="6307363" y="2599433"/>
                    </a:cubicBezTo>
                    <a:cubicBezTo>
                      <a:pt x="5766586" y="3312335"/>
                      <a:pt x="4750279" y="3451868"/>
                      <a:pt x="4037377" y="2911090"/>
                    </a:cubicBezTo>
                    <a:cubicBezTo>
                      <a:pt x="3834697" y="2757346"/>
                      <a:pt x="3678362" y="2565165"/>
                      <a:pt x="3572521" y="2351592"/>
                    </a:cubicBezTo>
                    <a:cubicBezTo>
                      <a:pt x="3382613" y="2221161"/>
                      <a:pt x="3125137" y="2125355"/>
                      <a:pt x="2835026" y="2089472"/>
                    </a:cubicBezTo>
                    <a:cubicBezTo>
                      <a:pt x="2470925" y="2044438"/>
                      <a:pt x="2133683" y="2103468"/>
                      <a:pt x="1902855" y="2234479"/>
                    </a:cubicBezTo>
                    <a:cubicBezTo>
                      <a:pt x="1508230" y="2603881"/>
                      <a:pt x="893457" y="2645913"/>
                      <a:pt x="448097" y="2308081"/>
                    </a:cubicBezTo>
                    <a:cubicBezTo>
                      <a:pt x="-50183" y="1930106"/>
                      <a:pt x="-147709" y="1219762"/>
                      <a:pt x="230265" y="721482"/>
                    </a:cubicBezTo>
                    <a:cubicBezTo>
                      <a:pt x="608240" y="223202"/>
                      <a:pt x="1318584" y="125676"/>
                      <a:pt x="1816864" y="503651"/>
                    </a:cubicBezTo>
                    <a:cubicBezTo>
                      <a:pt x="1922519" y="583796"/>
                      <a:pt x="2010155" y="678885"/>
                      <a:pt x="2077971" y="784443"/>
                    </a:cubicBezTo>
                    <a:cubicBezTo>
                      <a:pt x="2289760" y="902821"/>
                      <a:pt x="2577725" y="972444"/>
                      <a:pt x="2893769" y="967396"/>
                    </a:cubicBezTo>
                    <a:cubicBezTo>
                      <a:pt x="3168575" y="963007"/>
                      <a:pt x="3420358" y="902868"/>
                      <a:pt x="3617906" y="804590"/>
                    </a:cubicBezTo>
                    <a:cubicBezTo>
                      <a:pt x="3649441" y="748230"/>
                      <a:pt x="3685719" y="693837"/>
                      <a:pt x="3725720" y="641104"/>
                    </a:cubicBezTo>
                    <a:cubicBezTo>
                      <a:pt x="4266498" y="-71797"/>
                      <a:pt x="5282805" y="-211331"/>
                      <a:pt x="5995706" y="329447"/>
                    </a:cubicBezTo>
                    <a:close/>
                  </a:path>
                </a:pathLst>
              </a:custGeom>
              <a:solidFill>
                <a:srgbClr val="FCCB43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ker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8" name="Freeform 21"/>
            <p:cNvSpPr>
              <a:spLocks noEditPoints="1"/>
            </p:cNvSpPr>
            <p:nvPr/>
          </p:nvSpPr>
          <p:spPr bwMode="auto">
            <a:xfrm>
              <a:off x="5978518" y="2554767"/>
              <a:ext cx="837133" cy="745198"/>
            </a:xfrm>
            <a:custGeom>
              <a:avLst/>
              <a:gdLst>
                <a:gd name="T0" fmla="*/ 62 w 401"/>
                <a:gd name="T1" fmla="*/ 116 h 357"/>
                <a:gd name="T2" fmla="*/ 117 w 401"/>
                <a:gd name="T3" fmla="*/ 135 h 357"/>
                <a:gd name="T4" fmla="*/ 124 w 401"/>
                <a:gd name="T5" fmla="*/ 133 h 357"/>
                <a:gd name="T6" fmla="*/ 155 w 401"/>
                <a:gd name="T7" fmla="*/ 106 h 357"/>
                <a:gd name="T8" fmla="*/ 156 w 401"/>
                <a:gd name="T9" fmla="*/ 100 h 357"/>
                <a:gd name="T10" fmla="*/ 141 w 401"/>
                <a:gd name="T11" fmla="*/ 81 h 357"/>
                <a:gd name="T12" fmla="*/ 219 w 401"/>
                <a:gd name="T13" fmla="*/ 1 h 357"/>
                <a:gd name="T14" fmla="*/ 160 w 401"/>
                <a:gd name="T15" fmla="*/ 1 h 357"/>
                <a:gd name="T16" fmla="*/ 86 w 401"/>
                <a:gd name="T17" fmla="*/ 39 h 357"/>
                <a:gd name="T18" fmla="*/ 55 w 401"/>
                <a:gd name="T19" fmla="*/ 63 h 357"/>
                <a:gd name="T20" fmla="*/ 43 w 401"/>
                <a:gd name="T21" fmla="*/ 90 h 357"/>
                <a:gd name="T22" fmla="*/ 18 w 401"/>
                <a:gd name="T23" fmla="*/ 98 h 357"/>
                <a:gd name="T24" fmla="*/ 3 w 401"/>
                <a:gd name="T25" fmla="*/ 110 h 357"/>
                <a:gd name="T26" fmla="*/ 2 w 401"/>
                <a:gd name="T27" fmla="*/ 120 h 357"/>
                <a:gd name="T28" fmla="*/ 30 w 401"/>
                <a:gd name="T29" fmla="*/ 150 h 357"/>
                <a:gd name="T30" fmla="*/ 41 w 401"/>
                <a:gd name="T31" fmla="*/ 152 h 357"/>
                <a:gd name="T32" fmla="*/ 55 w 401"/>
                <a:gd name="T33" fmla="*/ 139 h 357"/>
                <a:gd name="T34" fmla="*/ 62 w 401"/>
                <a:gd name="T35" fmla="*/ 116 h 357"/>
                <a:gd name="T36" fmla="*/ 177 w 401"/>
                <a:gd name="T37" fmla="*/ 126 h 357"/>
                <a:gd name="T38" fmla="*/ 169 w 401"/>
                <a:gd name="T39" fmla="*/ 125 h 357"/>
                <a:gd name="T40" fmla="*/ 140 w 401"/>
                <a:gd name="T41" fmla="*/ 150 h 357"/>
                <a:gd name="T42" fmla="*/ 139 w 401"/>
                <a:gd name="T43" fmla="*/ 158 h 357"/>
                <a:gd name="T44" fmla="*/ 305 w 401"/>
                <a:gd name="T45" fmla="*/ 347 h 357"/>
                <a:gd name="T46" fmla="*/ 320 w 401"/>
                <a:gd name="T47" fmla="*/ 348 h 357"/>
                <a:gd name="T48" fmla="*/ 340 w 401"/>
                <a:gd name="T49" fmla="*/ 332 h 357"/>
                <a:gd name="T50" fmla="*/ 341 w 401"/>
                <a:gd name="T51" fmla="*/ 317 h 357"/>
                <a:gd name="T52" fmla="*/ 177 w 401"/>
                <a:gd name="T53" fmla="*/ 126 h 357"/>
                <a:gd name="T54" fmla="*/ 398 w 401"/>
                <a:gd name="T55" fmla="*/ 46 h 357"/>
                <a:gd name="T56" fmla="*/ 389 w 401"/>
                <a:gd name="T57" fmla="*/ 42 h 357"/>
                <a:gd name="T58" fmla="*/ 369 w 401"/>
                <a:gd name="T59" fmla="*/ 72 h 357"/>
                <a:gd name="T60" fmla="*/ 331 w 401"/>
                <a:gd name="T61" fmla="*/ 80 h 357"/>
                <a:gd name="T62" fmla="*/ 320 w 401"/>
                <a:gd name="T63" fmla="*/ 45 h 357"/>
                <a:gd name="T64" fmla="*/ 338 w 401"/>
                <a:gd name="T65" fmla="*/ 13 h 357"/>
                <a:gd name="T66" fmla="*/ 330 w 401"/>
                <a:gd name="T67" fmla="*/ 6 h 357"/>
                <a:gd name="T68" fmla="*/ 274 w 401"/>
                <a:gd name="T69" fmla="*/ 51 h 357"/>
                <a:gd name="T70" fmla="*/ 257 w 401"/>
                <a:gd name="T71" fmla="*/ 121 h 357"/>
                <a:gd name="T72" fmla="*/ 230 w 401"/>
                <a:gd name="T73" fmla="*/ 149 h 357"/>
                <a:gd name="T74" fmla="*/ 257 w 401"/>
                <a:gd name="T75" fmla="*/ 181 h 357"/>
                <a:gd name="T76" fmla="*/ 290 w 401"/>
                <a:gd name="T77" fmla="*/ 149 h 357"/>
                <a:gd name="T78" fmla="*/ 330 w 401"/>
                <a:gd name="T79" fmla="*/ 137 h 357"/>
                <a:gd name="T80" fmla="*/ 391 w 401"/>
                <a:gd name="T81" fmla="*/ 112 h 357"/>
                <a:gd name="T82" fmla="*/ 398 w 401"/>
                <a:gd name="T83" fmla="*/ 46 h 357"/>
                <a:gd name="T84" fmla="*/ 55 w 401"/>
                <a:gd name="T85" fmla="*/ 319 h 357"/>
                <a:gd name="T86" fmla="*/ 55 w 401"/>
                <a:gd name="T87" fmla="*/ 334 h 357"/>
                <a:gd name="T88" fmla="*/ 74 w 401"/>
                <a:gd name="T89" fmla="*/ 353 h 357"/>
                <a:gd name="T90" fmla="*/ 89 w 401"/>
                <a:gd name="T91" fmla="*/ 351 h 357"/>
                <a:gd name="T92" fmla="*/ 187 w 401"/>
                <a:gd name="T93" fmla="*/ 254 h 357"/>
                <a:gd name="T94" fmla="*/ 157 w 401"/>
                <a:gd name="T95" fmla="*/ 220 h 357"/>
                <a:gd name="T96" fmla="*/ 55 w 401"/>
                <a:gd name="T97" fmla="*/ 319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1" h="357">
                  <a:moveTo>
                    <a:pt x="62" y="116"/>
                  </a:moveTo>
                  <a:cubicBezTo>
                    <a:pt x="81" y="101"/>
                    <a:pt x="97" y="111"/>
                    <a:pt x="117" y="135"/>
                  </a:cubicBezTo>
                  <a:cubicBezTo>
                    <a:pt x="120" y="138"/>
                    <a:pt x="123" y="135"/>
                    <a:pt x="124" y="133"/>
                  </a:cubicBezTo>
                  <a:cubicBezTo>
                    <a:pt x="126" y="132"/>
                    <a:pt x="154" y="107"/>
                    <a:pt x="155" y="106"/>
                  </a:cubicBezTo>
                  <a:cubicBezTo>
                    <a:pt x="156" y="105"/>
                    <a:pt x="158" y="102"/>
                    <a:pt x="156" y="100"/>
                  </a:cubicBezTo>
                  <a:cubicBezTo>
                    <a:pt x="154" y="98"/>
                    <a:pt x="146" y="88"/>
                    <a:pt x="141" y="81"/>
                  </a:cubicBezTo>
                  <a:cubicBezTo>
                    <a:pt x="105" y="34"/>
                    <a:pt x="240" y="2"/>
                    <a:pt x="219" y="1"/>
                  </a:cubicBezTo>
                  <a:cubicBezTo>
                    <a:pt x="208" y="1"/>
                    <a:pt x="166" y="0"/>
                    <a:pt x="160" y="1"/>
                  </a:cubicBezTo>
                  <a:cubicBezTo>
                    <a:pt x="134" y="4"/>
                    <a:pt x="102" y="28"/>
                    <a:pt x="86" y="39"/>
                  </a:cubicBezTo>
                  <a:cubicBezTo>
                    <a:pt x="64" y="53"/>
                    <a:pt x="57" y="62"/>
                    <a:pt x="55" y="63"/>
                  </a:cubicBezTo>
                  <a:cubicBezTo>
                    <a:pt x="49" y="68"/>
                    <a:pt x="54" y="80"/>
                    <a:pt x="43" y="90"/>
                  </a:cubicBezTo>
                  <a:cubicBezTo>
                    <a:pt x="32" y="100"/>
                    <a:pt x="25" y="92"/>
                    <a:pt x="18" y="98"/>
                  </a:cubicBezTo>
                  <a:cubicBezTo>
                    <a:pt x="15" y="101"/>
                    <a:pt x="5" y="108"/>
                    <a:pt x="3" y="110"/>
                  </a:cubicBezTo>
                  <a:cubicBezTo>
                    <a:pt x="0" y="113"/>
                    <a:pt x="0" y="117"/>
                    <a:pt x="2" y="120"/>
                  </a:cubicBezTo>
                  <a:cubicBezTo>
                    <a:pt x="2" y="120"/>
                    <a:pt x="28" y="148"/>
                    <a:pt x="30" y="150"/>
                  </a:cubicBezTo>
                  <a:cubicBezTo>
                    <a:pt x="32" y="153"/>
                    <a:pt x="38" y="155"/>
                    <a:pt x="41" y="152"/>
                  </a:cubicBezTo>
                  <a:cubicBezTo>
                    <a:pt x="45" y="149"/>
                    <a:pt x="54" y="141"/>
                    <a:pt x="55" y="139"/>
                  </a:cubicBezTo>
                  <a:cubicBezTo>
                    <a:pt x="57" y="138"/>
                    <a:pt x="54" y="122"/>
                    <a:pt x="62" y="116"/>
                  </a:cubicBezTo>
                  <a:close/>
                  <a:moveTo>
                    <a:pt x="177" y="126"/>
                  </a:moveTo>
                  <a:cubicBezTo>
                    <a:pt x="174" y="123"/>
                    <a:pt x="171" y="123"/>
                    <a:pt x="169" y="125"/>
                  </a:cubicBezTo>
                  <a:cubicBezTo>
                    <a:pt x="140" y="150"/>
                    <a:pt x="140" y="150"/>
                    <a:pt x="140" y="150"/>
                  </a:cubicBezTo>
                  <a:cubicBezTo>
                    <a:pt x="138" y="152"/>
                    <a:pt x="137" y="156"/>
                    <a:pt x="139" y="158"/>
                  </a:cubicBezTo>
                  <a:cubicBezTo>
                    <a:pt x="305" y="347"/>
                    <a:pt x="305" y="347"/>
                    <a:pt x="305" y="347"/>
                  </a:cubicBezTo>
                  <a:cubicBezTo>
                    <a:pt x="309" y="352"/>
                    <a:pt x="316" y="352"/>
                    <a:pt x="320" y="348"/>
                  </a:cubicBezTo>
                  <a:cubicBezTo>
                    <a:pt x="340" y="332"/>
                    <a:pt x="340" y="332"/>
                    <a:pt x="340" y="332"/>
                  </a:cubicBezTo>
                  <a:cubicBezTo>
                    <a:pt x="344" y="328"/>
                    <a:pt x="345" y="321"/>
                    <a:pt x="341" y="317"/>
                  </a:cubicBezTo>
                  <a:lnTo>
                    <a:pt x="177" y="126"/>
                  </a:lnTo>
                  <a:close/>
                  <a:moveTo>
                    <a:pt x="398" y="46"/>
                  </a:moveTo>
                  <a:cubicBezTo>
                    <a:pt x="396" y="36"/>
                    <a:pt x="391" y="38"/>
                    <a:pt x="389" y="42"/>
                  </a:cubicBezTo>
                  <a:cubicBezTo>
                    <a:pt x="386" y="46"/>
                    <a:pt x="374" y="64"/>
                    <a:pt x="369" y="72"/>
                  </a:cubicBezTo>
                  <a:cubicBezTo>
                    <a:pt x="364" y="80"/>
                    <a:pt x="353" y="96"/>
                    <a:pt x="331" y="80"/>
                  </a:cubicBezTo>
                  <a:cubicBezTo>
                    <a:pt x="308" y="64"/>
                    <a:pt x="316" y="53"/>
                    <a:pt x="320" y="45"/>
                  </a:cubicBezTo>
                  <a:cubicBezTo>
                    <a:pt x="324" y="38"/>
                    <a:pt x="336" y="16"/>
                    <a:pt x="338" y="13"/>
                  </a:cubicBezTo>
                  <a:cubicBezTo>
                    <a:pt x="340" y="11"/>
                    <a:pt x="338" y="3"/>
                    <a:pt x="330" y="6"/>
                  </a:cubicBezTo>
                  <a:cubicBezTo>
                    <a:pt x="323" y="9"/>
                    <a:pt x="280" y="27"/>
                    <a:pt x="274" y="51"/>
                  </a:cubicBezTo>
                  <a:cubicBezTo>
                    <a:pt x="268" y="76"/>
                    <a:pt x="279" y="99"/>
                    <a:pt x="257" y="121"/>
                  </a:cubicBezTo>
                  <a:cubicBezTo>
                    <a:pt x="230" y="149"/>
                    <a:pt x="230" y="149"/>
                    <a:pt x="230" y="149"/>
                  </a:cubicBezTo>
                  <a:cubicBezTo>
                    <a:pt x="257" y="181"/>
                    <a:pt x="257" y="181"/>
                    <a:pt x="257" y="181"/>
                  </a:cubicBezTo>
                  <a:cubicBezTo>
                    <a:pt x="290" y="149"/>
                    <a:pt x="290" y="149"/>
                    <a:pt x="290" y="149"/>
                  </a:cubicBezTo>
                  <a:cubicBezTo>
                    <a:pt x="298" y="141"/>
                    <a:pt x="315" y="134"/>
                    <a:pt x="330" y="137"/>
                  </a:cubicBezTo>
                  <a:cubicBezTo>
                    <a:pt x="363" y="144"/>
                    <a:pt x="381" y="132"/>
                    <a:pt x="391" y="112"/>
                  </a:cubicBezTo>
                  <a:cubicBezTo>
                    <a:pt x="401" y="94"/>
                    <a:pt x="399" y="56"/>
                    <a:pt x="398" y="46"/>
                  </a:cubicBezTo>
                  <a:close/>
                  <a:moveTo>
                    <a:pt x="55" y="319"/>
                  </a:moveTo>
                  <a:cubicBezTo>
                    <a:pt x="50" y="323"/>
                    <a:pt x="50" y="330"/>
                    <a:pt x="55" y="334"/>
                  </a:cubicBezTo>
                  <a:cubicBezTo>
                    <a:pt x="74" y="353"/>
                    <a:pt x="74" y="353"/>
                    <a:pt x="74" y="353"/>
                  </a:cubicBezTo>
                  <a:cubicBezTo>
                    <a:pt x="78" y="357"/>
                    <a:pt x="84" y="355"/>
                    <a:pt x="89" y="351"/>
                  </a:cubicBezTo>
                  <a:cubicBezTo>
                    <a:pt x="187" y="254"/>
                    <a:pt x="187" y="254"/>
                    <a:pt x="187" y="254"/>
                  </a:cubicBezTo>
                  <a:cubicBezTo>
                    <a:pt x="157" y="220"/>
                    <a:pt x="157" y="220"/>
                    <a:pt x="157" y="220"/>
                  </a:cubicBezTo>
                  <a:lnTo>
                    <a:pt x="55" y="3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7720651" y="4331747"/>
              <a:ext cx="561856" cy="562817"/>
              <a:chOff x="9145588" y="4435475"/>
              <a:chExt cx="464344" cy="465138"/>
            </a:xfrm>
            <a:grpFill/>
          </p:grpSpPr>
          <p:sp>
            <p:nvSpPr>
              <p:cNvPr id="20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9" name="Group 28"/>
            <p:cNvGrpSpPr/>
            <p:nvPr/>
          </p:nvGrpSpPr>
          <p:grpSpPr>
            <a:xfrm>
              <a:off x="5911816" y="4960272"/>
              <a:ext cx="619099" cy="580009"/>
              <a:chOff x="5368132" y="3540125"/>
              <a:chExt cx="465138" cy="435769"/>
            </a:xfrm>
            <a:grpFill/>
          </p:grpSpPr>
          <p:sp>
            <p:nvSpPr>
              <p:cNvPr id="30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2" name="Group 31"/>
            <p:cNvGrpSpPr/>
            <p:nvPr/>
          </p:nvGrpSpPr>
          <p:grpSpPr>
            <a:xfrm>
              <a:off x="3731154" y="3974129"/>
              <a:ext cx="618042" cy="482812"/>
              <a:chOff x="2581275" y="1710532"/>
              <a:chExt cx="464344" cy="362744"/>
            </a:xfrm>
            <a:grpFill/>
          </p:grpSpPr>
          <p:sp>
            <p:nvSpPr>
              <p:cNvPr id="33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5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8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9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2" name="Group 41"/>
          <p:cNvGrpSpPr/>
          <p:nvPr/>
        </p:nvGrpSpPr>
        <p:grpSpPr>
          <a:xfrm>
            <a:off x="651624" y="2161700"/>
            <a:ext cx="2965920" cy="1089181"/>
            <a:chOff x="9748912" y="1598874"/>
            <a:chExt cx="2547626" cy="1032833"/>
          </a:xfrm>
        </p:grpSpPr>
        <p:sp>
          <p:nvSpPr>
            <p:cNvPr id="43" name="TextBox 42"/>
            <p:cNvSpPr txBox="1"/>
            <p:nvPr/>
          </p:nvSpPr>
          <p:spPr>
            <a:xfrm>
              <a:off x="10948253" y="1598874"/>
              <a:ext cx="1348285" cy="3953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9748912" y="1914111"/>
              <a:ext cx="254762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8092197" y="1894990"/>
            <a:ext cx="3032701" cy="1108015"/>
            <a:chOff x="8190906" y="1581015"/>
            <a:chExt cx="2855197" cy="1050692"/>
          </a:xfrm>
        </p:grpSpPr>
        <p:sp>
          <p:nvSpPr>
            <p:cNvPr id="46" name="TextBox 45"/>
            <p:cNvSpPr txBox="1"/>
            <p:nvPr/>
          </p:nvSpPr>
          <p:spPr>
            <a:xfrm>
              <a:off x="8190906" y="1581015"/>
              <a:ext cx="1477788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8190907" y="1914111"/>
              <a:ext cx="285519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9085302" y="4587412"/>
            <a:ext cx="3018165" cy="1108015"/>
            <a:chOff x="8190906" y="1581015"/>
            <a:chExt cx="2737255" cy="1050692"/>
          </a:xfrm>
        </p:grpSpPr>
        <p:sp>
          <p:nvSpPr>
            <p:cNvPr id="49" name="TextBox 48"/>
            <p:cNvSpPr txBox="1"/>
            <p:nvPr/>
          </p:nvSpPr>
          <p:spPr>
            <a:xfrm>
              <a:off x="8190906" y="1581015"/>
              <a:ext cx="1423567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8190906" y="1914111"/>
              <a:ext cx="2737255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2279063" y="5590251"/>
            <a:ext cx="2965920" cy="1089181"/>
            <a:chOff x="9748912" y="1598874"/>
            <a:chExt cx="2547626" cy="1032833"/>
          </a:xfrm>
        </p:grpSpPr>
        <p:sp>
          <p:nvSpPr>
            <p:cNvPr id="61" name="TextBox 60"/>
            <p:cNvSpPr txBox="1"/>
            <p:nvPr/>
          </p:nvSpPr>
          <p:spPr>
            <a:xfrm>
              <a:off x="10948253" y="1598874"/>
              <a:ext cx="1348285" cy="3953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9748912" y="1914111"/>
              <a:ext cx="254762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0" y="375965"/>
            <a:ext cx="163885" cy="576064"/>
          </a:xfrm>
          <a:prstGeom prst="rect">
            <a:avLst/>
          </a:prstGeom>
          <a:solidFill>
            <a:srgbClr val="FCCB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89"/>
          <p:cNvSpPr txBox="1"/>
          <p:nvPr/>
        </p:nvSpPr>
        <p:spPr>
          <a:xfrm>
            <a:off x="363770" y="377765"/>
            <a:ext cx="3262432" cy="525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GB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9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51000" fill="hold" nodeType="click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9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0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 animBg="1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51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 animBg="1"/>
          <p:bldP spid="54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" name="Group 104"/>
          <p:cNvGrpSpPr/>
          <p:nvPr/>
        </p:nvGrpSpPr>
        <p:grpSpPr>
          <a:xfrm>
            <a:off x="5721659" y="2223764"/>
            <a:ext cx="1411813" cy="1411813"/>
            <a:chOff x="5286041" y="1769387"/>
            <a:chExt cx="1619915" cy="1619915"/>
          </a:xfrm>
        </p:grpSpPr>
        <p:sp>
          <p:nvSpPr>
            <p:cNvPr id="66" name="Oval 65"/>
            <p:cNvSpPr/>
            <p:nvPr/>
          </p:nvSpPr>
          <p:spPr>
            <a:xfrm>
              <a:off x="5286041" y="1769387"/>
              <a:ext cx="1619915" cy="1619915"/>
            </a:xfrm>
            <a:prstGeom prst="ellipse">
              <a:avLst/>
            </a:prstGeom>
            <a:solidFill>
              <a:srgbClr val="FCCB43"/>
            </a:solidFill>
            <a:ln w="444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1" name="Group 70"/>
            <p:cNvGrpSpPr/>
            <p:nvPr/>
          </p:nvGrpSpPr>
          <p:grpSpPr>
            <a:xfrm>
              <a:off x="5754618" y="2290827"/>
              <a:ext cx="681009" cy="572931"/>
              <a:chOff x="5368132" y="2625725"/>
              <a:chExt cx="465138" cy="391319"/>
            </a:xfrm>
            <a:solidFill>
              <a:schemeClr val="accent3"/>
            </a:solidFill>
          </p:grpSpPr>
          <p:sp>
            <p:nvSpPr>
              <p:cNvPr id="72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3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4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Group 103"/>
          <p:cNvGrpSpPr/>
          <p:nvPr/>
        </p:nvGrpSpPr>
        <p:grpSpPr>
          <a:xfrm>
            <a:off x="3490801" y="3366916"/>
            <a:ext cx="1411813" cy="1411813"/>
            <a:chOff x="3171077" y="1769386"/>
            <a:chExt cx="1619915" cy="1619915"/>
          </a:xfrm>
        </p:grpSpPr>
        <p:sp>
          <p:nvSpPr>
            <p:cNvPr id="68" name="Oval 67"/>
            <p:cNvSpPr/>
            <p:nvPr/>
          </p:nvSpPr>
          <p:spPr>
            <a:xfrm>
              <a:off x="3171077" y="1769386"/>
              <a:ext cx="1619915" cy="1619915"/>
            </a:xfrm>
            <a:prstGeom prst="ellipse">
              <a:avLst/>
            </a:prstGeom>
            <a:solidFill>
              <a:srgbClr val="91E3DE"/>
            </a:solidFill>
            <a:ln w="44450"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5" name="Group 74"/>
            <p:cNvGrpSpPr/>
            <p:nvPr/>
          </p:nvGrpSpPr>
          <p:grpSpPr>
            <a:xfrm>
              <a:off x="3672013" y="2245786"/>
              <a:ext cx="618042" cy="618042"/>
              <a:chOff x="4439444" y="1652588"/>
              <a:chExt cx="464344" cy="464344"/>
            </a:xfrm>
            <a:solidFill>
              <a:schemeClr val="accent2"/>
            </a:solidFill>
          </p:grpSpPr>
          <p:sp>
            <p:nvSpPr>
              <p:cNvPr id="76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7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8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6" name="Group 105"/>
          <p:cNvGrpSpPr/>
          <p:nvPr/>
        </p:nvGrpSpPr>
        <p:grpSpPr>
          <a:xfrm>
            <a:off x="7952517" y="3366917"/>
            <a:ext cx="1411813" cy="1411813"/>
            <a:chOff x="7401005" y="1769387"/>
            <a:chExt cx="1619915" cy="1619915"/>
          </a:xfrm>
        </p:grpSpPr>
        <p:sp>
          <p:nvSpPr>
            <p:cNvPr id="67" name="Oval 66"/>
            <p:cNvSpPr/>
            <p:nvPr/>
          </p:nvSpPr>
          <p:spPr>
            <a:xfrm>
              <a:off x="7401005" y="1769387"/>
              <a:ext cx="1619915" cy="1619915"/>
            </a:xfrm>
            <a:prstGeom prst="ellipse">
              <a:avLst/>
            </a:prstGeom>
            <a:solidFill>
              <a:srgbClr val="769EBF"/>
            </a:solidFill>
            <a:ln w="444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9" name="Group 78"/>
            <p:cNvGrpSpPr/>
            <p:nvPr/>
          </p:nvGrpSpPr>
          <p:grpSpPr>
            <a:xfrm>
              <a:off x="7930034" y="2313880"/>
              <a:ext cx="561856" cy="562817"/>
              <a:chOff x="9145588" y="4435475"/>
              <a:chExt cx="464344" cy="465138"/>
            </a:xfrm>
            <a:solidFill>
              <a:schemeClr val="accent4"/>
            </a:solidFill>
          </p:grpSpPr>
          <p:sp>
            <p:nvSpPr>
              <p:cNvPr id="80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1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2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3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4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5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6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7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8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Group 102"/>
          <p:cNvGrpSpPr/>
          <p:nvPr/>
        </p:nvGrpSpPr>
        <p:grpSpPr>
          <a:xfrm>
            <a:off x="1259943" y="2283696"/>
            <a:ext cx="1411813" cy="1411813"/>
            <a:chOff x="1056113" y="1769387"/>
            <a:chExt cx="1619915" cy="1619915"/>
          </a:xfrm>
          <a:solidFill>
            <a:srgbClr val="00B0F0"/>
          </a:solidFill>
        </p:grpSpPr>
        <p:sp>
          <p:nvSpPr>
            <p:cNvPr id="69" name="Oval 68"/>
            <p:cNvSpPr/>
            <p:nvPr/>
          </p:nvSpPr>
          <p:spPr>
            <a:xfrm>
              <a:off x="1056113" y="1769387"/>
              <a:ext cx="1619915" cy="1619915"/>
            </a:xfrm>
            <a:prstGeom prst="ellipse">
              <a:avLst/>
            </a:prstGeom>
            <a:solidFill>
              <a:srgbClr val="FD6753"/>
            </a:solidFill>
            <a:ln w="44450"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9" name="Group 88"/>
            <p:cNvGrpSpPr/>
            <p:nvPr/>
          </p:nvGrpSpPr>
          <p:grpSpPr>
            <a:xfrm>
              <a:off x="1557049" y="2272825"/>
              <a:ext cx="618042" cy="618042"/>
              <a:chOff x="4439443" y="2582069"/>
              <a:chExt cx="464344" cy="464344"/>
            </a:xfrm>
            <a:grpFill/>
          </p:grpSpPr>
          <p:sp>
            <p:nvSpPr>
              <p:cNvPr id="90" name="AutoShape 123"/>
              <p:cNvSpPr>
                <a:spLocks/>
              </p:cNvSpPr>
              <p:nvPr/>
            </p:nvSpPr>
            <p:spPr bwMode="auto">
              <a:xfrm>
                <a:off x="4439443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1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Group 106"/>
          <p:cNvGrpSpPr/>
          <p:nvPr/>
        </p:nvGrpSpPr>
        <p:grpSpPr>
          <a:xfrm>
            <a:off x="10183375" y="2223764"/>
            <a:ext cx="1411813" cy="1411813"/>
            <a:chOff x="9515969" y="1769387"/>
            <a:chExt cx="1619915" cy="1619915"/>
          </a:xfrm>
        </p:grpSpPr>
        <p:sp>
          <p:nvSpPr>
            <p:cNvPr id="70" name="Oval 69"/>
            <p:cNvSpPr/>
            <p:nvPr/>
          </p:nvSpPr>
          <p:spPr>
            <a:xfrm>
              <a:off x="9515969" y="1769387"/>
              <a:ext cx="1619915" cy="1619915"/>
            </a:xfrm>
            <a:prstGeom prst="ellipse">
              <a:avLst/>
            </a:prstGeom>
            <a:solidFill>
              <a:srgbClr val="92D050"/>
            </a:solidFill>
            <a:ln w="444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93" name="Group 92"/>
            <p:cNvGrpSpPr/>
            <p:nvPr/>
          </p:nvGrpSpPr>
          <p:grpSpPr>
            <a:xfrm>
              <a:off x="10044998" y="2300063"/>
              <a:ext cx="561856" cy="562817"/>
              <a:chOff x="7287419" y="3505994"/>
              <a:chExt cx="464344" cy="465138"/>
            </a:xfrm>
            <a:solidFill>
              <a:schemeClr val="accent5"/>
            </a:solidFill>
          </p:grpSpPr>
          <p:sp>
            <p:nvSpPr>
              <p:cNvPr id="94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5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6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7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8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9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0" name="Group 99"/>
          <p:cNvGrpSpPr/>
          <p:nvPr/>
        </p:nvGrpSpPr>
        <p:grpSpPr>
          <a:xfrm>
            <a:off x="7601329" y="4980822"/>
            <a:ext cx="2114187" cy="1357500"/>
            <a:chOff x="5079812" y="2930176"/>
            <a:chExt cx="2004810" cy="1287270"/>
          </a:xfrm>
        </p:grpSpPr>
        <p:sp>
          <p:nvSpPr>
            <p:cNvPr id="101" name="TextBox 100"/>
            <p:cNvSpPr txBox="1"/>
            <p:nvPr/>
          </p:nvSpPr>
          <p:spPr>
            <a:xfrm>
              <a:off x="5424026" y="2930176"/>
              <a:ext cx="1251323" cy="3399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5079812" y="3289837"/>
              <a:ext cx="2004810" cy="9276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9832187" y="3841461"/>
            <a:ext cx="2114187" cy="1357500"/>
            <a:chOff x="5079812" y="2930176"/>
            <a:chExt cx="2004810" cy="1287270"/>
          </a:xfrm>
        </p:grpSpPr>
        <p:sp>
          <p:nvSpPr>
            <p:cNvPr id="109" name="TextBox 108"/>
            <p:cNvSpPr txBox="1"/>
            <p:nvPr/>
          </p:nvSpPr>
          <p:spPr>
            <a:xfrm>
              <a:off x="5456554" y="2930176"/>
              <a:ext cx="1251323" cy="3399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0" name="Rectangle 109"/>
            <p:cNvSpPr/>
            <p:nvPr/>
          </p:nvSpPr>
          <p:spPr>
            <a:xfrm>
              <a:off x="5079812" y="3289837"/>
              <a:ext cx="2004810" cy="9276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1" name="Group 110"/>
          <p:cNvGrpSpPr/>
          <p:nvPr/>
        </p:nvGrpSpPr>
        <p:grpSpPr>
          <a:xfrm>
            <a:off x="5370471" y="3837668"/>
            <a:ext cx="2114187" cy="1357500"/>
            <a:chOff x="5079812" y="2930176"/>
            <a:chExt cx="2004810" cy="1287270"/>
          </a:xfrm>
        </p:grpSpPr>
        <p:sp>
          <p:nvSpPr>
            <p:cNvPr id="112" name="TextBox 111"/>
            <p:cNvSpPr txBox="1"/>
            <p:nvPr/>
          </p:nvSpPr>
          <p:spPr>
            <a:xfrm>
              <a:off x="5424026" y="2930176"/>
              <a:ext cx="1251323" cy="3399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5079812" y="3289837"/>
              <a:ext cx="2004810" cy="9276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3139613" y="4980822"/>
            <a:ext cx="2114187" cy="1357500"/>
            <a:chOff x="5079812" y="2930176"/>
            <a:chExt cx="2004810" cy="1287270"/>
          </a:xfrm>
        </p:grpSpPr>
        <p:sp>
          <p:nvSpPr>
            <p:cNvPr id="115" name="TextBox 114"/>
            <p:cNvSpPr txBox="1"/>
            <p:nvPr/>
          </p:nvSpPr>
          <p:spPr>
            <a:xfrm>
              <a:off x="5424028" y="2930176"/>
              <a:ext cx="1251323" cy="3399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5079812" y="3289837"/>
              <a:ext cx="2004810" cy="9276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908755" y="3837668"/>
            <a:ext cx="2114187" cy="1357500"/>
            <a:chOff x="5079812" y="2930176"/>
            <a:chExt cx="2004810" cy="1287270"/>
          </a:xfrm>
        </p:grpSpPr>
        <p:sp>
          <p:nvSpPr>
            <p:cNvPr id="118" name="TextBox 117"/>
            <p:cNvSpPr txBox="1"/>
            <p:nvPr/>
          </p:nvSpPr>
          <p:spPr>
            <a:xfrm>
              <a:off x="5460550" y="2930176"/>
              <a:ext cx="1251323" cy="3399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5079812" y="3289837"/>
              <a:ext cx="2004810" cy="9276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6" name="矩形 55"/>
          <p:cNvSpPr/>
          <p:nvPr/>
        </p:nvSpPr>
        <p:spPr>
          <a:xfrm>
            <a:off x="0" y="375965"/>
            <a:ext cx="163885" cy="576064"/>
          </a:xfrm>
          <a:prstGeom prst="rect">
            <a:avLst/>
          </a:prstGeom>
          <a:solidFill>
            <a:srgbClr val="91E3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89"/>
          <p:cNvSpPr txBox="1"/>
          <p:nvPr/>
        </p:nvSpPr>
        <p:spPr>
          <a:xfrm>
            <a:off x="363770" y="377765"/>
            <a:ext cx="3262432" cy="525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GB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476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900" decel="100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900" decel="100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" decel="100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41"/>
          <p:cNvGrpSpPr/>
          <p:nvPr/>
        </p:nvGrpSpPr>
        <p:grpSpPr>
          <a:xfrm>
            <a:off x="-2" y="2340468"/>
            <a:ext cx="12857163" cy="2551715"/>
            <a:chOff x="170694" y="177982"/>
            <a:chExt cx="3936003" cy="781165"/>
          </a:xfrm>
          <a:solidFill>
            <a:srgbClr val="FD482F"/>
          </a:solidFill>
        </p:grpSpPr>
        <p:sp>
          <p:nvSpPr>
            <p:cNvPr id="44" name="等腰三角形 43"/>
            <p:cNvSpPr/>
            <p:nvPr/>
          </p:nvSpPr>
          <p:spPr>
            <a:xfrm>
              <a:off x="1233863" y="177982"/>
              <a:ext cx="355284" cy="35651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等腰三角形 44"/>
            <p:cNvSpPr/>
            <p:nvPr/>
          </p:nvSpPr>
          <p:spPr>
            <a:xfrm flipV="1">
              <a:off x="200258" y="602633"/>
              <a:ext cx="355284" cy="35651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>
              <a:off x="170694" y="261768"/>
              <a:ext cx="3936003" cy="611981"/>
            </a:xfrm>
            <a:prstGeom prst="rect">
              <a:avLst/>
            </a:prstGeom>
            <a:solidFill>
              <a:srgbClr val="FCCB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平行四边形 46"/>
            <p:cNvSpPr/>
            <p:nvPr/>
          </p:nvSpPr>
          <p:spPr>
            <a:xfrm>
              <a:off x="376965" y="178257"/>
              <a:ext cx="1036076" cy="779005"/>
            </a:xfrm>
            <a:prstGeom prst="parallelogram">
              <a:avLst>
                <a:gd name="adj" fmla="val 4820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文本框 6"/>
            <p:cNvSpPr txBox="1"/>
            <p:nvPr/>
          </p:nvSpPr>
          <p:spPr>
            <a:xfrm>
              <a:off x="650907" y="284178"/>
              <a:ext cx="569115" cy="559760"/>
            </a:xfrm>
            <a:prstGeom prst="rect">
              <a:avLst/>
            </a:prstGeom>
            <a:noFill/>
          </p:spPr>
          <p:txBody>
            <a:bodyPr wrap="square" lIns="96429" tIns="48214" rIns="96429" bIns="48214" rtlCol="0">
              <a:spAutoFit/>
            </a:bodyPr>
            <a:lstStyle/>
            <a:p>
              <a:r>
                <a:rPr lang="en-US" altLang="zh-CN" sz="11249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11249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TextBox 23"/>
          <p:cNvSpPr txBox="1"/>
          <p:nvPr/>
        </p:nvSpPr>
        <p:spPr>
          <a:xfrm>
            <a:off x="4746492" y="2392189"/>
            <a:ext cx="5087818" cy="12332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6328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工作成功展示</a:t>
            </a:r>
            <a:endParaRPr lang="bg-BG" sz="632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3"/>
          <p:cNvSpPr txBox="1"/>
          <p:nvPr/>
        </p:nvSpPr>
        <p:spPr>
          <a:xfrm>
            <a:off x="4682681" y="3660548"/>
            <a:ext cx="2407667" cy="472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63" indent="-482163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团队成员介绍</a:t>
            </a:r>
            <a:endParaRPr lang="bg-BG" altLang="zh-CN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7362831" y="3660548"/>
            <a:ext cx="2407667" cy="472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63" indent="-482163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  <a:endParaRPr lang="bg-BG" altLang="zh-CN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682681" y="4097162"/>
            <a:ext cx="2407667" cy="474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63" indent="-482163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重点工作回顾</a:t>
            </a:r>
            <a:endParaRPr lang="bg-BG" altLang="zh-CN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3"/>
          <p:cNvSpPr txBox="1"/>
          <p:nvPr/>
        </p:nvSpPr>
        <p:spPr>
          <a:xfrm>
            <a:off x="7362831" y="4097162"/>
            <a:ext cx="2407667" cy="474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63" indent="-482163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团队建设情况</a:t>
            </a:r>
            <a:endParaRPr lang="bg-BG" altLang="zh-CN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883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flipV="1">
            <a:off x="6544326" y="4840769"/>
            <a:ext cx="2229079" cy="727401"/>
            <a:chOff x="6539361" y="2642039"/>
            <a:chExt cx="1289829" cy="492191"/>
          </a:xfrm>
        </p:grpSpPr>
        <p:cxnSp>
          <p:nvCxnSpPr>
            <p:cNvPr id="5" name="Straight Connector 4"/>
            <p:cNvCxnSpPr/>
            <p:nvPr/>
          </p:nvCxnSpPr>
          <p:spPr>
            <a:xfrm>
              <a:off x="6539361" y="2646327"/>
              <a:ext cx="1289829" cy="0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7829190" y="2642039"/>
              <a:ext cx="0" cy="492191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" name="Straight Connector 6"/>
          <p:cNvCxnSpPr/>
          <p:nvPr/>
        </p:nvCxnSpPr>
        <p:spPr>
          <a:xfrm>
            <a:off x="6523418" y="2007947"/>
            <a:ext cx="2249987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/>
          <p:cNvGrpSpPr/>
          <p:nvPr/>
        </p:nvGrpSpPr>
        <p:grpSpPr>
          <a:xfrm>
            <a:off x="978630" y="2769828"/>
            <a:ext cx="3726800" cy="1360572"/>
            <a:chOff x="588372" y="1945758"/>
            <a:chExt cx="4422969" cy="1290183"/>
          </a:xfrm>
        </p:grpSpPr>
        <p:sp>
          <p:nvSpPr>
            <p:cNvPr id="9" name="TextBox 8"/>
            <p:cNvSpPr txBox="1"/>
            <p:nvPr/>
          </p:nvSpPr>
          <p:spPr>
            <a:xfrm>
              <a:off x="588372" y="1945758"/>
              <a:ext cx="1862874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</a:t>
              </a: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88372" y="2308332"/>
              <a:ext cx="4422969" cy="9276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570072" y="4603884"/>
            <a:ext cx="964287" cy="964287"/>
            <a:chOff x="3433424" y="4365468"/>
            <a:chExt cx="914400" cy="914400"/>
          </a:xfrm>
          <a:solidFill>
            <a:schemeClr val="bg1"/>
          </a:solidFill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" name="Oval 11"/>
            <p:cNvSpPr/>
            <p:nvPr/>
          </p:nvSpPr>
          <p:spPr>
            <a:xfrm>
              <a:off x="3433424" y="4365468"/>
              <a:ext cx="914400" cy="914400"/>
            </a:xfrm>
            <a:prstGeom prst="ellipse">
              <a:avLst/>
            </a:prstGeom>
            <a:solidFill>
              <a:srgbClr val="769EBF"/>
            </a:solidFill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68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AutoShape 28"/>
            <p:cNvSpPr>
              <a:spLocks/>
            </p:cNvSpPr>
            <p:nvPr/>
          </p:nvSpPr>
          <p:spPr bwMode="auto">
            <a:xfrm>
              <a:off x="3658055" y="4576654"/>
              <a:ext cx="46513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9450"/>
                  </a:moveTo>
                  <a:cubicBezTo>
                    <a:pt x="20249" y="9823"/>
                    <a:pt x="19947" y="10124"/>
                    <a:pt x="19575" y="10124"/>
                  </a:cubicBezTo>
                  <a:lnTo>
                    <a:pt x="18324" y="10124"/>
                  </a:lnTo>
                  <a:lnTo>
                    <a:pt x="15624" y="5400"/>
                  </a:lnTo>
                  <a:lnTo>
                    <a:pt x="17549" y="5400"/>
                  </a:lnTo>
                  <a:cubicBezTo>
                    <a:pt x="17762" y="5400"/>
                    <a:pt x="17962" y="5500"/>
                    <a:pt x="18089" y="5670"/>
                  </a:cubicBezTo>
                  <a:lnTo>
                    <a:pt x="20114" y="8370"/>
                  </a:lnTo>
                  <a:cubicBezTo>
                    <a:pt x="20202" y="8486"/>
                    <a:pt x="20249" y="8628"/>
                    <a:pt x="20249" y="8774"/>
                  </a:cubicBezTo>
                  <a:cubicBezTo>
                    <a:pt x="20249" y="8774"/>
                    <a:pt x="20249" y="9450"/>
                    <a:pt x="20249" y="9450"/>
                  </a:cubicBezTo>
                  <a:close/>
                  <a:moveTo>
                    <a:pt x="18224" y="20249"/>
                  </a:moveTo>
                  <a:lnTo>
                    <a:pt x="14174" y="20249"/>
                  </a:lnTo>
                  <a:lnTo>
                    <a:pt x="14174" y="13500"/>
                  </a:lnTo>
                  <a:cubicBezTo>
                    <a:pt x="14174" y="13126"/>
                    <a:pt x="13872" y="12825"/>
                    <a:pt x="13499" y="12825"/>
                  </a:cubicBezTo>
                  <a:lnTo>
                    <a:pt x="8437" y="12825"/>
                  </a:lnTo>
                  <a:cubicBezTo>
                    <a:pt x="8064" y="12825"/>
                    <a:pt x="7762" y="13126"/>
                    <a:pt x="7762" y="13500"/>
                  </a:cubicBezTo>
                  <a:lnTo>
                    <a:pt x="7762" y="20249"/>
                  </a:lnTo>
                  <a:lnTo>
                    <a:pt x="3374" y="20249"/>
                  </a:lnTo>
                  <a:lnTo>
                    <a:pt x="3374" y="11475"/>
                  </a:lnTo>
                  <a:lnTo>
                    <a:pt x="18224" y="11475"/>
                  </a:lnTo>
                  <a:cubicBezTo>
                    <a:pt x="18224" y="11475"/>
                    <a:pt x="18224" y="20249"/>
                    <a:pt x="18224" y="20249"/>
                  </a:cubicBezTo>
                  <a:close/>
                  <a:moveTo>
                    <a:pt x="13499" y="20249"/>
                  </a:moveTo>
                  <a:lnTo>
                    <a:pt x="8437" y="20249"/>
                  </a:lnTo>
                  <a:lnTo>
                    <a:pt x="8437" y="13500"/>
                  </a:lnTo>
                  <a:lnTo>
                    <a:pt x="13499" y="13500"/>
                  </a:lnTo>
                  <a:cubicBezTo>
                    <a:pt x="13499" y="13500"/>
                    <a:pt x="13499" y="20249"/>
                    <a:pt x="13499" y="20249"/>
                  </a:cubicBezTo>
                  <a:close/>
                  <a:moveTo>
                    <a:pt x="1349" y="9450"/>
                  </a:moveTo>
                  <a:lnTo>
                    <a:pt x="1349" y="8774"/>
                  </a:lnTo>
                  <a:cubicBezTo>
                    <a:pt x="1349" y="8628"/>
                    <a:pt x="1397" y="8486"/>
                    <a:pt x="1485" y="8370"/>
                  </a:cubicBezTo>
                  <a:lnTo>
                    <a:pt x="3510" y="5670"/>
                  </a:lnTo>
                  <a:cubicBezTo>
                    <a:pt x="3637" y="5500"/>
                    <a:pt x="3837" y="5400"/>
                    <a:pt x="4049" y="5400"/>
                  </a:cubicBezTo>
                  <a:lnTo>
                    <a:pt x="5975" y="5400"/>
                  </a:lnTo>
                  <a:lnTo>
                    <a:pt x="3275" y="10124"/>
                  </a:lnTo>
                  <a:lnTo>
                    <a:pt x="2024" y="10124"/>
                  </a:lnTo>
                  <a:cubicBezTo>
                    <a:pt x="1652" y="10124"/>
                    <a:pt x="1349" y="9823"/>
                    <a:pt x="1349" y="9450"/>
                  </a:cubicBezTo>
                  <a:moveTo>
                    <a:pt x="13369" y="5400"/>
                  </a:moveTo>
                  <a:lnTo>
                    <a:pt x="14846" y="5400"/>
                  </a:lnTo>
                  <a:lnTo>
                    <a:pt x="17546" y="10124"/>
                  </a:lnTo>
                  <a:lnTo>
                    <a:pt x="14719" y="10124"/>
                  </a:lnTo>
                  <a:cubicBezTo>
                    <a:pt x="14719" y="10124"/>
                    <a:pt x="13369" y="5400"/>
                    <a:pt x="13369" y="5400"/>
                  </a:cubicBezTo>
                  <a:close/>
                  <a:moveTo>
                    <a:pt x="11137" y="5400"/>
                  </a:moveTo>
                  <a:lnTo>
                    <a:pt x="12666" y="5400"/>
                  </a:lnTo>
                  <a:lnTo>
                    <a:pt x="14016" y="10124"/>
                  </a:lnTo>
                  <a:lnTo>
                    <a:pt x="11137" y="10124"/>
                  </a:lnTo>
                  <a:cubicBezTo>
                    <a:pt x="11137" y="10124"/>
                    <a:pt x="11137" y="5400"/>
                    <a:pt x="11137" y="5400"/>
                  </a:cubicBezTo>
                  <a:close/>
                  <a:moveTo>
                    <a:pt x="8932" y="5400"/>
                  </a:moveTo>
                  <a:lnTo>
                    <a:pt x="10462" y="5400"/>
                  </a:lnTo>
                  <a:lnTo>
                    <a:pt x="10462" y="10124"/>
                  </a:lnTo>
                  <a:lnTo>
                    <a:pt x="7582" y="10124"/>
                  </a:lnTo>
                  <a:cubicBezTo>
                    <a:pt x="7582" y="10124"/>
                    <a:pt x="8932" y="5400"/>
                    <a:pt x="8932" y="5400"/>
                  </a:cubicBezTo>
                  <a:close/>
                  <a:moveTo>
                    <a:pt x="6880" y="10124"/>
                  </a:moveTo>
                  <a:lnTo>
                    <a:pt x="4052" y="10124"/>
                  </a:lnTo>
                  <a:lnTo>
                    <a:pt x="6752" y="5400"/>
                  </a:lnTo>
                  <a:lnTo>
                    <a:pt x="8230" y="5400"/>
                  </a:lnTo>
                  <a:cubicBezTo>
                    <a:pt x="8230" y="5400"/>
                    <a:pt x="6880" y="10124"/>
                    <a:pt x="6880" y="10124"/>
                  </a:cubicBezTo>
                  <a:close/>
                  <a:moveTo>
                    <a:pt x="17549" y="1350"/>
                  </a:moveTo>
                  <a:lnTo>
                    <a:pt x="17549" y="4050"/>
                  </a:lnTo>
                  <a:lnTo>
                    <a:pt x="4049" y="4050"/>
                  </a:lnTo>
                  <a:lnTo>
                    <a:pt x="4049" y="1350"/>
                  </a:lnTo>
                  <a:cubicBezTo>
                    <a:pt x="4049" y="1350"/>
                    <a:pt x="17549" y="1350"/>
                    <a:pt x="17549" y="1350"/>
                  </a:cubicBezTo>
                  <a:close/>
                  <a:moveTo>
                    <a:pt x="21194" y="7560"/>
                  </a:moveTo>
                  <a:lnTo>
                    <a:pt x="19170" y="4861"/>
                  </a:lnTo>
                  <a:cubicBezTo>
                    <a:pt x="19091" y="4755"/>
                    <a:pt x="18997" y="4663"/>
                    <a:pt x="18899" y="4576"/>
                  </a:cubicBezTo>
                  <a:lnTo>
                    <a:pt x="18899" y="1350"/>
                  </a:lnTo>
                  <a:cubicBezTo>
                    <a:pt x="18899" y="605"/>
                    <a:pt x="18295" y="0"/>
                    <a:pt x="17549" y="0"/>
                  </a:cubicBezTo>
                  <a:lnTo>
                    <a:pt x="4049" y="0"/>
                  </a:lnTo>
                  <a:cubicBezTo>
                    <a:pt x="3304" y="0"/>
                    <a:pt x="2699" y="605"/>
                    <a:pt x="2699" y="1350"/>
                  </a:cubicBezTo>
                  <a:lnTo>
                    <a:pt x="2699" y="4576"/>
                  </a:lnTo>
                  <a:cubicBezTo>
                    <a:pt x="2602" y="4663"/>
                    <a:pt x="2508" y="4754"/>
                    <a:pt x="2430" y="4860"/>
                  </a:cubicBezTo>
                  <a:lnTo>
                    <a:pt x="406" y="7559"/>
                  </a:lnTo>
                  <a:cubicBezTo>
                    <a:pt x="143" y="7907"/>
                    <a:pt x="0" y="8338"/>
                    <a:pt x="0" y="8774"/>
                  </a:cubicBezTo>
                  <a:lnTo>
                    <a:pt x="0" y="9450"/>
                  </a:lnTo>
                  <a:cubicBezTo>
                    <a:pt x="0" y="10566"/>
                    <a:pt x="908" y="11475"/>
                    <a:pt x="2024" y="11475"/>
                  </a:cubicBezTo>
                  <a:lnTo>
                    <a:pt x="2024" y="20249"/>
                  </a:lnTo>
                  <a:cubicBezTo>
                    <a:pt x="2024" y="20994"/>
                    <a:pt x="2629" y="21599"/>
                    <a:pt x="3374" y="21599"/>
                  </a:cubicBezTo>
                  <a:lnTo>
                    <a:pt x="18224" y="21599"/>
                  </a:lnTo>
                  <a:cubicBezTo>
                    <a:pt x="18970" y="21599"/>
                    <a:pt x="19575" y="20994"/>
                    <a:pt x="19575" y="20249"/>
                  </a:cubicBezTo>
                  <a:lnTo>
                    <a:pt x="19575" y="11475"/>
                  </a:lnTo>
                  <a:cubicBezTo>
                    <a:pt x="20691" y="11475"/>
                    <a:pt x="21600" y="10566"/>
                    <a:pt x="21600" y="9450"/>
                  </a:cubicBezTo>
                  <a:lnTo>
                    <a:pt x="21600" y="8774"/>
                  </a:lnTo>
                  <a:cubicBezTo>
                    <a:pt x="21600" y="8338"/>
                    <a:pt x="21456" y="7907"/>
                    <a:pt x="21194" y="756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1090512" y="4603884"/>
            <a:ext cx="964287" cy="964287"/>
            <a:chOff x="1082144" y="4365468"/>
            <a:chExt cx="914400" cy="914400"/>
          </a:xfrm>
          <a:solidFill>
            <a:schemeClr val="bg1"/>
          </a:solidFill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5" name="Oval 14"/>
            <p:cNvSpPr/>
            <p:nvPr/>
          </p:nvSpPr>
          <p:spPr>
            <a:xfrm>
              <a:off x="1082144" y="4365468"/>
              <a:ext cx="914400" cy="914400"/>
            </a:xfrm>
            <a:prstGeom prst="ellipse">
              <a:avLst/>
            </a:prstGeom>
            <a:solidFill>
              <a:srgbClr val="FD6753"/>
            </a:solidFill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68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6" name="Group 15"/>
            <p:cNvGrpSpPr/>
            <p:nvPr/>
          </p:nvGrpSpPr>
          <p:grpSpPr>
            <a:xfrm>
              <a:off x="1306775" y="4604783"/>
              <a:ext cx="465138" cy="435769"/>
              <a:chOff x="5368132" y="3540125"/>
              <a:chExt cx="465138" cy="435769"/>
            </a:xfrm>
            <a:grpFill/>
          </p:grpSpPr>
          <p:sp>
            <p:nvSpPr>
              <p:cNvPr id="17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476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476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9" name="Group 18"/>
          <p:cNvGrpSpPr/>
          <p:nvPr/>
        </p:nvGrpSpPr>
        <p:grpSpPr>
          <a:xfrm>
            <a:off x="2330292" y="4603884"/>
            <a:ext cx="964287" cy="964287"/>
            <a:chOff x="2257784" y="4365468"/>
            <a:chExt cx="914400" cy="914400"/>
          </a:xfrm>
          <a:solidFill>
            <a:schemeClr val="bg1"/>
          </a:solidFill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" name="Oval 19"/>
            <p:cNvSpPr/>
            <p:nvPr/>
          </p:nvSpPr>
          <p:spPr>
            <a:xfrm>
              <a:off x="2257784" y="4365468"/>
              <a:ext cx="914400" cy="914400"/>
            </a:xfrm>
            <a:prstGeom prst="ellipse">
              <a:avLst/>
            </a:prstGeom>
            <a:solidFill>
              <a:srgbClr val="91E3DE"/>
            </a:solidFill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68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555440" y="4590098"/>
              <a:ext cx="319088" cy="465138"/>
              <a:chOff x="3582988" y="3510757"/>
              <a:chExt cx="319088" cy="465138"/>
            </a:xfrm>
            <a:grpFill/>
          </p:grpSpPr>
          <p:sp>
            <p:nvSpPr>
              <p:cNvPr id="22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476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476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23"/>
          <p:cNvGrpSpPr/>
          <p:nvPr/>
        </p:nvGrpSpPr>
        <p:grpSpPr>
          <a:xfrm>
            <a:off x="9131789" y="1601477"/>
            <a:ext cx="2771773" cy="1098996"/>
            <a:chOff x="8011335" y="4011992"/>
            <a:chExt cx="3155429" cy="1042140"/>
          </a:xfrm>
        </p:grpSpPr>
        <p:sp>
          <p:nvSpPr>
            <p:cNvPr id="25" name="TextBox 24"/>
            <p:cNvSpPr txBox="1"/>
            <p:nvPr/>
          </p:nvSpPr>
          <p:spPr>
            <a:xfrm>
              <a:off x="8011335" y="4011992"/>
              <a:ext cx="1786925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</a:t>
              </a: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011335" y="4336536"/>
              <a:ext cx="3155429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6592130" y="2786430"/>
            <a:ext cx="1360199" cy="519044"/>
            <a:chOff x="6539361" y="2642039"/>
            <a:chExt cx="1289829" cy="492191"/>
          </a:xfrm>
        </p:grpSpPr>
        <p:cxnSp>
          <p:nvCxnSpPr>
            <p:cNvPr id="28" name="Straight Connector 27"/>
            <p:cNvCxnSpPr/>
            <p:nvPr/>
          </p:nvCxnSpPr>
          <p:spPr>
            <a:xfrm>
              <a:off x="6539361" y="2646327"/>
              <a:ext cx="1289829" cy="0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829190" y="2642039"/>
              <a:ext cx="0" cy="492191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/>
          <p:cNvGrpSpPr/>
          <p:nvPr/>
        </p:nvGrpSpPr>
        <p:grpSpPr>
          <a:xfrm>
            <a:off x="7760039" y="3450391"/>
            <a:ext cx="2864112" cy="1098996"/>
            <a:chOff x="8011335" y="4011992"/>
            <a:chExt cx="3843943" cy="1042140"/>
          </a:xfrm>
        </p:grpSpPr>
        <p:sp>
          <p:nvSpPr>
            <p:cNvPr id="31" name="TextBox 30"/>
            <p:cNvSpPr txBox="1"/>
            <p:nvPr/>
          </p:nvSpPr>
          <p:spPr>
            <a:xfrm>
              <a:off x="8011335" y="4011992"/>
              <a:ext cx="2106651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</a:t>
              </a: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8011335" y="4336536"/>
              <a:ext cx="3843943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9043259" y="4633398"/>
            <a:ext cx="2740292" cy="1098996"/>
            <a:chOff x="8011335" y="4011992"/>
            <a:chExt cx="3155429" cy="1042140"/>
          </a:xfrm>
        </p:grpSpPr>
        <p:sp>
          <p:nvSpPr>
            <p:cNvPr id="34" name="TextBox 33"/>
            <p:cNvSpPr txBox="1"/>
            <p:nvPr/>
          </p:nvSpPr>
          <p:spPr>
            <a:xfrm>
              <a:off x="8011335" y="4011992"/>
              <a:ext cx="1807454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</a:t>
              </a: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011335" y="4336536"/>
              <a:ext cx="3155429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526838" y="1395777"/>
            <a:ext cx="1142028" cy="5601163"/>
            <a:chOff x="5529181" y="1323332"/>
            <a:chExt cx="1082945" cy="5311388"/>
          </a:xfrm>
          <a:effectLst>
            <a:outerShdw blurRad="381000" dist="127000" dir="2700000" algn="tl" rotWithShape="0">
              <a:prstClr val="black">
                <a:alpha val="35000"/>
              </a:prstClr>
            </a:outerShdw>
          </a:effectLst>
        </p:grpSpPr>
        <p:sp>
          <p:nvSpPr>
            <p:cNvPr id="37" name="Rectangle 36"/>
            <p:cNvSpPr/>
            <p:nvPr/>
          </p:nvSpPr>
          <p:spPr>
            <a:xfrm>
              <a:off x="5674859" y="1469010"/>
              <a:ext cx="769258" cy="3872246"/>
            </a:xfrm>
            <a:prstGeom prst="rect">
              <a:avLst/>
            </a:prstGeom>
            <a:noFill/>
            <a:ln w="19050">
              <a:solidFill>
                <a:schemeClr val="accent6"/>
              </a:solidFill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68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5674859" y="5586622"/>
              <a:ext cx="769258" cy="1048098"/>
              <a:chOff x="5674859" y="5586622"/>
              <a:chExt cx="769258" cy="1048098"/>
            </a:xfrm>
          </p:grpSpPr>
          <p:sp>
            <p:nvSpPr>
              <p:cNvPr id="74" name="Isosceles Triangle 73"/>
              <p:cNvSpPr/>
              <p:nvPr/>
            </p:nvSpPr>
            <p:spPr>
              <a:xfrm flipV="1">
                <a:off x="5674859" y="5586622"/>
                <a:ext cx="769258" cy="1048098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5" name="Isosceles Triangle 7"/>
              <p:cNvSpPr/>
              <p:nvPr/>
            </p:nvSpPr>
            <p:spPr>
              <a:xfrm flipV="1">
                <a:off x="5882403" y="6097350"/>
                <a:ext cx="354170" cy="537369"/>
              </a:xfrm>
              <a:custGeom>
                <a:avLst/>
                <a:gdLst>
                  <a:gd name="connsiteX0" fmla="*/ 0 w 354170"/>
                  <a:gd name="connsiteY0" fmla="*/ 479252 h 479252"/>
                  <a:gd name="connsiteX1" fmla="*/ 177085 w 354170"/>
                  <a:gd name="connsiteY1" fmla="*/ 0 h 479252"/>
                  <a:gd name="connsiteX2" fmla="*/ 354170 w 354170"/>
                  <a:gd name="connsiteY2" fmla="*/ 479252 h 479252"/>
                  <a:gd name="connsiteX3" fmla="*/ 0 w 354170"/>
                  <a:gd name="connsiteY3" fmla="*/ 479252 h 479252"/>
                  <a:gd name="connsiteX0" fmla="*/ 0 w 354170"/>
                  <a:gd name="connsiteY0" fmla="*/ 479252 h 537369"/>
                  <a:gd name="connsiteX1" fmla="*/ 177085 w 354170"/>
                  <a:gd name="connsiteY1" fmla="*/ 0 h 537369"/>
                  <a:gd name="connsiteX2" fmla="*/ 354170 w 354170"/>
                  <a:gd name="connsiteY2" fmla="*/ 479252 h 537369"/>
                  <a:gd name="connsiteX3" fmla="*/ 173116 w 354170"/>
                  <a:gd name="connsiteY3" fmla="*/ 537369 h 537369"/>
                  <a:gd name="connsiteX4" fmla="*/ 0 w 354170"/>
                  <a:gd name="connsiteY4" fmla="*/ 479252 h 5373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170" h="537369">
                    <a:moveTo>
                      <a:pt x="0" y="479252"/>
                    </a:moveTo>
                    <a:lnTo>
                      <a:pt x="177085" y="0"/>
                    </a:lnTo>
                    <a:lnTo>
                      <a:pt x="354170" y="479252"/>
                    </a:lnTo>
                    <a:cubicBezTo>
                      <a:pt x="289056" y="480368"/>
                      <a:pt x="238230" y="536253"/>
                      <a:pt x="173116" y="537369"/>
                    </a:cubicBezTo>
                    <a:lnTo>
                      <a:pt x="0" y="479252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" name="Oval 38"/>
            <p:cNvSpPr/>
            <p:nvPr/>
          </p:nvSpPr>
          <p:spPr>
            <a:xfrm>
              <a:off x="5966215" y="5245359"/>
              <a:ext cx="199000" cy="199000"/>
            </a:xfrm>
            <a:prstGeom prst="ellipse">
              <a:avLst/>
            </a:prstGeom>
            <a:solidFill>
              <a:srgbClr val="FCCB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68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40" name="Straight Connector 39"/>
            <p:cNvCxnSpPr>
              <a:endCxn id="59" idx="7"/>
            </p:cNvCxnSpPr>
            <p:nvPr/>
          </p:nvCxnSpPr>
          <p:spPr>
            <a:xfrm flipH="1">
              <a:off x="5745363" y="1501892"/>
              <a:ext cx="648320" cy="433996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>
              <a:endCxn id="63" idx="7"/>
            </p:cNvCxnSpPr>
            <p:nvPr/>
          </p:nvCxnSpPr>
          <p:spPr>
            <a:xfrm flipH="1">
              <a:off x="6131091" y="1960955"/>
              <a:ext cx="225981" cy="206020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>
              <a:endCxn id="63" idx="5"/>
            </p:cNvCxnSpPr>
            <p:nvPr/>
          </p:nvCxnSpPr>
          <p:spPr>
            <a:xfrm flipH="1" flipV="1">
              <a:off x="6131091" y="2372995"/>
              <a:ext cx="218473" cy="261112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>
              <a:stCxn id="63" idx="1"/>
            </p:cNvCxnSpPr>
            <p:nvPr/>
          </p:nvCxnSpPr>
          <p:spPr>
            <a:xfrm flipH="1" flipV="1">
              <a:off x="5674860" y="1974065"/>
              <a:ext cx="250211" cy="192910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>
              <a:stCxn id="66" idx="7"/>
            </p:cNvCxnSpPr>
            <p:nvPr/>
          </p:nvCxnSpPr>
          <p:spPr>
            <a:xfrm flipV="1">
              <a:off x="5745363" y="2308332"/>
              <a:ext cx="233620" cy="365764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>
              <a:stCxn id="65" idx="1"/>
            </p:cNvCxnSpPr>
            <p:nvPr/>
          </p:nvCxnSpPr>
          <p:spPr>
            <a:xfrm flipH="1" flipV="1">
              <a:off x="6007136" y="3077187"/>
              <a:ext cx="350523" cy="114087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>
              <a:stCxn id="64" idx="7"/>
            </p:cNvCxnSpPr>
            <p:nvPr/>
          </p:nvCxnSpPr>
          <p:spPr>
            <a:xfrm flipV="1">
              <a:off x="5761616" y="3091254"/>
              <a:ext cx="202309" cy="411956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flipH="1" flipV="1">
              <a:off x="5659729" y="2786494"/>
              <a:ext cx="336895" cy="278331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V="1">
              <a:off x="6028081" y="2655938"/>
              <a:ext cx="416280" cy="364943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>
              <a:stCxn id="64" idx="6"/>
            </p:cNvCxnSpPr>
            <p:nvPr/>
          </p:nvCxnSpPr>
          <p:spPr>
            <a:xfrm flipV="1">
              <a:off x="5800405" y="3322550"/>
              <a:ext cx="673799" cy="274306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>
              <a:stCxn id="72" idx="1"/>
            </p:cNvCxnSpPr>
            <p:nvPr/>
          </p:nvCxnSpPr>
          <p:spPr>
            <a:xfrm flipH="1" flipV="1">
              <a:off x="5703418" y="3660075"/>
              <a:ext cx="155908" cy="353941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>
              <a:stCxn id="72" idx="3"/>
            </p:cNvCxnSpPr>
            <p:nvPr/>
          </p:nvCxnSpPr>
          <p:spPr>
            <a:xfrm flipV="1">
              <a:off x="5859326" y="3828930"/>
              <a:ext cx="555891" cy="372377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>
              <a:stCxn id="69" idx="1"/>
            </p:cNvCxnSpPr>
            <p:nvPr/>
          </p:nvCxnSpPr>
          <p:spPr>
            <a:xfrm flipH="1" flipV="1">
              <a:off x="6051555" y="4670502"/>
              <a:ext cx="322205" cy="48679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flipH="1">
              <a:off x="5734273" y="4644686"/>
              <a:ext cx="231941" cy="620873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flipH="1" flipV="1">
              <a:off x="6036673" y="4731339"/>
              <a:ext cx="378544" cy="548529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flipV="1">
              <a:off x="5997660" y="3903674"/>
              <a:ext cx="358924" cy="736503"/>
            </a:xfrm>
            <a:prstGeom prst="line">
              <a:avLst/>
            </a:prstGeom>
            <a:ln w="1905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/>
            <p:cNvSpPr/>
            <p:nvPr/>
          </p:nvSpPr>
          <p:spPr>
            <a:xfrm>
              <a:off x="5529181" y="1323332"/>
              <a:ext cx="291356" cy="291356"/>
            </a:xfrm>
            <a:prstGeom prst="ellipse">
              <a:avLst/>
            </a:prstGeom>
            <a:solidFill>
              <a:srgbClr val="FD67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68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6284233" y="1326934"/>
              <a:ext cx="291356" cy="291356"/>
            </a:xfrm>
            <a:prstGeom prst="ellipse">
              <a:avLst/>
            </a:prstGeom>
            <a:solidFill>
              <a:srgbClr val="91E3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68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Oval 57"/>
            <p:cNvSpPr/>
            <p:nvPr/>
          </p:nvSpPr>
          <p:spPr>
            <a:xfrm>
              <a:off x="6320461" y="1794381"/>
              <a:ext cx="218900" cy="218900"/>
            </a:xfrm>
            <a:prstGeom prst="ellipse">
              <a:avLst/>
            </a:prstGeom>
            <a:solidFill>
              <a:srgbClr val="FCCB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68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Oval 58"/>
            <p:cNvSpPr/>
            <p:nvPr/>
          </p:nvSpPr>
          <p:spPr>
            <a:xfrm>
              <a:off x="5558520" y="1903831"/>
              <a:ext cx="218900" cy="218900"/>
            </a:xfrm>
            <a:prstGeom prst="ellipse">
              <a:avLst/>
            </a:prstGeom>
            <a:solidFill>
              <a:srgbClr val="769E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68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5959988" y="1363160"/>
              <a:ext cx="199000" cy="199000"/>
            </a:xfrm>
            <a:prstGeom prst="ellipse">
              <a:avLst/>
            </a:prstGeom>
            <a:solidFill>
              <a:srgbClr val="769E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68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Oval 60"/>
            <p:cNvSpPr/>
            <p:nvPr/>
          </p:nvSpPr>
          <p:spPr>
            <a:xfrm>
              <a:off x="5529181" y="5137946"/>
              <a:ext cx="291356" cy="291356"/>
            </a:xfrm>
            <a:prstGeom prst="ellipse">
              <a:avLst/>
            </a:prstGeom>
            <a:solidFill>
              <a:srgbClr val="91E3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68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6270027" y="5137945"/>
              <a:ext cx="291356" cy="291356"/>
            </a:xfrm>
            <a:prstGeom prst="ellipse">
              <a:avLst/>
            </a:prstGeom>
            <a:solidFill>
              <a:srgbClr val="FD67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68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5882403" y="2124307"/>
              <a:ext cx="291356" cy="291356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68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5535536" y="3464421"/>
              <a:ext cx="264869" cy="264869"/>
            </a:xfrm>
            <a:prstGeom prst="ellipse">
              <a:avLst/>
            </a:prstGeom>
            <a:solidFill>
              <a:srgbClr val="769E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68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Oval 64"/>
            <p:cNvSpPr/>
            <p:nvPr/>
          </p:nvSpPr>
          <p:spPr>
            <a:xfrm>
              <a:off x="6325602" y="3159217"/>
              <a:ext cx="218900" cy="218900"/>
            </a:xfrm>
            <a:prstGeom prst="ellipse">
              <a:avLst/>
            </a:prstGeom>
            <a:solidFill>
              <a:srgbClr val="FD67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68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5558520" y="2642039"/>
              <a:ext cx="218900" cy="218900"/>
            </a:xfrm>
            <a:prstGeom prst="ellipse">
              <a:avLst/>
            </a:prstGeom>
            <a:solidFill>
              <a:srgbClr val="91E3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68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Oval 66"/>
            <p:cNvSpPr/>
            <p:nvPr/>
          </p:nvSpPr>
          <p:spPr>
            <a:xfrm>
              <a:off x="6299057" y="3706305"/>
              <a:ext cx="291356" cy="291356"/>
            </a:xfrm>
            <a:prstGeom prst="ellipse">
              <a:avLst/>
            </a:prstGeom>
            <a:solidFill>
              <a:srgbClr val="91E3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68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Oval 67"/>
            <p:cNvSpPr/>
            <p:nvPr/>
          </p:nvSpPr>
          <p:spPr>
            <a:xfrm>
              <a:off x="6320770" y="2480618"/>
              <a:ext cx="291356" cy="291356"/>
            </a:xfrm>
            <a:prstGeom prst="ellipse">
              <a:avLst/>
            </a:prstGeom>
            <a:solidFill>
              <a:srgbClr val="769E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68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Oval 68"/>
            <p:cNvSpPr/>
            <p:nvPr/>
          </p:nvSpPr>
          <p:spPr>
            <a:xfrm>
              <a:off x="6344617" y="4690038"/>
              <a:ext cx="199000" cy="199000"/>
            </a:xfrm>
            <a:prstGeom prst="ellipse">
              <a:avLst/>
            </a:prstGeom>
            <a:solidFill>
              <a:srgbClr val="FCCB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68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Oval 69"/>
            <p:cNvSpPr/>
            <p:nvPr/>
          </p:nvSpPr>
          <p:spPr>
            <a:xfrm>
              <a:off x="5589565" y="4269595"/>
              <a:ext cx="199000" cy="199000"/>
            </a:xfrm>
            <a:prstGeom prst="ellipse">
              <a:avLst/>
            </a:prstGeom>
            <a:solidFill>
              <a:srgbClr val="FCCB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68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Oval 70"/>
            <p:cNvSpPr/>
            <p:nvPr/>
          </p:nvSpPr>
          <p:spPr>
            <a:xfrm>
              <a:off x="5820537" y="4436997"/>
              <a:ext cx="352541" cy="352541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68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5820537" y="3975227"/>
              <a:ext cx="264869" cy="264869"/>
            </a:xfrm>
            <a:prstGeom prst="ellipse">
              <a:avLst/>
            </a:prstGeom>
            <a:solidFill>
              <a:srgbClr val="FD67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68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5854553" y="2904089"/>
              <a:ext cx="291356" cy="291356"/>
            </a:xfrm>
            <a:prstGeom prst="ellipse">
              <a:avLst/>
            </a:prstGeom>
            <a:solidFill>
              <a:srgbClr val="FCCB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68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6" name="矩形 75"/>
          <p:cNvSpPr/>
          <p:nvPr/>
        </p:nvSpPr>
        <p:spPr>
          <a:xfrm>
            <a:off x="0" y="375965"/>
            <a:ext cx="163885" cy="576064"/>
          </a:xfrm>
          <a:prstGeom prst="rect">
            <a:avLst/>
          </a:prstGeom>
          <a:solidFill>
            <a:srgbClr val="FCCB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89"/>
          <p:cNvSpPr txBox="1"/>
          <p:nvPr/>
        </p:nvSpPr>
        <p:spPr>
          <a:xfrm>
            <a:off x="363770" y="377765"/>
            <a:ext cx="3262432" cy="525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GB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004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组合 70"/>
          <p:cNvGrpSpPr/>
          <p:nvPr/>
        </p:nvGrpSpPr>
        <p:grpSpPr>
          <a:xfrm>
            <a:off x="3765133" y="1460530"/>
            <a:ext cx="5264975" cy="5758835"/>
            <a:chOff x="3570344" y="1384734"/>
            <a:chExt cx="4992593" cy="5460903"/>
          </a:xfrm>
        </p:grpSpPr>
        <p:sp>
          <p:nvSpPr>
            <p:cNvPr id="5" name="圆角矩形 2"/>
            <p:cNvSpPr/>
            <p:nvPr/>
          </p:nvSpPr>
          <p:spPr>
            <a:xfrm>
              <a:off x="5054925" y="1906909"/>
              <a:ext cx="873854" cy="3826711"/>
            </a:xfrm>
            <a:custGeom>
              <a:avLst/>
              <a:gdLst/>
              <a:ahLst/>
              <a:cxnLst/>
              <a:rect l="l" t="t" r="r" b="b"/>
              <a:pathLst>
                <a:path w="2592287" h="4957492">
                  <a:moveTo>
                    <a:pt x="408646" y="0"/>
                  </a:moveTo>
                  <a:cubicBezTo>
                    <a:pt x="287486" y="172164"/>
                    <a:pt x="216737" y="382135"/>
                    <a:pt x="216737" y="608629"/>
                  </a:cubicBezTo>
                  <a:lnTo>
                    <a:pt x="216737" y="3664577"/>
                  </a:lnTo>
                  <a:cubicBezTo>
                    <a:pt x="216737" y="4252381"/>
                    <a:pt x="693247" y="4728891"/>
                    <a:pt x="1281051" y="4728891"/>
                  </a:cubicBezTo>
                  <a:lnTo>
                    <a:pt x="2592287" y="4728891"/>
                  </a:lnTo>
                  <a:lnTo>
                    <a:pt x="2592287" y="4954005"/>
                  </a:lnTo>
                  <a:cubicBezTo>
                    <a:pt x="2573747" y="4957000"/>
                    <a:pt x="2554974" y="4957492"/>
                    <a:pt x="2536086" y="4957492"/>
                  </a:cubicBezTo>
                  <a:lnTo>
                    <a:pt x="1064314" y="4957492"/>
                  </a:lnTo>
                  <a:cubicBezTo>
                    <a:pt x="476510" y="4957492"/>
                    <a:pt x="0" y="4480982"/>
                    <a:pt x="0" y="3893178"/>
                  </a:cubicBezTo>
                  <a:lnTo>
                    <a:pt x="0" y="837230"/>
                  </a:lnTo>
                  <a:cubicBezTo>
                    <a:pt x="0" y="497021"/>
                    <a:pt x="159624" y="194094"/>
                    <a:pt x="408646" y="0"/>
                  </a:cubicBezTo>
                  <a:close/>
                </a:path>
              </a:pathLst>
            </a:cu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圆角矩形 2"/>
            <p:cNvSpPr/>
            <p:nvPr/>
          </p:nvSpPr>
          <p:spPr>
            <a:xfrm flipV="1">
              <a:off x="6282592" y="4652469"/>
              <a:ext cx="959719" cy="2193168"/>
            </a:xfrm>
            <a:custGeom>
              <a:avLst/>
              <a:gdLst/>
              <a:ahLst/>
              <a:cxnLst/>
              <a:rect l="l" t="t" r="r" b="b"/>
              <a:pathLst>
                <a:path w="1028087" h="2349403">
                  <a:moveTo>
                    <a:pt x="422101" y="2349403"/>
                  </a:moveTo>
                  <a:lnTo>
                    <a:pt x="1005798" y="2349403"/>
                  </a:lnTo>
                  <a:cubicBezTo>
                    <a:pt x="1013289" y="2349403"/>
                    <a:pt x="1020734" y="2349123"/>
                    <a:pt x="1028087" y="2347420"/>
                  </a:cubicBezTo>
                  <a:lnTo>
                    <a:pt x="1028087" y="2219390"/>
                  </a:lnTo>
                  <a:lnTo>
                    <a:pt x="508058" y="2219390"/>
                  </a:lnTo>
                  <a:cubicBezTo>
                    <a:pt x="274938" y="2219390"/>
                    <a:pt x="85957" y="1948382"/>
                    <a:pt x="85957" y="1614078"/>
                  </a:cubicBezTo>
                  <a:lnTo>
                    <a:pt x="85957" y="0"/>
                  </a:lnTo>
                  <a:lnTo>
                    <a:pt x="494" y="0"/>
                  </a:lnTo>
                  <a:lnTo>
                    <a:pt x="0" y="6069"/>
                  </a:lnTo>
                  <a:lnTo>
                    <a:pt x="0" y="1744091"/>
                  </a:lnTo>
                  <a:cubicBezTo>
                    <a:pt x="0" y="2078396"/>
                    <a:pt x="188982" y="2349403"/>
                    <a:pt x="422101" y="2349403"/>
                  </a:cubicBezTo>
                  <a:close/>
                </a:path>
              </a:pathLst>
            </a:cu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圆角矩形 2"/>
            <p:cNvSpPr/>
            <p:nvPr/>
          </p:nvSpPr>
          <p:spPr>
            <a:xfrm>
              <a:off x="4359593" y="2243006"/>
              <a:ext cx="1170965" cy="2632001"/>
            </a:xfrm>
            <a:custGeom>
              <a:avLst/>
              <a:gdLst/>
              <a:ahLst/>
              <a:cxnLst/>
              <a:rect l="l" t="t" r="r" b="b"/>
              <a:pathLst>
                <a:path w="2592287" h="4957492">
                  <a:moveTo>
                    <a:pt x="408646" y="0"/>
                  </a:moveTo>
                  <a:cubicBezTo>
                    <a:pt x="287486" y="172164"/>
                    <a:pt x="216737" y="382135"/>
                    <a:pt x="216737" y="608629"/>
                  </a:cubicBezTo>
                  <a:lnTo>
                    <a:pt x="216737" y="3664577"/>
                  </a:lnTo>
                  <a:cubicBezTo>
                    <a:pt x="216737" y="4252381"/>
                    <a:pt x="693247" y="4728891"/>
                    <a:pt x="1281051" y="4728891"/>
                  </a:cubicBezTo>
                  <a:lnTo>
                    <a:pt x="2592287" y="4728891"/>
                  </a:lnTo>
                  <a:lnTo>
                    <a:pt x="2592287" y="4954005"/>
                  </a:lnTo>
                  <a:cubicBezTo>
                    <a:pt x="2573747" y="4957000"/>
                    <a:pt x="2554974" y="4957492"/>
                    <a:pt x="2536086" y="4957492"/>
                  </a:cubicBezTo>
                  <a:lnTo>
                    <a:pt x="1064314" y="4957492"/>
                  </a:lnTo>
                  <a:cubicBezTo>
                    <a:pt x="476510" y="4957492"/>
                    <a:pt x="0" y="4480982"/>
                    <a:pt x="0" y="3893178"/>
                  </a:cubicBezTo>
                  <a:lnTo>
                    <a:pt x="0" y="837230"/>
                  </a:lnTo>
                  <a:cubicBezTo>
                    <a:pt x="0" y="497021"/>
                    <a:pt x="159624" y="194094"/>
                    <a:pt x="408646" y="0"/>
                  </a:cubicBezTo>
                  <a:close/>
                </a:path>
              </a:pathLst>
            </a:cu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圆角矩形 2"/>
            <p:cNvSpPr/>
            <p:nvPr/>
          </p:nvSpPr>
          <p:spPr>
            <a:xfrm flipH="1" flipV="1">
              <a:off x="4807318" y="4753718"/>
              <a:ext cx="1170965" cy="2091919"/>
            </a:xfrm>
            <a:custGeom>
              <a:avLst/>
              <a:gdLst/>
              <a:ahLst/>
              <a:cxnLst/>
              <a:rect l="l" t="t" r="r" b="b"/>
              <a:pathLst>
                <a:path w="1254380" h="2240941">
                  <a:moveTo>
                    <a:pt x="1227185" y="2240941"/>
                  </a:moveTo>
                  <a:lnTo>
                    <a:pt x="515010" y="2240941"/>
                  </a:lnTo>
                  <a:cubicBezTo>
                    <a:pt x="230578" y="2240941"/>
                    <a:pt x="0" y="1969934"/>
                    <a:pt x="0" y="1635629"/>
                  </a:cubicBezTo>
                  <a:lnTo>
                    <a:pt x="0" y="0"/>
                  </a:lnTo>
                  <a:lnTo>
                    <a:pt x="104877" y="0"/>
                  </a:lnTo>
                  <a:lnTo>
                    <a:pt x="104877" y="1505616"/>
                  </a:lnTo>
                  <a:cubicBezTo>
                    <a:pt x="104877" y="1839920"/>
                    <a:pt x="335455" y="2110928"/>
                    <a:pt x="619887" y="2110928"/>
                  </a:cubicBezTo>
                  <a:lnTo>
                    <a:pt x="1254380" y="2110928"/>
                  </a:lnTo>
                  <a:lnTo>
                    <a:pt x="1254380" y="2238958"/>
                  </a:lnTo>
                  <a:cubicBezTo>
                    <a:pt x="1245409" y="2240661"/>
                    <a:pt x="1236325" y="2240941"/>
                    <a:pt x="1227185" y="2240941"/>
                  </a:cubicBezTo>
                  <a:close/>
                </a:path>
              </a:pathLst>
            </a:cu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圆角矩形 2"/>
            <p:cNvSpPr/>
            <p:nvPr/>
          </p:nvSpPr>
          <p:spPr>
            <a:xfrm flipH="1">
              <a:off x="6332095" y="1569610"/>
              <a:ext cx="873854" cy="3698274"/>
            </a:xfrm>
            <a:custGeom>
              <a:avLst/>
              <a:gdLst/>
              <a:ahLst/>
              <a:cxnLst/>
              <a:rect l="l" t="t" r="r" b="b"/>
              <a:pathLst>
                <a:path w="2592287" h="4957492">
                  <a:moveTo>
                    <a:pt x="408646" y="0"/>
                  </a:moveTo>
                  <a:cubicBezTo>
                    <a:pt x="287486" y="172164"/>
                    <a:pt x="216737" y="382135"/>
                    <a:pt x="216737" y="608629"/>
                  </a:cubicBezTo>
                  <a:lnTo>
                    <a:pt x="216737" y="3664577"/>
                  </a:lnTo>
                  <a:cubicBezTo>
                    <a:pt x="216737" y="4252381"/>
                    <a:pt x="693247" y="4728891"/>
                    <a:pt x="1281051" y="4728891"/>
                  </a:cubicBezTo>
                  <a:lnTo>
                    <a:pt x="2592287" y="4728891"/>
                  </a:lnTo>
                  <a:lnTo>
                    <a:pt x="2592287" y="4954005"/>
                  </a:lnTo>
                  <a:cubicBezTo>
                    <a:pt x="2573747" y="4957000"/>
                    <a:pt x="2554974" y="4957492"/>
                    <a:pt x="2536086" y="4957492"/>
                  </a:cubicBezTo>
                  <a:lnTo>
                    <a:pt x="1064314" y="4957492"/>
                  </a:lnTo>
                  <a:cubicBezTo>
                    <a:pt x="476510" y="4957492"/>
                    <a:pt x="0" y="4480982"/>
                    <a:pt x="0" y="3893178"/>
                  </a:cubicBezTo>
                  <a:lnTo>
                    <a:pt x="0" y="837230"/>
                  </a:lnTo>
                  <a:cubicBezTo>
                    <a:pt x="0" y="497021"/>
                    <a:pt x="159624" y="194094"/>
                    <a:pt x="408646" y="0"/>
                  </a:cubicBezTo>
                  <a:close/>
                </a:path>
              </a:pathLst>
            </a:cu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圆角矩形 2"/>
            <p:cNvSpPr/>
            <p:nvPr/>
          </p:nvSpPr>
          <p:spPr>
            <a:xfrm flipH="1">
              <a:off x="6729898" y="2147965"/>
              <a:ext cx="959719" cy="2632000"/>
            </a:xfrm>
            <a:custGeom>
              <a:avLst/>
              <a:gdLst/>
              <a:ahLst/>
              <a:cxnLst/>
              <a:rect l="l" t="t" r="r" b="b"/>
              <a:pathLst>
                <a:path w="2592287" h="4957492">
                  <a:moveTo>
                    <a:pt x="408646" y="0"/>
                  </a:moveTo>
                  <a:cubicBezTo>
                    <a:pt x="287486" y="172164"/>
                    <a:pt x="216737" y="382135"/>
                    <a:pt x="216737" y="608629"/>
                  </a:cubicBezTo>
                  <a:lnTo>
                    <a:pt x="216737" y="3664577"/>
                  </a:lnTo>
                  <a:cubicBezTo>
                    <a:pt x="216737" y="4252381"/>
                    <a:pt x="693247" y="4728891"/>
                    <a:pt x="1281051" y="4728891"/>
                  </a:cubicBezTo>
                  <a:lnTo>
                    <a:pt x="2592287" y="4728891"/>
                  </a:lnTo>
                  <a:lnTo>
                    <a:pt x="2592287" y="4954005"/>
                  </a:lnTo>
                  <a:cubicBezTo>
                    <a:pt x="2573747" y="4957000"/>
                    <a:pt x="2554974" y="4957492"/>
                    <a:pt x="2536086" y="4957492"/>
                  </a:cubicBezTo>
                  <a:lnTo>
                    <a:pt x="1064314" y="4957492"/>
                  </a:lnTo>
                  <a:cubicBezTo>
                    <a:pt x="476510" y="4957492"/>
                    <a:pt x="0" y="4480982"/>
                    <a:pt x="0" y="3893178"/>
                  </a:cubicBezTo>
                  <a:lnTo>
                    <a:pt x="0" y="837230"/>
                  </a:lnTo>
                  <a:cubicBezTo>
                    <a:pt x="0" y="497021"/>
                    <a:pt x="159624" y="194094"/>
                    <a:pt x="408646" y="0"/>
                  </a:cubicBezTo>
                  <a:close/>
                </a:path>
              </a:pathLst>
            </a:cu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矩形 41"/>
            <p:cNvSpPr/>
            <p:nvPr/>
          </p:nvSpPr>
          <p:spPr>
            <a:xfrm>
              <a:off x="6070208" y="3650311"/>
              <a:ext cx="84937" cy="3195326"/>
            </a:xfrm>
            <a:prstGeom prst="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椭圆 42"/>
            <p:cNvSpPr/>
            <p:nvPr/>
          </p:nvSpPr>
          <p:spPr>
            <a:xfrm>
              <a:off x="5178042" y="2897485"/>
              <a:ext cx="1875897" cy="1230699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椭圆 43"/>
            <p:cNvSpPr/>
            <p:nvPr/>
          </p:nvSpPr>
          <p:spPr>
            <a:xfrm>
              <a:off x="7205948" y="3875449"/>
              <a:ext cx="1338702" cy="878268"/>
            </a:xfrm>
            <a:prstGeom prst="ellipse">
              <a:avLst/>
            </a:prstGeom>
            <a:solidFill>
              <a:srgbClr val="92D050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椭圆 44"/>
            <p:cNvSpPr/>
            <p:nvPr/>
          </p:nvSpPr>
          <p:spPr>
            <a:xfrm>
              <a:off x="6984440" y="2671085"/>
              <a:ext cx="1578497" cy="1035588"/>
            </a:xfrm>
            <a:prstGeom prst="ellipse">
              <a:avLst/>
            </a:prstGeom>
            <a:solidFill>
              <a:srgbClr val="769EB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椭圆 45"/>
            <p:cNvSpPr/>
            <p:nvPr/>
          </p:nvSpPr>
          <p:spPr>
            <a:xfrm>
              <a:off x="5631110" y="1384734"/>
              <a:ext cx="2036870" cy="1336307"/>
            </a:xfrm>
            <a:prstGeom prst="ellipse">
              <a:avLst/>
            </a:prstGeom>
            <a:solidFill>
              <a:srgbClr val="FCCB4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椭圆 46"/>
            <p:cNvSpPr/>
            <p:nvPr/>
          </p:nvSpPr>
          <p:spPr>
            <a:xfrm>
              <a:off x="3614237" y="4398652"/>
              <a:ext cx="1338702" cy="878268"/>
            </a:xfrm>
            <a:prstGeom prst="ellipse">
              <a:avLst/>
            </a:prstGeom>
            <a:solidFill>
              <a:srgbClr val="FD675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椭圆 47"/>
            <p:cNvSpPr/>
            <p:nvPr/>
          </p:nvSpPr>
          <p:spPr>
            <a:xfrm>
              <a:off x="3570344" y="2834370"/>
              <a:ext cx="1578497" cy="1035588"/>
            </a:xfrm>
            <a:prstGeom prst="ellipse">
              <a:avLst/>
            </a:prstGeom>
            <a:solidFill>
              <a:srgbClr val="91E3DE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椭圆 48"/>
            <p:cNvSpPr/>
            <p:nvPr/>
          </p:nvSpPr>
          <p:spPr>
            <a:xfrm>
              <a:off x="4054098" y="1778149"/>
              <a:ext cx="1338702" cy="878268"/>
            </a:xfrm>
            <a:prstGeom prst="ellipse">
              <a:avLst/>
            </a:prstGeom>
            <a:solidFill>
              <a:srgbClr val="7030A0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658522" y="1839939"/>
            <a:ext cx="3133319" cy="1169539"/>
            <a:chOff x="9748912" y="1598874"/>
            <a:chExt cx="2547626" cy="1109033"/>
          </a:xfrm>
        </p:grpSpPr>
        <p:sp>
          <p:nvSpPr>
            <p:cNvPr id="59" name="TextBox 58"/>
            <p:cNvSpPr txBox="1"/>
            <p:nvPr/>
          </p:nvSpPr>
          <p:spPr>
            <a:xfrm>
              <a:off x="11020285" y="1598874"/>
              <a:ext cx="1276253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</a:t>
              </a: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9748912" y="1990311"/>
              <a:ext cx="254762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9010822" y="1806034"/>
            <a:ext cx="3125896" cy="1188372"/>
            <a:chOff x="8190906" y="1581015"/>
            <a:chExt cx="2855197" cy="1126892"/>
          </a:xfrm>
        </p:grpSpPr>
        <p:sp>
          <p:nvSpPr>
            <p:cNvPr id="62" name="TextBox 61"/>
            <p:cNvSpPr txBox="1"/>
            <p:nvPr/>
          </p:nvSpPr>
          <p:spPr>
            <a:xfrm>
              <a:off x="8190906" y="1581015"/>
              <a:ext cx="1433729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</a:t>
              </a: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8190907" y="1990311"/>
              <a:ext cx="285519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8912526" y="4783471"/>
            <a:ext cx="3060568" cy="1168295"/>
            <a:chOff x="8190906" y="1581015"/>
            <a:chExt cx="2737255" cy="1107854"/>
          </a:xfrm>
        </p:grpSpPr>
        <p:sp>
          <p:nvSpPr>
            <p:cNvPr id="65" name="TextBox 64"/>
            <p:cNvSpPr txBox="1"/>
            <p:nvPr/>
          </p:nvSpPr>
          <p:spPr>
            <a:xfrm>
              <a:off x="8190906" y="1581015"/>
              <a:ext cx="1403844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</a:t>
              </a: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190906" y="1971273"/>
              <a:ext cx="2737255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662680" y="4667681"/>
            <a:ext cx="3133319" cy="1169539"/>
            <a:chOff x="9748912" y="1598874"/>
            <a:chExt cx="2547626" cy="1109033"/>
          </a:xfrm>
        </p:grpSpPr>
        <p:sp>
          <p:nvSpPr>
            <p:cNvPr id="68" name="TextBox 67"/>
            <p:cNvSpPr txBox="1"/>
            <p:nvPr/>
          </p:nvSpPr>
          <p:spPr>
            <a:xfrm>
              <a:off x="11020285" y="1598874"/>
              <a:ext cx="1276253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</a:t>
              </a: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9748912" y="1990311"/>
              <a:ext cx="254762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7377879" y="3431987"/>
            <a:ext cx="1847155" cy="1211843"/>
            <a:chOff x="6996186" y="3254198"/>
            <a:chExt cx="1751593" cy="1149149"/>
          </a:xfrm>
        </p:grpSpPr>
        <p:sp>
          <p:nvSpPr>
            <p:cNvPr id="73" name="椭圆 54"/>
            <p:cNvSpPr/>
            <p:nvPr/>
          </p:nvSpPr>
          <p:spPr>
            <a:xfrm>
              <a:off x="6996186" y="3254198"/>
              <a:ext cx="1751593" cy="1149149"/>
            </a:xfrm>
            <a:prstGeom prst="ellipse">
              <a:avLst/>
            </a:prstGeom>
            <a:gradFill flip="none" rotWithShape="1">
              <a:gsLst>
                <a:gs pos="100000">
                  <a:sysClr val="window" lastClr="FFFFFF"/>
                </a:gs>
                <a:gs pos="71000">
                  <a:sysClr val="window" lastClr="FFFFFF">
                    <a:lumMod val="95000"/>
                  </a:sysClr>
                </a:gs>
                <a:gs pos="1000">
                  <a:sysClr val="window" lastClr="FFFFFF">
                    <a:lumMod val="85000"/>
                    <a:shade val="100000"/>
                    <a:satMod val="115000"/>
                  </a:sysClr>
                </a:gs>
              </a:gsLst>
              <a:lin ang="7200000" scaled="0"/>
              <a:tileRect/>
            </a:gradFill>
            <a:ln w="25400" cap="flat" cmpd="sng" algn="ctr">
              <a:solidFill>
                <a:sysClr val="window" lastClr="FFFFFF">
                  <a:lumMod val="95000"/>
                </a:sysClr>
              </a:solidFill>
              <a:prstDash val="solid"/>
            </a:ln>
            <a:effectLst>
              <a:outerShdw blurRad="139700" dist="101600" dir="5400000" algn="t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4" name="Group 27"/>
            <p:cNvGrpSpPr/>
            <p:nvPr/>
          </p:nvGrpSpPr>
          <p:grpSpPr>
            <a:xfrm>
              <a:off x="7644643" y="3594290"/>
              <a:ext cx="464344" cy="465138"/>
              <a:chOff x="9145588" y="4435475"/>
              <a:chExt cx="464344" cy="465138"/>
            </a:xfrm>
          </p:grpSpPr>
          <p:sp>
            <p:nvSpPr>
              <p:cNvPr id="75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solidFill>
                <a:srgbClr val="91E3D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6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solidFill>
                <a:srgbClr val="91E3D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7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solidFill>
                <a:srgbClr val="91E3D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8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solidFill>
                <a:srgbClr val="91E3D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9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solidFill>
                <a:srgbClr val="91E3D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0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solidFill>
                <a:srgbClr val="91E3D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1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solidFill>
                <a:srgbClr val="91E3D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2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solidFill>
                <a:srgbClr val="91E3D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3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solidFill>
                <a:srgbClr val="91E3D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4" name="组合 83"/>
          <p:cNvGrpSpPr/>
          <p:nvPr/>
        </p:nvGrpSpPr>
        <p:grpSpPr>
          <a:xfrm>
            <a:off x="6547721" y="1807676"/>
            <a:ext cx="1956242" cy="1283410"/>
            <a:chOff x="6208976" y="1713921"/>
            <a:chExt cx="1855036" cy="1217013"/>
          </a:xfrm>
        </p:grpSpPr>
        <p:sp>
          <p:nvSpPr>
            <p:cNvPr id="85" name="椭圆 53"/>
            <p:cNvSpPr/>
            <p:nvPr/>
          </p:nvSpPr>
          <p:spPr>
            <a:xfrm>
              <a:off x="6208976" y="1713921"/>
              <a:ext cx="1855036" cy="1217013"/>
            </a:xfrm>
            <a:prstGeom prst="ellipse">
              <a:avLst/>
            </a:prstGeom>
            <a:gradFill flip="none" rotWithShape="1">
              <a:gsLst>
                <a:gs pos="100000">
                  <a:sysClr val="window" lastClr="FFFFFF"/>
                </a:gs>
                <a:gs pos="71000">
                  <a:sysClr val="window" lastClr="FFFFFF">
                    <a:lumMod val="95000"/>
                  </a:sysClr>
                </a:gs>
                <a:gs pos="1000">
                  <a:sysClr val="window" lastClr="FFFFFF">
                    <a:lumMod val="85000"/>
                    <a:shade val="100000"/>
                    <a:satMod val="115000"/>
                  </a:sysClr>
                </a:gs>
              </a:gsLst>
              <a:lin ang="7200000" scaled="0"/>
              <a:tileRect/>
            </a:gradFill>
            <a:ln w="25400" cap="flat" cmpd="sng" algn="ctr">
              <a:solidFill>
                <a:sysClr val="window" lastClr="FFFFFF">
                  <a:lumMod val="95000"/>
                </a:sysClr>
              </a:solidFill>
              <a:prstDash val="solid"/>
            </a:ln>
            <a:effectLst>
              <a:outerShdw blurRad="139700" dist="101600" dir="5400000" algn="t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AutoShape 59"/>
            <p:cNvSpPr>
              <a:spLocks/>
            </p:cNvSpPr>
            <p:nvPr/>
          </p:nvSpPr>
          <p:spPr bwMode="auto">
            <a:xfrm>
              <a:off x="6903925" y="2086555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rgbClr val="FCCB4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3890453" y="3666937"/>
            <a:ext cx="1748600" cy="1147185"/>
            <a:chOff x="3689181" y="3476993"/>
            <a:chExt cx="1658137" cy="1087836"/>
          </a:xfrm>
        </p:grpSpPr>
        <p:sp>
          <p:nvSpPr>
            <p:cNvPr id="88" name="椭圆 52"/>
            <p:cNvSpPr/>
            <p:nvPr/>
          </p:nvSpPr>
          <p:spPr>
            <a:xfrm>
              <a:off x="3689181" y="3476993"/>
              <a:ext cx="1658137" cy="1087836"/>
            </a:xfrm>
            <a:prstGeom prst="ellipse">
              <a:avLst/>
            </a:prstGeom>
            <a:gradFill flip="none" rotWithShape="1">
              <a:gsLst>
                <a:gs pos="100000">
                  <a:sysClr val="window" lastClr="FFFFFF"/>
                </a:gs>
                <a:gs pos="71000">
                  <a:sysClr val="window" lastClr="FFFFFF">
                    <a:lumMod val="95000"/>
                  </a:sysClr>
                </a:gs>
                <a:gs pos="1000">
                  <a:sysClr val="window" lastClr="FFFFFF">
                    <a:lumMod val="85000"/>
                    <a:shade val="100000"/>
                    <a:satMod val="115000"/>
                  </a:sysClr>
                </a:gs>
              </a:gsLst>
              <a:lin ang="7200000" scaled="0"/>
              <a:tileRect/>
            </a:gradFill>
            <a:ln w="25400" cap="flat" cmpd="sng" algn="ctr">
              <a:solidFill>
                <a:sysClr val="window" lastClr="FFFFFF">
                  <a:lumMod val="95000"/>
                </a:sysClr>
              </a:solidFill>
              <a:prstDash val="solid"/>
            </a:ln>
            <a:effectLst>
              <a:outerShdw blurRad="139700" dist="101600" dir="5400000" algn="t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9" name="Group 38"/>
            <p:cNvGrpSpPr/>
            <p:nvPr/>
          </p:nvGrpSpPr>
          <p:grpSpPr>
            <a:xfrm>
              <a:off x="4287731" y="3776841"/>
              <a:ext cx="465138" cy="464344"/>
              <a:chOff x="2581275" y="2582069"/>
              <a:chExt cx="465138" cy="464344"/>
            </a:xfrm>
          </p:grpSpPr>
          <p:sp>
            <p:nvSpPr>
              <p:cNvPr id="90" name="AutoShape 128"/>
              <p:cNvSpPr>
                <a:spLocks/>
              </p:cNvSpPr>
              <p:nvPr/>
            </p:nvSpPr>
            <p:spPr bwMode="auto">
              <a:xfrm>
                <a:off x="2581275" y="2582069"/>
                <a:ext cx="465138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850" y="12150"/>
                    </a:moveTo>
                    <a:cubicBezTo>
                      <a:pt x="13851" y="12150"/>
                      <a:pt x="12926" y="11859"/>
                      <a:pt x="12124" y="11386"/>
                    </a:cubicBezTo>
                    <a:lnTo>
                      <a:pt x="11892" y="11618"/>
                    </a:lnTo>
                    <a:lnTo>
                      <a:pt x="11132" y="12377"/>
                    </a:lnTo>
                    <a:lnTo>
                      <a:pt x="9846" y="13663"/>
                    </a:lnTo>
                    <a:cubicBezTo>
                      <a:pt x="9593" y="13916"/>
                      <a:pt x="9451" y="14260"/>
                      <a:pt x="9451" y="14617"/>
                    </a:cubicBezTo>
                    <a:lnTo>
                      <a:pt x="9451" y="16200"/>
                    </a:lnTo>
                    <a:lnTo>
                      <a:pt x="8101" y="16200"/>
                    </a:lnTo>
                    <a:cubicBezTo>
                      <a:pt x="7356" y="16200"/>
                      <a:pt x="6751" y="16804"/>
                      <a:pt x="6751" y="17549"/>
                    </a:cubicBezTo>
                    <a:lnTo>
                      <a:pt x="6751" y="18900"/>
                    </a:lnTo>
                    <a:lnTo>
                      <a:pt x="5170" y="18900"/>
                    </a:lnTo>
                    <a:cubicBezTo>
                      <a:pt x="4812" y="18900"/>
                      <a:pt x="4469" y="19042"/>
                      <a:pt x="4216" y="19295"/>
                    </a:cubicBezTo>
                    <a:lnTo>
                      <a:pt x="3259" y="20252"/>
                    </a:lnTo>
                    <a:lnTo>
                      <a:pt x="1352" y="20249"/>
                    </a:lnTo>
                    <a:lnTo>
                      <a:pt x="1350" y="18326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69" y="1350"/>
                      <a:pt x="14850" y="1350"/>
                    </a:cubicBezTo>
                    <a:cubicBezTo>
                      <a:pt x="17832" y="1350"/>
                      <a:pt x="20250" y="3767"/>
                      <a:pt x="20250" y="6750"/>
                    </a:cubicBezTo>
                    <a:cubicBezTo>
                      <a:pt x="20250" y="9732"/>
                      <a:pt x="17832" y="12150"/>
                      <a:pt x="14850" y="12150"/>
                    </a:cubicBezTo>
                    <a:moveTo>
                      <a:pt x="14850" y="0"/>
                    </a:moveTo>
                    <a:cubicBezTo>
                      <a:pt x="11123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0"/>
                    </a:lnTo>
                    <a:cubicBezTo>
                      <a:pt x="146" y="17637"/>
                      <a:pt x="0" y="17863"/>
                      <a:pt x="0" y="18225"/>
                    </a:cubicBezTo>
                    <a:lnTo>
                      <a:pt x="0" y="20249"/>
                    </a:lnTo>
                    <a:cubicBezTo>
                      <a:pt x="0" y="20972"/>
                      <a:pt x="626" y="21599"/>
                      <a:pt x="1349" y="21599"/>
                    </a:cubicBezTo>
                    <a:lnTo>
                      <a:pt x="3374" y="21599"/>
                    </a:lnTo>
                    <a:cubicBezTo>
                      <a:pt x="3736" y="21599"/>
                      <a:pt x="3965" y="21455"/>
                      <a:pt x="4202" y="21219"/>
                    </a:cubicBezTo>
                    <a:lnTo>
                      <a:pt x="5170" y="20249"/>
                    </a:lnTo>
                    <a:lnTo>
                      <a:pt x="6751" y="20249"/>
                    </a:lnTo>
                    <a:cubicBezTo>
                      <a:pt x="7496" y="20249"/>
                      <a:pt x="8101" y="19645"/>
                      <a:pt x="8101" y="18900"/>
                    </a:cubicBezTo>
                    <a:lnTo>
                      <a:pt x="8101" y="17549"/>
                    </a:lnTo>
                    <a:lnTo>
                      <a:pt x="9451" y="17549"/>
                    </a:lnTo>
                    <a:cubicBezTo>
                      <a:pt x="10196" y="17549"/>
                      <a:pt x="10801" y="16945"/>
                      <a:pt x="10801" y="16200"/>
                    </a:cubicBezTo>
                    <a:lnTo>
                      <a:pt x="10801" y="14617"/>
                    </a:lnTo>
                    <a:lnTo>
                      <a:pt x="12400" y="13018"/>
                    </a:lnTo>
                    <a:cubicBezTo>
                      <a:pt x="13162" y="13317"/>
                      <a:pt x="13982" y="13500"/>
                      <a:pt x="14850" y="13500"/>
                    </a:cubicBezTo>
                    <a:cubicBezTo>
                      <a:pt x="18577" y="13500"/>
                      <a:pt x="21599" y="10477"/>
                      <a:pt x="21599" y="6750"/>
                    </a:cubicBezTo>
                    <a:cubicBezTo>
                      <a:pt x="21599" y="3022"/>
                      <a:pt x="18577" y="0"/>
                      <a:pt x="14850" y="0"/>
                    </a:cubicBezTo>
                  </a:path>
                </a:pathLst>
              </a:custGeom>
              <a:solidFill>
                <a:srgbClr val="FD675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1" name="AutoShape 129"/>
              <p:cNvSpPr>
                <a:spLocks/>
              </p:cNvSpPr>
              <p:nvPr/>
            </p:nvSpPr>
            <p:spPr bwMode="auto">
              <a:xfrm>
                <a:off x="2871788" y="2640013"/>
                <a:ext cx="115888" cy="115888"/>
              </a:xfrm>
              <a:custGeom>
                <a:avLst/>
                <a:gdLst>
                  <a:gd name="T0" fmla="*/ 10800 w 21600"/>
                  <a:gd name="T1" fmla="+- 0 10800 134"/>
                  <a:gd name="T2" fmla="*/ 10800 h 21333"/>
                  <a:gd name="T3" fmla="*/ 10800 w 21600"/>
                  <a:gd name="T4" fmla="+- 0 10800 134"/>
                  <a:gd name="T5" fmla="*/ 10800 h 21333"/>
                  <a:gd name="T6" fmla="*/ 10800 w 21600"/>
                  <a:gd name="T7" fmla="+- 0 10800 134"/>
                  <a:gd name="T8" fmla="*/ 10800 h 21333"/>
                  <a:gd name="T9" fmla="*/ 10800 w 21600"/>
                  <a:gd name="T10" fmla="+- 0 10800 134"/>
                  <a:gd name="T11" fmla="*/ 10800 h 21333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600" h="21333">
                    <a:moveTo>
                      <a:pt x="13008" y="18684"/>
                    </a:moveTo>
                    <a:cubicBezTo>
                      <a:pt x="9017" y="15850"/>
                      <a:pt x="5542" y="12415"/>
                      <a:pt x="2694" y="8570"/>
                    </a:cubicBezTo>
                    <a:cubicBezTo>
                      <a:pt x="3736" y="5628"/>
                      <a:pt x="5693" y="3697"/>
                      <a:pt x="8585" y="2647"/>
                    </a:cubicBezTo>
                    <a:cubicBezTo>
                      <a:pt x="12578" y="5489"/>
                      <a:pt x="16048" y="8911"/>
                      <a:pt x="18889" y="12809"/>
                    </a:cubicBezTo>
                    <a:cubicBezTo>
                      <a:pt x="17836" y="15730"/>
                      <a:pt x="15883" y="17647"/>
                      <a:pt x="13008" y="18684"/>
                    </a:cubicBezTo>
                    <a:moveTo>
                      <a:pt x="21110" y="11295"/>
                    </a:moveTo>
                    <a:cubicBezTo>
                      <a:pt x="18081" y="7130"/>
                      <a:pt x="14396" y="3496"/>
                      <a:pt x="10161" y="484"/>
                    </a:cubicBezTo>
                    <a:cubicBezTo>
                      <a:pt x="9468" y="-8"/>
                      <a:pt x="8579" y="-134"/>
                      <a:pt x="7778" y="145"/>
                    </a:cubicBezTo>
                    <a:cubicBezTo>
                      <a:pt x="4027" y="1450"/>
                      <a:pt x="1463" y="3983"/>
                      <a:pt x="145" y="7687"/>
                    </a:cubicBezTo>
                    <a:cubicBezTo>
                      <a:pt x="46" y="7962"/>
                      <a:pt x="0" y="8252"/>
                      <a:pt x="0" y="8537"/>
                    </a:cubicBezTo>
                    <a:cubicBezTo>
                      <a:pt x="0" y="9071"/>
                      <a:pt x="167" y="9596"/>
                      <a:pt x="487" y="10041"/>
                    </a:cubicBezTo>
                    <a:cubicBezTo>
                      <a:pt x="3525" y="14213"/>
                      <a:pt x="7211" y="17850"/>
                      <a:pt x="11431" y="20850"/>
                    </a:cubicBezTo>
                    <a:cubicBezTo>
                      <a:pt x="12122" y="21338"/>
                      <a:pt x="13010" y="21466"/>
                      <a:pt x="13812" y="21188"/>
                    </a:cubicBezTo>
                    <a:cubicBezTo>
                      <a:pt x="17563" y="19893"/>
                      <a:pt x="20133" y="17356"/>
                      <a:pt x="21451" y="13647"/>
                    </a:cubicBezTo>
                    <a:cubicBezTo>
                      <a:pt x="21551" y="13372"/>
                      <a:pt x="21600" y="13081"/>
                      <a:pt x="21600" y="12796"/>
                    </a:cubicBezTo>
                    <a:cubicBezTo>
                      <a:pt x="21600" y="12265"/>
                      <a:pt x="21429" y="11740"/>
                      <a:pt x="21110" y="11295"/>
                    </a:cubicBezTo>
                  </a:path>
                </a:pathLst>
              </a:custGeom>
              <a:solidFill>
                <a:srgbClr val="FD675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2" name="组合 91"/>
          <p:cNvGrpSpPr/>
          <p:nvPr/>
        </p:nvGrpSpPr>
        <p:grpSpPr>
          <a:xfrm>
            <a:off x="4091470" y="1973007"/>
            <a:ext cx="1956242" cy="1283410"/>
            <a:chOff x="3879799" y="1870698"/>
            <a:chExt cx="1855036" cy="1217013"/>
          </a:xfrm>
        </p:grpSpPr>
        <p:sp>
          <p:nvSpPr>
            <p:cNvPr id="93" name="椭圆 55"/>
            <p:cNvSpPr/>
            <p:nvPr/>
          </p:nvSpPr>
          <p:spPr>
            <a:xfrm>
              <a:off x="3879799" y="1870698"/>
              <a:ext cx="1855036" cy="1217013"/>
            </a:xfrm>
            <a:prstGeom prst="ellipse">
              <a:avLst/>
            </a:prstGeom>
            <a:gradFill flip="none" rotWithShape="1">
              <a:gsLst>
                <a:gs pos="100000">
                  <a:sysClr val="window" lastClr="FFFFFF"/>
                </a:gs>
                <a:gs pos="71000">
                  <a:sysClr val="window" lastClr="FFFFFF">
                    <a:lumMod val="95000"/>
                  </a:sysClr>
                </a:gs>
                <a:gs pos="1000">
                  <a:sysClr val="window" lastClr="FFFFFF">
                    <a:lumMod val="85000"/>
                    <a:shade val="100000"/>
                    <a:satMod val="115000"/>
                  </a:sysClr>
                </a:gs>
              </a:gsLst>
              <a:lin ang="7200000" scaled="0"/>
              <a:tileRect/>
            </a:gradFill>
            <a:ln w="25400" cap="flat" cmpd="sng" algn="ctr">
              <a:solidFill>
                <a:sysClr val="window" lastClr="FFFFFF">
                  <a:lumMod val="95000"/>
                </a:sysClr>
              </a:solidFill>
              <a:prstDash val="solid"/>
            </a:ln>
            <a:effectLst>
              <a:outerShdw blurRad="139700" dist="101600" dir="5400000" algn="t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94" name="Group 41"/>
            <p:cNvGrpSpPr/>
            <p:nvPr/>
          </p:nvGrpSpPr>
          <p:grpSpPr>
            <a:xfrm>
              <a:off x="4571304" y="2261514"/>
              <a:ext cx="464344" cy="464344"/>
              <a:chOff x="4439444" y="1652588"/>
              <a:chExt cx="464344" cy="464344"/>
            </a:xfrm>
          </p:grpSpPr>
          <p:sp>
            <p:nvSpPr>
              <p:cNvPr id="95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solidFill>
                <a:srgbClr val="7030A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6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solidFill>
                <a:srgbClr val="7030A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7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solidFill>
                <a:srgbClr val="7030A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8" name="组合 97"/>
          <p:cNvGrpSpPr/>
          <p:nvPr/>
        </p:nvGrpSpPr>
        <p:grpSpPr>
          <a:xfrm>
            <a:off x="5540127" y="4467401"/>
            <a:ext cx="1748600" cy="1147185"/>
            <a:chOff x="5253509" y="4236046"/>
            <a:chExt cx="1658137" cy="1087836"/>
          </a:xfrm>
        </p:grpSpPr>
        <p:sp>
          <p:nvSpPr>
            <p:cNvPr id="99" name="椭圆 50"/>
            <p:cNvSpPr/>
            <p:nvPr/>
          </p:nvSpPr>
          <p:spPr>
            <a:xfrm>
              <a:off x="5253509" y="4236046"/>
              <a:ext cx="1658137" cy="1087836"/>
            </a:xfrm>
            <a:prstGeom prst="ellipse">
              <a:avLst/>
            </a:prstGeom>
            <a:gradFill flip="none" rotWithShape="1">
              <a:gsLst>
                <a:gs pos="100000">
                  <a:sysClr val="window" lastClr="FFFFFF"/>
                </a:gs>
                <a:gs pos="71000">
                  <a:sysClr val="window" lastClr="FFFFFF">
                    <a:lumMod val="95000"/>
                  </a:sysClr>
                </a:gs>
                <a:gs pos="1000">
                  <a:sysClr val="window" lastClr="FFFFFF">
                    <a:lumMod val="85000"/>
                    <a:shade val="100000"/>
                    <a:satMod val="115000"/>
                  </a:sysClr>
                </a:gs>
              </a:gsLst>
              <a:lin ang="7200000" scaled="0"/>
              <a:tileRect/>
            </a:gradFill>
            <a:ln w="25400" cap="flat" cmpd="sng" algn="ctr">
              <a:solidFill>
                <a:sysClr val="window" lastClr="FFFFFF">
                  <a:lumMod val="95000"/>
                </a:sysClr>
              </a:solidFill>
              <a:prstDash val="solid"/>
            </a:ln>
            <a:effectLst>
              <a:outerShdw blurRad="139700" dist="101600" dir="5400000" algn="t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00" name="Group 45"/>
            <p:cNvGrpSpPr/>
            <p:nvPr/>
          </p:nvGrpSpPr>
          <p:grpSpPr>
            <a:xfrm>
              <a:off x="5850405" y="4547792"/>
              <a:ext cx="464344" cy="464344"/>
              <a:chOff x="4439444" y="2582069"/>
              <a:chExt cx="464344" cy="464344"/>
            </a:xfrm>
          </p:grpSpPr>
          <p:sp>
            <p:nvSpPr>
              <p:cNvPr id="101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solidFill>
                <a:srgbClr val="92D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2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solidFill>
                <a:srgbClr val="92D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solidFill>
                <a:srgbClr val="92D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5639053" y="3170970"/>
            <a:ext cx="1627183" cy="1067527"/>
            <a:chOff x="5347318" y="3006685"/>
            <a:chExt cx="1543001" cy="1012299"/>
          </a:xfrm>
        </p:grpSpPr>
        <p:sp>
          <p:nvSpPr>
            <p:cNvPr id="105" name="椭圆 51"/>
            <p:cNvSpPr/>
            <p:nvPr/>
          </p:nvSpPr>
          <p:spPr>
            <a:xfrm>
              <a:off x="5347318" y="3006685"/>
              <a:ext cx="1543001" cy="1012299"/>
            </a:xfrm>
            <a:prstGeom prst="ellipse">
              <a:avLst/>
            </a:prstGeom>
            <a:gradFill flip="none" rotWithShape="1">
              <a:gsLst>
                <a:gs pos="100000">
                  <a:sysClr val="window" lastClr="FFFFFF"/>
                </a:gs>
                <a:gs pos="71000">
                  <a:sysClr val="window" lastClr="FFFFFF">
                    <a:lumMod val="95000"/>
                  </a:sysClr>
                </a:gs>
                <a:gs pos="1000">
                  <a:sysClr val="window" lastClr="FFFFFF">
                    <a:lumMod val="85000"/>
                    <a:shade val="100000"/>
                    <a:satMod val="115000"/>
                  </a:sysClr>
                </a:gs>
              </a:gsLst>
              <a:lin ang="7200000" scaled="0"/>
              <a:tileRect/>
            </a:gradFill>
            <a:ln w="25400" cap="flat" cmpd="sng" algn="ctr">
              <a:solidFill>
                <a:sysClr val="window" lastClr="FFFFFF">
                  <a:lumMod val="95000"/>
                </a:sysClr>
              </a:solidFill>
              <a:prstDash val="solid"/>
            </a:ln>
            <a:effectLst>
              <a:outerShdw blurRad="139700" dist="101600" dir="5400000" algn="t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06" name="Group 49"/>
            <p:cNvGrpSpPr/>
            <p:nvPr/>
          </p:nvGrpSpPr>
          <p:grpSpPr>
            <a:xfrm>
              <a:off x="5886646" y="3331462"/>
              <a:ext cx="464344" cy="362744"/>
              <a:chOff x="2581275" y="1710532"/>
              <a:chExt cx="464344" cy="362744"/>
            </a:xfrm>
          </p:grpSpPr>
          <p:sp>
            <p:nvSpPr>
              <p:cNvPr id="107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rgbClr val="769EB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rgbClr val="769EB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rgbClr val="769EB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0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rgbClr val="769EB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1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rgbClr val="769EB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2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rgbClr val="769EB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3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solidFill>
                <a:srgbClr val="769EB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114" name="矩形 113"/>
          <p:cNvSpPr/>
          <p:nvPr/>
        </p:nvSpPr>
        <p:spPr>
          <a:xfrm>
            <a:off x="0" y="375965"/>
            <a:ext cx="163885" cy="576064"/>
          </a:xfrm>
          <a:prstGeom prst="rect">
            <a:avLst/>
          </a:prstGeom>
          <a:solidFill>
            <a:srgbClr val="FCCB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5" name="TextBox 89"/>
          <p:cNvSpPr txBox="1"/>
          <p:nvPr/>
        </p:nvSpPr>
        <p:spPr>
          <a:xfrm>
            <a:off x="363770" y="377765"/>
            <a:ext cx="3262432" cy="525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GB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108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36000" fill="hold" nodeType="click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accel="36000" fill="hold" nodeType="click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25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6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4" accel="36000" fill="hold" nodeType="click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31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32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4" accel="36000" fill="hold" nodeType="click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37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38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4" accel="36000" fill="hold" nodeType="click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3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44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" presetClass="entr" presetSubtype="4" accel="36000" fill="hold" nodeType="click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50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" presetClass="entr" presetSubtype="4" accel="36000" fill="hold" nodeType="click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55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56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4" grpId="0" animBg="1"/>
          <p:bldP spid="11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3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accel="3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4" accel="3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4" accel="3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4" accel="3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" presetClass="entr" presetSubtype="4" accel="3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" presetClass="entr" presetSubtype="4" accel="3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4" grpId="0" animBg="1"/>
          <p:bldP spid="115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09615" y="1306856"/>
            <a:ext cx="4469665" cy="5529740"/>
            <a:chOff x="553272" y="203986"/>
            <a:chExt cx="5214813" cy="6451615"/>
          </a:xfrm>
        </p:grpSpPr>
        <p:sp>
          <p:nvSpPr>
            <p:cNvPr id="7" name="Freeform 812"/>
            <p:cNvSpPr>
              <a:spLocks/>
            </p:cNvSpPr>
            <p:nvPr/>
          </p:nvSpPr>
          <p:spPr bwMode="auto">
            <a:xfrm>
              <a:off x="2488439" y="1370801"/>
              <a:ext cx="255588" cy="255588"/>
            </a:xfrm>
            <a:custGeom>
              <a:avLst/>
              <a:gdLst>
                <a:gd name="T0" fmla="*/ 157 w 161"/>
                <a:gd name="T1" fmla="*/ 161 h 161"/>
                <a:gd name="T2" fmla="*/ 0 w 161"/>
                <a:gd name="T3" fmla="*/ 9 h 161"/>
                <a:gd name="T4" fmla="*/ 9 w 161"/>
                <a:gd name="T5" fmla="*/ 0 h 161"/>
                <a:gd name="T6" fmla="*/ 161 w 161"/>
                <a:gd name="T7" fmla="*/ 157 h 161"/>
                <a:gd name="T8" fmla="*/ 157 w 161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61">
                  <a:moveTo>
                    <a:pt x="157" y="161"/>
                  </a:moveTo>
                  <a:lnTo>
                    <a:pt x="0" y="9"/>
                  </a:lnTo>
                  <a:lnTo>
                    <a:pt x="9" y="0"/>
                  </a:lnTo>
                  <a:lnTo>
                    <a:pt x="161" y="157"/>
                  </a:lnTo>
                  <a:lnTo>
                    <a:pt x="157" y="16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813"/>
            <p:cNvSpPr>
              <a:spLocks/>
            </p:cNvSpPr>
            <p:nvPr/>
          </p:nvSpPr>
          <p:spPr bwMode="auto">
            <a:xfrm>
              <a:off x="2488439" y="1370801"/>
              <a:ext cx="255588" cy="255588"/>
            </a:xfrm>
            <a:custGeom>
              <a:avLst/>
              <a:gdLst>
                <a:gd name="T0" fmla="*/ 9 w 161"/>
                <a:gd name="T1" fmla="*/ 161 h 161"/>
                <a:gd name="T2" fmla="*/ 0 w 161"/>
                <a:gd name="T3" fmla="*/ 157 h 161"/>
                <a:gd name="T4" fmla="*/ 157 w 161"/>
                <a:gd name="T5" fmla="*/ 0 h 161"/>
                <a:gd name="T6" fmla="*/ 161 w 161"/>
                <a:gd name="T7" fmla="*/ 9 h 161"/>
                <a:gd name="T8" fmla="*/ 9 w 161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61">
                  <a:moveTo>
                    <a:pt x="9" y="161"/>
                  </a:moveTo>
                  <a:lnTo>
                    <a:pt x="0" y="157"/>
                  </a:lnTo>
                  <a:lnTo>
                    <a:pt x="157" y="0"/>
                  </a:lnTo>
                  <a:lnTo>
                    <a:pt x="161" y="9"/>
                  </a:lnTo>
                  <a:lnTo>
                    <a:pt x="9" y="16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14"/>
            <p:cNvSpPr>
              <a:spLocks/>
            </p:cNvSpPr>
            <p:nvPr/>
          </p:nvSpPr>
          <p:spPr bwMode="auto">
            <a:xfrm>
              <a:off x="2737678" y="1370801"/>
              <a:ext cx="255588" cy="255588"/>
            </a:xfrm>
            <a:custGeom>
              <a:avLst/>
              <a:gdLst>
                <a:gd name="T0" fmla="*/ 156 w 161"/>
                <a:gd name="T1" fmla="*/ 161 h 161"/>
                <a:gd name="T2" fmla="*/ 0 w 161"/>
                <a:gd name="T3" fmla="*/ 9 h 161"/>
                <a:gd name="T4" fmla="*/ 4 w 161"/>
                <a:gd name="T5" fmla="*/ 0 h 161"/>
                <a:gd name="T6" fmla="*/ 161 w 161"/>
                <a:gd name="T7" fmla="*/ 157 h 161"/>
                <a:gd name="T8" fmla="*/ 156 w 161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61">
                  <a:moveTo>
                    <a:pt x="156" y="161"/>
                  </a:moveTo>
                  <a:lnTo>
                    <a:pt x="0" y="9"/>
                  </a:lnTo>
                  <a:lnTo>
                    <a:pt x="4" y="0"/>
                  </a:lnTo>
                  <a:lnTo>
                    <a:pt x="161" y="157"/>
                  </a:lnTo>
                  <a:lnTo>
                    <a:pt x="156" y="16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815"/>
            <p:cNvSpPr>
              <a:spLocks/>
            </p:cNvSpPr>
            <p:nvPr/>
          </p:nvSpPr>
          <p:spPr bwMode="auto">
            <a:xfrm>
              <a:off x="2737678" y="1370801"/>
              <a:ext cx="255588" cy="255588"/>
            </a:xfrm>
            <a:custGeom>
              <a:avLst/>
              <a:gdLst>
                <a:gd name="T0" fmla="*/ 4 w 161"/>
                <a:gd name="T1" fmla="*/ 161 h 161"/>
                <a:gd name="T2" fmla="*/ 0 w 161"/>
                <a:gd name="T3" fmla="*/ 157 h 161"/>
                <a:gd name="T4" fmla="*/ 156 w 161"/>
                <a:gd name="T5" fmla="*/ 0 h 161"/>
                <a:gd name="T6" fmla="*/ 161 w 161"/>
                <a:gd name="T7" fmla="*/ 9 h 161"/>
                <a:gd name="T8" fmla="*/ 4 w 161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61">
                  <a:moveTo>
                    <a:pt x="4" y="161"/>
                  </a:moveTo>
                  <a:lnTo>
                    <a:pt x="0" y="157"/>
                  </a:lnTo>
                  <a:lnTo>
                    <a:pt x="156" y="0"/>
                  </a:lnTo>
                  <a:lnTo>
                    <a:pt x="161" y="9"/>
                  </a:lnTo>
                  <a:lnTo>
                    <a:pt x="4" y="16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816"/>
            <p:cNvSpPr>
              <a:spLocks/>
            </p:cNvSpPr>
            <p:nvPr/>
          </p:nvSpPr>
          <p:spPr bwMode="auto">
            <a:xfrm>
              <a:off x="2985328" y="1370801"/>
              <a:ext cx="255588" cy="255588"/>
            </a:xfrm>
            <a:custGeom>
              <a:avLst/>
              <a:gdLst>
                <a:gd name="T0" fmla="*/ 152 w 161"/>
                <a:gd name="T1" fmla="*/ 161 h 161"/>
                <a:gd name="T2" fmla="*/ 0 w 161"/>
                <a:gd name="T3" fmla="*/ 9 h 161"/>
                <a:gd name="T4" fmla="*/ 5 w 161"/>
                <a:gd name="T5" fmla="*/ 0 h 161"/>
                <a:gd name="T6" fmla="*/ 161 w 161"/>
                <a:gd name="T7" fmla="*/ 157 h 161"/>
                <a:gd name="T8" fmla="*/ 152 w 161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61">
                  <a:moveTo>
                    <a:pt x="152" y="161"/>
                  </a:moveTo>
                  <a:lnTo>
                    <a:pt x="0" y="9"/>
                  </a:lnTo>
                  <a:lnTo>
                    <a:pt x="5" y="0"/>
                  </a:lnTo>
                  <a:lnTo>
                    <a:pt x="161" y="157"/>
                  </a:lnTo>
                  <a:lnTo>
                    <a:pt x="152" y="16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817"/>
            <p:cNvSpPr>
              <a:spLocks/>
            </p:cNvSpPr>
            <p:nvPr/>
          </p:nvSpPr>
          <p:spPr bwMode="auto">
            <a:xfrm>
              <a:off x="2985328" y="1370801"/>
              <a:ext cx="255588" cy="255588"/>
            </a:xfrm>
            <a:custGeom>
              <a:avLst/>
              <a:gdLst>
                <a:gd name="T0" fmla="*/ 5 w 161"/>
                <a:gd name="T1" fmla="*/ 161 h 161"/>
                <a:gd name="T2" fmla="*/ 0 w 161"/>
                <a:gd name="T3" fmla="*/ 157 h 161"/>
                <a:gd name="T4" fmla="*/ 152 w 161"/>
                <a:gd name="T5" fmla="*/ 0 h 161"/>
                <a:gd name="T6" fmla="*/ 161 w 161"/>
                <a:gd name="T7" fmla="*/ 9 h 161"/>
                <a:gd name="T8" fmla="*/ 5 w 161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61">
                  <a:moveTo>
                    <a:pt x="5" y="161"/>
                  </a:moveTo>
                  <a:lnTo>
                    <a:pt x="0" y="157"/>
                  </a:lnTo>
                  <a:lnTo>
                    <a:pt x="152" y="0"/>
                  </a:lnTo>
                  <a:lnTo>
                    <a:pt x="161" y="9"/>
                  </a:lnTo>
                  <a:lnTo>
                    <a:pt x="5" y="16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818"/>
            <p:cNvSpPr>
              <a:spLocks/>
            </p:cNvSpPr>
            <p:nvPr/>
          </p:nvSpPr>
          <p:spPr bwMode="auto">
            <a:xfrm>
              <a:off x="3226629" y="1370801"/>
              <a:ext cx="255588" cy="255588"/>
            </a:xfrm>
            <a:custGeom>
              <a:avLst/>
              <a:gdLst>
                <a:gd name="T0" fmla="*/ 157 w 161"/>
                <a:gd name="T1" fmla="*/ 161 h 161"/>
                <a:gd name="T2" fmla="*/ 0 w 161"/>
                <a:gd name="T3" fmla="*/ 9 h 161"/>
                <a:gd name="T4" fmla="*/ 9 w 161"/>
                <a:gd name="T5" fmla="*/ 0 h 161"/>
                <a:gd name="T6" fmla="*/ 161 w 161"/>
                <a:gd name="T7" fmla="*/ 157 h 161"/>
                <a:gd name="T8" fmla="*/ 157 w 161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61">
                  <a:moveTo>
                    <a:pt x="157" y="161"/>
                  </a:moveTo>
                  <a:lnTo>
                    <a:pt x="0" y="9"/>
                  </a:lnTo>
                  <a:lnTo>
                    <a:pt x="9" y="0"/>
                  </a:lnTo>
                  <a:lnTo>
                    <a:pt x="161" y="157"/>
                  </a:lnTo>
                  <a:lnTo>
                    <a:pt x="157" y="16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819"/>
            <p:cNvSpPr>
              <a:spLocks/>
            </p:cNvSpPr>
            <p:nvPr/>
          </p:nvSpPr>
          <p:spPr bwMode="auto">
            <a:xfrm>
              <a:off x="3226629" y="1370801"/>
              <a:ext cx="255588" cy="255588"/>
            </a:xfrm>
            <a:custGeom>
              <a:avLst/>
              <a:gdLst>
                <a:gd name="T0" fmla="*/ 9 w 161"/>
                <a:gd name="T1" fmla="*/ 161 h 161"/>
                <a:gd name="T2" fmla="*/ 0 w 161"/>
                <a:gd name="T3" fmla="*/ 157 h 161"/>
                <a:gd name="T4" fmla="*/ 157 w 161"/>
                <a:gd name="T5" fmla="*/ 0 h 161"/>
                <a:gd name="T6" fmla="*/ 161 w 161"/>
                <a:gd name="T7" fmla="*/ 9 h 161"/>
                <a:gd name="T8" fmla="*/ 9 w 161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61">
                  <a:moveTo>
                    <a:pt x="9" y="161"/>
                  </a:moveTo>
                  <a:lnTo>
                    <a:pt x="0" y="157"/>
                  </a:lnTo>
                  <a:lnTo>
                    <a:pt x="157" y="0"/>
                  </a:lnTo>
                  <a:lnTo>
                    <a:pt x="161" y="9"/>
                  </a:lnTo>
                  <a:lnTo>
                    <a:pt x="9" y="16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820"/>
            <p:cNvSpPr>
              <a:spLocks/>
            </p:cNvSpPr>
            <p:nvPr/>
          </p:nvSpPr>
          <p:spPr bwMode="auto">
            <a:xfrm>
              <a:off x="3475867" y="1370801"/>
              <a:ext cx="255588" cy="255588"/>
            </a:xfrm>
            <a:custGeom>
              <a:avLst/>
              <a:gdLst>
                <a:gd name="T0" fmla="*/ 157 w 161"/>
                <a:gd name="T1" fmla="*/ 161 h 161"/>
                <a:gd name="T2" fmla="*/ 0 w 161"/>
                <a:gd name="T3" fmla="*/ 9 h 161"/>
                <a:gd name="T4" fmla="*/ 4 w 161"/>
                <a:gd name="T5" fmla="*/ 0 h 161"/>
                <a:gd name="T6" fmla="*/ 161 w 161"/>
                <a:gd name="T7" fmla="*/ 157 h 161"/>
                <a:gd name="T8" fmla="*/ 157 w 161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61">
                  <a:moveTo>
                    <a:pt x="157" y="161"/>
                  </a:moveTo>
                  <a:lnTo>
                    <a:pt x="0" y="9"/>
                  </a:lnTo>
                  <a:lnTo>
                    <a:pt x="4" y="0"/>
                  </a:lnTo>
                  <a:lnTo>
                    <a:pt x="161" y="157"/>
                  </a:lnTo>
                  <a:lnTo>
                    <a:pt x="157" y="16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821"/>
            <p:cNvSpPr>
              <a:spLocks/>
            </p:cNvSpPr>
            <p:nvPr/>
          </p:nvSpPr>
          <p:spPr bwMode="auto">
            <a:xfrm>
              <a:off x="3475867" y="1370801"/>
              <a:ext cx="255588" cy="255588"/>
            </a:xfrm>
            <a:custGeom>
              <a:avLst/>
              <a:gdLst>
                <a:gd name="T0" fmla="*/ 4 w 161"/>
                <a:gd name="T1" fmla="*/ 161 h 161"/>
                <a:gd name="T2" fmla="*/ 0 w 161"/>
                <a:gd name="T3" fmla="*/ 157 h 161"/>
                <a:gd name="T4" fmla="*/ 157 w 161"/>
                <a:gd name="T5" fmla="*/ 0 h 161"/>
                <a:gd name="T6" fmla="*/ 161 w 161"/>
                <a:gd name="T7" fmla="*/ 9 h 161"/>
                <a:gd name="T8" fmla="*/ 4 w 161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61">
                  <a:moveTo>
                    <a:pt x="4" y="161"/>
                  </a:moveTo>
                  <a:lnTo>
                    <a:pt x="0" y="157"/>
                  </a:lnTo>
                  <a:lnTo>
                    <a:pt x="157" y="0"/>
                  </a:lnTo>
                  <a:lnTo>
                    <a:pt x="161" y="9"/>
                  </a:lnTo>
                  <a:lnTo>
                    <a:pt x="4" y="16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822"/>
            <p:cNvSpPr>
              <a:spLocks/>
            </p:cNvSpPr>
            <p:nvPr/>
          </p:nvSpPr>
          <p:spPr bwMode="auto">
            <a:xfrm>
              <a:off x="3725105" y="1370801"/>
              <a:ext cx="255588" cy="255588"/>
            </a:xfrm>
            <a:custGeom>
              <a:avLst/>
              <a:gdLst>
                <a:gd name="T0" fmla="*/ 152 w 161"/>
                <a:gd name="T1" fmla="*/ 161 h 161"/>
                <a:gd name="T2" fmla="*/ 0 w 161"/>
                <a:gd name="T3" fmla="*/ 9 h 161"/>
                <a:gd name="T4" fmla="*/ 4 w 161"/>
                <a:gd name="T5" fmla="*/ 0 h 161"/>
                <a:gd name="T6" fmla="*/ 161 w 161"/>
                <a:gd name="T7" fmla="*/ 157 h 161"/>
                <a:gd name="T8" fmla="*/ 152 w 161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61">
                  <a:moveTo>
                    <a:pt x="152" y="161"/>
                  </a:moveTo>
                  <a:lnTo>
                    <a:pt x="0" y="9"/>
                  </a:lnTo>
                  <a:lnTo>
                    <a:pt x="4" y="0"/>
                  </a:lnTo>
                  <a:lnTo>
                    <a:pt x="161" y="157"/>
                  </a:lnTo>
                  <a:lnTo>
                    <a:pt x="152" y="16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823"/>
            <p:cNvSpPr>
              <a:spLocks/>
            </p:cNvSpPr>
            <p:nvPr/>
          </p:nvSpPr>
          <p:spPr bwMode="auto">
            <a:xfrm>
              <a:off x="3725105" y="1370801"/>
              <a:ext cx="255588" cy="255588"/>
            </a:xfrm>
            <a:custGeom>
              <a:avLst/>
              <a:gdLst>
                <a:gd name="T0" fmla="*/ 4 w 161"/>
                <a:gd name="T1" fmla="*/ 161 h 161"/>
                <a:gd name="T2" fmla="*/ 0 w 161"/>
                <a:gd name="T3" fmla="*/ 157 h 161"/>
                <a:gd name="T4" fmla="*/ 152 w 161"/>
                <a:gd name="T5" fmla="*/ 0 h 161"/>
                <a:gd name="T6" fmla="*/ 161 w 161"/>
                <a:gd name="T7" fmla="*/ 9 h 161"/>
                <a:gd name="T8" fmla="*/ 4 w 161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61">
                  <a:moveTo>
                    <a:pt x="4" y="161"/>
                  </a:moveTo>
                  <a:lnTo>
                    <a:pt x="0" y="157"/>
                  </a:lnTo>
                  <a:lnTo>
                    <a:pt x="152" y="0"/>
                  </a:lnTo>
                  <a:lnTo>
                    <a:pt x="161" y="9"/>
                  </a:lnTo>
                  <a:lnTo>
                    <a:pt x="4" y="16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24"/>
            <p:cNvSpPr>
              <a:spLocks/>
            </p:cNvSpPr>
            <p:nvPr/>
          </p:nvSpPr>
          <p:spPr bwMode="auto">
            <a:xfrm>
              <a:off x="3966406" y="1370801"/>
              <a:ext cx="255588" cy="255588"/>
            </a:xfrm>
            <a:custGeom>
              <a:avLst/>
              <a:gdLst>
                <a:gd name="T0" fmla="*/ 157 w 161"/>
                <a:gd name="T1" fmla="*/ 161 h 161"/>
                <a:gd name="T2" fmla="*/ 0 w 161"/>
                <a:gd name="T3" fmla="*/ 9 h 161"/>
                <a:gd name="T4" fmla="*/ 9 w 161"/>
                <a:gd name="T5" fmla="*/ 0 h 161"/>
                <a:gd name="T6" fmla="*/ 161 w 161"/>
                <a:gd name="T7" fmla="*/ 157 h 161"/>
                <a:gd name="T8" fmla="*/ 157 w 161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61">
                  <a:moveTo>
                    <a:pt x="157" y="161"/>
                  </a:moveTo>
                  <a:lnTo>
                    <a:pt x="0" y="9"/>
                  </a:lnTo>
                  <a:lnTo>
                    <a:pt x="9" y="0"/>
                  </a:lnTo>
                  <a:lnTo>
                    <a:pt x="161" y="157"/>
                  </a:lnTo>
                  <a:lnTo>
                    <a:pt x="157" y="16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825"/>
            <p:cNvSpPr>
              <a:spLocks/>
            </p:cNvSpPr>
            <p:nvPr/>
          </p:nvSpPr>
          <p:spPr bwMode="auto">
            <a:xfrm>
              <a:off x="3966406" y="1370801"/>
              <a:ext cx="255588" cy="255588"/>
            </a:xfrm>
            <a:custGeom>
              <a:avLst/>
              <a:gdLst>
                <a:gd name="T0" fmla="*/ 9 w 161"/>
                <a:gd name="T1" fmla="*/ 161 h 161"/>
                <a:gd name="T2" fmla="*/ 0 w 161"/>
                <a:gd name="T3" fmla="*/ 157 h 161"/>
                <a:gd name="T4" fmla="*/ 157 w 161"/>
                <a:gd name="T5" fmla="*/ 0 h 161"/>
                <a:gd name="T6" fmla="*/ 161 w 161"/>
                <a:gd name="T7" fmla="*/ 9 h 161"/>
                <a:gd name="T8" fmla="*/ 9 w 161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61">
                  <a:moveTo>
                    <a:pt x="9" y="161"/>
                  </a:moveTo>
                  <a:lnTo>
                    <a:pt x="0" y="157"/>
                  </a:lnTo>
                  <a:lnTo>
                    <a:pt x="157" y="0"/>
                  </a:lnTo>
                  <a:lnTo>
                    <a:pt x="161" y="9"/>
                  </a:lnTo>
                  <a:lnTo>
                    <a:pt x="9" y="16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826"/>
            <p:cNvSpPr>
              <a:spLocks/>
            </p:cNvSpPr>
            <p:nvPr/>
          </p:nvSpPr>
          <p:spPr bwMode="auto">
            <a:xfrm>
              <a:off x="4215644" y="1370801"/>
              <a:ext cx="255588" cy="255588"/>
            </a:xfrm>
            <a:custGeom>
              <a:avLst/>
              <a:gdLst>
                <a:gd name="T0" fmla="*/ 156 w 161"/>
                <a:gd name="T1" fmla="*/ 161 h 161"/>
                <a:gd name="T2" fmla="*/ 0 w 161"/>
                <a:gd name="T3" fmla="*/ 9 h 161"/>
                <a:gd name="T4" fmla="*/ 4 w 161"/>
                <a:gd name="T5" fmla="*/ 0 h 161"/>
                <a:gd name="T6" fmla="*/ 161 w 161"/>
                <a:gd name="T7" fmla="*/ 157 h 161"/>
                <a:gd name="T8" fmla="*/ 156 w 161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61">
                  <a:moveTo>
                    <a:pt x="156" y="161"/>
                  </a:moveTo>
                  <a:lnTo>
                    <a:pt x="0" y="9"/>
                  </a:lnTo>
                  <a:lnTo>
                    <a:pt x="4" y="0"/>
                  </a:lnTo>
                  <a:lnTo>
                    <a:pt x="161" y="157"/>
                  </a:lnTo>
                  <a:lnTo>
                    <a:pt x="156" y="16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827"/>
            <p:cNvSpPr>
              <a:spLocks/>
            </p:cNvSpPr>
            <p:nvPr/>
          </p:nvSpPr>
          <p:spPr bwMode="auto">
            <a:xfrm>
              <a:off x="4215644" y="1370801"/>
              <a:ext cx="255588" cy="255588"/>
            </a:xfrm>
            <a:custGeom>
              <a:avLst/>
              <a:gdLst>
                <a:gd name="T0" fmla="*/ 4 w 161"/>
                <a:gd name="T1" fmla="*/ 161 h 161"/>
                <a:gd name="T2" fmla="*/ 0 w 161"/>
                <a:gd name="T3" fmla="*/ 157 h 161"/>
                <a:gd name="T4" fmla="*/ 156 w 161"/>
                <a:gd name="T5" fmla="*/ 0 h 161"/>
                <a:gd name="T6" fmla="*/ 161 w 161"/>
                <a:gd name="T7" fmla="*/ 9 h 161"/>
                <a:gd name="T8" fmla="*/ 4 w 161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61">
                  <a:moveTo>
                    <a:pt x="4" y="161"/>
                  </a:moveTo>
                  <a:lnTo>
                    <a:pt x="0" y="157"/>
                  </a:lnTo>
                  <a:lnTo>
                    <a:pt x="156" y="0"/>
                  </a:lnTo>
                  <a:lnTo>
                    <a:pt x="161" y="9"/>
                  </a:lnTo>
                  <a:lnTo>
                    <a:pt x="4" y="16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828"/>
            <p:cNvSpPr>
              <a:spLocks/>
            </p:cNvSpPr>
            <p:nvPr/>
          </p:nvSpPr>
          <p:spPr bwMode="auto">
            <a:xfrm>
              <a:off x="4463295" y="1370801"/>
              <a:ext cx="255588" cy="255588"/>
            </a:xfrm>
            <a:custGeom>
              <a:avLst/>
              <a:gdLst>
                <a:gd name="T0" fmla="*/ 153 w 161"/>
                <a:gd name="T1" fmla="*/ 161 h 161"/>
                <a:gd name="T2" fmla="*/ 0 w 161"/>
                <a:gd name="T3" fmla="*/ 9 h 161"/>
                <a:gd name="T4" fmla="*/ 5 w 161"/>
                <a:gd name="T5" fmla="*/ 0 h 161"/>
                <a:gd name="T6" fmla="*/ 161 w 161"/>
                <a:gd name="T7" fmla="*/ 157 h 161"/>
                <a:gd name="T8" fmla="*/ 153 w 161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61">
                  <a:moveTo>
                    <a:pt x="153" y="161"/>
                  </a:moveTo>
                  <a:lnTo>
                    <a:pt x="0" y="9"/>
                  </a:lnTo>
                  <a:lnTo>
                    <a:pt x="5" y="0"/>
                  </a:lnTo>
                  <a:lnTo>
                    <a:pt x="161" y="157"/>
                  </a:lnTo>
                  <a:lnTo>
                    <a:pt x="153" y="16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829"/>
            <p:cNvSpPr>
              <a:spLocks/>
            </p:cNvSpPr>
            <p:nvPr/>
          </p:nvSpPr>
          <p:spPr bwMode="auto">
            <a:xfrm>
              <a:off x="4463295" y="1370801"/>
              <a:ext cx="255588" cy="255588"/>
            </a:xfrm>
            <a:custGeom>
              <a:avLst/>
              <a:gdLst>
                <a:gd name="T0" fmla="*/ 5 w 161"/>
                <a:gd name="T1" fmla="*/ 161 h 161"/>
                <a:gd name="T2" fmla="*/ 0 w 161"/>
                <a:gd name="T3" fmla="*/ 157 h 161"/>
                <a:gd name="T4" fmla="*/ 153 w 161"/>
                <a:gd name="T5" fmla="*/ 0 h 161"/>
                <a:gd name="T6" fmla="*/ 161 w 161"/>
                <a:gd name="T7" fmla="*/ 9 h 161"/>
                <a:gd name="T8" fmla="*/ 5 w 161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61">
                  <a:moveTo>
                    <a:pt x="5" y="161"/>
                  </a:moveTo>
                  <a:lnTo>
                    <a:pt x="0" y="157"/>
                  </a:lnTo>
                  <a:lnTo>
                    <a:pt x="153" y="0"/>
                  </a:lnTo>
                  <a:lnTo>
                    <a:pt x="161" y="9"/>
                  </a:lnTo>
                  <a:lnTo>
                    <a:pt x="5" y="16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830"/>
            <p:cNvSpPr>
              <a:spLocks/>
            </p:cNvSpPr>
            <p:nvPr/>
          </p:nvSpPr>
          <p:spPr bwMode="auto">
            <a:xfrm>
              <a:off x="4706183" y="1370801"/>
              <a:ext cx="261938" cy="255588"/>
            </a:xfrm>
            <a:custGeom>
              <a:avLst/>
              <a:gdLst>
                <a:gd name="T0" fmla="*/ 156 w 165"/>
                <a:gd name="T1" fmla="*/ 161 h 161"/>
                <a:gd name="T2" fmla="*/ 0 w 165"/>
                <a:gd name="T3" fmla="*/ 9 h 161"/>
                <a:gd name="T4" fmla="*/ 8 w 165"/>
                <a:gd name="T5" fmla="*/ 0 h 161"/>
                <a:gd name="T6" fmla="*/ 165 w 165"/>
                <a:gd name="T7" fmla="*/ 157 h 161"/>
                <a:gd name="T8" fmla="*/ 156 w 165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" h="161">
                  <a:moveTo>
                    <a:pt x="156" y="161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165" y="157"/>
                  </a:lnTo>
                  <a:lnTo>
                    <a:pt x="156" y="16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831"/>
            <p:cNvSpPr>
              <a:spLocks/>
            </p:cNvSpPr>
            <p:nvPr/>
          </p:nvSpPr>
          <p:spPr bwMode="auto">
            <a:xfrm>
              <a:off x="4706183" y="1370801"/>
              <a:ext cx="261938" cy="255588"/>
            </a:xfrm>
            <a:custGeom>
              <a:avLst/>
              <a:gdLst>
                <a:gd name="T0" fmla="*/ 8 w 165"/>
                <a:gd name="T1" fmla="*/ 161 h 161"/>
                <a:gd name="T2" fmla="*/ 0 w 165"/>
                <a:gd name="T3" fmla="*/ 157 h 161"/>
                <a:gd name="T4" fmla="*/ 156 w 165"/>
                <a:gd name="T5" fmla="*/ 0 h 161"/>
                <a:gd name="T6" fmla="*/ 165 w 165"/>
                <a:gd name="T7" fmla="*/ 9 h 161"/>
                <a:gd name="T8" fmla="*/ 8 w 165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" h="161">
                  <a:moveTo>
                    <a:pt x="8" y="161"/>
                  </a:moveTo>
                  <a:lnTo>
                    <a:pt x="0" y="157"/>
                  </a:lnTo>
                  <a:lnTo>
                    <a:pt x="156" y="0"/>
                  </a:lnTo>
                  <a:lnTo>
                    <a:pt x="165" y="9"/>
                  </a:lnTo>
                  <a:lnTo>
                    <a:pt x="8" y="16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832"/>
            <p:cNvSpPr>
              <a:spLocks/>
            </p:cNvSpPr>
            <p:nvPr/>
          </p:nvSpPr>
          <p:spPr bwMode="auto">
            <a:xfrm>
              <a:off x="4953834" y="1370801"/>
              <a:ext cx="255588" cy="255588"/>
            </a:xfrm>
            <a:custGeom>
              <a:avLst/>
              <a:gdLst>
                <a:gd name="T0" fmla="*/ 157 w 161"/>
                <a:gd name="T1" fmla="*/ 161 h 161"/>
                <a:gd name="T2" fmla="*/ 0 w 161"/>
                <a:gd name="T3" fmla="*/ 9 h 161"/>
                <a:gd name="T4" fmla="*/ 9 w 161"/>
                <a:gd name="T5" fmla="*/ 0 h 161"/>
                <a:gd name="T6" fmla="*/ 161 w 161"/>
                <a:gd name="T7" fmla="*/ 157 h 161"/>
                <a:gd name="T8" fmla="*/ 157 w 161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61">
                  <a:moveTo>
                    <a:pt x="157" y="161"/>
                  </a:moveTo>
                  <a:lnTo>
                    <a:pt x="0" y="9"/>
                  </a:lnTo>
                  <a:lnTo>
                    <a:pt x="9" y="0"/>
                  </a:lnTo>
                  <a:lnTo>
                    <a:pt x="161" y="157"/>
                  </a:lnTo>
                  <a:lnTo>
                    <a:pt x="157" y="16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833"/>
            <p:cNvSpPr>
              <a:spLocks/>
            </p:cNvSpPr>
            <p:nvPr/>
          </p:nvSpPr>
          <p:spPr bwMode="auto">
            <a:xfrm>
              <a:off x="4953834" y="1370801"/>
              <a:ext cx="255588" cy="255588"/>
            </a:xfrm>
            <a:custGeom>
              <a:avLst/>
              <a:gdLst>
                <a:gd name="T0" fmla="*/ 9 w 161"/>
                <a:gd name="T1" fmla="*/ 161 h 161"/>
                <a:gd name="T2" fmla="*/ 0 w 161"/>
                <a:gd name="T3" fmla="*/ 157 h 161"/>
                <a:gd name="T4" fmla="*/ 157 w 161"/>
                <a:gd name="T5" fmla="*/ 0 h 161"/>
                <a:gd name="T6" fmla="*/ 161 w 161"/>
                <a:gd name="T7" fmla="*/ 9 h 161"/>
                <a:gd name="T8" fmla="*/ 9 w 161"/>
                <a:gd name="T9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61">
                  <a:moveTo>
                    <a:pt x="9" y="161"/>
                  </a:moveTo>
                  <a:lnTo>
                    <a:pt x="0" y="157"/>
                  </a:lnTo>
                  <a:lnTo>
                    <a:pt x="157" y="0"/>
                  </a:lnTo>
                  <a:lnTo>
                    <a:pt x="161" y="9"/>
                  </a:lnTo>
                  <a:lnTo>
                    <a:pt x="9" y="16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834"/>
            <p:cNvSpPr>
              <a:spLocks noEditPoints="1"/>
            </p:cNvSpPr>
            <p:nvPr/>
          </p:nvSpPr>
          <p:spPr bwMode="auto">
            <a:xfrm>
              <a:off x="2212214" y="1364451"/>
              <a:ext cx="3273434" cy="276226"/>
            </a:xfrm>
            <a:custGeom>
              <a:avLst/>
              <a:gdLst>
                <a:gd name="T0" fmla="*/ 2062 w 2062"/>
                <a:gd name="T1" fmla="*/ 174 h 174"/>
                <a:gd name="T2" fmla="*/ 0 w 2062"/>
                <a:gd name="T3" fmla="*/ 174 h 174"/>
                <a:gd name="T4" fmla="*/ 174 w 2062"/>
                <a:gd name="T5" fmla="*/ 0 h 174"/>
                <a:gd name="T6" fmla="*/ 1888 w 2062"/>
                <a:gd name="T7" fmla="*/ 0 h 174"/>
                <a:gd name="T8" fmla="*/ 2062 w 2062"/>
                <a:gd name="T9" fmla="*/ 174 h 174"/>
                <a:gd name="T10" fmla="*/ 43 w 2062"/>
                <a:gd name="T11" fmla="*/ 156 h 174"/>
                <a:gd name="T12" fmla="*/ 2019 w 2062"/>
                <a:gd name="T13" fmla="*/ 156 h 174"/>
                <a:gd name="T14" fmla="*/ 1884 w 2062"/>
                <a:gd name="T15" fmla="*/ 17 h 174"/>
                <a:gd name="T16" fmla="*/ 183 w 2062"/>
                <a:gd name="T17" fmla="*/ 17 h 174"/>
                <a:gd name="T18" fmla="*/ 43 w 2062"/>
                <a:gd name="T19" fmla="*/ 156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62" h="174">
                  <a:moveTo>
                    <a:pt x="2062" y="174"/>
                  </a:moveTo>
                  <a:lnTo>
                    <a:pt x="0" y="174"/>
                  </a:lnTo>
                  <a:lnTo>
                    <a:pt x="174" y="0"/>
                  </a:lnTo>
                  <a:lnTo>
                    <a:pt x="1888" y="0"/>
                  </a:lnTo>
                  <a:lnTo>
                    <a:pt x="2062" y="174"/>
                  </a:lnTo>
                  <a:close/>
                  <a:moveTo>
                    <a:pt x="43" y="156"/>
                  </a:moveTo>
                  <a:lnTo>
                    <a:pt x="2019" y="156"/>
                  </a:lnTo>
                  <a:lnTo>
                    <a:pt x="1884" y="17"/>
                  </a:lnTo>
                  <a:lnTo>
                    <a:pt x="183" y="17"/>
                  </a:lnTo>
                  <a:lnTo>
                    <a:pt x="43" y="156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Rectangle 835"/>
            <p:cNvSpPr>
              <a:spLocks noChangeArrowheads="1"/>
            </p:cNvSpPr>
            <p:nvPr/>
          </p:nvSpPr>
          <p:spPr bwMode="auto">
            <a:xfrm>
              <a:off x="2729740" y="1377151"/>
              <a:ext cx="28575" cy="2492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Rectangle 836"/>
            <p:cNvSpPr>
              <a:spLocks noChangeArrowheads="1"/>
            </p:cNvSpPr>
            <p:nvPr/>
          </p:nvSpPr>
          <p:spPr bwMode="auto">
            <a:xfrm>
              <a:off x="2480502" y="1377151"/>
              <a:ext cx="28575" cy="2492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Rectangle 837"/>
            <p:cNvSpPr>
              <a:spLocks noChangeArrowheads="1"/>
            </p:cNvSpPr>
            <p:nvPr/>
          </p:nvSpPr>
          <p:spPr bwMode="auto">
            <a:xfrm>
              <a:off x="2971041" y="1377151"/>
              <a:ext cx="28575" cy="2492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Rectangle 838"/>
            <p:cNvSpPr>
              <a:spLocks noChangeArrowheads="1"/>
            </p:cNvSpPr>
            <p:nvPr/>
          </p:nvSpPr>
          <p:spPr bwMode="auto">
            <a:xfrm>
              <a:off x="3220279" y="1377151"/>
              <a:ext cx="28575" cy="2492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Rectangle 839"/>
            <p:cNvSpPr>
              <a:spLocks noChangeArrowheads="1"/>
            </p:cNvSpPr>
            <p:nvPr/>
          </p:nvSpPr>
          <p:spPr bwMode="auto">
            <a:xfrm>
              <a:off x="3469517" y="1377151"/>
              <a:ext cx="26988" cy="2492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840"/>
            <p:cNvSpPr>
              <a:spLocks noChangeArrowheads="1"/>
            </p:cNvSpPr>
            <p:nvPr/>
          </p:nvSpPr>
          <p:spPr bwMode="auto">
            <a:xfrm>
              <a:off x="3710818" y="1377151"/>
              <a:ext cx="26988" cy="2492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841"/>
            <p:cNvSpPr>
              <a:spLocks noChangeArrowheads="1"/>
            </p:cNvSpPr>
            <p:nvPr/>
          </p:nvSpPr>
          <p:spPr bwMode="auto">
            <a:xfrm>
              <a:off x="3960056" y="1377151"/>
              <a:ext cx="26988" cy="2492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842"/>
            <p:cNvSpPr>
              <a:spLocks noChangeArrowheads="1"/>
            </p:cNvSpPr>
            <p:nvPr/>
          </p:nvSpPr>
          <p:spPr bwMode="auto">
            <a:xfrm>
              <a:off x="4207707" y="1377151"/>
              <a:ext cx="28575" cy="2492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843"/>
            <p:cNvSpPr>
              <a:spLocks noChangeArrowheads="1"/>
            </p:cNvSpPr>
            <p:nvPr/>
          </p:nvSpPr>
          <p:spPr bwMode="auto">
            <a:xfrm>
              <a:off x="4450595" y="1377151"/>
              <a:ext cx="26988" cy="2492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844"/>
            <p:cNvSpPr>
              <a:spLocks noChangeArrowheads="1"/>
            </p:cNvSpPr>
            <p:nvPr/>
          </p:nvSpPr>
          <p:spPr bwMode="auto">
            <a:xfrm>
              <a:off x="4698245" y="1377151"/>
              <a:ext cx="28575" cy="2492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845"/>
            <p:cNvSpPr>
              <a:spLocks noChangeArrowheads="1"/>
            </p:cNvSpPr>
            <p:nvPr/>
          </p:nvSpPr>
          <p:spPr bwMode="auto">
            <a:xfrm>
              <a:off x="4947484" y="1377151"/>
              <a:ext cx="26988" cy="2492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846"/>
            <p:cNvSpPr>
              <a:spLocks noChangeArrowheads="1"/>
            </p:cNvSpPr>
            <p:nvPr/>
          </p:nvSpPr>
          <p:spPr bwMode="auto">
            <a:xfrm>
              <a:off x="5196722" y="1377151"/>
              <a:ext cx="26988" cy="2492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847"/>
            <p:cNvSpPr>
              <a:spLocks/>
            </p:cNvSpPr>
            <p:nvPr/>
          </p:nvSpPr>
          <p:spPr bwMode="auto">
            <a:xfrm>
              <a:off x="5203072" y="1377151"/>
              <a:ext cx="123825" cy="249238"/>
            </a:xfrm>
            <a:custGeom>
              <a:avLst/>
              <a:gdLst>
                <a:gd name="T0" fmla="*/ 70 w 78"/>
                <a:gd name="T1" fmla="*/ 157 h 157"/>
                <a:gd name="T2" fmla="*/ 0 w 78"/>
                <a:gd name="T3" fmla="*/ 0 h 157"/>
                <a:gd name="T4" fmla="*/ 4 w 78"/>
                <a:gd name="T5" fmla="*/ 0 h 157"/>
                <a:gd name="T6" fmla="*/ 78 w 78"/>
                <a:gd name="T7" fmla="*/ 153 h 157"/>
                <a:gd name="T8" fmla="*/ 70 w 78"/>
                <a:gd name="T9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157">
                  <a:moveTo>
                    <a:pt x="70" y="157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78" y="153"/>
                  </a:lnTo>
                  <a:lnTo>
                    <a:pt x="70" y="157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848"/>
            <p:cNvSpPr>
              <a:spLocks/>
            </p:cNvSpPr>
            <p:nvPr/>
          </p:nvSpPr>
          <p:spPr bwMode="auto">
            <a:xfrm>
              <a:off x="2370964" y="1377151"/>
              <a:ext cx="131763" cy="249238"/>
            </a:xfrm>
            <a:custGeom>
              <a:avLst/>
              <a:gdLst>
                <a:gd name="T0" fmla="*/ 9 w 83"/>
                <a:gd name="T1" fmla="*/ 157 h 157"/>
                <a:gd name="T2" fmla="*/ 0 w 83"/>
                <a:gd name="T3" fmla="*/ 153 h 157"/>
                <a:gd name="T4" fmla="*/ 74 w 83"/>
                <a:gd name="T5" fmla="*/ 0 h 157"/>
                <a:gd name="T6" fmla="*/ 83 w 83"/>
                <a:gd name="T7" fmla="*/ 0 h 157"/>
                <a:gd name="T8" fmla="*/ 9 w 83"/>
                <a:gd name="T9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57">
                  <a:moveTo>
                    <a:pt x="9" y="157"/>
                  </a:moveTo>
                  <a:lnTo>
                    <a:pt x="0" y="153"/>
                  </a:lnTo>
                  <a:lnTo>
                    <a:pt x="74" y="0"/>
                  </a:lnTo>
                  <a:lnTo>
                    <a:pt x="83" y="0"/>
                  </a:lnTo>
                  <a:lnTo>
                    <a:pt x="9" y="157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Rectangle 849"/>
            <p:cNvSpPr>
              <a:spLocks noChangeArrowheads="1"/>
            </p:cNvSpPr>
            <p:nvPr/>
          </p:nvSpPr>
          <p:spPr bwMode="auto">
            <a:xfrm>
              <a:off x="2212214" y="1647026"/>
              <a:ext cx="3273434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Oval 850"/>
            <p:cNvSpPr>
              <a:spLocks noChangeArrowheads="1"/>
            </p:cNvSpPr>
            <p:nvPr/>
          </p:nvSpPr>
          <p:spPr bwMode="auto">
            <a:xfrm>
              <a:off x="4698245" y="1329526"/>
              <a:ext cx="34925" cy="34925"/>
            </a:xfrm>
            <a:prstGeom prst="ellipse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Rectangle 851"/>
            <p:cNvSpPr>
              <a:spLocks noChangeArrowheads="1"/>
            </p:cNvSpPr>
            <p:nvPr/>
          </p:nvSpPr>
          <p:spPr bwMode="auto">
            <a:xfrm>
              <a:off x="4698245" y="1343813"/>
              <a:ext cx="34925" cy="333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Oval 852"/>
            <p:cNvSpPr>
              <a:spLocks noChangeArrowheads="1"/>
            </p:cNvSpPr>
            <p:nvPr/>
          </p:nvSpPr>
          <p:spPr bwMode="auto">
            <a:xfrm>
              <a:off x="4201357" y="1329526"/>
              <a:ext cx="34925" cy="34925"/>
            </a:xfrm>
            <a:prstGeom prst="ellipse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Rectangle 853"/>
            <p:cNvSpPr>
              <a:spLocks noChangeArrowheads="1"/>
            </p:cNvSpPr>
            <p:nvPr/>
          </p:nvSpPr>
          <p:spPr bwMode="auto">
            <a:xfrm>
              <a:off x="4201357" y="1343813"/>
              <a:ext cx="34925" cy="333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Oval 854"/>
            <p:cNvSpPr>
              <a:spLocks noChangeArrowheads="1"/>
            </p:cNvSpPr>
            <p:nvPr/>
          </p:nvSpPr>
          <p:spPr bwMode="auto">
            <a:xfrm>
              <a:off x="3710818" y="1329526"/>
              <a:ext cx="34925" cy="34925"/>
            </a:xfrm>
            <a:prstGeom prst="ellipse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Rectangle 855"/>
            <p:cNvSpPr>
              <a:spLocks noChangeArrowheads="1"/>
            </p:cNvSpPr>
            <p:nvPr/>
          </p:nvSpPr>
          <p:spPr bwMode="auto">
            <a:xfrm>
              <a:off x="3710818" y="1343813"/>
              <a:ext cx="34925" cy="333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Oval 856"/>
            <p:cNvSpPr>
              <a:spLocks noChangeArrowheads="1"/>
            </p:cNvSpPr>
            <p:nvPr/>
          </p:nvSpPr>
          <p:spPr bwMode="auto">
            <a:xfrm>
              <a:off x="3220279" y="1329526"/>
              <a:ext cx="28575" cy="34925"/>
            </a:xfrm>
            <a:prstGeom prst="ellipse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Rectangle 857"/>
            <p:cNvSpPr>
              <a:spLocks noChangeArrowheads="1"/>
            </p:cNvSpPr>
            <p:nvPr/>
          </p:nvSpPr>
          <p:spPr bwMode="auto">
            <a:xfrm>
              <a:off x="3220279" y="1343813"/>
              <a:ext cx="28575" cy="333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Oval 858"/>
            <p:cNvSpPr>
              <a:spLocks noChangeArrowheads="1"/>
            </p:cNvSpPr>
            <p:nvPr/>
          </p:nvSpPr>
          <p:spPr bwMode="auto">
            <a:xfrm>
              <a:off x="2723390" y="1329526"/>
              <a:ext cx="34925" cy="34925"/>
            </a:xfrm>
            <a:prstGeom prst="ellipse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Rectangle 859"/>
            <p:cNvSpPr>
              <a:spLocks noChangeArrowheads="1"/>
            </p:cNvSpPr>
            <p:nvPr/>
          </p:nvSpPr>
          <p:spPr bwMode="auto">
            <a:xfrm>
              <a:off x="2723390" y="1343813"/>
              <a:ext cx="34925" cy="333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Oval 860"/>
            <p:cNvSpPr>
              <a:spLocks noChangeArrowheads="1"/>
            </p:cNvSpPr>
            <p:nvPr/>
          </p:nvSpPr>
          <p:spPr bwMode="auto">
            <a:xfrm>
              <a:off x="2474152" y="1329526"/>
              <a:ext cx="34925" cy="34925"/>
            </a:xfrm>
            <a:prstGeom prst="ellipse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Rectangle 861"/>
            <p:cNvSpPr>
              <a:spLocks noChangeArrowheads="1"/>
            </p:cNvSpPr>
            <p:nvPr/>
          </p:nvSpPr>
          <p:spPr bwMode="auto">
            <a:xfrm>
              <a:off x="2474152" y="1343813"/>
              <a:ext cx="34925" cy="47625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Oval 862"/>
            <p:cNvSpPr>
              <a:spLocks noChangeArrowheads="1"/>
            </p:cNvSpPr>
            <p:nvPr/>
          </p:nvSpPr>
          <p:spPr bwMode="auto">
            <a:xfrm>
              <a:off x="5188784" y="1329526"/>
              <a:ext cx="34925" cy="34925"/>
            </a:xfrm>
            <a:prstGeom prst="ellipse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863"/>
            <p:cNvSpPr>
              <a:spLocks noChangeArrowheads="1"/>
            </p:cNvSpPr>
            <p:nvPr/>
          </p:nvSpPr>
          <p:spPr bwMode="auto">
            <a:xfrm>
              <a:off x="5188784" y="1343813"/>
              <a:ext cx="34925" cy="41275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864"/>
            <p:cNvSpPr>
              <a:spLocks noChangeArrowheads="1"/>
            </p:cNvSpPr>
            <p:nvPr/>
          </p:nvSpPr>
          <p:spPr bwMode="auto">
            <a:xfrm>
              <a:off x="5438022" y="1612101"/>
              <a:ext cx="82550" cy="4921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Oval 865"/>
            <p:cNvSpPr>
              <a:spLocks noChangeArrowheads="1"/>
            </p:cNvSpPr>
            <p:nvPr/>
          </p:nvSpPr>
          <p:spPr bwMode="auto">
            <a:xfrm>
              <a:off x="5493585" y="1612101"/>
              <a:ext cx="55563" cy="49213"/>
            </a:xfrm>
            <a:prstGeom prst="ellipse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866"/>
            <p:cNvSpPr>
              <a:spLocks noChangeArrowheads="1"/>
            </p:cNvSpPr>
            <p:nvPr/>
          </p:nvSpPr>
          <p:spPr bwMode="auto">
            <a:xfrm>
              <a:off x="2177289" y="1612101"/>
              <a:ext cx="90488" cy="4921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Oval 867"/>
            <p:cNvSpPr>
              <a:spLocks noChangeArrowheads="1"/>
            </p:cNvSpPr>
            <p:nvPr/>
          </p:nvSpPr>
          <p:spPr bwMode="auto">
            <a:xfrm>
              <a:off x="2150301" y="1612101"/>
              <a:ext cx="53975" cy="49213"/>
            </a:xfrm>
            <a:prstGeom prst="ellipse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868"/>
            <p:cNvSpPr>
              <a:spLocks noChangeArrowheads="1"/>
            </p:cNvSpPr>
            <p:nvPr/>
          </p:nvSpPr>
          <p:spPr bwMode="auto">
            <a:xfrm>
              <a:off x="5182434" y="1626389"/>
              <a:ext cx="165100" cy="555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Oval 869"/>
            <p:cNvSpPr>
              <a:spLocks noChangeArrowheads="1"/>
            </p:cNvSpPr>
            <p:nvPr/>
          </p:nvSpPr>
          <p:spPr bwMode="auto">
            <a:xfrm>
              <a:off x="5217359" y="2110578"/>
              <a:ext cx="88900" cy="88900"/>
            </a:xfrm>
            <a:prstGeom prst="ellipse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Rectangle 870"/>
            <p:cNvSpPr>
              <a:spLocks noChangeArrowheads="1"/>
            </p:cNvSpPr>
            <p:nvPr/>
          </p:nvSpPr>
          <p:spPr bwMode="auto">
            <a:xfrm>
              <a:off x="5217359" y="1681952"/>
              <a:ext cx="12700" cy="476251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Rectangle 871"/>
            <p:cNvSpPr>
              <a:spLocks noChangeArrowheads="1"/>
            </p:cNvSpPr>
            <p:nvPr/>
          </p:nvSpPr>
          <p:spPr bwMode="auto">
            <a:xfrm>
              <a:off x="5293559" y="1681952"/>
              <a:ext cx="12700" cy="476251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Rectangle 872"/>
            <p:cNvSpPr>
              <a:spLocks noChangeArrowheads="1"/>
            </p:cNvSpPr>
            <p:nvPr/>
          </p:nvSpPr>
          <p:spPr bwMode="auto">
            <a:xfrm>
              <a:off x="5258634" y="2178840"/>
              <a:ext cx="12700" cy="904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Freeform 873"/>
            <p:cNvSpPr>
              <a:spLocks/>
            </p:cNvSpPr>
            <p:nvPr/>
          </p:nvSpPr>
          <p:spPr bwMode="auto">
            <a:xfrm>
              <a:off x="5230059" y="2296316"/>
              <a:ext cx="69850" cy="111125"/>
            </a:xfrm>
            <a:custGeom>
              <a:avLst/>
              <a:gdLst>
                <a:gd name="T0" fmla="*/ 5 w 10"/>
                <a:gd name="T1" fmla="*/ 16 h 16"/>
                <a:gd name="T2" fmla="*/ 4 w 10"/>
                <a:gd name="T3" fmla="*/ 16 h 16"/>
                <a:gd name="T4" fmla="*/ 0 w 10"/>
                <a:gd name="T5" fmla="*/ 12 h 16"/>
                <a:gd name="T6" fmla="*/ 1 w 10"/>
                <a:gd name="T7" fmla="*/ 11 h 16"/>
                <a:gd name="T8" fmla="*/ 2 w 10"/>
                <a:gd name="T9" fmla="*/ 11 h 16"/>
                <a:gd name="T10" fmla="*/ 4 w 10"/>
                <a:gd name="T11" fmla="*/ 14 h 16"/>
                <a:gd name="T12" fmla="*/ 7 w 10"/>
                <a:gd name="T13" fmla="*/ 12 h 16"/>
                <a:gd name="T14" fmla="*/ 6 w 10"/>
                <a:gd name="T15" fmla="*/ 8 h 16"/>
                <a:gd name="T16" fmla="*/ 4 w 10"/>
                <a:gd name="T17" fmla="*/ 4 h 16"/>
                <a:gd name="T18" fmla="*/ 4 w 10"/>
                <a:gd name="T19" fmla="*/ 1 h 16"/>
                <a:gd name="T20" fmla="*/ 5 w 10"/>
                <a:gd name="T21" fmla="*/ 0 h 16"/>
                <a:gd name="T22" fmla="*/ 6 w 10"/>
                <a:gd name="T23" fmla="*/ 1 h 16"/>
                <a:gd name="T24" fmla="*/ 6 w 10"/>
                <a:gd name="T25" fmla="*/ 4 h 16"/>
                <a:gd name="T26" fmla="*/ 7 w 10"/>
                <a:gd name="T27" fmla="*/ 6 h 16"/>
                <a:gd name="T28" fmla="*/ 9 w 10"/>
                <a:gd name="T29" fmla="*/ 13 h 16"/>
                <a:gd name="T30" fmla="*/ 5 w 10"/>
                <a:gd name="T31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" h="16">
                  <a:moveTo>
                    <a:pt x="5" y="16"/>
                  </a:moveTo>
                  <a:cubicBezTo>
                    <a:pt x="4" y="16"/>
                    <a:pt x="4" y="16"/>
                    <a:pt x="4" y="16"/>
                  </a:cubicBezTo>
                  <a:cubicBezTo>
                    <a:pt x="2" y="16"/>
                    <a:pt x="0" y="14"/>
                    <a:pt x="0" y="12"/>
                  </a:cubicBezTo>
                  <a:cubicBezTo>
                    <a:pt x="0" y="11"/>
                    <a:pt x="0" y="11"/>
                    <a:pt x="1" y="11"/>
                  </a:cubicBezTo>
                  <a:cubicBezTo>
                    <a:pt x="1" y="11"/>
                    <a:pt x="2" y="11"/>
                    <a:pt x="2" y="11"/>
                  </a:cubicBezTo>
                  <a:cubicBezTo>
                    <a:pt x="2" y="13"/>
                    <a:pt x="4" y="14"/>
                    <a:pt x="4" y="14"/>
                  </a:cubicBezTo>
                  <a:cubicBezTo>
                    <a:pt x="6" y="14"/>
                    <a:pt x="7" y="13"/>
                    <a:pt x="7" y="12"/>
                  </a:cubicBezTo>
                  <a:cubicBezTo>
                    <a:pt x="8" y="10"/>
                    <a:pt x="7" y="9"/>
                    <a:pt x="6" y="8"/>
                  </a:cubicBezTo>
                  <a:cubicBezTo>
                    <a:pt x="5" y="7"/>
                    <a:pt x="4" y="6"/>
                    <a:pt x="4" y="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0"/>
                    <a:pt x="4" y="0"/>
                    <a:pt x="5" y="0"/>
                  </a:cubicBezTo>
                  <a:cubicBezTo>
                    <a:pt x="5" y="0"/>
                    <a:pt x="6" y="0"/>
                    <a:pt x="6" y="1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5"/>
                    <a:pt x="6" y="5"/>
                    <a:pt x="7" y="6"/>
                  </a:cubicBezTo>
                  <a:cubicBezTo>
                    <a:pt x="9" y="8"/>
                    <a:pt x="10" y="10"/>
                    <a:pt x="9" y="13"/>
                  </a:cubicBezTo>
                  <a:cubicBezTo>
                    <a:pt x="9" y="15"/>
                    <a:pt x="7" y="16"/>
                    <a:pt x="5" y="16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Oval 874"/>
            <p:cNvSpPr>
              <a:spLocks noChangeArrowheads="1"/>
            </p:cNvSpPr>
            <p:nvPr/>
          </p:nvSpPr>
          <p:spPr bwMode="auto">
            <a:xfrm>
              <a:off x="5230059" y="2240753"/>
              <a:ext cx="63500" cy="61913"/>
            </a:xfrm>
            <a:prstGeom prst="ellipse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875"/>
            <p:cNvSpPr>
              <a:spLocks/>
            </p:cNvSpPr>
            <p:nvPr/>
          </p:nvSpPr>
          <p:spPr bwMode="auto">
            <a:xfrm>
              <a:off x="1639125" y="1632739"/>
              <a:ext cx="496889" cy="69850"/>
            </a:xfrm>
            <a:custGeom>
              <a:avLst/>
              <a:gdLst>
                <a:gd name="T0" fmla="*/ 0 w 313"/>
                <a:gd name="T1" fmla="*/ 0 h 44"/>
                <a:gd name="T2" fmla="*/ 296 w 313"/>
                <a:gd name="T3" fmla="*/ 0 h 44"/>
                <a:gd name="T4" fmla="*/ 313 w 313"/>
                <a:gd name="T5" fmla="*/ 44 h 44"/>
                <a:gd name="T6" fmla="*/ 0 w 313"/>
                <a:gd name="T7" fmla="*/ 44 h 44"/>
                <a:gd name="T8" fmla="*/ 0 w 313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3" h="44">
                  <a:moveTo>
                    <a:pt x="0" y="0"/>
                  </a:moveTo>
                  <a:lnTo>
                    <a:pt x="296" y="0"/>
                  </a:lnTo>
                  <a:lnTo>
                    <a:pt x="313" y="44"/>
                  </a:lnTo>
                  <a:lnTo>
                    <a:pt x="0" y="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Rectangle 876"/>
            <p:cNvSpPr>
              <a:spLocks noChangeArrowheads="1"/>
            </p:cNvSpPr>
            <p:nvPr/>
          </p:nvSpPr>
          <p:spPr bwMode="auto">
            <a:xfrm>
              <a:off x="1458149" y="2096290"/>
              <a:ext cx="725489" cy="555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Freeform 877"/>
            <p:cNvSpPr>
              <a:spLocks/>
            </p:cNvSpPr>
            <p:nvPr/>
          </p:nvSpPr>
          <p:spPr bwMode="auto">
            <a:xfrm>
              <a:off x="1507362" y="1702589"/>
              <a:ext cx="152400" cy="407988"/>
            </a:xfrm>
            <a:custGeom>
              <a:avLst/>
              <a:gdLst>
                <a:gd name="T0" fmla="*/ 83 w 96"/>
                <a:gd name="T1" fmla="*/ 0 h 257"/>
                <a:gd name="T2" fmla="*/ 0 w 96"/>
                <a:gd name="T3" fmla="*/ 74 h 257"/>
                <a:gd name="T4" fmla="*/ 0 w 96"/>
                <a:gd name="T5" fmla="*/ 257 h 257"/>
                <a:gd name="T6" fmla="*/ 96 w 96"/>
                <a:gd name="T7" fmla="*/ 257 h 257"/>
                <a:gd name="T8" fmla="*/ 83 w 96"/>
                <a:gd name="T9" fmla="*/ 0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257">
                  <a:moveTo>
                    <a:pt x="83" y="0"/>
                  </a:moveTo>
                  <a:lnTo>
                    <a:pt x="0" y="74"/>
                  </a:lnTo>
                  <a:lnTo>
                    <a:pt x="0" y="257"/>
                  </a:lnTo>
                  <a:lnTo>
                    <a:pt x="96" y="257"/>
                  </a:lnTo>
                  <a:lnTo>
                    <a:pt x="83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Freeform 878"/>
            <p:cNvSpPr>
              <a:spLocks noEditPoints="1"/>
            </p:cNvSpPr>
            <p:nvPr/>
          </p:nvSpPr>
          <p:spPr bwMode="auto">
            <a:xfrm>
              <a:off x="1639125" y="1702589"/>
              <a:ext cx="661989" cy="449264"/>
            </a:xfrm>
            <a:custGeom>
              <a:avLst/>
              <a:gdLst>
                <a:gd name="T0" fmla="*/ 369 w 417"/>
                <a:gd name="T1" fmla="*/ 0 h 283"/>
                <a:gd name="T2" fmla="*/ 0 w 417"/>
                <a:gd name="T3" fmla="*/ 0 h 283"/>
                <a:gd name="T4" fmla="*/ 0 w 417"/>
                <a:gd name="T5" fmla="*/ 283 h 283"/>
                <a:gd name="T6" fmla="*/ 369 w 417"/>
                <a:gd name="T7" fmla="*/ 283 h 283"/>
                <a:gd name="T8" fmla="*/ 417 w 417"/>
                <a:gd name="T9" fmla="*/ 161 h 283"/>
                <a:gd name="T10" fmla="*/ 369 w 417"/>
                <a:gd name="T11" fmla="*/ 0 h 283"/>
                <a:gd name="T12" fmla="*/ 261 w 417"/>
                <a:gd name="T13" fmla="*/ 157 h 283"/>
                <a:gd name="T14" fmla="*/ 200 w 417"/>
                <a:gd name="T15" fmla="*/ 157 h 283"/>
                <a:gd name="T16" fmla="*/ 200 w 417"/>
                <a:gd name="T17" fmla="*/ 22 h 283"/>
                <a:gd name="T18" fmla="*/ 261 w 417"/>
                <a:gd name="T19" fmla="*/ 22 h 283"/>
                <a:gd name="T20" fmla="*/ 261 w 417"/>
                <a:gd name="T21" fmla="*/ 157 h 283"/>
                <a:gd name="T22" fmla="*/ 356 w 417"/>
                <a:gd name="T23" fmla="*/ 235 h 283"/>
                <a:gd name="T24" fmla="*/ 291 w 417"/>
                <a:gd name="T25" fmla="*/ 157 h 283"/>
                <a:gd name="T26" fmla="*/ 291 w 417"/>
                <a:gd name="T27" fmla="*/ 22 h 283"/>
                <a:gd name="T28" fmla="*/ 343 w 417"/>
                <a:gd name="T29" fmla="*/ 22 h 283"/>
                <a:gd name="T30" fmla="*/ 383 w 417"/>
                <a:gd name="T31" fmla="*/ 161 h 283"/>
                <a:gd name="T32" fmla="*/ 356 w 417"/>
                <a:gd name="T33" fmla="*/ 235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17" h="283">
                  <a:moveTo>
                    <a:pt x="369" y="0"/>
                  </a:moveTo>
                  <a:lnTo>
                    <a:pt x="0" y="0"/>
                  </a:lnTo>
                  <a:lnTo>
                    <a:pt x="0" y="283"/>
                  </a:lnTo>
                  <a:lnTo>
                    <a:pt x="369" y="283"/>
                  </a:lnTo>
                  <a:lnTo>
                    <a:pt x="417" y="161"/>
                  </a:lnTo>
                  <a:lnTo>
                    <a:pt x="369" y="0"/>
                  </a:lnTo>
                  <a:close/>
                  <a:moveTo>
                    <a:pt x="261" y="157"/>
                  </a:moveTo>
                  <a:lnTo>
                    <a:pt x="200" y="157"/>
                  </a:lnTo>
                  <a:lnTo>
                    <a:pt x="200" y="22"/>
                  </a:lnTo>
                  <a:lnTo>
                    <a:pt x="261" y="22"/>
                  </a:lnTo>
                  <a:lnTo>
                    <a:pt x="261" y="157"/>
                  </a:lnTo>
                  <a:close/>
                  <a:moveTo>
                    <a:pt x="356" y="235"/>
                  </a:moveTo>
                  <a:lnTo>
                    <a:pt x="291" y="157"/>
                  </a:lnTo>
                  <a:lnTo>
                    <a:pt x="291" y="22"/>
                  </a:lnTo>
                  <a:lnTo>
                    <a:pt x="343" y="22"/>
                  </a:lnTo>
                  <a:lnTo>
                    <a:pt x="383" y="161"/>
                  </a:lnTo>
                  <a:lnTo>
                    <a:pt x="356" y="235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4" name="Freeform 879"/>
            <p:cNvSpPr>
              <a:spLocks/>
            </p:cNvSpPr>
            <p:nvPr/>
          </p:nvSpPr>
          <p:spPr bwMode="auto">
            <a:xfrm>
              <a:off x="1666112" y="362736"/>
              <a:ext cx="131763" cy="1284291"/>
            </a:xfrm>
            <a:custGeom>
              <a:avLst/>
              <a:gdLst>
                <a:gd name="T0" fmla="*/ 17 w 83"/>
                <a:gd name="T1" fmla="*/ 809 h 809"/>
                <a:gd name="T2" fmla="*/ 0 w 83"/>
                <a:gd name="T3" fmla="*/ 805 h 809"/>
                <a:gd name="T4" fmla="*/ 65 w 83"/>
                <a:gd name="T5" fmla="*/ 0 h 809"/>
                <a:gd name="T6" fmla="*/ 83 w 83"/>
                <a:gd name="T7" fmla="*/ 0 h 809"/>
                <a:gd name="T8" fmla="*/ 17 w 83"/>
                <a:gd name="T9" fmla="*/ 809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809">
                  <a:moveTo>
                    <a:pt x="17" y="809"/>
                  </a:moveTo>
                  <a:lnTo>
                    <a:pt x="0" y="805"/>
                  </a:lnTo>
                  <a:lnTo>
                    <a:pt x="65" y="0"/>
                  </a:lnTo>
                  <a:lnTo>
                    <a:pt x="83" y="0"/>
                  </a:lnTo>
                  <a:lnTo>
                    <a:pt x="17" y="80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Freeform 880"/>
            <p:cNvSpPr>
              <a:spLocks/>
            </p:cNvSpPr>
            <p:nvPr/>
          </p:nvSpPr>
          <p:spPr bwMode="auto">
            <a:xfrm>
              <a:off x="1713737" y="362736"/>
              <a:ext cx="131763" cy="1284291"/>
            </a:xfrm>
            <a:custGeom>
              <a:avLst/>
              <a:gdLst>
                <a:gd name="T0" fmla="*/ 18 w 83"/>
                <a:gd name="T1" fmla="*/ 809 h 809"/>
                <a:gd name="T2" fmla="*/ 0 w 83"/>
                <a:gd name="T3" fmla="*/ 805 h 809"/>
                <a:gd name="T4" fmla="*/ 66 w 83"/>
                <a:gd name="T5" fmla="*/ 0 h 809"/>
                <a:gd name="T6" fmla="*/ 83 w 83"/>
                <a:gd name="T7" fmla="*/ 0 h 809"/>
                <a:gd name="T8" fmla="*/ 18 w 83"/>
                <a:gd name="T9" fmla="*/ 809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809">
                  <a:moveTo>
                    <a:pt x="18" y="809"/>
                  </a:moveTo>
                  <a:lnTo>
                    <a:pt x="0" y="805"/>
                  </a:lnTo>
                  <a:lnTo>
                    <a:pt x="66" y="0"/>
                  </a:lnTo>
                  <a:lnTo>
                    <a:pt x="83" y="0"/>
                  </a:lnTo>
                  <a:lnTo>
                    <a:pt x="18" y="80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Freeform 881"/>
            <p:cNvSpPr>
              <a:spLocks/>
            </p:cNvSpPr>
            <p:nvPr/>
          </p:nvSpPr>
          <p:spPr bwMode="auto">
            <a:xfrm>
              <a:off x="1956626" y="362736"/>
              <a:ext cx="130175" cy="1284291"/>
            </a:xfrm>
            <a:custGeom>
              <a:avLst/>
              <a:gdLst>
                <a:gd name="T0" fmla="*/ 65 w 82"/>
                <a:gd name="T1" fmla="*/ 809 h 809"/>
                <a:gd name="T2" fmla="*/ 0 w 82"/>
                <a:gd name="T3" fmla="*/ 0 h 809"/>
                <a:gd name="T4" fmla="*/ 17 w 82"/>
                <a:gd name="T5" fmla="*/ 0 h 809"/>
                <a:gd name="T6" fmla="*/ 82 w 82"/>
                <a:gd name="T7" fmla="*/ 805 h 809"/>
                <a:gd name="T8" fmla="*/ 65 w 82"/>
                <a:gd name="T9" fmla="*/ 809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809">
                  <a:moveTo>
                    <a:pt x="65" y="809"/>
                  </a:moveTo>
                  <a:lnTo>
                    <a:pt x="0" y="0"/>
                  </a:lnTo>
                  <a:lnTo>
                    <a:pt x="17" y="0"/>
                  </a:lnTo>
                  <a:lnTo>
                    <a:pt x="82" y="805"/>
                  </a:lnTo>
                  <a:lnTo>
                    <a:pt x="65" y="80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Freeform 882"/>
            <p:cNvSpPr>
              <a:spLocks/>
            </p:cNvSpPr>
            <p:nvPr/>
          </p:nvSpPr>
          <p:spPr bwMode="auto">
            <a:xfrm>
              <a:off x="1907413" y="362736"/>
              <a:ext cx="131763" cy="1284291"/>
            </a:xfrm>
            <a:custGeom>
              <a:avLst/>
              <a:gdLst>
                <a:gd name="T0" fmla="*/ 66 w 83"/>
                <a:gd name="T1" fmla="*/ 809 h 809"/>
                <a:gd name="T2" fmla="*/ 0 w 83"/>
                <a:gd name="T3" fmla="*/ 0 h 809"/>
                <a:gd name="T4" fmla="*/ 18 w 83"/>
                <a:gd name="T5" fmla="*/ 0 h 809"/>
                <a:gd name="T6" fmla="*/ 83 w 83"/>
                <a:gd name="T7" fmla="*/ 805 h 809"/>
                <a:gd name="T8" fmla="*/ 66 w 83"/>
                <a:gd name="T9" fmla="*/ 809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809">
                  <a:moveTo>
                    <a:pt x="66" y="809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83" y="805"/>
                  </a:lnTo>
                  <a:lnTo>
                    <a:pt x="66" y="80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Rectangle 883"/>
            <p:cNvSpPr>
              <a:spLocks noChangeArrowheads="1"/>
            </p:cNvSpPr>
            <p:nvPr/>
          </p:nvSpPr>
          <p:spPr bwMode="auto">
            <a:xfrm>
              <a:off x="1777238" y="362736"/>
              <a:ext cx="200026" cy="13811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Rectangle 884"/>
            <p:cNvSpPr>
              <a:spLocks noChangeArrowheads="1"/>
            </p:cNvSpPr>
            <p:nvPr/>
          </p:nvSpPr>
          <p:spPr bwMode="auto">
            <a:xfrm>
              <a:off x="1804225" y="292886"/>
              <a:ext cx="152400" cy="698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Rectangle 885"/>
            <p:cNvSpPr>
              <a:spLocks noChangeArrowheads="1"/>
            </p:cNvSpPr>
            <p:nvPr/>
          </p:nvSpPr>
          <p:spPr bwMode="auto">
            <a:xfrm>
              <a:off x="1748662" y="865975"/>
              <a:ext cx="255588" cy="28575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Rectangle 886"/>
            <p:cNvSpPr>
              <a:spLocks noChangeArrowheads="1"/>
            </p:cNvSpPr>
            <p:nvPr/>
          </p:nvSpPr>
          <p:spPr bwMode="auto">
            <a:xfrm>
              <a:off x="1707387" y="1253326"/>
              <a:ext cx="331788" cy="269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887"/>
            <p:cNvSpPr>
              <a:spLocks/>
            </p:cNvSpPr>
            <p:nvPr/>
          </p:nvSpPr>
          <p:spPr bwMode="auto">
            <a:xfrm>
              <a:off x="1777238" y="500849"/>
              <a:ext cx="234951" cy="385763"/>
            </a:xfrm>
            <a:custGeom>
              <a:avLst/>
              <a:gdLst>
                <a:gd name="T0" fmla="*/ 139 w 148"/>
                <a:gd name="T1" fmla="*/ 243 h 243"/>
                <a:gd name="T2" fmla="*/ 0 w 148"/>
                <a:gd name="T3" fmla="*/ 4 h 243"/>
                <a:gd name="T4" fmla="*/ 4 w 148"/>
                <a:gd name="T5" fmla="*/ 0 h 243"/>
                <a:gd name="T6" fmla="*/ 148 w 148"/>
                <a:gd name="T7" fmla="*/ 239 h 243"/>
                <a:gd name="T8" fmla="*/ 139 w 148"/>
                <a:gd name="T9" fmla="*/ 243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243">
                  <a:moveTo>
                    <a:pt x="139" y="243"/>
                  </a:moveTo>
                  <a:lnTo>
                    <a:pt x="0" y="4"/>
                  </a:lnTo>
                  <a:lnTo>
                    <a:pt x="4" y="0"/>
                  </a:lnTo>
                  <a:lnTo>
                    <a:pt x="148" y="239"/>
                  </a:lnTo>
                  <a:lnTo>
                    <a:pt x="139" y="243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888"/>
            <p:cNvSpPr>
              <a:spLocks/>
            </p:cNvSpPr>
            <p:nvPr/>
          </p:nvSpPr>
          <p:spPr bwMode="auto">
            <a:xfrm>
              <a:off x="1742312" y="500849"/>
              <a:ext cx="234951" cy="385763"/>
            </a:xfrm>
            <a:custGeom>
              <a:avLst/>
              <a:gdLst>
                <a:gd name="T0" fmla="*/ 9 w 148"/>
                <a:gd name="T1" fmla="*/ 243 h 243"/>
                <a:gd name="T2" fmla="*/ 0 w 148"/>
                <a:gd name="T3" fmla="*/ 239 h 243"/>
                <a:gd name="T4" fmla="*/ 143 w 148"/>
                <a:gd name="T5" fmla="*/ 0 h 243"/>
                <a:gd name="T6" fmla="*/ 148 w 148"/>
                <a:gd name="T7" fmla="*/ 4 h 243"/>
                <a:gd name="T8" fmla="*/ 9 w 148"/>
                <a:gd name="T9" fmla="*/ 243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243">
                  <a:moveTo>
                    <a:pt x="9" y="243"/>
                  </a:moveTo>
                  <a:lnTo>
                    <a:pt x="0" y="239"/>
                  </a:lnTo>
                  <a:lnTo>
                    <a:pt x="143" y="0"/>
                  </a:lnTo>
                  <a:lnTo>
                    <a:pt x="148" y="4"/>
                  </a:lnTo>
                  <a:lnTo>
                    <a:pt x="9" y="243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889"/>
            <p:cNvSpPr>
              <a:spLocks/>
            </p:cNvSpPr>
            <p:nvPr/>
          </p:nvSpPr>
          <p:spPr bwMode="auto">
            <a:xfrm>
              <a:off x="1742312" y="880262"/>
              <a:ext cx="303213" cy="387351"/>
            </a:xfrm>
            <a:custGeom>
              <a:avLst/>
              <a:gdLst>
                <a:gd name="T0" fmla="*/ 183 w 191"/>
                <a:gd name="T1" fmla="*/ 244 h 244"/>
                <a:gd name="T2" fmla="*/ 0 w 191"/>
                <a:gd name="T3" fmla="*/ 4 h 244"/>
                <a:gd name="T4" fmla="*/ 9 w 191"/>
                <a:gd name="T5" fmla="*/ 0 h 244"/>
                <a:gd name="T6" fmla="*/ 191 w 191"/>
                <a:gd name="T7" fmla="*/ 239 h 244"/>
                <a:gd name="T8" fmla="*/ 183 w 191"/>
                <a:gd name="T9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1" h="244">
                  <a:moveTo>
                    <a:pt x="183" y="244"/>
                  </a:moveTo>
                  <a:lnTo>
                    <a:pt x="0" y="4"/>
                  </a:lnTo>
                  <a:lnTo>
                    <a:pt x="9" y="0"/>
                  </a:lnTo>
                  <a:lnTo>
                    <a:pt x="191" y="239"/>
                  </a:lnTo>
                  <a:lnTo>
                    <a:pt x="183" y="244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Freeform 890"/>
            <p:cNvSpPr>
              <a:spLocks/>
            </p:cNvSpPr>
            <p:nvPr/>
          </p:nvSpPr>
          <p:spPr bwMode="auto">
            <a:xfrm>
              <a:off x="1707387" y="1259676"/>
              <a:ext cx="373063" cy="387351"/>
            </a:xfrm>
            <a:custGeom>
              <a:avLst/>
              <a:gdLst>
                <a:gd name="T0" fmla="*/ 226 w 235"/>
                <a:gd name="T1" fmla="*/ 244 h 244"/>
                <a:gd name="T2" fmla="*/ 0 w 235"/>
                <a:gd name="T3" fmla="*/ 9 h 244"/>
                <a:gd name="T4" fmla="*/ 4 w 235"/>
                <a:gd name="T5" fmla="*/ 0 h 244"/>
                <a:gd name="T6" fmla="*/ 235 w 235"/>
                <a:gd name="T7" fmla="*/ 240 h 244"/>
                <a:gd name="T8" fmla="*/ 226 w 235"/>
                <a:gd name="T9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5" h="244">
                  <a:moveTo>
                    <a:pt x="226" y="244"/>
                  </a:moveTo>
                  <a:lnTo>
                    <a:pt x="0" y="9"/>
                  </a:lnTo>
                  <a:lnTo>
                    <a:pt x="4" y="0"/>
                  </a:lnTo>
                  <a:lnTo>
                    <a:pt x="235" y="240"/>
                  </a:lnTo>
                  <a:lnTo>
                    <a:pt x="226" y="244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Freeform 891"/>
            <p:cNvSpPr>
              <a:spLocks/>
            </p:cNvSpPr>
            <p:nvPr/>
          </p:nvSpPr>
          <p:spPr bwMode="auto">
            <a:xfrm>
              <a:off x="1672462" y="1259676"/>
              <a:ext cx="373063" cy="387351"/>
            </a:xfrm>
            <a:custGeom>
              <a:avLst/>
              <a:gdLst>
                <a:gd name="T0" fmla="*/ 9 w 235"/>
                <a:gd name="T1" fmla="*/ 244 h 244"/>
                <a:gd name="T2" fmla="*/ 0 w 235"/>
                <a:gd name="T3" fmla="*/ 240 h 244"/>
                <a:gd name="T4" fmla="*/ 227 w 235"/>
                <a:gd name="T5" fmla="*/ 0 h 244"/>
                <a:gd name="T6" fmla="*/ 235 w 235"/>
                <a:gd name="T7" fmla="*/ 5 h 244"/>
                <a:gd name="T8" fmla="*/ 9 w 235"/>
                <a:gd name="T9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5" h="244">
                  <a:moveTo>
                    <a:pt x="9" y="244"/>
                  </a:moveTo>
                  <a:lnTo>
                    <a:pt x="0" y="240"/>
                  </a:lnTo>
                  <a:lnTo>
                    <a:pt x="227" y="0"/>
                  </a:lnTo>
                  <a:lnTo>
                    <a:pt x="235" y="5"/>
                  </a:lnTo>
                  <a:lnTo>
                    <a:pt x="9" y="244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Freeform 892"/>
            <p:cNvSpPr>
              <a:spLocks/>
            </p:cNvSpPr>
            <p:nvPr/>
          </p:nvSpPr>
          <p:spPr bwMode="auto">
            <a:xfrm>
              <a:off x="1707387" y="880262"/>
              <a:ext cx="304801" cy="387351"/>
            </a:xfrm>
            <a:custGeom>
              <a:avLst/>
              <a:gdLst>
                <a:gd name="T0" fmla="*/ 4 w 192"/>
                <a:gd name="T1" fmla="*/ 244 h 244"/>
                <a:gd name="T2" fmla="*/ 0 w 192"/>
                <a:gd name="T3" fmla="*/ 239 h 244"/>
                <a:gd name="T4" fmla="*/ 183 w 192"/>
                <a:gd name="T5" fmla="*/ 0 h 244"/>
                <a:gd name="T6" fmla="*/ 192 w 192"/>
                <a:gd name="T7" fmla="*/ 4 h 244"/>
                <a:gd name="T8" fmla="*/ 4 w 192"/>
                <a:gd name="T9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244">
                  <a:moveTo>
                    <a:pt x="4" y="244"/>
                  </a:moveTo>
                  <a:lnTo>
                    <a:pt x="0" y="239"/>
                  </a:lnTo>
                  <a:lnTo>
                    <a:pt x="183" y="0"/>
                  </a:lnTo>
                  <a:lnTo>
                    <a:pt x="192" y="4"/>
                  </a:lnTo>
                  <a:lnTo>
                    <a:pt x="4" y="244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Rectangle 893"/>
            <p:cNvSpPr>
              <a:spLocks noChangeArrowheads="1"/>
            </p:cNvSpPr>
            <p:nvPr/>
          </p:nvSpPr>
          <p:spPr bwMode="auto">
            <a:xfrm>
              <a:off x="1824863" y="472274"/>
              <a:ext cx="14288" cy="118904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9" name="Rectangle 894"/>
            <p:cNvSpPr>
              <a:spLocks noChangeArrowheads="1"/>
            </p:cNvSpPr>
            <p:nvPr/>
          </p:nvSpPr>
          <p:spPr bwMode="auto">
            <a:xfrm>
              <a:off x="1915350" y="472274"/>
              <a:ext cx="12700" cy="118904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Oval 895"/>
            <p:cNvSpPr>
              <a:spLocks noChangeArrowheads="1"/>
            </p:cNvSpPr>
            <p:nvPr/>
          </p:nvSpPr>
          <p:spPr bwMode="auto">
            <a:xfrm>
              <a:off x="1818513" y="210336"/>
              <a:ext cx="117475" cy="117475"/>
            </a:xfrm>
            <a:prstGeom prst="ellipse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Freeform 896"/>
            <p:cNvSpPr>
              <a:spLocks noEditPoints="1"/>
            </p:cNvSpPr>
            <p:nvPr/>
          </p:nvSpPr>
          <p:spPr bwMode="auto">
            <a:xfrm>
              <a:off x="2094738" y="1558126"/>
              <a:ext cx="165100" cy="158750"/>
            </a:xfrm>
            <a:custGeom>
              <a:avLst/>
              <a:gdLst>
                <a:gd name="T0" fmla="*/ 12 w 24"/>
                <a:gd name="T1" fmla="*/ 23 h 23"/>
                <a:gd name="T2" fmla="*/ 0 w 24"/>
                <a:gd name="T3" fmla="*/ 12 h 23"/>
                <a:gd name="T4" fmla="*/ 12 w 24"/>
                <a:gd name="T5" fmla="*/ 0 h 23"/>
                <a:gd name="T6" fmla="*/ 24 w 24"/>
                <a:gd name="T7" fmla="*/ 12 h 23"/>
                <a:gd name="T8" fmla="*/ 12 w 24"/>
                <a:gd name="T9" fmla="*/ 23 h 23"/>
                <a:gd name="T10" fmla="*/ 12 w 24"/>
                <a:gd name="T11" fmla="*/ 4 h 23"/>
                <a:gd name="T12" fmla="*/ 4 w 24"/>
                <a:gd name="T13" fmla="*/ 12 h 23"/>
                <a:gd name="T14" fmla="*/ 12 w 24"/>
                <a:gd name="T15" fmla="*/ 19 h 23"/>
                <a:gd name="T16" fmla="*/ 20 w 24"/>
                <a:gd name="T17" fmla="*/ 12 h 23"/>
                <a:gd name="T18" fmla="*/ 12 w 24"/>
                <a:gd name="T19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9" y="0"/>
                    <a:pt x="24" y="5"/>
                    <a:pt x="24" y="12"/>
                  </a:cubicBezTo>
                  <a:cubicBezTo>
                    <a:pt x="24" y="18"/>
                    <a:pt x="19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7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7"/>
                    <a:pt x="16" y="4"/>
                    <a:pt x="12" y="4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reeform 897"/>
            <p:cNvSpPr>
              <a:spLocks/>
            </p:cNvSpPr>
            <p:nvPr/>
          </p:nvSpPr>
          <p:spPr bwMode="auto">
            <a:xfrm>
              <a:off x="1928050" y="430999"/>
              <a:ext cx="574677" cy="919165"/>
            </a:xfrm>
            <a:custGeom>
              <a:avLst/>
              <a:gdLst>
                <a:gd name="T0" fmla="*/ 353 w 362"/>
                <a:gd name="T1" fmla="*/ 579 h 579"/>
                <a:gd name="T2" fmla="*/ 0 w 362"/>
                <a:gd name="T3" fmla="*/ 5 h 579"/>
                <a:gd name="T4" fmla="*/ 9 w 362"/>
                <a:gd name="T5" fmla="*/ 0 h 579"/>
                <a:gd name="T6" fmla="*/ 362 w 362"/>
                <a:gd name="T7" fmla="*/ 575 h 579"/>
                <a:gd name="T8" fmla="*/ 353 w 362"/>
                <a:gd name="T9" fmla="*/ 57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2" h="579">
                  <a:moveTo>
                    <a:pt x="353" y="579"/>
                  </a:moveTo>
                  <a:lnTo>
                    <a:pt x="0" y="5"/>
                  </a:lnTo>
                  <a:lnTo>
                    <a:pt x="9" y="0"/>
                  </a:lnTo>
                  <a:lnTo>
                    <a:pt x="362" y="575"/>
                  </a:lnTo>
                  <a:lnTo>
                    <a:pt x="353" y="57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Freeform 898"/>
            <p:cNvSpPr>
              <a:spLocks/>
            </p:cNvSpPr>
            <p:nvPr/>
          </p:nvSpPr>
          <p:spPr bwMode="auto">
            <a:xfrm>
              <a:off x="1894713" y="203986"/>
              <a:ext cx="3314709" cy="1146178"/>
            </a:xfrm>
            <a:custGeom>
              <a:avLst/>
              <a:gdLst>
                <a:gd name="T0" fmla="*/ 2084 w 2088"/>
                <a:gd name="T1" fmla="*/ 722 h 722"/>
                <a:gd name="T2" fmla="*/ 0 w 2088"/>
                <a:gd name="T3" fmla="*/ 8 h 722"/>
                <a:gd name="T4" fmla="*/ 0 w 2088"/>
                <a:gd name="T5" fmla="*/ 0 h 722"/>
                <a:gd name="T6" fmla="*/ 2088 w 2088"/>
                <a:gd name="T7" fmla="*/ 713 h 722"/>
                <a:gd name="T8" fmla="*/ 2084 w 2088"/>
                <a:gd name="T9" fmla="*/ 722 h 7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88" h="722">
                  <a:moveTo>
                    <a:pt x="2084" y="722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2088" y="713"/>
                  </a:lnTo>
                  <a:lnTo>
                    <a:pt x="2084" y="722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Freeform 899"/>
            <p:cNvSpPr>
              <a:spLocks/>
            </p:cNvSpPr>
            <p:nvPr/>
          </p:nvSpPr>
          <p:spPr bwMode="auto">
            <a:xfrm>
              <a:off x="1886775" y="210336"/>
              <a:ext cx="1354141" cy="1139828"/>
            </a:xfrm>
            <a:custGeom>
              <a:avLst/>
              <a:gdLst>
                <a:gd name="T0" fmla="*/ 844 w 853"/>
                <a:gd name="T1" fmla="*/ 718 h 718"/>
                <a:gd name="T2" fmla="*/ 0 w 853"/>
                <a:gd name="T3" fmla="*/ 4 h 718"/>
                <a:gd name="T4" fmla="*/ 9 w 853"/>
                <a:gd name="T5" fmla="*/ 0 h 718"/>
                <a:gd name="T6" fmla="*/ 853 w 853"/>
                <a:gd name="T7" fmla="*/ 714 h 718"/>
                <a:gd name="T8" fmla="*/ 844 w 853"/>
                <a:gd name="T9" fmla="*/ 718 h 7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3" h="718">
                  <a:moveTo>
                    <a:pt x="844" y="718"/>
                  </a:moveTo>
                  <a:lnTo>
                    <a:pt x="0" y="4"/>
                  </a:lnTo>
                  <a:lnTo>
                    <a:pt x="9" y="0"/>
                  </a:lnTo>
                  <a:lnTo>
                    <a:pt x="853" y="714"/>
                  </a:lnTo>
                  <a:lnTo>
                    <a:pt x="844" y="718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Rectangle 900"/>
            <p:cNvSpPr>
              <a:spLocks noChangeArrowheads="1"/>
            </p:cNvSpPr>
            <p:nvPr/>
          </p:nvSpPr>
          <p:spPr bwMode="auto">
            <a:xfrm>
              <a:off x="602484" y="1632739"/>
              <a:ext cx="1049340" cy="698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Rectangle 901"/>
            <p:cNvSpPr>
              <a:spLocks noChangeArrowheads="1"/>
            </p:cNvSpPr>
            <p:nvPr/>
          </p:nvSpPr>
          <p:spPr bwMode="auto">
            <a:xfrm>
              <a:off x="713610" y="1488276"/>
              <a:ext cx="88900" cy="4079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Rectangle 902"/>
            <p:cNvSpPr>
              <a:spLocks noChangeArrowheads="1"/>
            </p:cNvSpPr>
            <p:nvPr/>
          </p:nvSpPr>
          <p:spPr bwMode="auto">
            <a:xfrm>
              <a:off x="816797" y="1488276"/>
              <a:ext cx="88900" cy="4079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8" name="Rectangle 903"/>
            <p:cNvSpPr>
              <a:spLocks noChangeArrowheads="1"/>
            </p:cNvSpPr>
            <p:nvPr/>
          </p:nvSpPr>
          <p:spPr bwMode="auto">
            <a:xfrm>
              <a:off x="919985" y="1488276"/>
              <a:ext cx="90488" cy="4079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Rectangle 904"/>
            <p:cNvSpPr>
              <a:spLocks noChangeArrowheads="1"/>
            </p:cNvSpPr>
            <p:nvPr/>
          </p:nvSpPr>
          <p:spPr bwMode="auto">
            <a:xfrm>
              <a:off x="1023173" y="1488276"/>
              <a:ext cx="90488" cy="4079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0" name="Rectangle 905"/>
            <p:cNvSpPr>
              <a:spLocks noChangeArrowheads="1"/>
            </p:cNvSpPr>
            <p:nvPr/>
          </p:nvSpPr>
          <p:spPr bwMode="auto">
            <a:xfrm>
              <a:off x="1127948" y="1488276"/>
              <a:ext cx="88900" cy="4079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Freeform 906"/>
            <p:cNvSpPr>
              <a:spLocks/>
            </p:cNvSpPr>
            <p:nvPr/>
          </p:nvSpPr>
          <p:spPr bwMode="auto">
            <a:xfrm>
              <a:off x="553272" y="1467639"/>
              <a:ext cx="1147766" cy="111125"/>
            </a:xfrm>
            <a:custGeom>
              <a:avLst/>
              <a:gdLst>
                <a:gd name="T0" fmla="*/ 164 w 166"/>
                <a:gd name="T1" fmla="*/ 16 h 16"/>
                <a:gd name="T2" fmla="*/ 9 w 166"/>
                <a:gd name="T3" fmla="*/ 16 h 16"/>
                <a:gd name="T4" fmla="*/ 0 w 166"/>
                <a:gd name="T5" fmla="*/ 8 h 16"/>
                <a:gd name="T6" fmla="*/ 9 w 166"/>
                <a:gd name="T7" fmla="*/ 0 h 16"/>
                <a:gd name="T8" fmla="*/ 166 w 166"/>
                <a:gd name="T9" fmla="*/ 0 h 16"/>
                <a:gd name="T10" fmla="*/ 166 w 166"/>
                <a:gd name="T11" fmla="*/ 2 h 16"/>
                <a:gd name="T12" fmla="*/ 9 w 166"/>
                <a:gd name="T13" fmla="*/ 2 h 16"/>
                <a:gd name="T14" fmla="*/ 2 w 166"/>
                <a:gd name="T15" fmla="*/ 8 h 16"/>
                <a:gd name="T16" fmla="*/ 9 w 166"/>
                <a:gd name="T17" fmla="*/ 14 h 16"/>
                <a:gd name="T18" fmla="*/ 164 w 166"/>
                <a:gd name="T19" fmla="*/ 14 h 16"/>
                <a:gd name="T20" fmla="*/ 164 w 166"/>
                <a:gd name="T21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6" h="16">
                  <a:moveTo>
                    <a:pt x="164" y="16"/>
                  </a:moveTo>
                  <a:cubicBezTo>
                    <a:pt x="9" y="16"/>
                    <a:pt x="9" y="16"/>
                    <a:pt x="9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9" y="0"/>
                  </a:cubicBezTo>
                  <a:cubicBezTo>
                    <a:pt x="166" y="0"/>
                    <a:pt x="166" y="0"/>
                    <a:pt x="166" y="0"/>
                  </a:cubicBezTo>
                  <a:cubicBezTo>
                    <a:pt x="166" y="2"/>
                    <a:pt x="166" y="2"/>
                    <a:pt x="166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4" y="2"/>
                    <a:pt x="2" y="5"/>
                    <a:pt x="2" y="8"/>
                  </a:cubicBezTo>
                  <a:cubicBezTo>
                    <a:pt x="2" y="11"/>
                    <a:pt x="4" y="14"/>
                    <a:pt x="9" y="14"/>
                  </a:cubicBezTo>
                  <a:cubicBezTo>
                    <a:pt x="164" y="14"/>
                    <a:pt x="164" y="14"/>
                    <a:pt x="164" y="14"/>
                  </a:cubicBezTo>
                  <a:lnTo>
                    <a:pt x="164" y="16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Rectangle 907"/>
            <p:cNvSpPr>
              <a:spLocks noChangeArrowheads="1"/>
            </p:cNvSpPr>
            <p:nvPr/>
          </p:nvSpPr>
          <p:spPr bwMode="auto">
            <a:xfrm>
              <a:off x="602484" y="1473989"/>
              <a:ext cx="26988" cy="1730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" name="Rectangle 908"/>
            <p:cNvSpPr>
              <a:spLocks noChangeArrowheads="1"/>
            </p:cNvSpPr>
            <p:nvPr/>
          </p:nvSpPr>
          <p:spPr bwMode="auto">
            <a:xfrm>
              <a:off x="1251774" y="1473989"/>
              <a:ext cx="14288" cy="1730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" name="Rectangle 909"/>
            <p:cNvSpPr>
              <a:spLocks noChangeArrowheads="1"/>
            </p:cNvSpPr>
            <p:nvPr/>
          </p:nvSpPr>
          <p:spPr bwMode="auto">
            <a:xfrm>
              <a:off x="1313686" y="1473989"/>
              <a:ext cx="14288" cy="1730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Rectangle 910"/>
            <p:cNvSpPr>
              <a:spLocks noChangeArrowheads="1"/>
            </p:cNvSpPr>
            <p:nvPr/>
          </p:nvSpPr>
          <p:spPr bwMode="auto">
            <a:xfrm>
              <a:off x="1486724" y="1473989"/>
              <a:ext cx="14288" cy="1730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6" name="Rectangle 911"/>
            <p:cNvSpPr>
              <a:spLocks noChangeArrowheads="1"/>
            </p:cNvSpPr>
            <p:nvPr/>
          </p:nvSpPr>
          <p:spPr bwMode="auto">
            <a:xfrm>
              <a:off x="1542287" y="1473989"/>
              <a:ext cx="12700" cy="1730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7" name="Oval 912"/>
            <p:cNvSpPr>
              <a:spLocks noChangeArrowheads="1"/>
            </p:cNvSpPr>
            <p:nvPr/>
          </p:nvSpPr>
          <p:spPr bwMode="auto">
            <a:xfrm>
              <a:off x="616772" y="1585114"/>
              <a:ext cx="82550" cy="82550"/>
            </a:xfrm>
            <a:prstGeom prst="ellipse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8" name="Rectangle 913"/>
            <p:cNvSpPr>
              <a:spLocks noChangeArrowheads="1"/>
            </p:cNvSpPr>
            <p:nvPr/>
          </p:nvSpPr>
          <p:spPr bwMode="auto">
            <a:xfrm>
              <a:off x="1666112" y="2151853"/>
              <a:ext cx="26988" cy="4283085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9" name="Rectangle 914"/>
            <p:cNvSpPr>
              <a:spLocks noChangeArrowheads="1"/>
            </p:cNvSpPr>
            <p:nvPr/>
          </p:nvSpPr>
          <p:spPr bwMode="auto">
            <a:xfrm>
              <a:off x="2059813" y="2151853"/>
              <a:ext cx="26988" cy="4283085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0" name="Rectangle 915"/>
            <p:cNvSpPr>
              <a:spLocks noChangeArrowheads="1"/>
            </p:cNvSpPr>
            <p:nvPr/>
          </p:nvSpPr>
          <p:spPr bwMode="auto">
            <a:xfrm>
              <a:off x="1680400" y="2151853"/>
              <a:ext cx="393701" cy="825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1" name="Freeform 916"/>
            <p:cNvSpPr>
              <a:spLocks/>
            </p:cNvSpPr>
            <p:nvPr/>
          </p:nvSpPr>
          <p:spPr bwMode="auto">
            <a:xfrm>
              <a:off x="1680400" y="2220115"/>
              <a:ext cx="393701" cy="393701"/>
            </a:xfrm>
            <a:custGeom>
              <a:avLst/>
              <a:gdLst>
                <a:gd name="T0" fmla="*/ 239 w 248"/>
                <a:gd name="T1" fmla="*/ 248 h 248"/>
                <a:gd name="T2" fmla="*/ 0 w 248"/>
                <a:gd name="T3" fmla="*/ 9 h 248"/>
                <a:gd name="T4" fmla="*/ 8 w 248"/>
                <a:gd name="T5" fmla="*/ 0 h 248"/>
                <a:gd name="T6" fmla="*/ 248 w 248"/>
                <a:gd name="T7" fmla="*/ 244 h 248"/>
                <a:gd name="T8" fmla="*/ 239 w 248"/>
                <a:gd name="T9" fmla="*/ 248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8">
                  <a:moveTo>
                    <a:pt x="239" y="248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248" y="244"/>
                  </a:lnTo>
                  <a:lnTo>
                    <a:pt x="239" y="248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2" name="Freeform 917"/>
            <p:cNvSpPr>
              <a:spLocks/>
            </p:cNvSpPr>
            <p:nvPr/>
          </p:nvSpPr>
          <p:spPr bwMode="auto">
            <a:xfrm>
              <a:off x="1680400" y="2220115"/>
              <a:ext cx="393701" cy="393701"/>
            </a:xfrm>
            <a:custGeom>
              <a:avLst/>
              <a:gdLst>
                <a:gd name="T0" fmla="*/ 8 w 248"/>
                <a:gd name="T1" fmla="*/ 248 h 248"/>
                <a:gd name="T2" fmla="*/ 0 w 248"/>
                <a:gd name="T3" fmla="*/ 244 h 248"/>
                <a:gd name="T4" fmla="*/ 239 w 248"/>
                <a:gd name="T5" fmla="*/ 0 h 248"/>
                <a:gd name="T6" fmla="*/ 248 w 248"/>
                <a:gd name="T7" fmla="*/ 9 h 248"/>
                <a:gd name="T8" fmla="*/ 8 w 248"/>
                <a:gd name="T9" fmla="*/ 248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8">
                  <a:moveTo>
                    <a:pt x="8" y="248"/>
                  </a:moveTo>
                  <a:lnTo>
                    <a:pt x="0" y="244"/>
                  </a:lnTo>
                  <a:lnTo>
                    <a:pt x="239" y="0"/>
                  </a:lnTo>
                  <a:lnTo>
                    <a:pt x="248" y="9"/>
                  </a:lnTo>
                  <a:lnTo>
                    <a:pt x="8" y="248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3" name="Rectangle 918"/>
            <p:cNvSpPr>
              <a:spLocks noChangeArrowheads="1"/>
            </p:cNvSpPr>
            <p:nvPr/>
          </p:nvSpPr>
          <p:spPr bwMode="auto">
            <a:xfrm>
              <a:off x="1680400" y="2593179"/>
              <a:ext cx="393701" cy="28575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4" name="Freeform 919"/>
            <p:cNvSpPr>
              <a:spLocks/>
            </p:cNvSpPr>
            <p:nvPr/>
          </p:nvSpPr>
          <p:spPr bwMode="auto">
            <a:xfrm>
              <a:off x="1680400" y="2607466"/>
              <a:ext cx="393701" cy="387351"/>
            </a:xfrm>
            <a:custGeom>
              <a:avLst/>
              <a:gdLst>
                <a:gd name="T0" fmla="*/ 239 w 248"/>
                <a:gd name="T1" fmla="*/ 244 h 244"/>
                <a:gd name="T2" fmla="*/ 0 w 248"/>
                <a:gd name="T3" fmla="*/ 4 h 244"/>
                <a:gd name="T4" fmla="*/ 8 w 248"/>
                <a:gd name="T5" fmla="*/ 0 h 244"/>
                <a:gd name="T6" fmla="*/ 248 w 248"/>
                <a:gd name="T7" fmla="*/ 239 h 244"/>
                <a:gd name="T8" fmla="*/ 239 w 248"/>
                <a:gd name="T9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4">
                  <a:moveTo>
                    <a:pt x="239" y="244"/>
                  </a:moveTo>
                  <a:lnTo>
                    <a:pt x="0" y="4"/>
                  </a:lnTo>
                  <a:lnTo>
                    <a:pt x="8" y="0"/>
                  </a:lnTo>
                  <a:lnTo>
                    <a:pt x="248" y="239"/>
                  </a:lnTo>
                  <a:lnTo>
                    <a:pt x="239" y="244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5" name="Freeform 920"/>
            <p:cNvSpPr>
              <a:spLocks/>
            </p:cNvSpPr>
            <p:nvPr/>
          </p:nvSpPr>
          <p:spPr bwMode="auto">
            <a:xfrm>
              <a:off x="1680400" y="2607466"/>
              <a:ext cx="393701" cy="387351"/>
            </a:xfrm>
            <a:custGeom>
              <a:avLst/>
              <a:gdLst>
                <a:gd name="T0" fmla="*/ 8 w 248"/>
                <a:gd name="T1" fmla="*/ 244 h 244"/>
                <a:gd name="T2" fmla="*/ 0 w 248"/>
                <a:gd name="T3" fmla="*/ 239 h 244"/>
                <a:gd name="T4" fmla="*/ 239 w 248"/>
                <a:gd name="T5" fmla="*/ 0 h 244"/>
                <a:gd name="T6" fmla="*/ 248 w 248"/>
                <a:gd name="T7" fmla="*/ 4 h 244"/>
                <a:gd name="T8" fmla="*/ 8 w 248"/>
                <a:gd name="T9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4">
                  <a:moveTo>
                    <a:pt x="8" y="244"/>
                  </a:moveTo>
                  <a:lnTo>
                    <a:pt x="0" y="239"/>
                  </a:lnTo>
                  <a:lnTo>
                    <a:pt x="239" y="0"/>
                  </a:lnTo>
                  <a:lnTo>
                    <a:pt x="248" y="4"/>
                  </a:lnTo>
                  <a:lnTo>
                    <a:pt x="8" y="244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Rectangle 921"/>
            <p:cNvSpPr>
              <a:spLocks noChangeArrowheads="1"/>
            </p:cNvSpPr>
            <p:nvPr/>
          </p:nvSpPr>
          <p:spPr bwMode="auto">
            <a:xfrm>
              <a:off x="1680400" y="2980530"/>
              <a:ext cx="393701" cy="269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7" name="Freeform 922"/>
            <p:cNvSpPr>
              <a:spLocks/>
            </p:cNvSpPr>
            <p:nvPr/>
          </p:nvSpPr>
          <p:spPr bwMode="auto">
            <a:xfrm>
              <a:off x="1680400" y="2986880"/>
              <a:ext cx="393701" cy="387351"/>
            </a:xfrm>
            <a:custGeom>
              <a:avLst/>
              <a:gdLst>
                <a:gd name="T0" fmla="*/ 239 w 248"/>
                <a:gd name="T1" fmla="*/ 244 h 244"/>
                <a:gd name="T2" fmla="*/ 0 w 248"/>
                <a:gd name="T3" fmla="*/ 5 h 244"/>
                <a:gd name="T4" fmla="*/ 8 w 248"/>
                <a:gd name="T5" fmla="*/ 0 h 244"/>
                <a:gd name="T6" fmla="*/ 248 w 248"/>
                <a:gd name="T7" fmla="*/ 240 h 244"/>
                <a:gd name="T8" fmla="*/ 239 w 248"/>
                <a:gd name="T9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4">
                  <a:moveTo>
                    <a:pt x="239" y="244"/>
                  </a:moveTo>
                  <a:lnTo>
                    <a:pt x="0" y="5"/>
                  </a:lnTo>
                  <a:lnTo>
                    <a:pt x="8" y="0"/>
                  </a:lnTo>
                  <a:lnTo>
                    <a:pt x="248" y="240"/>
                  </a:lnTo>
                  <a:lnTo>
                    <a:pt x="239" y="244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8" name="Freeform 923"/>
            <p:cNvSpPr>
              <a:spLocks/>
            </p:cNvSpPr>
            <p:nvPr/>
          </p:nvSpPr>
          <p:spPr bwMode="auto">
            <a:xfrm>
              <a:off x="1680400" y="2986880"/>
              <a:ext cx="393701" cy="387351"/>
            </a:xfrm>
            <a:custGeom>
              <a:avLst/>
              <a:gdLst>
                <a:gd name="T0" fmla="*/ 8 w 248"/>
                <a:gd name="T1" fmla="*/ 244 h 244"/>
                <a:gd name="T2" fmla="*/ 0 w 248"/>
                <a:gd name="T3" fmla="*/ 240 h 244"/>
                <a:gd name="T4" fmla="*/ 239 w 248"/>
                <a:gd name="T5" fmla="*/ 0 h 244"/>
                <a:gd name="T6" fmla="*/ 248 w 248"/>
                <a:gd name="T7" fmla="*/ 5 h 244"/>
                <a:gd name="T8" fmla="*/ 8 w 248"/>
                <a:gd name="T9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4">
                  <a:moveTo>
                    <a:pt x="8" y="244"/>
                  </a:moveTo>
                  <a:lnTo>
                    <a:pt x="0" y="240"/>
                  </a:lnTo>
                  <a:lnTo>
                    <a:pt x="239" y="0"/>
                  </a:lnTo>
                  <a:lnTo>
                    <a:pt x="248" y="5"/>
                  </a:lnTo>
                  <a:lnTo>
                    <a:pt x="8" y="244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Rectangle 924"/>
            <p:cNvSpPr>
              <a:spLocks noChangeArrowheads="1"/>
            </p:cNvSpPr>
            <p:nvPr/>
          </p:nvSpPr>
          <p:spPr bwMode="auto">
            <a:xfrm>
              <a:off x="1680400" y="3359943"/>
              <a:ext cx="393701" cy="28575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0" name="Freeform 925"/>
            <p:cNvSpPr>
              <a:spLocks/>
            </p:cNvSpPr>
            <p:nvPr/>
          </p:nvSpPr>
          <p:spPr bwMode="auto">
            <a:xfrm>
              <a:off x="1680400" y="3367881"/>
              <a:ext cx="393701" cy="393701"/>
            </a:xfrm>
            <a:custGeom>
              <a:avLst/>
              <a:gdLst>
                <a:gd name="T0" fmla="*/ 239 w 248"/>
                <a:gd name="T1" fmla="*/ 248 h 248"/>
                <a:gd name="T2" fmla="*/ 0 w 248"/>
                <a:gd name="T3" fmla="*/ 4 h 248"/>
                <a:gd name="T4" fmla="*/ 8 w 248"/>
                <a:gd name="T5" fmla="*/ 0 h 248"/>
                <a:gd name="T6" fmla="*/ 248 w 248"/>
                <a:gd name="T7" fmla="*/ 239 h 248"/>
                <a:gd name="T8" fmla="*/ 239 w 248"/>
                <a:gd name="T9" fmla="*/ 248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8">
                  <a:moveTo>
                    <a:pt x="239" y="248"/>
                  </a:moveTo>
                  <a:lnTo>
                    <a:pt x="0" y="4"/>
                  </a:lnTo>
                  <a:lnTo>
                    <a:pt x="8" y="0"/>
                  </a:lnTo>
                  <a:lnTo>
                    <a:pt x="248" y="239"/>
                  </a:lnTo>
                  <a:lnTo>
                    <a:pt x="239" y="248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1" name="Freeform 926"/>
            <p:cNvSpPr>
              <a:spLocks/>
            </p:cNvSpPr>
            <p:nvPr/>
          </p:nvSpPr>
          <p:spPr bwMode="auto">
            <a:xfrm>
              <a:off x="1680400" y="3367881"/>
              <a:ext cx="393701" cy="393701"/>
            </a:xfrm>
            <a:custGeom>
              <a:avLst/>
              <a:gdLst>
                <a:gd name="T0" fmla="*/ 8 w 248"/>
                <a:gd name="T1" fmla="*/ 248 h 248"/>
                <a:gd name="T2" fmla="*/ 0 w 248"/>
                <a:gd name="T3" fmla="*/ 239 h 248"/>
                <a:gd name="T4" fmla="*/ 239 w 248"/>
                <a:gd name="T5" fmla="*/ 0 h 248"/>
                <a:gd name="T6" fmla="*/ 248 w 248"/>
                <a:gd name="T7" fmla="*/ 4 h 248"/>
                <a:gd name="T8" fmla="*/ 8 w 248"/>
                <a:gd name="T9" fmla="*/ 248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8">
                  <a:moveTo>
                    <a:pt x="8" y="248"/>
                  </a:moveTo>
                  <a:lnTo>
                    <a:pt x="0" y="239"/>
                  </a:lnTo>
                  <a:lnTo>
                    <a:pt x="239" y="0"/>
                  </a:lnTo>
                  <a:lnTo>
                    <a:pt x="248" y="4"/>
                  </a:lnTo>
                  <a:lnTo>
                    <a:pt x="8" y="248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2" name="Rectangle 927"/>
            <p:cNvSpPr>
              <a:spLocks noChangeArrowheads="1"/>
            </p:cNvSpPr>
            <p:nvPr/>
          </p:nvSpPr>
          <p:spPr bwMode="auto">
            <a:xfrm>
              <a:off x="1680400" y="3740944"/>
              <a:ext cx="393701" cy="269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3" name="Freeform 928"/>
            <p:cNvSpPr>
              <a:spLocks/>
            </p:cNvSpPr>
            <p:nvPr/>
          </p:nvSpPr>
          <p:spPr bwMode="auto">
            <a:xfrm>
              <a:off x="1680400" y="3747294"/>
              <a:ext cx="393701" cy="393701"/>
            </a:xfrm>
            <a:custGeom>
              <a:avLst/>
              <a:gdLst>
                <a:gd name="T0" fmla="*/ 239 w 248"/>
                <a:gd name="T1" fmla="*/ 248 h 248"/>
                <a:gd name="T2" fmla="*/ 0 w 248"/>
                <a:gd name="T3" fmla="*/ 9 h 248"/>
                <a:gd name="T4" fmla="*/ 8 w 248"/>
                <a:gd name="T5" fmla="*/ 0 h 248"/>
                <a:gd name="T6" fmla="*/ 248 w 248"/>
                <a:gd name="T7" fmla="*/ 239 h 248"/>
                <a:gd name="T8" fmla="*/ 239 w 248"/>
                <a:gd name="T9" fmla="*/ 248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8">
                  <a:moveTo>
                    <a:pt x="239" y="248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248" y="239"/>
                  </a:lnTo>
                  <a:lnTo>
                    <a:pt x="239" y="248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4" name="Freeform 929"/>
            <p:cNvSpPr>
              <a:spLocks/>
            </p:cNvSpPr>
            <p:nvPr/>
          </p:nvSpPr>
          <p:spPr bwMode="auto">
            <a:xfrm>
              <a:off x="1680400" y="3747294"/>
              <a:ext cx="393701" cy="393701"/>
            </a:xfrm>
            <a:custGeom>
              <a:avLst/>
              <a:gdLst>
                <a:gd name="T0" fmla="*/ 8 w 248"/>
                <a:gd name="T1" fmla="*/ 248 h 248"/>
                <a:gd name="T2" fmla="*/ 0 w 248"/>
                <a:gd name="T3" fmla="*/ 239 h 248"/>
                <a:gd name="T4" fmla="*/ 239 w 248"/>
                <a:gd name="T5" fmla="*/ 0 h 248"/>
                <a:gd name="T6" fmla="*/ 248 w 248"/>
                <a:gd name="T7" fmla="*/ 9 h 248"/>
                <a:gd name="T8" fmla="*/ 8 w 248"/>
                <a:gd name="T9" fmla="*/ 248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8">
                  <a:moveTo>
                    <a:pt x="8" y="248"/>
                  </a:moveTo>
                  <a:lnTo>
                    <a:pt x="0" y="239"/>
                  </a:lnTo>
                  <a:lnTo>
                    <a:pt x="239" y="0"/>
                  </a:lnTo>
                  <a:lnTo>
                    <a:pt x="248" y="9"/>
                  </a:lnTo>
                  <a:lnTo>
                    <a:pt x="8" y="248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Rectangle 930"/>
            <p:cNvSpPr>
              <a:spLocks noChangeArrowheads="1"/>
            </p:cNvSpPr>
            <p:nvPr/>
          </p:nvSpPr>
          <p:spPr bwMode="auto">
            <a:xfrm>
              <a:off x="1680400" y="4120357"/>
              <a:ext cx="393701" cy="269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931"/>
            <p:cNvSpPr>
              <a:spLocks/>
            </p:cNvSpPr>
            <p:nvPr/>
          </p:nvSpPr>
          <p:spPr bwMode="auto">
            <a:xfrm>
              <a:off x="1680400" y="4126707"/>
              <a:ext cx="393701" cy="393701"/>
            </a:xfrm>
            <a:custGeom>
              <a:avLst/>
              <a:gdLst>
                <a:gd name="T0" fmla="*/ 239 w 248"/>
                <a:gd name="T1" fmla="*/ 248 h 248"/>
                <a:gd name="T2" fmla="*/ 0 w 248"/>
                <a:gd name="T3" fmla="*/ 9 h 248"/>
                <a:gd name="T4" fmla="*/ 8 w 248"/>
                <a:gd name="T5" fmla="*/ 0 h 248"/>
                <a:gd name="T6" fmla="*/ 248 w 248"/>
                <a:gd name="T7" fmla="*/ 244 h 248"/>
                <a:gd name="T8" fmla="*/ 239 w 248"/>
                <a:gd name="T9" fmla="*/ 248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8">
                  <a:moveTo>
                    <a:pt x="239" y="248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248" y="244"/>
                  </a:lnTo>
                  <a:lnTo>
                    <a:pt x="239" y="248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932"/>
            <p:cNvSpPr>
              <a:spLocks/>
            </p:cNvSpPr>
            <p:nvPr/>
          </p:nvSpPr>
          <p:spPr bwMode="auto">
            <a:xfrm>
              <a:off x="1680400" y="4126707"/>
              <a:ext cx="393701" cy="393701"/>
            </a:xfrm>
            <a:custGeom>
              <a:avLst/>
              <a:gdLst>
                <a:gd name="T0" fmla="*/ 8 w 248"/>
                <a:gd name="T1" fmla="*/ 248 h 248"/>
                <a:gd name="T2" fmla="*/ 0 w 248"/>
                <a:gd name="T3" fmla="*/ 244 h 248"/>
                <a:gd name="T4" fmla="*/ 239 w 248"/>
                <a:gd name="T5" fmla="*/ 0 h 248"/>
                <a:gd name="T6" fmla="*/ 248 w 248"/>
                <a:gd name="T7" fmla="*/ 9 h 248"/>
                <a:gd name="T8" fmla="*/ 8 w 248"/>
                <a:gd name="T9" fmla="*/ 248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8">
                  <a:moveTo>
                    <a:pt x="8" y="248"/>
                  </a:moveTo>
                  <a:lnTo>
                    <a:pt x="0" y="244"/>
                  </a:lnTo>
                  <a:lnTo>
                    <a:pt x="239" y="0"/>
                  </a:lnTo>
                  <a:lnTo>
                    <a:pt x="248" y="9"/>
                  </a:lnTo>
                  <a:lnTo>
                    <a:pt x="8" y="248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Rectangle 933"/>
            <p:cNvSpPr>
              <a:spLocks noChangeArrowheads="1"/>
            </p:cNvSpPr>
            <p:nvPr/>
          </p:nvSpPr>
          <p:spPr bwMode="auto">
            <a:xfrm>
              <a:off x="1680400" y="4499771"/>
              <a:ext cx="393701" cy="28575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934"/>
            <p:cNvSpPr>
              <a:spLocks/>
            </p:cNvSpPr>
            <p:nvPr/>
          </p:nvSpPr>
          <p:spPr bwMode="auto">
            <a:xfrm>
              <a:off x="1680400" y="4514058"/>
              <a:ext cx="393701" cy="387351"/>
            </a:xfrm>
            <a:custGeom>
              <a:avLst/>
              <a:gdLst>
                <a:gd name="T0" fmla="*/ 239 w 248"/>
                <a:gd name="T1" fmla="*/ 244 h 244"/>
                <a:gd name="T2" fmla="*/ 0 w 248"/>
                <a:gd name="T3" fmla="*/ 4 h 244"/>
                <a:gd name="T4" fmla="*/ 8 w 248"/>
                <a:gd name="T5" fmla="*/ 0 h 244"/>
                <a:gd name="T6" fmla="*/ 248 w 248"/>
                <a:gd name="T7" fmla="*/ 239 h 244"/>
                <a:gd name="T8" fmla="*/ 239 w 248"/>
                <a:gd name="T9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4">
                  <a:moveTo>
                    <a:pt x="239" y="244"/>
                  </a:moveTo>
                  <a:lnTo>
                    <a:pt x="0" y="4"/>
                  </a:lnTo>
                  <a:lnTo>
                    <a:pt x="8" y="0"/>
                  </a:lnTo>
                  <a:lnTo>
                    <a:pt x="248" y="239"/>
                  </a:lnTo>
                  <a:lnTo>
                    <a:pt x="239" y="244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0" name="Freeform 935"/>
            <p:cNvSpPr>
              <a:spLocks/>
            </p:cNvSpPr>
            <p:nvPr/>
          </p:nvSpPr>
          <p:spPr bwMode="auto">
            <a:xfrm>
              <a:off x="1680400" y="4514058"/>
              <a:ext cx="393701" cy="387351"/>
            </a:xfrm>
            <a:custGeom>
              <a:avLst/>
              <a:gdLst>
                <a:gd name="T0" fmla="*/ 8 w 248"/>
                <a:gd name="T1" fmla="*/ 244 h 244"/>
                <a:gd name="T2" fmla="*/ 0 w 248"/>
                <a:gd name="T3" fmla="*/ 239 h 244"/>
                <a:gd name="T4" fmla="*/ 239 w 248"/>
                <a:gd name="T5" fmla="*/ 0 h 244"/>
                <a:gd name="T6" fmla="*/ 248 w 248"/>
                <a:gd name="T7" fmla="*/ 4 h 244"/>
                <a:gd name="T8" fmla="*/ 8 w 248"/>
                <a:gd name="T9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4">
                  <a:moveTo>
                    <a:pt x="8" y="244"/>
                  </a:moveTo>
                  <a:lnTo>
                    <a:pt x="0" y="239"/>
                  </a:lnTo>
                  <a:lnTo>
                    <a:pt x="239" y="0"/>
                  </a:lnTo>
                  <a:lnTo>
                    <a:pt x="248" y="4"/>
                  </a:lnTo>
                  <a:lnTo>
                    <a:pt x="8" y="244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1" name="Rectangle 936"/>
            <p:cNvSpPr>
              <a:spLocks noChangeArrowheads="1"/>
            </p:cNvSpPr>
            <p:nvPr/>
          </p:nvSpPr>
          <p:spPr bwMode="auto">
            <a:xfrm>
              <a:off x="1680400" y="4880772"/>
              <a:ext cx="393701" cy="269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2" name="Freeform 937"/>
            <p:cNvSpPr>
              <a:spLocks/>
            </p:cNvSpPr>
            <p:nvPr/>
          </p:nvSpPr>
          <p:spPr bwMode="auto">
            <a:xfrm>
              <a:off x="1680400" y="4893472"/>
              <a:ext cx="393701" cy="387351"/>
            </a:xfrm>
            <a:custGeom>
              <a:avLst/>
              <a:gdLst>
                <a:gd name="T0" fmla="*/ 239 w 248"/>
                <a:gd name="T1" fmla="*/ 244 h 244"/>
                <a:gd name="T2" fmla="*/ 0 w 248"/>
                <a:gd name="T3" fmla="*/ 5 h 244"/>
                <a:gd name="T4" fmla="*/ 8 w 248"/>
                <a:gd name="T5" fmla="*/ 0 h 244"/>
                <a:gd name="T6" fmla="*/ 248 w 248"/>
                <a:gd name="T7" fmla="*/ 240 h 244"/>
                <a:gd name="T8" fmla="*/ 239 w 248"/>
                <a:gd name="T9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4">
                  <a:moveTo>
                    <a:pt x="239" y="244"/>
                  </a:moveTo>
                  <a:lnTo>
                    <a:pt x="0" y="5"/>
                  </a:lnTo>
                  <a:lnTo>
                    <a:pt x="8" y="0"/>
                  </a:lnTo>
                  <a:lnTo>
                    <a:pt x="248" y="240"/>
                  </a:lnTo>
                  <a:lnTo>
                    <a:pt x="239" y="244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3" name="Freeform 938"/>
            <p:cNvSpPr>
              <a:spLocks/>
            </p:cNvSpPr>
            <p:nvPr/>
          </p:nvSpPr>
          <p:spPr bwMode="auto">
            <a:xfrm>
              <a:off x="1680400" y="4893472"/>
              <a:ext cx="393701" cy="387351"/>
            </a:xfrm>
            <a:custGeom>
              <a:avLst/>
              <a:gdLst>
                <a:gd name="T0" fmla="*/ 8 w 248"/>
                <a:gd name="T1" fmla="*/ 244 h 244"/>
                <a:gd name="T2" fmla="*/ 0 w 248"/>
                <a:gd name="T3" fmla="*/ 240 h 244"/>
                <a:gd name="T4" fmla="*/ 239 w 248"/>
                <a:gd name="T5" fmla="*/ 0 h 244"/>
                <a:gd name="T6" fmla="*/ 248 w 248"/>
                <a:gd name="T7" fmla="*/ 5 h 244"/>
                <a:gd name="T8" fmla="*/ 8 w 248"/>
                <a:gd name="T9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4">
                  <a:moveTo>
                    <a:pt x="8" y="244"/>
                  </a:moveTo>
                  <a:lnTo>
                    <a:pt x="0" y="240"/>
                  </a:lnTo>
                  <a:lnTo>
                    <a:pt x="239" y="0"/>
                  </a:lnTo>
                  <a:lnTo>
                    <a:pt x="248" y="5"/>
                  </a:lnTo>
                  <a:lnTo>
                    <a:pt x="8" y="244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4" name="Rectangle 939"/>
            <p:cNvSpPr>
              <a:spLocks noChangeArrowheads="1"/>
            </p:cNvSpPr>
            <p:nvPr/>
          </p:nvSpPr>
          <p:spPr bwMode="auto">
            <a:xfrm>
              <a:off x="1680400" y="5266535"/>
              <a:ext cx="393701" cy="28575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5" name="Freeform 940"/>
            <p:cNvSpPr>
              <a:spLocks/>
            </p:cNvSpPr>
            <p:nvPr/>
          </p:nvSpPr>
          <p:spPr bwMode="auto">
            <a:xfrm>
              <a:off x="1680400" y="5274473"/>
              <a:ext cx="393701" cy="393701"/>
            </a:xfrm>
            <a:custGeom>
              <a:avLst/>
              <a:gdLst>
                <a:gd name="T0" fmla="*/ 239 w 248"/>
                <a:gd name="T1" fmla="*/ 248 h 248"/>
                <a:gd name="T2" fmla="*/ 0 w 248"/>
                <a:gd name="T3" fmla="*/ 4 h 248"/>
                <a:gd name="T4" fmla="*/ 8 w 248"/>
                <a:gd name="T5" fmla="*/ 0 h 248"/>
                <a:gd name="T6" fmla="*/ 248 w 248"/>
                <a:gd name="T7" fmla="*/ 239 h 248"/>
                <a:gd name="T8" fmla="*/ 239 w 248"/>
                <a:gd name="T9" fmla="*/ 248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8">
                  <a:moveTo>
                    <a:pt x="239" y="248"/>
                  </a:moveTo>
                  <a:lnTo>
                    <a:pt x="0" y="4"/>
                  </a:lnTo>
                  <a:lnTo>
                    <a:pt x="8" y="0"/>
                  </a:lnTo>
                  <a:lnTo>
                    <a:pt x="248" y="239"/>
                  </a:lnTo>
                  <a:lnTo>
                    <a:pt x="239" y="248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6" name="Freeform 941"/>
            <p:cNvSpPr>
              <a:spLocks/>
            </p:cNvSpPr>
            <p:nvPr/>
          </p:nvSpPr>
          <p:spPr bwMode="auto">
            <a:xfrm>
              <a:off x="1680400" y="5274473"/>
              <a:ext cx="393701" cy="393701"/>
            </a:xfrm>
            <a:custGeom>
              <a:avLst/>
              <a:gdLst>
                <a:gd name="T0" fmla="*/ 8 w 248"/>
                <a:gd name="T1" fmla="*/ 248 h 248"/>
                <a:gd name="T2" fmla="*/ 0 w 248"/>
                <a:gd name="T3" fmla="*/ 239 h 248"/>
                <a:gd name="T4" fmla="*/ 239 w 248"/>
                <a:gd name="T5" fmla="*/ 0 h 248"/>
                <a:gd name="T6" fmla="*/ 248 w 248"/>
                <a:gd name="T7" fmla="*/ 4 h 248"/>
                <a:gd name="T8" fmla="*/ 8 w 248"/>
                <a:gd name="T9" fmla="*/ 248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8">
                  <a:moveTo>
                    <a:pt x="8" y="248"/>
                  </a:moveTo>
                  <a:lnTo>
                    <a:pt x="0" y="239"/>
                  </a:lnTo>
                  <a:lnTo>
                    <a:pt x="239" y="0"/>
                  </a:lnTo>
                  <a:lnTo>
                    <a:pt x="248" y="4"/>
                  </a:lnTo>
                  <a:lnTo>
                    <a:pt x="8" y="248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7" name="Rectangle 942"/>
            <p:cNvSpPr>
              <a:spLocks noChangeArrowheads="1"/>
            </p:cNvSpPr>
            <p:nvPr/>
          </p:nvSpPr>
          <p:spPr bwMode="auto">
            <a:xfrm>
              <a:off x="1680400" y="5647536"/>
              <a:ext cx="393701" cy="269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8" name="Freeform 943"/>
            <p:cNvSpPr>
              <a:spLocks/>
            </p:cNvSpPr>
            <p:nvPr/>
          </p:nvSpPr>
          <p:spPr bwMode="auto">
            <a:xfrm>
              <a:off x="1680400" y="5653886"/>
              <a:ext cx="393701" cy="393701"/>
            </a:xfrm>
            <a:custGeom>
              <a:avLst/>
              <a:gdLst>
                <a:gd name="T0" fmla="*/ 239 w 248"/>
                <a:gd name="T1" fmla="*/ 248 h 248"/>
                <a:gd name="T2" fmla="*/ 0 w 248"/>
                <a:gd name="T3" fmla="*/ 9 h 248"/>
                <a:gd name="T4" fmla="*/ 8 w 248"/>
                <a:gd name="T5" fmla="*/ 0 h 248"/>
                <a:gd name="T6" fmla="*/ 248 w 248"/>
                <a:gd name="T7" fmla="*/ 239 h 248"/>
                <a:gd name="T8" fmla="*/ 239 w 248"/>
                <a:gd name="T9" fmla="*/ 248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8">
                  <a:moveTo>
                    <a:pt x="239" y="248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248" y="239"/>
                  </a:lnTo>
                  <a:lnTo>
                    <a:pt x="239" y="248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9" name="Freeform 944"/>
            <p:cNvSpPr>
              <a:spLocks/>
            </p:cNvSpPr>
            <p:nvPr/>
          </p:nvSpPr>
          <p:spPr bwMode="auto">
            <a:xfrm>
              <a:off x="1680400" y="5653886"/>
              <a:ext cx="393701" cy="393701"/>
            </a:xfrm>
            <a:custGeom>
              <a:avLst/>
              <a:gdLst>
                <a:gd name="T0" fmla="*/ 8 w 248"/>
                <a:gd name="T1" fmla="*/ 248 h 248"/>
                <a:gd name="T2" fmla="*/ 0 w 248"/>
                <a:gd name="T3" fmla="*/ 239 h 248"/>
                <a:gd name="T4" fmla="*/ 239 w 248"/>
                <a:gd name="T5" fmla="*/ 0 h 248"/>
                <a:gd name="T6" fmla="*/ 248 w 248"/>
                <a:gd name="T7" fmla="*/ 9 h 248"/>
                <a:gd name="T8" fmla="*/ 8 w 248"/>
                <a:gd name="T9" fmla="*/ 248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8">
                  <a:moveTo>
                    <a:pt x="8" y="248"/>
                  </a:moveTo>
                  <a:lnTo>
                    <a:pt x="0" y="239"/>
                  </a:lnTo>
                  <a:lnTo>
                    <a:pt x="239" y="0"/>
                  </a:lnTo>
                  <a:lnTo>
                    <a:pt x="248" y="9"/>
                  </a:lnTo>
                  <a:lnTo>
                    <a:pt x="8" y="248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0" name="Rectangle 945"/>
            <p:cNvSpPr>
              <a:spLocks noChangeArrowheads="1"/>
            </p:cNvSpPr>
            <p:nvPr/>
          </p:nvSpPr>
          <p:spPr bwMode="auto">
            <a:xfrm>
              <a:off x="1680400" y="6026949"/>
              <a:ext cx="393701" cy="269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1" name="Freeform 946"/>
            <p:cNvSpPr>
              <a:spLocks/>
            </p:cNvSpPr>
            <p:nvPr/>
          </p:nvSpPr>
          <p:spPr bwMode="auto">
            <a:xfrm>
              <a:off x="1680400" y="6033299"/>
              <a:ext cx="393701" cy="393701"/>
            </a:xfrm>
            <a:custGeom>
              <a:avLst/>
              <a:gdLst>
                <a:gd name="T0" fmla="*/ 239 w 248"/>
                <a:gd name="T1" fmla="*/ 248 h 248"/>
                <a:gd name="T2" fmla="*/ 0 w 248"/>
                <a:gd name="T3" fmla="*/ 9 h 248"/>
                <a:gd name="T4" fmla="*/ 8 w 248"/>
                <a:gd name="T5" fmla="*/ 0 h 248"/>
                <a:gd name="T6" fmla="*/ 248 w 248"/>
                <a:gd name="T7" fmla="*/ 244 h 248"/>
                <a:gd name="T8" fmla="*/ 239 w 248"/>
                <a:gd name="T9" fmla="*/ 248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8">
                  <a:moveTo>
                    <a:pt x="239" y="248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248" y="244"/>
                  </a:lnTo>
                  <a:lnTo>
                    <a:pt x="239" y="248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2" name="Freeform 947"/>
            <p:cNvSpPr>
              <a:spLocks/>
            </p:cNvSpPr>
            <p:nvPr/>
          </p:nvSpPr>
          <p:spPr bwMode="auto">
            <a:xfrm>
              <a:off x="1680400" y="6033299"/>
              <a:ext cx="393701" cy="393701"/>
            </a:xfrm>
            <a:custGeom>
              <a:avLst/>
              <a:gdLst>
                <a:gd name="T0" fmla="*/ 8 w 248"/>
                <a:gd name="T1" fmla="*/ 248 h 248"/>
                <a:gd name="T2" fmla="*/ 0 w 248"/>
                <a:gd name="T3" fmla="*/ 244 h 248"/>
                <a:gd name="T4" fmla="*/ 239 w 248"/>
                <a:gd name="T5" fmla="*/ 0 h 248"/>
                <a:gd name="T6" fmla="*/ 248 w 248"/>
                <a:gd name="T7" fmla="*/ 9 h 248"/>
                <a:gd name="T8" fmla="*/ 8 w 248"/>
                <a:gd name="T9" fmla="*/ 248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8">
                  <a:moveTo>
                    <a:pt x="8" y="248"/>
                  </a:moveTo>
                  <a:lnTo>
                    <a:pt x="0" y="244"/>
                  </a:lnTo>
                  <a:lnTo>
                    <a:pt x="239" y="0"/>
                  </a:lnTo>
                  <a:lnTo>
                    <a:pt x="248" y="9"/>
                  </a:lnTo>
                  <a:lnTo>
                    <a:pt x="8" y="248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3" name="Rectangle 948"/>
            <p:cNvSpPr>
              <a:spLocks noChangeArrowheads="1"/>
            </p:cNvSpPr>
            <p:nvPr/>
          </p:nvSpPr>
          <p:spPr bwMode="auto">
            <a:xfrm>
              <a:off x="1680400" y="6406363"/>
              <a:ext cx="393701" cy="28575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4" name="Freeform 949"/>
            <p:cNvSpPr>
              <a:spLocks noEditPoints="1"/>
            </p:cNvSpPr>
            <p:nvPr/>
          </p:nvSpPr>
          <p:spPr bwMode="auto">
            <a:xfrm>
              <a:off x="1527999" y="6420650"/>
              <a:ext cx="704852" cy="158750"/>
            </a:xfrm>
            <a:custGeom>
              <a:avLst/>
              <a:gdLst>
                <a:gd name="T0" fmla="*/ 444 w 444"/>
                <a:gd name="T1" fmla="*/ 100 h 100"/>
                <a:gd name="T2" fmla="*/ 0 w 444"/>
                <a:gd name="T3" fmla="*/ 100 h 100"/>
                <a:gd name="T4" fmla="*/ 39 w 444"/>
                <a:gd name="T5" fmla="*/ 0 h 100"/>
                <a:gd name="T6" fmla="*/ 400 w 444"/>
                <a:gd name="T7" fmla="*/ 0 h 100"/>
                <a:gd name="T8" fmla="*/ 444 w 444"/>
                <a:gd name="T9" fmla="*/ 100 h 100"/>
                <a:gd name="T10" fmla="*/ 22 w 444"/>
                <a:gd name="T11" fmla="*/ 83 h 100"/>
                <a:gd name="T12" fmla="*/ 418 w 444"/>
                <a:gd name="T13" fmla="*/ 83 h 100"/>
                <a:gd name="T14" fmla="*/ 387 w 444"/>
                <a:gd name="T15" fmla="*/ 17 h 100"/>
                <a:gd name="T16" fmla="*/ 52 w 444"/>
                <a:gd name="T17" fmla="*/ 17 h 100"/>
                <a:gd name="T18" fmla="*/ 22 w 444"/>
                <a:gd name="T19" fmla="*/ 83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4" h="100">
                  <a:moveTo>
                    <a:pt x="444" y="100"/>
                  </a:moveTo>
                  <a:lnTo>
                    <a:pt x="0" y="100"/>
                  </a:lnTo>
                  <a:lnTo>
                    <a:pt x="39" y="0"/>
                  </a:lnTo>
                  <a:lnTo>
                    <a:pt x="400" y="0"/>
                  </a:lnTo>
                  <a:lnTo>
                    <a:pt x="444" y="100"/>
                  </a:lnTo>
                  <a:close/>
                  <a:moveTo>
                    <a:pt x="22" y="83"/>
                  </a:moveTo>
                  <a:lnTo>
                    <a:pt x="418" y="83"/>
                  </a:lnTo>
                  <a:lnTo>
                    <a:pt x="387" y="17"/>
                  </a:lnTo>
                  <a:lnTo>
                    <a:pt x="52" y="17"/>
                  </a:lnTo>
                  <a:lnTo>
                    <a:pt x="22" y="83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5" name="Rectangle 950"/>
            <p:cNvSpPr>
              <a:spLocks noChangeArrowheads="1"/>
            </p:cNvSpPr>
            <p:nvPr/>
          </p:nvSpPr>
          <p:spPr bwMode="auto">
            <a:xfrm>
              <a:off x="1307336" y="6558763"/>
              <a:ext cx="1139828" cy="34925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6" name="Rectangle 951"/>
            <p:cNvSpPr>
              <a:spLocks noChangeArrowheads="1"/>
            </p:cNvSpPr>
            <p:nvPr/>
          </p:nvSpPr>
          <p:spPr bwMode="auto">
            <a:xfrm>
              <a:off x="1639125" y="6434938"/>
              <a:ext cx="82550" cy="13811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7" name="Rectangle 952"/>
            <p:cNvSpPr>
              <a:spLocks noChangeArrowheads="1"/>
            </p:cNvSpPr>
            <p:nvPr/>
          </p:nvSpPr>
          <p:spPr bwMode="auto">
            <a:xfrm>
              <a:off x="1307336" y="6565113"/>
              <a:ext cx="82550" cy="841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8" name="Rectangle 953"/>
            <p:cNvSpPr>
              <a:spLocks noChangeArrowheads="1"/>
            </p:cNvSpPr>
            <p:nvPr/>
          </p:nvSpPr>
          <p:spPr bwMode="auto">
            <a:xfrm>
              <a:off x="2364614" y="6565113"/>
              <a:ext cx="82550" cy="8413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9" name="Rectangle 954"/>
            <p:cNvSpPr>
              <a:spLocks noChangeArrowheads="1"/>
            </p:cNvSpPr>
            <p:nvPr/>
          </p:nvSpPr>
          <p:spPr bwMode="auto">
            <a:xfrm>
              <a:off x="2024888" y="6434938"/>
              <a:ext cx="84138" cy="13811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0" name="Rectangle 955"/>
            <p:cNvSpPr>
              <a:spLocks noChangeArrowheads="1"/>
            </p:cNvSpPr>
            <p:nvPr/>
          </p:nvSpPr>
          <p:spPr bwMode="auto">
            <a:xfrm>
              <a:off x="1680400" y="6482563"/>
              <a:ext cx="385764" cy="28575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1" name="Rectangle 956"/>
            <p:cNvSpPr>
              <a:spLocks noChangeArrowheads="1"/>
            </p:cNvSpPr>
            <p:nvPr/>
          </p:nvSpPr>
          <p:spPr bwMode="auto">
            <a:xfrm>
              <a:off x="1307336" y="6641313"/>
              <a:ext cx="1139828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2" name="Rectangle 957"/>
            <p:cNvSpPr>
              <a:spLocks noChangeArrowheads="1"/>
            </p:cNvSpPr>
            <p:nvPr/>
          </p:nvSpPr>
          <p:spPr bwMode="auto">
            <a:xfrm>
              <a:off x="1810575" y="2193128"/>
              <a:ext cx="14288" cy="437992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3" name="Rectangle 958"/>
            <p:cNvSpPr>
              <a:spLocks noChangeArrowheads="1"/>
            </p:cNvSpPr>
            <p:nvPr/>
          </p:nvSpPr>
          <p:spPr bwMode="auto">
            <a:xfrm>
              <a:off x="1935988" y="2193128"/>
              <a:ext cx="12700" cy="437992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4" name="Rectangle 959"/>
            <p:cNvSpPr>
              <a:spLocks noChangeArrowheads="1"/>
            </p:cNvSpPr>
            <p:nvPr/>
          </p:nvSpPr>
          <p:spPr bwMode="auto">
            <a:xfrm>
              <a:off x="1713737" y="2228053"/>
              <a:ext cx="14288" cy="114617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5" name="Rectangle 960"/>
            <p:cNvSpPr>
              <a:spLocks noChangeArrowheads="1"/>
            </p:cNvSpPr>
            <p:nvPr/>
          </p:nvSpPr>
          <p:spPr bwMode="auto">
            <a:xfrm>
              <a:off x="1866138" y="2228053"/>
              <a:ext cx="14288" cy="114617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6" name="Rectangle 961"/>
            <p:cNvSpPr>
              <a:spLocks noChangeArrowheads="1"/>
            </p:cNvSpPr>
            <p:nvPr/>
          </p:nvSpPr>
          <p:spPr bwMode="auto">
            <a:xfrm>
              <a:off x="1721675" y="2275678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7" name="Rectangle 962"/>
            <p:cNvSpPr>
              <a:spLocks noChangeArrowheads="1"/>
            </p:cNvSpPr>
            <p:nvPr/>
          </p:nvSpPr>
          <p:spPr bwMode="auto">
            <a:xfrm>
              <a:off x="1721675" y="3312318"/>
              <a:ext cx="152400" cy="1270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8" name="Rectangle 963"/>
            <p:cNvSpPr>
              <a:spLocks noChangeArrowheads="1"/>
            </p:cNvSpPr>
            <p:nvPr/>
          </p:nvSpPr>
          <p:spPr bwMode="auto">
            <a:xfrm>
              <a:off x="1721675" y="3194843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9" name="Rectangle 964"/>
            <p:cNvSpPr>
              <a:spLocks noChangeArrowheads="1"/>
            </p:cNvSpPr>
            <p:nvPr/>
          </p:nvSpPr>
          <p:spPr bwMode="auto">
            <a:xfrm>
              <a:off x="1721675" y="3083717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0" name="Rectangle 965"/>
            <p:cNvSpPr>
              <a:spLocks noChangeArrowheads="1"/>
            </p:cNvSpPr>
            <p:nvPr/>
          </p:nvSpPr>
          <p:spPr bwMode="auto">
            <a:xfrm>
              <a:off x="1721675" y="2966242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1" name="Rectangle 966"/>
            <p:cNvSpPr>
              <a:spLocks noChangeArrowheads="1"/>
            </p:cNvSpPr>
            <p:nvPr/>
          </p:nvSpPr>
          <p:spPr bwMode="auto">
            <a:xfrm>
              <a:off x="1721675" y="2848767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2" name="Rectangle 967"/>
            <p:cNvSpPr>
              <a:spLocks noChangeArrowheads="1"/>
            </p:cNvSpPr>
            <p:nvPr/>
          </p:nvSpPr>
          <p:spPr bwMode="auto">
            <a:xfrm>
              <a:off x="1721675" y="2739229"/>
              <a:ext cx="152400" cy="1270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3" name="Rectangle 968"/>
            <p:cNvSpPr>
              <a:spLocks noChangeArrowheads="1"/>
            </p:cNvSpPr>
            <p:nvPr/>
          </p:nvSpPr>
          <p:spPr bwMode="auto">
            <a:xfrm>
              <a:off x="1721675" y="2621754"/>
              <a:ext cx="152400" cy="1270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4" name="Rectangle 969"/>
            <p:cNvSpPr>
              <a:spLocks noChangeArrowheads="1"/>
            </p:cNvSpPr>
            <p:nvPr/>
          </p:nvSpPr>
          <p:spPr bwMode="auto">
            <a:xfrm>
              <a:off x="1721675" y="2504279"/>
              <a:ext cx="152400" cy="1270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5" name="Rectangle 970"/>
            <p:cNvSpPr>
              <a:spLocks noChangeArrowheads="1"/>
            </p:cNvSpPr>
            <p:nvPr/>
          </p:nvSpPr>
          <p:spPr bwMode="auto">
            <a:xfrm>
              <a:off x="1721675" y="2393153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6" name="Rectangle 971"/>
            <p:cNvSpPr>
              <a:spLocks noChangeArrowheads="1"/>
            </p:cNvSpPr>
            <p:nvPr/>
          </p:nvSpPr>
          <p:spPr bwMode="auto">
            <a:xfrm>
              <a:off x="1713737" y="4514058"/>
              <a:ext cx="14288" cy="114617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7" name="Rectangle 972"/>
            <p:cNvSpPr>
              <a:spLocks noChangeArrowheads="1"/>
            </p:cNvSpPr>
            <p:nvPr/>
          </p:nvSpPr>
          <p:spPr bwMode="auto">
            <a:xfrm>
              <a:off x="1866138" y="4514058"/>
              <a:ext cx="14288" cy="114617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8" name="Rectangle 973"/>
            <p:cNvSpPr>
              <a:spLocks noChangeArrowheads="1"/>
            </p:cNvSpPr>
            <p:nvPr/>
          </p:nvSpPr>
          <p:spPr bwMode="auto">
            <a:xfrm>
              <a:off x="1721675" y="4561683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9" name="Rectangle 974"/>
            <p:cNvSpPr>
              <a:spLocks noChangeArrowheads="1"/>
            </p:cNvSpPr>
            <p:nvPr/>
          </p:nvSpPr>
          <p:spPr bwMode="auto">
            <a:xfrm>
              <a:off x="1721675" y="5598323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0" name="Rectangle 975"/>
            <p:cNvSpPr>
              <a:spLocks noChangeArrowheads="1"/>
            </p:cNvSpPr>
            <p:nvPr/>
          </p:nvSpPr>
          <p:spPr bwMode="auto">
            <a:xfrm>
              <a:off x="1721675" y="5480848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1" name="Rectangle 976"/>
            <p:cNvSpPr>
              <a:spLocks noChangeArrowheads="1"/>
            </p:cNvSpPr>
            <p:nvPr/>
          </p:nvSpPr>
          <p:spPr bwMode="auto">
            <a:xfrm>
              <a:off x="1721675" y="5371310"/>
              <a:ext cx="152400" cy="1270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2" name="Rectangle 977"/>
            <p:cNvSpPr>
              <a:spLocks noChangeArrowheads="1"/>
            </p:cNvSpPr>
            <p:nvPr/>
          </p:nvSpPr>
          <p:spPr bwMode="auto">
            <a:xfrm>
              <a:off x="1721675" y="5253835"/>
              <a:ext cx="152400" cy="1270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3" name="Rectangle 978"/>
            <p:cNvSpPr>
              <a:spLocks noChangeArrowheads="1"/>
            </p:cNvSpPr>
            <p:nvPr/>
          </p:nvSpPr>
          <p:spPr bwMode="auto">
            <a:xfrm>
              <a:off x="1721675" y="5136360"/>
              <a:ext cx="152400" cy="1270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4" name="Rectangle 979"/>
            <p:cNvSpPr>
              <a:spLocks noChangeArrowheads="1"/>
            </p:cNvSpPr>
            <p:nvPr/>
          </p:nvSpPr>
          <p:spPr bwMode="auto">
            <a:xfrm>
              <a:off x="1721675" y="5025235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5" name="Rectangle 980"/>
            <p:cNvSpPr>
              <a:spLocks noChangeArrowheads="1"/>
            </p:cNvSpPr>
            <p:nvPr/>
          </p:nvSpPr>
          <p:spPr bwMode="auto">
            <a:xfrm>
              <a:off x="1721675" y="4907759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6" name="Rectangle 981"/>
            <p:cNvSpPr>
              <a:spLocks noChangeArrowheads="1"/>
            </p:cNvSpPr>
            <p:nvPr/>
          </p:nvSpPr>
          <p:spPr bwMode="auto">
            <a:xfrm>
              <a:off x="1721675" y="4796634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7" name="Rectangle 982"/>
            <p:cNvSpPr>
              <a:spLocks noChangeArrowheads="1"/>
            </p:cNvSpPr>
            <p:nvPr/>
          </p:nvSpPr>
          <p:spPr bwMode="auto">
            <a:xfrm>
              <a:off x="1721675" y="4679159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8" name="Rectangle 983"/>
            <p:cNvSpPr>
              <a:spLocks noChangeArrowheads="1"/>
            </p:cNvSpPr>
            <p:nvPr/>
          </p:nvSpPr>
          <p:spPr bwMode="auto">
            <a:xfrm>
              <a:off x="1874075" y="3374231"/>
              <a:ext cx="12700" cy="113982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9" name="Rectangle 984"/>
            <p:cNvSpPr>
              <a:spLocks noChangeArrowheads="1"/>
            </p:cNvSpPr>
            <p:nvPr/>
          </p:nvSpPr>
          <p:spPr bwMode="auto">
            <a:xfrm>
              <a:off x="2024888" y="3374231"/>
              <a:ext cx="14288" cy="113982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0" name="Rectangle 985"/>
            <p:cNvSpPr>
              <a:spLocks noChangeArrowheads="1"/>
            </p:cNvSpPr>
            <p:nvPr/>
          </p:nvSpPr>
          <p:spPr bwMode="auto">
            <a:xfrm>
              <a:off x="1880425" y="3421856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1" name="Rectangle 986"/>
            <p:cNvSpPr>
              <a:spLocks noChangeArrowheads="1"/>
            </p:cNvSpPr>
            <p:nvPr/>
          </p:nvSpPr>
          <p:spPr bwMode="auto">
            <a:xfrm>
              <a:off x="1880425" y="4452146"/>
              <a:ext cx="152400" cy="1270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2" name="Rectangle 987"/>
            <p:cNvSpPr>
              <a:spLocks noChangeArrowheads="1"/>
            </p:cNvSpPr>
            <p:nvPr/>
          </p:nvSpPr>
          <p:spPr bwMode="auto">
            <a:xfrm>
              <a:off x="1880425" y="4341020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3" name="Rectangle 988"/>
            <p:cNvSpPr>
              <a:spLocks noChangeArrowheads="1"/>
            </p:cNvSpPr>
            <p:nvPr/>
          </p:nvSpPr>
          <p:spPr bwMode="auto">
            <a:xfrm>
              <a:off x="1880425" y="4223545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" name="Rectangle 989"/>
            <p:cNvSpPr>
              <a:spLocks noChangeArrowheads="1"/>
            </p:cNvSpPr>
            <p:nvPr/>
          </p:nvSpPr>
          <p:spPr bwMode="auto">
            <a:xfrm>
              <a:off x="1880425" y="4106070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5" name="Rectangle 990"/>
            <p:cNvSpPr>
              <a:spLocks noChangeArrowheads="1"/>
            </p:cNvSpPr>
            <p:nvPr/>
          </p:nvSpPr>
          <p:spPr bwMode="auto">
            <a:xfrm>
              <a:off x="1880425" y="3996532"/>
              <a:ext cx="152400" cy="1270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6" name="Rectangle 991"/>
            <p:cNvSpPr>
              <a:spLocks noChangeArrowheads="1"/>
            </p:cNvSpPr>
            <p:nvPr/>
          </p:nvSpPr>
          <p:spPr bwMode="auto">
            <a:xfrm>
              <a:off x="1880425" y="3879057"/>
              <a:ext cx="152400" cy="1270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7" name="Rectangle 992"/>
            <p:cNvSpPr>
              <a:spLocks noChangeArrowheads="1"/>
            </p:cNvSpPr>
            <p:nvPr/>
          </p:nvSpPr>
          <p:spPr bwMode="auto">
            <a:xfrm>
              <a:off x="1880425" y="3767932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8" name="Rectangle 993"/>
            <p:cNvSpPr>
              <a:spLocks noChangeArrowheads="1"/>
            </p:cNvSpPr>
            <p:nvPr/>
          </p:nvSpPr>
          <p:spPr bwMode="auto">
            <a:xfrm>
              <a:off x="1880425" y="3650456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9" name="Rectangle 994"/>
            <p:cNvSpPr>
              <a:spLocks noChangeArrowheads="1"/>
            </p:cNvSpPr>
            <p:nvPr/>
          </p:nvSpPr>
          <p:spPr bwMode="auto">
            <a:xfrm>
              <a:off x="1880425" y="3532981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0" name="Rectangle 995"/>
            <p:cNvSpPr>
              <a:spLocks noChangeArrowheads="1"/>
            </p:cNvSpPr>
            <p:nvPr/>
          </p:nvSpPr>
          <p:spPr bwMode="auto">
            <a:xfrm>
              <a:off x="1874075" y="5660236"/>
              <a:ext cx="12700" cy="898527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1" name="Rectangle 996"/>
            <p:cNvSpPr>
              <a:spLocks noChangeArrowheads="1"/>
            </p:cNvSpPr>
            <p:nvPr/>
          </p:nvSpPr>
          <p:spPr bwMode="auto">
            <a:xfrm>
              <a:off x="2024888" y="5660236"/>
              <a:ext cx="14288" cy="898527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2" name="Rectangle 997"/>
            <p:cNvSpPr>
              <a:spLocks noChangeArrowheads="1"/>
            </p:cNvSpPr>
            <p:nvPr/>
          </p:nvSpPr>
          <p:spPr bwMode="auto">
            <a:xfrm>
              <a:off x="1880425" y="6496851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3" name="Rectangle 998"/>
            <p:cNvSpPr>
              <a:spLocks noChangeArrowheads="1"/>
            </p:cNvSpPr>
            <p:nvPr/>
          </p:nvSpPr>
          <p:spPr bwMode="auto">
            <a:xfrm>
              <a:off x="1880425" y="6385725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" name="Rectangle 999"/>
            <p:cNvSpPr>
              <a:spLocks noChangeArrowheads="1"/>
            </p:cNvSpPr>
            <p:nvPr/>
          </p:nvSpPr>
          <p:spPr bwMode="auto">
            <a:xfrm>
              <a:off x="1880425" y="6268250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5" name="Rectangle 1000"/>
            <p:cNvSpPr>
              <a:spLocks noChangeArrowheads="1"/>
            </p:cNvSpPr>
            <p:nvPr/>
          </p:nvSpPr>
          <p:spPr bwMode="auto">
            <a:xfrm>
              <a:off x="1880425" y="6150775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6" name="Rectangle 1001"/>
            <p:cNvSpPr>
              <a:spLocks noChangeArrowheads="1"/>
            </p:cNvSpPr>
            <p:nvPr/>
          </p:nvSpPr>
          <p:spPr bwMode="auto">
            <a:xfrm>
              <a:off x="1880425" y="6041237"/>
              <a:ext cx="152400" cy="1270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7" name="Rectangle 1002"/>
            <p:cNvSpPr>
              <a:spLocks noChangeArrowheads="1"/>
            </p:cNvSpPr>
            <p:nvPr/>
          </p:nvSpPr>
          <p:spPr bwMode="auto">
            <a:xfrm>
              <a:off x="1880425" y="5923762"/>
              <a:ext cx="152400" cy="1270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8" name="Rectangle 1003"/>
            <p:cNvSpPr>
              <a:spLocks noChangeArrowheads="1"/>
            </p:cNvSpPr>
            <p:nvPr/>
          </p:nvSpPr>
          <p:spPr bwMode="auto">
            <a:xfrm>
              <a:off x="1880425" y="5812636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9" name="Rectangle 1004"/>
            <p:cNvSpPr>
              <a:spLocks noChangeArrowheads="1"/>
            </p:cNvSpPr>
            <p:nvPr/>
          </p:nvSpPr>
          <p:spPr bwMode="auto">
            <a:xfrm>
              <a:off x="1880425" y="5695161"/>
              <a:ext cx="152400" cy="14288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" name="Freeform 1005"/>
            <p:cNvSpPr>
              <a:spLocks/>
            </p:cNvSpPr>
            <p:nvPr/>
          </p:nvSpPr>
          <p:spPr bwMode="auto">
            <a:xfrm>
              <a:off x="1583562" y="3186905"/>
              <a:ext cx="600077" cy="49213"/>
            </a:xfrm>
            <a:custGeom>
              <a:avLst/>
              <a:gdLst>
                <a:gd name="T0" fmla="*/ 374 w 378"/>
                <a:gd name="T1" fmla="*/ 31 h 31"/>
                <a:gd name="T2" fmla="*/ 4 w 378"/>
                <a:gd name="T3" fmla="*/ 31 h 31"/>
                <a:gd name="T4" fmla="*/ 0 w 378"/>
                <a:gd name="T5" fmla="*/ 0 h 31"/>
                <a:gd name="T6" fmla="*/ 378 w 378"/>
                <a:gd name="T7" fmla="*/ 0 h 31"/>
                <a:gd name="T8" fmla="*/ 374 w 378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8" h="31">
                  <a:moveTo>
                    <a:pt x="374" y="31"/>
                  </a:moveTo>
                  <a:lnTo>
                    <a:pt x="4" y="31"/>
                  </a:lnTo>
                  <a:lnTo>
                    <a:pt x="0" y="0"/>
                  </a:lnTo>
                  <a:lnTo>
                    <a:pt x="378" y="0"/>
                  </a:lnTo>
                  <a:lnTo>
                    <a:pt x="374" y="3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" name="Freeform 1006"/>
            <p:cNvSpPr>
              <a:spLocks noEditPoints="1"/>
            </p:cNvSpPr>
            <p:nvPr/>
          </p:nvSpPr>
          <p:spPr bwMode="auto">
            <a:xfrm>
              <a:off x="1501012" y="3069430"/>
              <a:ext cx="752477" cy="173038"/>
            </a:xfrm>
            <a:custGeom>
              <a:avLst/>
              <a:gdLst>
                <a:gd name="T0" fmla="*/ 430 w 474"/>
                <a:gd name="T1" fmla="*/ 109 h 109"/>
                <a:gd name="T2" fmla="*/ 52 w 474"/>
                <a:gd name="T3" fmla="*/ 109 h 109"/>
                <a:gd name="T4" fmla="*/ 0 w 474"/>
                <a:gd name="T5" fmla="*/ 0 h 109"/>
                <a:gd name="T6" fmla="*/ 474 w 474"/>
                <a:gd name="T7" fmla="*/ 0 h 109"/>
                <a:gd name="T8" fmla="*/ 430 w 474"/>
                <a:gd name="T9" fmla="*/ 109 h 109"/>
                <a:gd name="T10" fmla="*/ 61 w 474"/>
                <a:gd name="T11" fmla="*/ 92 h 109"/>
                <a:gd name="T12" fmla="*/ 417 w 474"/>
                <a:gd name="T13" fmla="*/ 92 h 109"/>
                <a:gd name="T14" fmla="*/ 448 w 474"/>
                <a:gd name="T15" fmla="*/ 18 h 109"/>
                <a:gd name="T16" fmla="*/ 26 w 474"/>
                <a:gd name="T17" fmla="*/ 18 h 109"/>
                <a:gd name="T18" fmla="*/ 61 w 474"/>
                <a:gd name="T19" fmla="*/ 92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4" h="109">
                  <a:moveTo>
                    <a:pt x="430" y="109"/>
                  </a:moveTo>
                  <a:lnTo>
                    <a:pt x="52" y="109"/>
                  </a:lnTo>
                  <a:lnTo>
                    <a:pt x="0" y="0"/>
                  </a:lnTo>
                  <a:lnTo>
                    <a:pt x="474" y="0"/>
                  </a:lnTo>
                  <a:lnTo>
                    <a:pt x="430" y="109"/>
                  </a:lnTo>
                  <a:close/>
                  <a:moveTo>
                    <a:pt x="61" y="92"/>
                  </a:moveTo>
                  <a:lnTo>
                    <a:pt x="417" y="92"/>
                  </a:lnTo>
                  <a:lnTo>
                    <a:pt x="448" y="18"/>
                  </a:lnTo>
                  <a:lnTo>
                    <a:pt x="26" y="18"/>
                  </a:lnTo>
                  <a:lnTo>
                    <a:pt x="61" y="92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" name="Freeform 1007"/>
            <p:cNvSpPr>
              <a:spLocks/>
            </p:cNvSpPr>
            <p:nvPr/>
          </p:nvSpPr>
          <p:spPr bwMode="auto">
            <a:xfrm>
              <a:off x="1639125" y="3077367"/>
              <a:ext cx="61913" cy="144463"/>
            </a:xfrm>
            <a:custGeom>
              <a:avLst/>
              <a:gdLst>
                <a:gd name="T0" fmla="*/ 30 w 39"/>
                <a:gd name="T1" fmla="*/ 91 h 91"/>
                <a:gd name="T2" fmla="*/ 0 w 39"/>
                <a:gd name="T3" fmla="*/ 4 h 91"/>
                <a:gd name="T4" fmla="*/ 8 w 39"/>
                <a:gd name="T5" fmla="*/ 0 h 91"/>
                <a:gd name="T6" fmla="*/ 39 w 39"/>
                <a:gd name="T7" fmla="*/ 87 h 91"/>
                <a:gd name="T8" fmla="*/ 30 w 39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91">
                  <a:moveTo>
                    <a:pt x="30" y="91"/>
                  </a:moveTo>
                  <a:lnTo>
                    <a:pt x="0" y="4"/>
                  </a:lnTo>
                  <a:lnTo>
                    <a:pt x="8" y="0"/>
                  </a:lnTo>
                  <a:lnTo>
                    <a:pt x="39" y="87"/>
                  </a:lnTo>
                  <a:lnTo>
                    <a:pt x="30" y="9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" name="Freeform 1008"/>
            <p:cNvSpPr>
              <a:spLocks/>
            </p:cNvSpPr>
            <p:nvPr/>
          </p:nvSpPr>
          <p:spPr bwMode="auto">
            <a:xfrm>
              <a:off x="2074101" y="3083717"/>
              <a:ext cx="41275" cy="131763"/>
            </a:xfrm>
            <a:custGeom>
              <a:avLst/>
              <a:gdLst>
                <a:gd name="T0" fmla="*/ 8 w 26"/>
                <a:gd name="T1" fmla="*/ 83 h 83"/>
                <a:gd name="T2" fmla="*/ 0 w 26"/>
                <a:gd name="T3" fmla="*/ 79 h 83"/>
                <a:gd name="T4" fmla="*/ 17 w 26"/>
                <a:gd name="T5" fmla="*/ 0 h 83"/>
                <a:gd name="T6" fmla="*/ 26 w 26"/>
                <a:gd name="T7" fmla="*/ 5 h 83"/>
                <a:gd name="T8" fmla="*/ 8 w 26"/>
                <a:gd name="T9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83">
                  <a:moveTo>
                    <a:pt x="8" y="83"/>
                  </a:moveTo>
                  <a:lnTo>
                    <a:pt x="0" y="79"/>
                  </a:lnTo>
                  <a:lnTo>
                    <a:pt x="17" y="0"/>
                  </a:lnTo>
                  <a:lnTo>
                    <a:pt x="26" y="5"/>
                  </a:lnTo>
                  <a:lnTo>
                    <a:pt x="8" y="83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" name="Freeform 1009"/>
            <p:cNvSpPr>
              <a:spLocks/>
            </p:cNvSpPr>
            <p:nvPr/>
          </p:nvSpPr>
          <p:spPr bwMode="auto">
            <a:xfrm>
              <a:off x="1935988" y="3083717"/>
              <a:ext cx="41275" cy="125413"/>
            </a:xfrm>
            <a:custGeom>
              <a:avLst/>
              <a:gdLst>
                <a:gd name="T0" fmla="*/ 8 w 26"/>
                <a:gd name="T1" fmla="*/ 79 h 79"/>
                <a:gd name="T2" fmla="*/ 0 w 26"/>
                <a:gd name="T3" fmla="*/ 74 h 79"/>
                <a:gd name="T4" fmla="*/ 17 w 26"/>
                <a:gd name="T5" fmla="*/ 0 h 79"/>
                <a:gd name="T6" fmla="*/ 26 w 26"/>
                <a:gd name="T7" fmla="*/ 0 h 79"/>
                <a:gd name="T8" fmla="*/ 8 w 26"/>
                <a:gd name="T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79">
                  <a:moveTo>
                    <a:pt x="8" y="79"/>
                  </a:moveTo>
                  <a:lnTo>
                    <a:pt x="0" y="74"/>
                  </a:lnTo>
                  <a:lnTo>
                    <a:pt x="17" y="0"/>
                  </a:lnTo>
                  <a:lnTo>
                    <a:pt x="26" y="0"/>
                  </a:lnTo>
                  <a:lnTo>
                    <a:pt x="8" y="7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" name="Freeform 1011"/>
            <p:cNvSpPr>
              <a:spLocks/>
            </p:cNvSpPr>
            <p:nvPr/>
          </p:nvSpPr>
          <p:spPr bwMode="auto">
            <a:xfrm>
              <a:off x="1766230" y="3063866"/>
              <a:ext cx="55563" cy="123825"/>
            </a:xfrm>
            <a:custGeom>
              <a:avLst/>
              <a:gdLst>
                <a:gd name="T0" fmla="*/ 26 w 35"/>
                <a:gd name="T1" fmla="*/ 78 h 78"/>
                <a:gd name="T2" fmla="*/ 0 w 35"/>
                <a:gd name="T3" fmla="*/ 4 h 78"/>
                <a:gd name="T4" fmla="*/ 9 w 35"/>
                <a:gd name="T5" fmla="*/ 0 h 78"/>
                <a:gd name="T6" fmla="*/ 35 w 35"/>
                <a:gd name="T7" fmla="*/ 74 h 78"/>
                <a:gd name="T8" fmla="*/ 26 w 35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78">
                  <a:moveTo>
                    <a:pt x="26" y="78"/>
                  </a:moveTo>
                  <a:lnTo>
                    <a:pt x="0" y="4"/>
                  </a:lnTo>
                  <a:lnTo>
                    <a:pt x="9" y="0"/>
                  </a:lnTo>
                  <a:lnTo>
                    <a:pt x="35" y="74"/>
                  </a:lnTo>
                  <a:lnTo>
                    <a:pt x="26" y="78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" name="Rectangle 1012"/>
            <p:cNvSpPr>
              <a:spLocks noChangeArrowheads="1"/>
            </p:cNvSpPr>
            <p:nvPr/>
          </p:nvSpPr>
          <p:spPr bwMode="auto">
            <a:xfrm>
              <a:off x="1497942" y="3022591"/>
              <a:ext cx="752475" cy="1270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" name="Freeform 1013"/>
            <p:cNvSpPr>
              <a:spLocks noEditPoints="1"/>
            </p:cNvSpPr>
            <p:nvPr/>
          </p:nvSpPr>
          <p:spPr bwMode="auto">
            <a:xfrm>
              <a:off x="1607480" y="3208328"/>
              <a:ext cx="531813" cy="111125"/>
            </a:xfrm>
            <a:custGeom>
              <a:avLst/>
              <a:gdLst>
                <a:gd name="T0" fmla="*/ 335 w 335"/>
                <a:gd name="T1" fmla="*/ 70 h 70"/>
                <a:gd name="T2" fmla="*/ 0 w 335"/>
                <a:gd name="T3" fmla="*/ 70 h 70"/>
                <a:gd name="T4" fmla="*/ 0 w 335"/>
                <a:gd name="T5" fmla="*/ 0 h 70"/>
                <a:gd name="T6" fmla="*/ 335 w 335"/>
                <a:gd name="T7" fmla="*/ 0 h 70"/>
                <a:gd name="T8" fmla="*/ 335 w 335"/>
                <a:gd name="T9" fmla="*/ 70 h 70"/>
                <a:gd name="T10" fmla="*/ 9 w 335"/>
                <a:gd name="T11" fmla="*/ 61 h 70"/>
                <a:gd name="T12" fmla="*/ 327 w 335"/>
                <a:gd name="T13" fmla="*/ 61 h 70"/>
                <a:gd name="T14" fmla="*/ 327 w 335"/>
                <a:gd name="T15" fmla="*/ 9 h 70"/>
                <a:gd name="T16" fmla="*/ 9 w 335"/>
                <a:gd name="T17" fmla="*/ 9 h 70"/>
                <a:gd name="T18" fmla="*/ 9 w 335"/>
                <a:gd name="T19" fmla="*/ 6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5" h="70">
                  <a:moveTo>
                    <a:pt x="335" y="70"/>
                  </a:moveTo>
                  <a:lnTo>
                    <a:pt x="0" y="70"/>
                  </a:lnTo>
                  <a:lnTo>
                    <a:pt x="0" y="0"/>
                  </a:lnTo>
                  <a:lnTo>
                    <a:pt x="335" y="0"/>
                  </a:lnTo>
                  <a:lnTo>
                    <a:pt x="335" y="70"/>
                  </a:lnTo>
                  <a:close/>
                  <a:moveTo>
                    <a:pt x="9" y="61"/>
                  </a:moveTo>
                  <a:lnTo>
                    <a:pt x="327" y="61"/>
                  </a:lnTo>
                  <a:lnTo>
                    <a:pt x="327" y="9"/>
                  </a:lnTo>
                  <a:lnTo>
                    <a:pt x="9" y="9"/>
                  </a:lnTo>
                  <a:lnTo>
                    <a:pt x="9" y="61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8" name="Freeform 1014"/>
            <p:cNvSpPr>
              <a:spLocks/>
            </p:cNvSpPr>
            <p:nvPr/>
          </p:nvSpPr>
          <p:spPr bwMode="auto">
            <a:xfrm>
              <a:off x="647042" y="211128"/>
              <a:ext cx="1189038" cy="1408113"/>
            </a:xfrm>
            <a:custGeom>
              <a:avLst/>
              <a:gdLst>
                <a:gd name="T0" fmla="*/ 9 w 749"/>
                <a:gd name="T1" fmla="*/ 887 h 887"/>
                <a:gd name="T2" fmla="*/ 0 w 749"/>
                <a:gd name="T3" fmla="*/ 879 h 887"/>
                <a:gd name="T4" fmla="*/ 744 w 749"/>
                <a:gd name="T5" fmla="*/ 0 h 887"/>
                <a:gd name="T6" fmla="*/ 749 w 749"/>
                <a:gd name="T7" fmla="*/ 8 h 887"/>
                <a:gd name="T8" fmla="*/ 9 w 749"/>
                <a:gd name="T9" fmla="*/ 887 h 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9" h="887">
                  <a:moveTo>
                    <a:pt x="9" y="887"/>
                  </a:moveTo>
                  <a:lnTo>
                    <a:pt x="0" y="879"/>
                  </a:lnTo>
                  <a:lnTo>
                    <a:pt x="744" y="0"/>
                  </a:lnTo>
                  <a:lnTo>
                    <a:pt x="749" y="8"/>
                  </a:lnTo>
                  <a:lnTo>
                    <a:pt x="9" y="887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9" name="Freeform 1015"/>
            <p:cNvSpPr>
              <a:spLocks/>
            </p:cNvSpPr>
            <p:nvPr/>
          </p:nvSpPr>
          <p:spPr bwMode="auto">
            <a:xfrm>
              <a:off x="958192" y="211128"/>
              <a:ext cx="877888" cy="1339850"/>
            </a:xfrm>
            <a:custGeom>
              <a:avLst/>
              <a:gdLst>
                <a:gd name="T0" fmla="*/ 5 w 553"/>
                <a:gd name="T1" fmla="*/ 844 h 844"/>
                <a:gd name="T2" fmla="*/ 0 w 553"/>
                <a:gd name="T3" fmla="*/ 840 h 844"/>
                <a:gd name="T4" fmla="*/ 548 w 553"/>
                <a:gd name="T5" fmla="*/ 0 h 844"/>
                <a:gd name="T6" fmla="*/ 553 w 553"/>
                <a:gd name="T7" fmla="*/ 8 h 844"/>
                <a:gd name="T8" fmla="*/ 5 w 553"/>
                <a:gd name="T9" fmla="*/ 844 h 8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3" h="844">
                  <a:moveTo>
                    <a:pt x="5" y="844"/>
                  </a:moveTo>
                  <a:lnTo>
                    <a:pt x="0" y="840"/>
                  </a:lnTo>
                  <a:lnTo>
                    <a:pt x="548" y="0"/>
                  </a:lnTo>
                  <a:lnTo>
                    <a:pt x="553" y="8"/>
                  </a:lnTo>
                  <a:lnTo>
                    <a:pt x="5" y="844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0" name="Freeform 1016"/>
            <p:cNvSpPr>
              <a:spLocks/>
            </p:cNvSpPr>
            <p:nvPr/>
          </p:nvSpPr>
          <p:spPr bwMode="auto">
            <a:xfrm>
              <a:off x="958192" y="452428"/>
              <a:ext cx="877888" cy="1098550"/>
            </a:xfrm>
            <a:custGeom>
              <a:avLst/>
              <a:gdLst>
                <a:gd name="T0" fmla="*/ 5 w 553"/>
                <a:gd name="T1" fmla="*/ 692 h 692"/>
                <a:gd name="T2" fmla="*/ 0 w 553"/>
                <a:gd name="T3" fmla="*/ 688 h 692"/>
                <a:gd name="T4" fmla="*/ 544 w 553"/>
                <a:gd name="T5" fmla="*/ 0 h 692"/>
                <a:gd name="T6" fmla="*/ 553 w 553"/>
                <a:gd name="T7" fmla="*/ 4 h 692"/>
                <a:gd name="T8" fmla="*/ 5 w 553"/>
                <a:gd name="T9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3" h="692">
                  <a:moveTo>
                    <a:pt x="5" y="692"/>
                  </a:moveTo>
                  <a:lnTo>
                    <a:pt x="0" y="688"/>
                  </a:lnTo>
                  <a:lnTo>
                    <a:pt x="544" y="0"/>
                  </a:lnTo>
                  <a:lnTo>
                    <a:pt x="553" y="4"/>
                  </a:lnTo>
                  <a:lnTo>
                    <a:pt x="5" y="692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2" name="Freeform 1019"/>
            <p:cNvSpPr>
              <a:spLocks/>
            </p:cNvSpPr>
            <p:nvPr/>
          </p:nvSpPr>
          <p:spPr bwMode="auto">
            <a:xfrm>
              <a:off x="4393310" y="5799279"/>
              <a:ext cx="82550" cy="117475"/>
            </a:xfrm>
            <a:custGeom>
              <a:avLst/>
              <a:gdLst>
                <a:gd name="T0" fmla="*/ 0 w 12"/>
                <a:gd name="T1" fmla="*/ 10 h 17"/>
                <a:gd name="T2" fmla="*/ 6 w 12"/>
                <a:gd name="T3" fmla="*/ 17 h 17"/>
                <a:gd name="T4" fmla="*/ 12 w 12"/>
                <a:gd name="T5" fmla="*/ 10 h 17"/>
                <a:gd name="T6" fmla="*/ 10 w 12"/>
                <a:gd name="T7" fmla="*/ 5 h 17"/>
                <a:gd name="T8" fmla="*/ 10 w 12"/>
                <a:gd name="T9" fmla="*/ 5 h 17"/>
                <a:gd name="T10" fmla="*/ 8 w 12"/>
                <a:gd name="T11" fmla="*/ 2 h 17"/>
                <a:gd name="T12" fmla="*/ 9 w 12"/>
                <a:gd name="T13" fmla="*/ 0 h 17"/>
                <a:gd name="T14" fmla="*/ 3 w 12"/>
                <a:gd name="T15" fmla="*/ 0 h 17"/>
                <a:gd name="T16" fmla="*/ 4 w 12"/>
                <a:gd name="T17" fmla="*/ 2 h 17"/>
                <a:gd name="T18" fmla="*/ 2 w 12"/>
                <a:gd name="T19" fmla="*/ 5 h 17"/>
                <a:gd name="T20" fmla="*/ 2 w 12"/>
                <a:gd name="T21" fmla="*/ 5 h 17"/>
                <a:gd name="T22" fmla="*/ 0 w 12"/>
                <a:gd name="T23" fmla="*/ 1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17">
                  <a:moveTo>
                    <a:pt x="0" y="10"/>
                  </a:moveTo>
                  <a:cubicBezTo>
                    <a:pt x="0" y="14"/>
                    <a:pt x="2" y="17"/>
                    <a:pt x="6" y="17"/>
                  </a:cubicBezTo>
                  <a:cubicBezTo>
                    <a:pt x="10" y="17"/>
                    <a:pt x="12" y="14"/>
                    <a:pt x="12" y="10"/>
                  </a:cubicBezTo>
                  <a:cubicBezTo>
                    <a:pt x="12" y="8"/>
                    <a:pt x="11" y="6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9" y="4"/>
                    <a:pt x="8" y="4"/>
                    <a:pt x="8" y="2"/>
                  </a:cubicBezTo>
                  <a:cubicBezTo>
                    <a:pt x="8" y="1"/>
                    <a:pt x="9" y="0"/>
                    <a:pt x="9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4"/>
                    <a:pt x="3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6"/>
                    <a:pt x="0" y="8"/>
                    <a:pt x="0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3" name="Freeform 1021"/>
            <p:cNvSpPr>
              <a:spLocks/>
            </p:cNvSpPr>
            <p:nvPr/>
          </p:nvSpPr>
          <p:spPr bwMode="auto">
            <a:xfrm>
              <a:off x="4164710" y="5619892"/>
              <a:ext cx="90488" cy="117475"/>
            </a:xfrm>
            <a:custGeom>
              <a:avLst/>
              <a:gdLst>
                <a:gd name="T0" fmla="*/ 0 w 13"/>
                <a:gd name="T1" fmla="*/ 11 h 17"/>
                <a:gd name="T2" fmla="*/ 7 w 13"/>
                <a:gd name="T3" fmla="*/ 17 h 17"/>
                <a:gd name="T4" fmla="*/ 13 w 13"/>
                <a:gd name="T5" fmla="*/ 11 h 17"/>
                <a:gd name="T6" fmla="*/ 10 w 13"/>
                <a:gd name="T7" fmla="*/ 6 h 17"/>
                <a:gd name="T8" fmla="*/ 10 w 13"/>
                <a:gd name="T9" fmla="*/ 6 h 17"/>
                <a:gd name="T10" fmla="*/ 9 w 13"/>
                <a:gd name="T11" fmla="*/ 3 h 17"/>
                <a:gd name="T12" fmla="*/ 10 w 13"/>
                <a:gd name="T13" fmla="*/ 0 h 17"/>
                <a:gd name="T14" fmla="*/ 3 w 13"/>
                <a:gd name="T15" fmla="*/ 0 h 17"/>
                <a:gd name="T16" fmla="*/ 4 w 13"/>
                <a:gd name="T17" fmla="*/ 3 h 17"/>
                <a:gd name="T18" fmla="*/ 3 w 13"/>
                <a:gd name="T19" fmla="*/ 6 h 17"/>
                <a:gd name="T20" fmla="*/ 3 w 13"/>
                <a:gd name="T21" fmla="*/ 6 h 17"/>
                <a:gd name="T22" fmla="*/ 0 w 13"/>
                <a:gd name="T23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" h="17">
                  <a:moveTo>
                    <a:pt x="0" y="11"/>
                  </a:moveTo>
                  <a:cubicBezTo>
                    <a:pt x="0" y="14"/>
                    <a:pt x="3" y="17"/>
                    <a:pt x="7" y="17"/>
                  </a:cubicBezTo>
                  <a:cubicBezTo>
                    <a:pt x="10" y="17"/>
                    <a:pt x="13" y="14"/>
                    <a:pt x="13" y="11"/>
                  </a:cubicBezTo>
                  <a:cubicBezTo>
                    <a:pt x="13" y="9"/>
                    <a:pt x="12" y="7"/>
                    <a:pt x="10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9" y="5"/>
                    <a:pt x="9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4" y="1"/>
                    <a:pt x="4" y="3"/>
                  </a:cubicBezTo>
                  <a:cubicBezTo>
                    <a:pt x="4" y="5"/>
                    <a:pt x="3" y="5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7"/>
                    <a:pt x="0" y="9"/>
                    <a:pt x="0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" name="Freeform 1023"/>
            <p:cNvSpPr>
              <a:spLocks/>
            </p:cNvSpPr>
            <p:nvPr/>
          </p:nvSpPr>
          <p:spPr bwMode="auto">
            <a:xfrm>
              <a:off x="4393310" y="5446854"/>
              <a:ext cx="82550" cy="117475"/>
            </a:xfrm>
            <a:custGeom>
              <a:avLst/>
              <a:gdLst>
                <a:gd name="T0" fmla="*/ 0 w 12"/>
                <a:gd name="T1" fmla="*/ 11 h 17"/>
                <a:gd name="T2" fmla="*/ 6 w 12"/>
                <a:gd name="T3" fmla="*/ 17 h 17"/>
                <a:gd name="T4" fmla="*/ 12 w 12"/>
                <a:gd name="T5" fmla="*/ 11 h 17"/>
                <a:gd name="T6" fmla="*/ 10 w 12"/>
                <a:gd name="T7" fmla="*/ 6 h 17"/>
                <a:gd name="T8" fmla="*/ 10 w 12"/>
                <a:gd name="T9" fmla="*/ 6 h 17"/>
                <a:gd name="T10" fmla="*/ 8 w 12"/>
                <a:gd name="T11" fmla="*/ 3 h 17"/>
                <a:gd name="T12" fmla="*/ 9 w 12"/>
                <a:gd name="T13" fmla="*/ 0 h 17"/>
                <a:gd name="T14" fmla="*/ 3 w 12"/>
                <a:gd name="T15" fmla="*/ 0 h 17"/>
                <a:gd name="T16" fmla="*/ 4 w 12"/>
                <a:gd name="T17" fmla="*/ 3 h 17"/>
                <a:gd name="T18" fmla="*/ 2 w 12"/>
                <a:gd name="T19" fmla="*/ 6 h 17"/>
                <a:gd name="T20" fmla="*/ 2 w 12"/>
                <a:gd name="T21" fmla="*/ 6 h 17"/>
                <a:gd name="T22" fmla="*/ 0 w 12"/>
                <a:gd name="T23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17">
                  <a:moveTo>
                    <a:pt x="0" y="11"/>
                  </a:moveTo>
                  <a:cubicBezTo>
                    <a:pt x="0" y="14"/>
                    <a:pt x="2" y="17"/>
                    <a:pt x="6" y="17"/>
                  </a:cubicBezTo>
                  <a:cubicBezTo>
                    <a:pt x="10" y="17"/>
                    <a:pt x="12" y="14"/>
                    <a:pt x="12" y="11"/>
                  </a:cubicBezTo>
                  <a:cubicBezTo>
                    <a:pt x="12" y="9"/>
                    <a:pt x="11" y="7"/>
                    <a:pt x="10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9" y="5"/>
                    <a:pt x="8" y="4"/>
                    <a:pt x="8" y="3"/>
                  </a:cubicBezTo>
                  <a:cubicBezTo>
                    <a:pt x="8" y="1"/>
                    <a:pt x="9" y="0"/>
                    <a:pt x="9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4" y="1"/>
                    <a:pt x="4" y="3"/>
                  </a:cubicBezTo>
                  <a:cubicBezTo>
                    <a:pt x="4" y="4"/>
                    <a:pt x="3" y="5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7"/>
                    <a:pt x="0" y="9"/>
                    <a:pt x="0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15" name="组合 11820"/>
            <p:cNvGrpSpPr/>
            <p:nvPr/>
          </p:nvGrpSpPr>
          <p:grpSpPr>
            <a:xfrm>
              <a:off x="3861498" y="5302392"/>
              <a:ext cx="919163" cy="849313"/>
              <a:chOff x="4232276" y="5534026"/>
              <a:chExt cx="919163" cy="849313"/>
            </a:xfr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lin ang="10800000" scaled="1"/>
              <a:tileRect/>
            </a:gradFill>
          </p:grpSpPr>
          <p:sp>
            <p:nvSpPr>
              <p:cNvPr id="432" name="Freeform 1017"/>
              <p:cNvSpPr>
                <a:spLocks/>
              </p:cNvSpPr>
              <p:nvPr/>
            </p:nvSpPr>
            <p:spPr bwMode="auto">
              <a:xfrm>
                <a:off x="4446588" y="6251576"/>
                <a:ext cx="496888" cy="131763"/>
              </a:xfrm>
              <a:custGeom>
                <a:avLst/>
                <a:gdLst>
                  <a:gd name="T0" fmla="*/ 209 w 313"/>
                  <a:gd name="T1" fmla="*/ 83 h 83"/>
                  <a:gd name="T2" fmla="*/ 100 w 313"/>
                  <a:gd name="T3" fmla="*/ 83 h 83"/>
                  <a:gd name="T4" fmla="*/ 0 w 313"/>
                  <a:gd name="T5" fmla="*/ 0 h 83"/>
                  <a:gd name="T6" fmla="*/ 313 w 313"/>
                  <a:gd name="T7" fmla="*/ 0 h 83"/>
                  <a:gd name="T8" fmla="*/ 209 w 313"/>
                  <a:gd name="T9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3" h="83">
                    <a:moveTo>
                      <a:pt x="209" y="83"/>
                    </a:moveTo>
                    <a:lnTo>
                      <a:pt x="100" y="83"/>
                    </a:lnTo>
                    <a:lnTo>
                      <a:pt x="0" y="0"/>
                    </a:lnTo>
                    <a:lnTo>
                      <a:pt x="313" y="0"/>
                    </a:lnTo>
                    <a:lnTo>
                      <a:pt x="209" y="83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3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3" name="Freeform 1018"/>
              <p:cNvSpPr>
                <a:spLocks/>
              </p:cNvSpPr>
              <p:nvPr/>
            </p:nvSpPr>
            <p:spPr bwMode="auto">
              <a:xfrm>
                <a:off x="4287838" y="6065838"/>
                <a:ext cx="814388" cy="150813"/>
              </a:xfrm>
              <a:custGeom>
                <a:avLst/>
                <a:gdLst>
                  <a:gd name="T0" fmla="*/ 107 w 118"/>
                  <a:gd name="T1" fmla="*/ 0 h 22"/>
                  <a:gd name="T2" fmla="*/ 83 w 118"/>
                  <a:gd name="T3" fmla="*/ 0 h 22"/>
                  <a:gd name="T4" fmla="*/ 84 w 118"/>
                  <a:gd name="T5" fmla="*/ 5 h 22"/>
                  <a:gd name="T6" fmla="*/ 75 w 118"/>
                  <a:gd name="T7" fmla="*/ 15 h 22"/>
                  <a:gd name="T8" fmla="*/ 66 w 118"/>
                  <a:gd name="T9" fmla="*/ 5 h 22"/>
                  <a:gd name="T10" fmla="*/ 67 w 118"/>
                  <a:gd name="T11" fmla="*/ 0 h 22"/>
                  <a:gd name="T12" fmla="*/ 10 w 118"/>
                  <a:gd name="T13" fmla="*/ 0 h 22"/>
                  <a:gd name="T14" fmla="*/ 0 w 118"/>
                  <a:gd name="T15" fmla="*/ 11 h 22"/>
                  <a:gd name="T16" fmla="*/ 10 w 118"/>
                  <a:gd name="T17" fmla="*/ 22 h 22"/>
                  <a:gd name="T18" fmla="*/ 107 w 118"/>
                  <a:gd name="T19" fmla="*/ 22 h 22"/>
                  <a:gd name="T20" fmla="*/ 118 w 118"/>
                  <a:gd name="T21" fmla="*/ 11 h 22"/>
                  <a:gd name="T22" fmla="*/ 107 w 118"/>
                  <a:gd name="T2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8" h="22">
                    <a:moveTo>
                      <a:pt x="107" y="0"/>
                    </a:moveTo>
                    <a:cubicBezTo>
                      <a:pt x="83" y="0"/>
                      <a:pt x="83" y="0"/>
                      <a:pt x="83" y="0"/>
                    </a:cubicBezTo>
                    <a:cubicBezTo>
                      <a:pt x="84" y="2"/>
                      <a:pt x="84" y="3"/>
                      <a:pt x="84" y="5"/>
                    </a:cubicBezTo>
                    <a:cubicBezTo>
                      <a:pt x="84" y="10"/>
                      <a:pt x="80" y="15"/>
                      <a:pt x="75" y="15"/>
                    </a:cubicBezTo>
                    <a:cubicBezTo>
                      <a:pt x="70" y="15"/>
                      <a:pt x="66" y="10"/>
                      <a:pt x="66" y="5"/>
                    </a:cubicBezTo>
                    <a:cubicBezTo>
                      <a:pt x="66" y="3"/>
                      <a:pt x="66" y="2"/>
                      <a:pt x="67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4" y="0"/>
                      <a:pt x="0" y="5"/>
                      <a:pt x="0" y="11"/>
                    </a:cubicBezTo>
                    <a:cubicBezTo>
                      <a:pt x="0" y="17"/>
                      <a:pt x="4" y="22"/>
                      <a:pt x="10" y="22"/>
                    </a:cubicBezTo>
                    <a:cubicBezTo>
                      <a:pt x="107" y="22"/>
                      <a:pt x="107" y="22"/>
                      <a:pt x="107" y="22"/>
                    </a:cubicBezTo>
                    <a:cubicBezTo>
                      <a:pt x="113" y="22"/>
                      <a:pt x="118" y="17"/>
                      <a:pt x="118" y="11"/>
                    </a:cubicBezTo>
                    <a:cubicBezTo>
                      <a:pt x="118" y="5"/>
                      <a:pt x="113" y="0"/>
                      <a:pt x="107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3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4" name="Freeform 1020"/>
              <p:cNvSpPr>
                <a:spLocks/>
              </p:cNvSpPr>
              <p:nvPr/>
            </p:nvSpPr>
            <p:spPr bwMode="auto">
              <a:xfrm>
                <a:off x="4232276" y="5884863"/>
                <a:ext cx="919163" cy="146050"/>
              </a:xfrm>
              <a:custGeom>
                <a:avLst/>
                <a:gdLst>
                  <a:gd name="T0" fmla="*/ 122 w 133"/>
                  <a:gd name="T1" fmla="*/ 0 h 21"/>
                  <a:gd name="T2" fmla="*/ 58 w 133"/>
                  <a:gd name="T3" fmla="*/ 0 h 21"/>
                  <a:gd name="T4" fmla="*/ 60 w 133"/>
                  <a:gd name="T5" fmla="*/ 6 h 21"/>
                  <a:gd name="T6" fmla="*/ 51 w 133"/>
                  <a:gd name="T7" fmla="*/ 15 h 21"/>
                  <a:gd name="T8" fmla="*/ 41 w 133"/>
                  <a:gd name="T9" fmla="*/ 6 h 21"/>
                  <a:gd name="T10" fmla="*/ 44 w 133"/>
                  <a:gd name="T11" fmla="*/ 0 h 21"/>
                  <a:gd name="T12" fmla="*/ 11 w 133"/>
                  <a:gd name="T13" fmla="*/ 0 h 21"/>
                  <a:gd name="T14" fmla="*/ 0 w 133"/>
                  <a:gd name="T15" fmla="*/ 11 h 21"/>
                  <a:gd name="T16" fmla="*/ 11 w 133"/>
                  <a:gd name="T17" fmla="*/ 21 h 21"/>
                  <a:gd name="T18" fmla="*/ 122 w 133"/>
                  <a:gd name="T19" fmla="*/ 21 h 21"/>
                  <a:gd name="T20" fmla="*/ 133 w 133"/>
                  <a:gd name="T21" fmla="*/ 11 h 21"/>
                  <a:gd name="T22" fmla="*/ 122 w 133"/>
                  <a:gd name="T2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3" h="21">
                    <a:moveTo>
                      <a:pt x="122" y="0"/>
                    </a:moveTo>
                    <a:cubicBezTo>
                      <a:pt x="58" y="0"/>
                      <a:pt x="58" y="0"/>
                      <a:pt x="58" y="0"/>
                    </a:cubicBezTo>
                    <a:cubicBezTo>
                      <a:pt x="59" y="2"/>
                      <a:pt x="60" y="4"/>
                      <a:pt x="60" y="6"/>
                    </a:cubicBezTo>
                    <a:cubicBezTo>
                      <a:pt x="60" y="11"/>
                      <a:pt x="56" y="15"/>
                      <a:pt x="51" y="15"/>
                    </a:cubicBezTo>
                    <a:cubicBezTo>
                      <a:pt x="45" y="15"/>
                      <a:pt x="41" y="11"/>
                      <a:pt x="41" y="6"/>
                    </a:cubicBezTo>
                    <a:cubicBezTo>
                      <a:pt x="41" y="4"/>
                      <a:pt x="42" y="2"/>
                      <a:pt x="44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1"/>
                      <a:pt x="11" y="21"/>
                    </a:cubicBezTo>
                    <a:cubicBezTo>
                      <a:pt x="122" y="21"/>
                      <a:pt x="122" y="21"/>
                      <a:pt x="122" y="21"/>
                    </a:cubicBezTo>
                    <a:cubicBezTo>
                      <a:pt x="128" y="21"/>
                      <a:pt x="133" y="17"/>
                      <a:pt x="133" y="11"/>
                    </a:cubicBezTo>
                    <a:cubicBezTo>
                      <a:pt x="133" y="5"/>
                      <a:pt x="128" y="0"/>
                      <a:pt x="122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3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5" name="Freeform 1022"/>
              <p:cNvSpPr>
                <a:spLocks/>
              </p:cNvSpPr>
              <p:nvPr/>
            </p:nvSpPr>
            <p:spPr bwMode="auto">
              <a:xfrm>
                <a:off x="4232276" y="5705476"/>
                <a:ext cx="919163" cy="152400"/>
              </a:xfrm>
              <a:custGeom>
                <a:avLst/>
                <a:gdLst>
                  <a:gd name="T0" fmla="*/ 122 w 133"/>
                  <a:gd name="T1" fmla="*/ 0 h 22"/>
                  <a:gd name="T2" fmla="*/ 89 w 133"/>
                  <a:gd name="T3" fmla="*/ 0 h 22"/>
                  <a:gd name="T4" fmla="*/ 92 w 133"/>
                  <a:gd name="T5" fmla="*/ 7 h 22"/>
                  <a:gd name="T6" fmla="*/ 83 w 133"/>
                  <a:gd name="T7" fmla="*/ 16 h 22"/>
                  <a:gd name="T8" fmla="*/ 74 w 133"/>
                  <a:gd name="T9" fmla="*/ 7 h 22"/>
                  <a:gd name="T10" fmla="*/ 77 w 133"/>
                  <a:gd name="T11" fmla="*/ 0 h 22"/>
                  <a:gd name="T12" fmla="*/ 11 w 133"/>
                  <a:gd name="T13" fmla="*/ 0 h 22"/>
                  <a:gd name="T14" fmla="*/ 0 w 133"/>
                  <a:gd name="T15" fmla="*/ 11 h 22"/>
                  <a:gd name="T16" fmla="*/ 11 w 133"/>
                  <a:gd name="T17" fmla="*/ 22 h 22"/>
                  <a:gd name="T18" fmla="*/ 122 w 133"/>
                  <a:gd name="T19" fmla="*/ 22 h 22"/>
                  <a:gd name="T20" fmla="*/ 133 w 133"/>
                  <a:gd name="T21" fmla="*/ 11 h 22"/>
                  <a:gd name="T22" fmla="*/ 122 w 133"/>
                  <a:gd name="T2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3" h="22">
                    <a:moveTo>
                      <a:pt x="122" y="0"/>
                    </a:moveTo>
                    <a:cubicBezTo>
                      <a:pt x="89" y="0"/>
                      <a:pt x="89" y="0"/>
                      <a:pt x="89" y="0"/>
                    </a:cubicBezTo>
                    <a:cubicBezTo>
                      <a:pt x="91" y="2"/>
                      <a:pt x="92" y="4"/>
                      <a:pt x="92" y="7"/>
                    </a:cubicBezTo>
                    <a:cubicBezTo>
                      <a:pt x="92" y="12"/>
                      <a:pt x="88" y="16"/>
                      <a:pt x="83" y="16"/>
                    </a:cubicBezTo>
                    <a:cubicBezTo>
                      <a:pt x="78" y="16"/>
                      <a:pt x="74" y="12"/>
                      <a:pt x="74" y="7"/>
                    </a:cubicBezTo>
                    <a:cubicBezTo>
                      <a:pt x="74" y="4"/>
                      <a:pt x="75" y="2"/>
                      <a:pt x="77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122" y="22"/>
                      <a:pt x="122" y="22"/>
                      <a:pt x="122" y="22"/>
                    </a:cubicBezTo>
                    <a:cubicBezTo>
                      <a:pt x="128" y="22"/>
                      <a:pt x="133" y="17"/>
                      <a:pt x="133" y="11"/>
                    </a:cubicBezTo>
                    <a:cubicBezTo>
                      <a:pt x="133" y="5"/>
                      <a:pt x="128" y="0"/>
                      <a:pt x="122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3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6" name="Freeform 1024"/>
              <p:cNvSpPr>
                <a:spLocks/>
              </p:cNvSpPr>
              <p:nvPr/>
            </p:nvSpPr>
            <p:spPr bwMode="auto">
              <a:xfrm>
                <a:off x="4232276" y="5534026"/>
                <a:ext cx="919163" cy="144463"/>
              </a:xfrm>
              <a:custGeom>
                <a:avLst/>
                <a:gdLst>
                  <a:gd name="T0" fmla="*/ 122 w 133"/>
                  <a:gd name="T1" fmla="*/ 0 h 21"/>
                  <a:gd name="T2" fmla="*/ 57 w 133"/>
                  <a:gd name="T3" fmla="*/ 0 h 21"/>
                  <a:gd name="T4" fmla="*/ 60 w 133"/>
                  <a:gd name="T5" fmla="*/ 7 h 21"/>
                  <a:gd name="T6" fmla="*/ 51 w 133"/>
                  <a:gd name="T7" fmla="*/ 16 h 21"/>
                  <a:gd name="T8" fmla="*/ 41 w 133"/>
                  <a:gd name="T9" fmla="*/ 7 h 21"/>
                  <a:gd name="T10" fmla="*/ 44 w 133"/>
                  <a:gd name="T11" fmla="*/ 0 h 21"/>
                  <a:gd name="T12" fmla="*/ 11 w 133"/>
                  <a:gd name="T13" fmla="*/ 0 h 21"/>
                  <a:gd name="T14" fmla="*/ 0 w 133"/>
                  <a:gd name="T15" fmla="*/ 11 h 21"/>
                  <a:gd name="T16" fmla="*/ 11 w 133"/>
                  <a:gd name="T17" fmla="*/ 21 h 21"/>
                  <a:gd name="T18" fmla="*/ 122 w 133"/>
                  <a:gd name="T19" fmla="*/ 21 h 21"/>
                  <a:gd name="T20" fmla="*/ 133 w 133"/>
                  <a:gd name="T21" fmla="*/ 11 h 21"/>
                  <a:gd name="T22" fmla="*/ 122 w 133"/>
                  <a:gd name="T2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3" h="21">
                    <a:moveTo>
                      <a:pt x="122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59" y="1"/>
                      <a:pt x="60" y="4"/>
                      <a:pt x="60" y="7"/>
                    </a:cubicBezTo>
                    <a:cubicBezTo>
                      <a:pt x="60" y="12"/>
                      <a:pt x="56" y="16"/>
                      <a:pt x="51" y="16"/>
                    </a:cubicBezTo>
                    <a:cubicBezTo>
                      <a:pt x="45" y="16"/>
                      <a:pt x="41" y="12"/>
                      <a:pt x="41" y="7"/>
                    </a:cubicBezTo>
                    <a:cubicBezTo>
                      <a:pt x="41" y="4"/>
                      <a:pt x="42" y="1"/>
                      <a:pt x="44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6"/>
                      <a:pt x="5" y="21"/>
                      <a:pt x="11" y="21"/>
                    </a:cubicBezTo>
                    <a:cubicBezTo>
                      <a:pt x="122" y="21"/>
                      <a:pt x="122" y="21"/>
                      <a:pt x="122" y="21"/>
                    </a:cubicBezTo>
                    <a:cubicBezTo>
                      <a:pt x="128" y="21"/>
                      <a:pt x="133" y="16"/>
                      <a:pt x="133" y="11"/>
                    </a:cubicBezTo>
                    <a:cubicBezTo>
                      <a:pt x="133" y="5"/>
                      <a:pt x="128" y="0"/>
                      <a:pt x="122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3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16" name="Freeform 1025"/>
            <p:cNvSpPr>
              <a:spLocks/>
            </p:cNvSpPr>
            <p:nvPr/>
          </p:nvSpPr>
          <p:spPr bwMode="auto">
            <a:xfrm>
              <a:off x="4344098" y="3699017"/>
              <a:ext cx="1147763" cy="1008063"/>
            </a:xfrm>
            <a:custGeom>
              <a:avLst/>
              <a:gdLst>
                <a:gd name="T0" fmla="*/ 165 w 166"/>
                <a:gd name="T1" fmla="*/ 0 h 146"/>
                <a:gd name="T2" fmla="*/ 91 w 166"/>
                <a:gd name="T3" fmla="*/ 0 h 146"/>
                <a:gd name="T4" fmla="*/ 96 w 166"/>
                <a:gd name="T5" fmla="*/ 11 h 146"/>
                <a:gd name="T6" fmla="*/ 82 w 166"/>
                <a:gd name="T7" fmla="*/ 25 h 146"/>
                <a:gd name="T8" fmla="*/ 68 w 166"/>
                <a:gd name="T9" fmla="*/ 11 h 146"/>
                <a:gd name="T10" fmla="*/ 73 w 166"/>
                <a:gd name="T11" fmla="*/ 0 h 146"/>
                <a:gd name="T12" fmla="*/ 0 w 166"/>
                <a:gd name="T13" fmla="*/ 0 h 146"/>
                <a:gd name="T14" fmla="*/ 0 w 166"/>
                <a:gd name="T15" fmla="*/ 78 h 146"/>
                <a:gd name="T16" fmla="*/ 11 w 166"/>
                <a:gd name="T17" fmla="*/ 73 h 146"/>
                <a:gd name="T18" fmla="*/ 25 w 166"/>
                <a:gd name="T19" fmla="*/ 87 h 146"/>
                <a:gd name="T20" fmla="*/ 11 w 166"/>
                <a:gd name="T21" fmla="*/ 101 h 146"/>
                <a:gd name="T22" fmla="*/ 0 w 166"/>
                <a:gd name="T23" fmla="*/ 96 h 146"/>
                <a:gd name="T24" fmla="*/ 0 w 166"/>
                <a:gd name="T25" fmla="*/ 95 h 146"/>
                <a:gd name="T26" fmla="*/ 0 w 166"/>
                <a:gd name="T27" fmla="*/ 146 h 146"/>
                <a:gd name="T28" fmla="*/ 44 w 166"/>
                <a:gd name="T29" fmla="*/ 146 h 146"/>
                <a:gd name="T30" fmla="*/ 38 w 166"/>
                <a:gd name="T31" fmla="*/ 135 h 146"/>
                <a:gd name="T32" fmla="*/ 53 w 166"/>
                <a:gd name="T33" fmla="*/ 121 h 146"/>
                <a:gd name="T34" fmla="*/ 67 w 166"/>
                <a:gd name="T35" fmla="*/ 135 h 146"/>
                <a:gd name="T36" fmla="*/ 61 w 166"/>
                <a:gd name="T37" fmla="*/ 146 h 146"/>
                <a:gd name="T38" fmla="*/ 102 w 166"/>
                <a:gd name="T39" fmla="*/ 146 h 146"/>
                <a:gd name="T40" fmla="*/ 117 w 166"/>
                <a:gd name="T41" fmla="*/ 128 h 146"/>
                <a:gd name="T42" fmla="*/ 166 w 166"/>
                <a:gd name="T43" fmla="*/ 10 h 146"/>
                <a:gd name="T44" fmla="*/ 165 w 166"/>
                <a:gd name="T45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6" h="146">
                  <a:moveTo>
                    <a:pt x="165" y="0"/>
                  </a:moveTo>
                  <a:cubicBezTo>
                    <a:pt x="91" y="0"/>
                    <a:pt x="91" y="0"/>
                    <a:pt x="91" y="0"/>
                  </a:cubicBezTo>
                  <a:cubicBezTo>
                    <a:pt x="94" y="2"/>
                    <a:pt x="96" y="6"/>
                    <a:pt x="96" y="11"/>
                  </a:cubicBezTo>
                  <a:cubicBezTo>
                    <a:pt x="96" y="18"/>
                    <a:pt x="90" y="25"/>
                    <a:pt x="82" y="25"/>
                  </a:cubicBezTo>
                  <a:cubicBezTo>
                    <a:pt x="74" y="25"/>
                    <a:pt x="68" y="18"/>
                    <a:pt x="68" y="11"/>
                  </a:cubicBezTo>
                  <a:cubicBezTo>
                    <a:pt x="68" y="6"/>
                    <a:pt x="70" y="2"/>
                    <a:pt x="7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2" y="75"/>
                    <a:pt x="7" y="73"/>
                    <a:pt x="11" y="73"/>
                  </a:cubicBezTo>
                  <a:cubicBezTo>
                    <a:pt x="19" y="73"/>
                    <a:pt x="25" y="79"/>
                    <a:pt x="25" y="87"/>
                  </a:cubicBezTo>
                  <a:cubicBezTo>
                    <a:pt x="25" y="95"/>
                    <a:pt x="19" y="101"/>
                    <a:pt x="11" y="101"/>
                  </a:cubicBezTo>
                  <a:cubicBezTo>
                    <a:pt x="7" y="101"/>
                    <a:pt x="3" y="99"/>
                    <a:pt x="0" y="96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44" y="146"/>
                    <a:pt x="44" y="146"/>
                    <a:pt x="44" y="146"/>
                  </a:cubicBezTo>
                  <a:cubicBezTo>
                    <a:pt x="40" y="144"/>
                    <a:pt x="38" y="140"/>
                    <a:pt x="38" y="135"/>
                  </a:cubicBezTo>
                  <a:cubicBezTo>
                    <a:pt x="38" y="127"/>
                    <a:pt x="45" y="121"/>
                    <a:pt x="53" y="121"/>
                  </a:cubicBezTo>
                  <a:cubicBezTo>
                    <a:pt x="60" y="121"/>
                    <a:pt x="67" y="127"/>
                    <a:pt x="67" y="135"/>
                  </a:cubicBezTo>
                  <a:cubicBezTo>
                    <a:pt x="67" y="140"/>
                    <a:pt x="65" y="144"/>
                    <a:pt x="61" y="146"/>
                  </a:cubicBezTo>
                  <a:cubicBezTo>
                    <a:pt x="102" y="146"/>
                    <a:pt x="102" y="146"/>
                    <a:pt x="102" y="146"/>
                  </a:cubicBezTo>
                  <a:cubicBezTo>
                    <a:pt x="109" y="138"/>
                    <a:pt x="114" y="131"/>
                    <a:pt x="117" y="128"/>
                  </a:cubicBezTo>
                  <a:cubicBezTo>
                    <a:pt x="147" y="98"/>
                    <a:pt x="166" y="56"/>
                    <a:pt x="166" y="10"/>
                  </a:cubicBezTo>
                  <a:cubicBezTo>
                    <a:pt x="166" y="7"/>
                    <a:pt x="165" y="3"/>
                    <a:pt x="165" y="0"/>
                  </a:cubicBezTo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7" name="Freeform 1028"/>
            <p:cNvSpPr>
              <a:spLocks/>
            </p:cNvSpPr>
            <p:nvPr/>
          </p:nvSpPr>
          <p:spPr bwMode="auto">
            <a:xfrm>
              <a:off x="4164710" y="5273817"/>
              <a:ext cx="90488" cy="117475"/>
            </a:xfrm>
            <a:custGeom>
              <a:avLst/>
              <a:gdLst>
                <a:gd name="T0" fmla="*/ 0 w 13"/>
                <a:gd name="T1" fmla="*/ 11 h 17"/>
                <a:gd name="T2" fmla="*/ 7 w 13"/>
                <a:gd name="T3" fmla="*/ 17 h 17"/>
                <a:gd name="T4" fmla="*/ 13 w 13"/>
                <a:gd name="T5" fmla="*/ 11 h 17"/>
                <a:gd name="T6" fmla="*/ 10 w 13"/>
                <a:gd name="T7" fmla="*/ 5 h 17"/>
                <a:gd name="T8" fmla="*/ 10 w 13"/>
                <a:gd name="T9" fmla="*/ 5 h 17"/>
                <a:gd name="T10" fmla="*/ 9 w 13"/>
                <a:gd name="T11" fmla="*/ 3 h 17"/>
                <a:gd name="T12" fmla="*/ 10 w 13"/>
                <a:gd name="T13" fmla="*/ 0 h 17"/>
                <a:gd name="T14" fmla="*/ 3 w 13"/>
                <a:gd name="T15" fmla="*/ 0 h 17"/>
                <a:gd name="T16" fmla="*/ 4 w 13"/>
                <a:gd name="T17" fmla="*/ 3 h 17"/>
                <a:gd name="T18" fmla="*/ 3 w 13"/>
                <a:gd name="T19" fmla="*/ 5 h 17"/>
                <a:gd name="T20" fmla="*/ 3 w 13"/>
                <a:gd name="T21" fmla="*/ 5 h 17"/>
                <a:gd name="T22" fmla="*/ 0 w 13"/>
                <a:gd name="T23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" h="17">
                  <a:moveTo>
                    <a:pt x="0" y="11"/>
                  </a:moveTo>
                  <a:cubicBezTo>
                    <a:pt x="0" y="14"/>
                    <a:pt x="3" y="17"/>
                    <a:pt x="7" y="17"/>
                  </a:cubicBezTo>
                  <a:cubicBezTo>
                    <a:pt x="10" y="17"/>
                    <a:pt x="13" y="14"/>
                    <a:pt x="13" y="11"/>
                  </a:cubicBezTo>
                  <a:cubicBezTo>
                    <a:pt x="13" y="8"/>
                    <a:pt x="12" y="6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9" y="5"/>
                    <a:pt x="9" y="4"/>
                    <a:pt x="9" y="3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4" y="1"/>
                    <a:pt x="4" y="3"/>
                  </a:cubicBezTo>
                  <a:cubicBezTo>
                    <a:pt x="4" y="4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1" y="7"/>
                    <a:pt x="0" y="8"/>
                    <a:pt x="0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8" name="Freeform 1029"/>
            <p:cNvSpPr>
              <a:spLocks/>
            </p:cNvSpPr>
            <p:nvPr/>
          </p:nvSpPr>
          <p:spPr bwMode="auto">
            <a:xfrm>
              <a:off x="4634610" y="4562617"/>
              <a:ext cx="146050" cy="193675"/>
            </a:xfrm>
            <a:custGeom>
              <a:avLst/>
              <a:gdLst>
                <a:gd name="T0" fmla="*/ 21 w 21"/>
                <a:gd name="T1" fmla="*/ 10 h 28"/>
                <a:gd name="T2" fmla="*/ 11 w 21"/>
                <a:gd name="T3" fmla="*/ 0 h 28"/>
                <a:gd name="T4" fmla="*/ 0 w 21"/>
                <a:gd name="T5" fmla="*/ 10 h 28"/>
                <a:gd name="T6" fmla="*/ 5 w 21"/>
                <a:gd name="T7" fmla="*/ 19 h 28"/>
                <a:gd name="T8" fmla="*/ 5 w 21"/>
                <a:gd name="T9" fmla="*/ 19 h 28"/>
                <a:gd name="T10" fmla="*/ 7 w 21"/>
                <a:gd name="T11" fmla="*/ 23 h 28"/>
                <a:gd name="T12" fmla="*/ 5 w 21"/>
                <a:gd name="T13" fmla="*/ 28 h 28"/>
                <a:gd name="T14" fmla="*/ 16 w 21"/>
                <a:gd name="T15" fmla="*/ 28 h 28"/>
                <a:gd name="T16" fmla="*/ 14 w 21"/>
                <a:gd name="T17" fmla="*/ 23 h 28"/>
                <a:gd name="T18" fmla="*/ 17 w 21"/>
                <a:gd name="T19" fmla="*/ 19 h 28"/>
                <a:gd name="T20" fmla="*/ 17 w 21"/>
                <a:gd name="T21" fmla="*/ 19 h 28"/>
                <a:gd name="T22" fmla="*/ 21 w 21"/>
                <a:gd name="T23" fmla="*/ 1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28">
                  <a:moveTo>
                    <a:pt x="21" y="10"/>
                  </a:moveTo>
                  <a:cubicBezTo>
                    <a:pt x="21" y="4"/>
                    <a:pt x="16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4"/>
                    <a:pt x="2" y="17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20"/>
                    <a:pt x="7" y="21"/>
                    <a:pt x="7" y="23"/>
                  </a:cubicBezTo>
                  <a:cubicBezTo>
                    <a:pt x="7" y="26"/>
                    <a:pt x="5" y="28"/>
                    <a:pt x="5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8"/>
                    <a:pt x="14" y="26"/>
                    <a:pt x="14" y="23"/>
                  </a:cubicBezTo>
                  <a:cubicBezTo>
                    <a:pt x="14" y="21"/>
                    <a:pt x="16" y="20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9" y="17"/>
                    <a:pt x="21" y="14"/>
                    <a:pt x="21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9" name="Freeform 1030"/>
            <p:cNvSpPr>
              <a:spLocks/>
            </p:cNvSpPr>
            <p:nvPr/>
          </p:nvSpPr>
          <p:spPr bwMode="auto">
            <a:xfrm>
              <a:off x="3626548" y="4748354"/>
              <a:ext cx="1395413" cy="525463"/>
            </a:xfrm>
            <a:custGeom>
              <a:avLst/>
              <a:gdLst>
                <a:gd name="T0" fmla="*/ 61 w 202"/>
                <a:gd name="T1" fmla="*/ 0 h 76"/>
                <a:gd name="T2" fmla="*/ 61 w 202"/>
                <a:gd name="T3" fmla="*/ 0 h 76"/>
                <a:gd name="T4" fmla="*/ 66 w 202"/>
                <a:gd name="T5" fmla="*/ 12 h 76"/>
                <a:gd name="T6" fmla="*/ 52 w 202"/>
                <a:gd name="T7" fmla="*/ 26 h 76"/>
                <a:gd name="T8" fmla="*/ 38 w 202"/>
                <a:gd name="T9" fmla="*/ 12 h 76"/>
                <a:gd name="T10" fmla="*/ 43 w 202"/>
                <a:gd name="T11" fmla="*/ 1 h 76"/>
                <a:gd name="T12" fmla="*/ 44 w 202"/>
                <a:gd name="T13" fmla="*/ 0 h 76"/>
                <a:gd name="T14" fmla="*/ 0 w 202"/>
                <a:gd name="T15" fmla="*/ 0 h 76"/>
                <a:gd name="T16" fmla="*/ 14 w 202"/>
                <a:gd name="T17" fmla="*/ 25 h 76"/>
                <a:gd name="T18" fmla="*/ 32 w 202"/>
                <a:gd name="T19" fmla="*/ 65 h 76"/>
                <a:gd name="T20" fmla="*/ 45 w 202"/>
                <a:gd name="T21" fmla="*/ 76 h 76"/>
                <a:gd name="T22" fmla="*/ 156 w 202"/>
                <a:gd name="T23" fmla="*/ 76 h 76"/>
                <a:gd name="T24" fmla="*/ 171 w 202"/>
                <a:gd name="T25" fmla="*/ 65 h 76"/>
                <a:gd name="T26" fmla="*/ 187 w 202"/>
                <a:gd name="T27" fmla="*/ 27 h 76"/>
                <a:gd name="T28" fmla="*/ 202 w 202"/>
                <a:gd name="T29" fmla="*/ 0 h 76"/>
                <a:gd name="T30" fmla="*/ 61 w 202"/>
                <a:gd name="T31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2" h="76">
                  <a:moveTo>
                    <a:pt x="61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4" y="3"/>
                    <a:pt x="66" y="7"/>
                    <a:pt x="66" y="12"/>
                  </a:cubicBezTo>
                  <a:cubicBezTo>
                    <a:pt x="66" y="20"/>
                    <a:pt x="60" y="26"/>
                    <a:pt x="52" y="26"/>
                  </a:cubicBezTo>
                  <a:cubicBezTo>
                    <a:pt x="44" y="26"/>
                    <a:pt x="38" y="20"/>
                    <a:pt x="38" y="12"/>
                  </a:cubicBezTo>
                  <a:cubicBezTo>
                    <a:pt x="38" y="7"/>
                    <a:pt x="40" y="3"/>
                    <a:pt x="43" y="1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7"/>
                    <a:pt x="9" y="15"/>
                    <a:pt x="14" y="25"/>
                  </a:cubicBezTo>
                  <a:cubicBezTo>
                    <a:pt x="19" y="36"/>
                    <a:pt x="32" y="65"/>
                    <a:pt x="32" y="65"/>
                  </a:cubicBezTo>
                  <a:cubicBezTo>
                    <a:pt x="34" y="71"/>
                    <a:pt x="39" y="76"/>
                    <a:pt x="45" y="76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62" y="76"/>
                    <a:pt x="168" y="72"/>
                    <a:pt x="171" y="65"/>
                  </a:cubicBezTo>
                  <a:cubicBezTo>
                    <a:pt x="171" y="65"/>
                    <a:pt x="181" y="41"/>
                    <a:pt x="187" y="27"/>
                  </a:cubicBezTo>
                  <a:cubicBezTo>
                    <a:pt x="192" y="17"/>
                    <a:pt x="197" y="8"/>
                    <a:pt x="202" y="0"/>
                  </a:cubicBezTo>
                  <a:cubicBezTo>
                    <a:pt x="61" y="0"/>
                    <a:pt x="61" y="0"/>
                    <a:pt x="61" y="0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0" name="Freeform 1033"/>
            <p:cNvSpPr>
              <a:spLocks/>
            </p:cNvSpPr>
            <p:nvPr/>
          </p:nvSpPr>
          <p:spPr bwMode="auto">
            <a:xfrm>
              <a:off x="3191573" y="4057792"/>
              <a:ext cx="1111250" cy="649288"/>
            </a:xfrm>
            <a:custGeom>
              <a:avLst/>
              <a:gdLst>
                <a:gd name="T0" fmla="*/ 0 w 161"/>
                <a:gd name="T1" fmla="*/ 0 h 94"/>
                <a:gd name="T2" fmla="*/ 41 w 161"/>
                <a:gd name="T3" fmla="*/ 74 h 94"/>
                <a:gd name="T4" fmla="*/ 58 w 161"/>
                <a:gd name="T5" fmla="*/ 94 h 94"/>
                <a:gd name="T6" fmla="*/ 161 w 161"/>
                <a:gd name="T7" fmla="*/ 94 h 94"/>
                <a:gd name="T8" fmla="*/ 161 w 161"/>
                <a:gd name="T9" fmla="*/ 0 h 94"/>
                <a:gd name="T10" fmla="*/ 0 w 161"/>
                <a:gd name="T1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1" h="94">
                  <a:moveTo>
                    <a:pt x="0" y="0"/>
                  </a:moveTo>
                  <a:cubicBezTo>
                    <a:pt x="7" y="28"/>
                    <a:pt x="22" y="53"/>
                    <a:pt x="41" y="74"/>
                  </a:cubicBezTo>
                  <a:cubicBezTo>
                    <a:pt x="44" y="78"/>
                    <a:pt x="51" y="85"/>
                    <a:pt x="58" y="94"/>
                  </a:cubicBezTo>
                  <a:cubicBezTo>
                    <a:pt x="161" y="94"/>
                    <a:pt x="161" y="94"/>
                    <a:pt x="161" y="94"/>
                  </a:cubicBezTo>
                  <a:cubicBezTo>
                    <a:pt x="161" y="0"/>
                    <a:pt x="161" y="0"/>
                    <a:pt x="16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92D050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1" name="Freeform 1036"/>
            <p:cNvSpPr>
              <a:spLocks/>
            </p:cNvSpPr>
            <p:nvPr/>
          </p:nvSpPr>
          <p:spPr bwMode="auto">
            <a:xfrm>
              <a:off x="4302823" y="4224479"/>
              <a:ext cx="193675" cy="144463"/>
            </a:xfrm>
            <a:custGeom>
              <a:avLst/>
              <a:gdLst>
                <a:gd name="T0" fmla="*/ 17 w 28"/>
                <a:gd name="T1" fmla="*/ 21 h 21"/>
                <a:gd name="T2" fmla="*/ 28 w 28"/>
                <a:gd name="T3" fmla="*/ 11 h 21"/>
                <a:gd name="T4" fmla="*/ 17 w 28"/>
                <a:gd name="T5" fmla="*/ 0 h 21"/>
                <a:gd name="T6" fmla="*/ 8 w 28"/>
                <a:gd name="T7" fmla="*/ 5 h 21"/>
                <a:gd name="T8" fmla="*/ 8 w 28"/>
                <a:gd name="T9" fmla="*/ 5 h 21"/>
                <a:gd name="T10" fmla="*/ 4 w 28"/>
                <a:gd name="T11" fmla="*/ 7 h 21"/>
                <a:gd name="T12" fmla="*/ 0 w 28"/>
                <a:gd name="T13" fmla="*/ 5 h 21"/>
                <a:gd name="T14" fmla="*/ 0 w 28"/>
                <a:gd name="T15" fmla="*/ 16 h 21"/>
                <a:gd name="T16" fmla="*/ 4 w 28"/>
                <a:gd name="T17" fmla="*/ 15 h 21"/>
                <a:gd name="T18" fmla="*/ 9 w 28"/>
                <a:gd name="T19" fmla="*/ 17 h 21"/>
                <a:gd name="T20" fmla="*/ 9 w 28"/>
                <a:gd name="T21" fmla="*/ 17 h 21"/>
                <a:gd name="T22" fmla="*/ 17 w 28"/>
                <a:gd name="T2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21">
                  <a:moveTo>
                    <a:pt x="17" y="21"/>
                  </a:moveTo>
                  <a:cubicBezTo>
                    <a:pt x="23" y="21"/>
                    <a:pt x="28" y="17"/>
                    <a:pt x="28" y="11"/>
                  </a:cubicBezTo>
                  <a:cubicBezTo>
                    <a:pt x="28" y="5"/>
                    <a:pt x="23" y="0"/>
                    <a:pt x="17" y="0"/>
                  </a:cubicBezTo>
                  <a:cubicBezTo>
                    <a:pt x="13" y="0"/>
                    <a:pt x="10" y="2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6"/>
                    <a:pt x="6" y="7"/>
                    <a:pt x="4" y="7"/>
                  </a:cubicBezTo>
                  <a:cubicBezTo>
                    <a:pt x="2" y="7"/>
                    <a:pt x="0" y="5"/>
                    <a:pt x="0" y="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1" y="15"/>
                    <a:pt x="4" y="15"/>
                  </a:cubicBezTo>
                  <a:cubicBezTo>
                    <a:pt x="7" y="15"/>
                    <a:pt x="8" y="16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11" y="20"/>
                    <a:pt x="14" y="21"/>
                    <a:pt x="17" y="21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2" name="Freeform 1037"/>
            <p:cNvSpPr>
              <a:spLocks/>
            </p:cNvSpPr>
            <p:nvPr/>
          </p:nvSpPr>
          <p:spPr bwMode="auto">
            <a:xfrm>
              <a:off x="3917060" y="4707079"/>
              <a:ext cx="144463" cy="193675"/>
            </a:xfrm>
            <a:custGeom>
              <a:avLst/>
              <a:gdLst>
                <a:gd name="T0" fmla="*/ 0 w 21"/>
                <a:gd name="T1" fmla="*/ 18 h 28"/>
                <a:gd name="T2" fmla="*/ 10 w 21"/>
                <a:gd name="T3" fmla="*/ 28 h 28"/>
                <a:gd name="T4" fmla="*/ 21 w 21"/>
                <a:gd name="T5" fmla="*/ 18 h 28"/>
                <a:gd name="T6" fmla="*/ 16 w 21"/>
                <a:gd name="T7" fmla="*/ 9 h 28"/>
                <a:gd name="T8" fmla="*/ 16 w 21"/>
                <a:gd name="T9" fmla="*/ 9 h 28"/>
                <a:gd name="T10" fmla="*/ 14 w 21"/>
                <a:gd name="T11" fmla="*/ 5 h 28"/>
                <a:gd name="T12" fmla="*/ 16 w 21"/>
                <a:gd name="T13" fmla="*/ 0 h 28"/>
                <a:gd name="T14" fmla="*/ 5 w 21"/>
                <a:gd name="T15" fmla="*/ 0 h 28"/>
                <a:gd name="T16" fmla="*/ 6 w 21"/>
                <a:gd name="T17" fmla="*/ 5 h 28"/>
                <a:gd name="T18" fmla="*/ 4 w 21"/>
                <a:gd name="T19" fmla="*/ 9 h 28"/>
                <a:gd name="T20" fmla="*/ 4 w 21"/>
                <a:gd name="T21" fmla="*/ 9 h 28"/>
                <a:gd name="T22" fmla="*/ 0 w 21"/>
                <a:gd name="T23" fmla="*/ 1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28">
                  <a:moveTo>
                    <a:pt x="0" y="18"/>
                  </a:moveTo>
                  <a:cubicBezTo>
                    <a:pt x="0" y="24"/>
                    <a:pt x="4" y="28"/>
                    <a:pt x="10" y="28"/>
                  </a:cubicBezTo>
                  <a:cubicBezTo>
                    <a:pt x="16" y="28"/>
                    <a:pt x="21" y="24"/>
                    <a:pt x="21" y="18"/>
                  </a:cubicBezTo>
                  <a:cubicBezTo>
                    <a:pt x="21" y="14"/>
                    <a:pt x="19" y="11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5" y="8"/>
                    <a:pt x="14" y="7"/>
                    <a:pt x="14" y="5"/>
                  </a:cubicBezTo>
                  <a:cubicBezTo>
                    <a:pt x="14" y="2"/>
                    <a:pt x="16" y="0"/>
                    <a:pt x="1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6" y="2"/>
                    <a:pt x="6" y="5"/>
                  </a:cubicBezTo>
                  <a:cubicBezTo>
                    <a:pt x="6" y="7"/>
                    <a:pt x="5" y="8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1" y="11"/>
                    <a:pt x="0" y="14"/>
                    <a:pt x="0" y="18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3" name="Freeform 1038"/>
            <p:cNvSpPr>
              <a:spLocks/>
            </p:cNvSpPr>
            <p:nvPr/>
          </p:nvSpPr>
          <p:spPr bwMode="auto">
            <a:xfrm>
              <a:off x="3688460" y="3872054"/>
              <a:ext cx="144463" cy="193675"/>
            </a:xfrm>
            <a:custGeom>
              <a:avLst/>
              <a:gdLst>
                <a:gd name="T0" fmla="*/ 21 w 21"/>
                <a:gd name="T1" fmla="*/ 10 h 28"/>
                <a:gd name="T2" fmla="*/ 11 w 21"/>
                <a:gd name="T3" fmla="*/ 0 h 28"/>
                <a:gd name="T4" fmla="*/ 0 w 21"/>
                <a:gd name="T5" fmla="*/ 10 h 28"/>
                <a:gd name="T6" fmla="*/ 5 w 21"/>
                <a:gd name="T7" fmla="*/ 19 h 28"/>
                <a:gd name="T8" fmla="*/ 5 w 21"/>
                <a:gd name="T9" fmla="*/ 19 h 28"/>
                <a:gd name="T10" fmla="*/ 7 w 21"/>
                <a:gd name="T11" fmla="*/ 23 h 28"/>
                <a:gd name="T12" fmla="*/ 5 w 21"/>
                <a:gd name="T13" fmla="*/ 28 h 28"/>
                <a:gd name="T14" fmla="*/ 16 w 21"/>
                <a:gd name="T15" fmla="*/ 28 h 28"/>
                <a:gd name="T16" fmla="*/ 14 w 21"/>
                <a:gd name="T17" fmla="*/ 23 h 28"/>
                <a:gd name="T18" fmla="*/ 17 w 21"/>
                <a:gd name="T19" fmla="*/ 19 h 28"/>
                <a:gd name="T20" fmla="*/ 17 w 21"/>
                <a:gd name="T21" fmla="*/ 19 h 28"/>
                <a:gd name="T22" fmla="*/ 21 w 21"/>
                <a:gd name="T23" fmla="*/ 1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28">
                  <a:moveTo>
                    <a:pt x="21" y="10"/>
                  </a:moveTo>
                  <a:cubicBezTo>
                    <a:pt x="21" y="4"/>
                    <a:pt x="16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4"/>
                    <a:pt x="2" y="17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20"/>
                    <a:pt x="7" y="21"/>
                    <a:pt x="7" y="23"/>
                  </a:cubicBezTo>
                  <a:cubicBezTo>
                    <a:pt x="7" y="26"/>
                    <a:pt x="5" y="28"/>
                    <a:pt x="5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8"/>
                    <a:pt x="14" y="26"/>
                    <a:pt x="14" y="23"/>
                  </a:cubicBezTo>
                  <a:cubicBezTo>
                    <a:pt x="14" y="21"/>
                    <a:pt x="16" y="20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9" y="17"/>
                    <a:pt x="21" y="14"/>
                    <a:pt x="21" y="10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4" name="Freeform 1039"/>
            <p:cNvSpPr>
              <a:spLocks/>
            </p:cNvSpPr>
            <p:nvPr/>
          </p:nvSpPr>
          <p:spPr bwMode="auto">
            <a:xfrm>
              <a:off x="3156648" y="3332304"/>
              <a:ext cx="1146175" cy="684213"/>
            </a:xfrm>
            <a:custGeom>
              <a:avLst/>
              <a:gdLst>
                <a:gd name="T0" fmla="*/ 97 w 166"/>
                <a:gd name="T1" fmla="*/ 0 h 99"/>
                <a:gd name="T2" fmla="*/ 97 w 166"/>
                <a:gd name="T3" fmla="*/ 0 h 99"/>
                <a:gd name="T4" fmla="*/ 102 w 166"/>
                <a:gd name="T5" fmla="*/ 11 h 99"/>
                <a:gd name="T6" fmla="*/ 88 w 166"/>
                <a:gd name="T7" fmla="*/ 25 h 99"/>
                <a:gd name="T8" fmla="*/ 74 w 166"/>
                <a:gd name="T9" fmla="*/ 11 h 99"/>
                <a:gd name="T10" fmla="*/ 79 w 166"/>
                <a:gd name="T11" fmla="*/ 0 h 99"/>
                <a:gd name="T12" fmla="*/ 80 w 166"/>
                <a:gd name="T13" fmla="*/ 0 h 99"/>
                <a:gd name="T14" fmla="*/ 13 w 166"/>
                <a:gd name="T15" fmla="*/ 0 h 99"/>
                <a:gd name="T16" fmla="*/ 0 w 166"/>
                <a:gd name="T17" fmla="*/ 63 h 99"/>
                <a:gd name="T18" fmla="*/ 4 w 166"/>
                <a:gd name="T19" fmla="*/ 99 h 99"/>
                <a:gd name="T20" fmla="*/ 79 w 166"/>
                <a:gd name="T21" fmla="*/ 99 h 99"/>
                <a:gd name="T22" fmla="*/ 73 w 166"/>
                <a:gd name="T23" fmla="*/ 88 h 99"/>
                <a:gd name="T24" fmla="*/ 88 w 166"/>
                <a:gd name="T25" fmla="*/ 74 h 99"/>
                <a:gd name="T26" fmla="*/ 102 w 166"/>
                <a:gd name="T27" fmla="*/ 88 h 99"/>
                <a:gd name="T28" fmla="*/ 97 w 166"/>
                <a:gd name="T29" fmla="*/ 99 h 99"/>
                <a:gd name="T30" fmla="*/ 96 w 166"/>
                <a:gd name="T31" fmla="*/ 99 h 99"/>
                <a:gd name="T32" fmla="*/ 166 w 166"/>
                <a:gd name="T33" fmla="*/ 99 h 99"/>
                <a:gd name="T34" fmla="*/ 166 w 166"/>
                <a:gd name="T35" fmla="*/ 0 h 99"/>
                <a:gd name="T36" fmla="*/ 97 w 166"/>
                <a:gd name="T37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6" h="99">
                  <a:moveTo>
                    <a:pt x="97" y="0"/>
                  </a:moveTo>
                  <a:cubicBezTo>
                    <a:pt x="97" y="0"/>
                    <a:pt x="97" y="0"/>
                    <a:pt x="97" y="0"/>
                  </a:cubicBezTo>
                  <a:cubicBezTo>
                    <a:pt x="100" y="2"/>
                    <a:pt x="102" y="7"/>
                    <a:pt x="102" y="11"/>
                  </a:cubicBezTo>
                  <a:cubicBezTo>
                    <a:pt x="102" y="19"/>
                    <a:pt x="96" y="25"/>
                    <a:pt x="88" y="25"/>
                  </a:cubicBezTo>
                  <a:cubicBezTo>
                    <a:pt x="80" y="25"/>
                    <a:pt x="74" y="19"/>
                    <a:pt x="74" y="11"/>
                  </a:cubicBezTo>
                  <a:cubicBezTo>
                    <a:pt x="74" y="7"/>
                    <a:pt x="76" y="3"/>
                    <a:pt x="79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4" y="19"/>
                    <a:pt x="0" y="41"/>
                    <a:pt x="0" y="63"/>
                  </a:cubicBezTo>
                  <a:cubicBezTo>
                    <a:pt x="0" y="76"/>
                    <a:pt x="1" y="88"/>
                    <a:pt x="4" y="99"/>
                  </a:cubicBezTo>
                  <a:cubicBezTo>
                    <a:pt x="79" y="99"/>
                    <a:pt x="79" y="99"/>
                    <a:pt x="79" y="99"/>
                  </a:cubicBezTo>
                  <a:cubicBezTo>
                    <a:pt x="76" y="97"/>
                    <a:pt x="73" y="93"/>
                    <a:pt x="73" y="88"/>
                  </a:cubicBezTo>
                  <a:cubicBezTo>
                    <a:pt x="73" y="80"/>
                    <a:pt x="80" y="74"/>
                    <a:pt x="88" y="74"/>
                  </a:cubicBezTo>
                  <a:cubicBezTo>
                    <a:pt x="96" y="74"/>
                    <a:pt x="102" y="80"/>
                    <a:pt x="102" y="88"/>
                  </a:cubicBezTo>
                  <a:cubicBezTo>
                    <a:pt x="102" y="93"/>
                    <a:pt x="100" y="97"/>
                    <a:pt x="97" y="99"/>
                  </a:cubicBezTo>
                  <a:cubicBezTo>
                    <a:pt x="96" y="99"/>
                    <a:pt x="96" y="99"/>
                    <a:pt x="96" y="99"/>
                  </a:cubicBezTo>
                  <a:cubicBezTo>
                    <a:pt x="166" y="99"/>
                    <a:pt x="166" y="99"/>
                    <a:pt x="166" y="99"/>
                  </a:cubicBezTo>
                  <a:cubicBezTo>
                    <a:pt x="166" y="0"/>
                    <a:pt x="166" y="0"/>
                    <a:pt x="166" y="0"/>
                  </a:cubicBezTo>
                  <a:cubicBezTo>
                    <a:pt x="97" y="0"/>
                    <a:pt x="97" y="0"/>
                    <a:pt x="97" y="0"/>
                  </a:cubicBezTo>
                </a:path>
              </a:pathLst>
            </a:custGeom>
            <a:solidFill>
              <a:srgbClr val="769EB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5" name="Freeform 1042"/>
            <p:cNvSpPr>
              <a:spLocks/>
            </p:cNvSpPr>
            <p:nvPr/>
          </p:nvSpPr>
          <p:spPr bwMode="auto">
            <a:xfrm>
              <a:off x="3259835" y="2606817"/>
              <a:ext cx="1042988" cy="684213"/>
            </a:xfrm>
            <a:custGeom>
              <a:avLst/>
              <a:gdLst>
                <a:gd name="T0" fmla="*/ 0 w 151"/>
                <a:gd name="T1" fmla="*/ 99 h 99"/>
                <a:gd name="T2" fmla="*/ 151 w 151"/>
                <a:gd name="T3" fmla="*/ 99 h 99"/>
                <a:gd name="T4" fmla="*/ 151 w 151"/>
                <a:gd name="T5" fmla="*/ 0 h 99"/>
                <a:gd name="T6" fmla="*/ 0 w 151"/>
                <a:gd name="T7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1" h="99">
                  <a:moveTo>
                    <a:pt x="0" y="99"/>
                  </a:moveTo>
                  <a:cubicBezTo>
                    <a:pt x="151" y="99"/>
                    <a:pt x="151" y="99"/>
                    <a:pt x="151" y="99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84" y="1"/>
                    <a:pt x="26" y="41"/>
                    <a:pt x="0" y="99"/>
                  </a:cubicBezTo>
                </a:path>
              </a:pathLst>
            </a:custGeom>
            <a:solidFill>
              <a:srgbClr val="4ED2C9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6" name="Freeform 1045"/>
            <p:cNvSpPr>
              <a:spLocks/>
            </p:cNvSpPr>
            <p:nvPr/>
          </p:nvSpPr>
          <p:spPr bwMode="auto">
            <a:xfrm>
              <a:off x="4296473" y="2932254"/>
              <a:ext cx="193675" cy="144463"/>
            </a:xfrm>
            <a:custGeom>
              <a:avLst/>
              <a:gdLst>
                <a:gd name="T0" fmla="*/ 18 w 28"/>
                <a:gd name="T1" fmla="*/ 21 h 21"/>
                <a:gd name="T2" fmla="*/ 28 w 28"/>
                <a:gd name="T3" fmla="*/ 11 h 21"/>
                <a:gd name="T4" fmla="*/ 18 w 28"/>
                <a:gd name="T5" fmla="*/ 0 h 21"/>
                <a:gd name="T6" fmla="*/ 9 w 28"/>
                <a:gd name="T7" fmla="*/ 5 h 21"/>
                <a:gd name="T8" fmla="*/ 9 w 28"/>
                <a:gd name="T9" fmla="*/ 5 h 21"/>
                <a:gd name="T10" fmla="*/ 5 w 28"/>
                <a:gd name="T11" fmla="*/ 7 h 21"/>
                <a:gd name="T12" fmla="*/ 0 w 28"/>
                <a:gd name="T13" fmla="*/ 5 h 21"/>
                <a:gd name="T14" fmla="*/ 0 w 28"/>
                <a:gd name="T15" fmla="*/ 16 h 21"/>
                <a:gd name="T16" fmla="*/ 5 w 28"/>
                <a:gd name="T17" fmla="*/ 14 h 21"/>
                <a:gd name="T18" fmla="*/ 9 w 28"/>
                <a:gd name="T19" fmla="*/ 17 h 21"/>
                <a:gd name="T20" fmla="*/ 9 w 28"/>
                <a:gd name="T21" fmla="*/ 17 h 21"/>
                <a:gd name="T22" fmla="*/ 18 w 28"/>
                <a:gd name="T2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21">
                  <a:moveTo>
                    <a:pt x="18" y="21"/>
                  </a:moveTo>
                  <a:cubicBezTo>
                    <a:pt x="23" y="21"/>
                    <a:pt x="28" y="16"/>
                    <a:pt x="28" y="11"/>
                  </a:cubicBezTo>
                  <a:cubicBezTo>
                    <a:pt x="28" y="5"/>
                    <a:pt x="23" y="0"/>
                    <a:pt x="18" y="0"/>
                  </a:cubicBezTo>
                  <a:cubicBezTo>
                    <a:pt x="14" y="0"/>
                    <a:pt x="11" y="2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6"/>
                    <a:pt x="7" y="7"/>
                    <a:pt x="5" y="7"/>
                  </a:cubicBezTo>
                  <a:cubicBezTo>
                    <a:pt x="2" y="7"/>
                    <a:pt x="0" y="5"/>
                    <a:pt x="0" y="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2" y="14"/>
                    <a:pt x="5" y="14"/>
                  </a:cubicBezTo>
                  <a:cubicBezTo>
                    <a:pt x="7" y="14"/>
                    <a:pt x="8" y="16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11" y="19"/>
                    <a:pt x="14" y="21"/>
                    <a:pt x="18" y="21"/>
                  </a:cubicBezTo>
                  <a:close/>
                </a:path>
              </a:pathLst>
            </a:custGeom>
            <a:solidFill>
              <a:srgbClr val="4ED2C9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7" name="Freeform 1046"/>
            <p:cNvSpPr>
              <a:spLocks/>
            </p:cNvSpPr>
            <p:nvPr/>
          </p:nvSpPr>
          <p:spPr bwMode="auto">
            <a:xfrm>
              <a:off x="3694810" y="3291029"/>
              <a:ext cx="146050" cy="193675"/>
            </a:xfrm>
            <a:custGeom>
              <a:avLst/>
              <a:gdLst>
                <a:gd name="T0" fmla="*/ 0 w 21"/>
                <a:gd name="T1" fmla="*/ 17 h 28"/>
                <a:gd name="T2" fmla="*/ 10 w 21"/>
                <a:gd name="T3" fmla="*/ 28 h 28"/>
                <a:gd name="T4" fmla="*/ 21 w 21"/>
                <a:gd name="T5" fmla="*/ 17 h 28"/>
                <a:gd name="T6" fmla="*/ 16 w 21"/>
                <a:gd name="T7" fmla="*/ 8 h 28"/>
                <a:gd name="T8" fmla="*/ 16 w 21"/>
                <a:gd name="T9" fmla="*/ 8 h 28"/>
                <a:gd name="T10" fmla="*/ 14 w 21"/>
                <a:gd name="T11" fmla="*/ 4 h 28"/>
                <a:gd name="T12" fmla="*/ 15 w 21"/>
                <a:gd name="T13" fmla="*/ 0 h 28"/>
                <a:gd name="T14" fmla="*/ 5 w 21"/>
                <a:gd name="T15" fmla="*/ 0 h 28"/>
                <a:gd name="T16" fmla="*/ 6 w 21"/>
                <a:gd name="T17" fmla="*/ 4 h 28"/>
                <a:gd name="T18" fmla="*/ 4 w 21"/>
                <a:gd name="T19" fmla="*/ 9 h 28"/>
                <a:gd name="T20" fmla="*/ 4 w 21"/>
                <a:gd name="T21" fmla="*/ 9 h 28"/>
                <a:gd name="T22" fmla="*/ 0 w 21"/>
                <a:gd name="T23" fmla="*/ 1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28">
                  <a:moveTo>
                    <a:pt x="0" y="17"/>
                  </a:moveTo>
                  <a:cubicBezTo>
                    <a:pt x="0" y="23"/>
                    <a:pt x="4" y="28"/>
                    <a:pt x="10" y="28"/>
                  </a:cubicBezTo>
                  <a:cubicBezTo>
                    <a:pt x="16" y="28"/>
                    <a:pt x="21" y="23"/>
                    <a:pt x="21" y="17"/>
                  </a:cubicBezTo>
                  <a:cubicBezTo>
                    <a:pt x="21" y="14"/>
                    <a:pt x="19" y="10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4" y="7"/>
                    <a:pt x="14" y="6"/>
                    <a:pt x="14" y="4"/>
                  </a:cubicBezTo>
                  <a:cubicBezTo>
                    <a:pt x="14" y="2"/>
                    <a:pt x="15" y="0"/>
                    <a:pt x="1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6" y="1"/>
                    <a:pt x="6" y="4"/>
                  </a:cubicBezTo>
                  <a:cubicBezTo>
                    <a:pt x="6" y="7"/>
                    <a:pt x="5" y="8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1" y="11"/>
                    <a:pt x="0" y="14"/>
                    <a:pt x="0" y="17"/>
                  </a:cubicBezTo>
                  <a:close/>
                </a:path>
              </a:pathLst>
            </a:custGeom>
            <a:solidFill>
              <a:srgbClr val="4ED2C9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1" name="Freeform 1212"/>
            <p:cNvSpPr>
              <a:spLocks/>
            </p:cNvSpPr>
            <p:nvPr/>
          </p:nvSpPr>
          <p:spPr bwMode="auto">
            <a:xfrm>
              <a:off x="5015610" y="3305316"/>
              <a:ext cx="158750" cy="200025"/>
            </a:xfrm>
            <a:custGeom>
              <a:avLst/>
              <a:gdLst>
                <a:gd name="T0" fmla="*/ 1 w 23"/>
                <a:gd name="T1" fmla="*/ 15 h 29"/>
                <a:gd name="T2" fmla="*/ 9 w 23"/>
                <a:gd name="T3" fmla="*/ 28 h 29"/>
                <a:gd name="T4" fmla="*/ 22 w 23"/>
                <a:gd name="T5" fmla="*/ 20 h 29"/>
                <a:gd name="T6" fmla="*/ 19 w 23"/>
                <a:gd name="T7" fmla="*/ 11 h 29"/>
                <a:gd name="T8" fmla="*/ 19 w 23"/>
                <a:gd name="T9" fmla="*/ 11 h 29"/>
                <a:gd name="T10" fmla="*/ 18 w 23"/>
                <a:gd name="T11" fmla="*/ 6 h 29"/>
                <a:gd name="T12" fmla="*/ 21 w 23"/>
                <a:gd name="T13" fmla="*/ 2 h 29"/>
                <a:gd name="T14" fmla="*/ 11 w 23"/>
                <a:gd name="T15" fmla="*/ 0 h 29"/>
                <a:gd name="T16" fmla="*/ 11 w 23"/>
                <a:gd name="T17" fmla="*/ 4 h 29"/>
                <a:gd name="T18" fmla="*/ 8 w 23"/>
                <a:gd name="T19" fmla="*/ 8 h 29"/>
                <a:gd name="T20" fmla="*/ 8 w 23"/>
                <a:gd name="T21" fmla="*/ 8 h 29"/>
                <a:gd name="T22" fmla="*/ 1 w 23"/>
                <a:gd name="T23" fmla="*/ 1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29">
                  <a:moveTo>
                    <a:pt x="1" y="15"/>
                  </a:moveTo>
                  <a:cubicBezTo>
                    <a:pt x="0" y="21"/>
                    <a:pt x="3" y="27"/>
                    <a:pt x="9" y="28"/>
                  </a:cubicBezTo>
                  <a:cubicBezTo>
                    <a:pt x="15" y="29"/>
                    <a:pt x="20" y="26"/>
                    <a:pt x="22" y="20"/>
                  </a:cubicBezTo>
                  <a:cubicBezTo>
                    <a:pt x="23" y="17"/>
                    <a:pt x="22" y="14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8" y="9"/>
                    <a:pt x="18" y="8"/>
                    <a:pt x="18" y="6"/>
                  </a:cubicBezTo>
                  <a:cubicBezTo>
                    <a:pt x="19" y="4"/>
                    <a:pt x="21" y="2"/>
                    <a:pt x="21" y="2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2" y="2"/>
                    <a:pt x="11" y="4"/>
                  </a:cubicBezTo>
                  <a:cubicBezTo>
                    <a:pt x="10" y="7"/>
                    <a:pt x="9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5" y="9"/>
                    <a:pt x="2" y="12"/>
                    <a:pt x="1" y="15"/>
                  </a:cubicBezTo>
                  <a:close/>
                </a:path>
              </a:pathLst>
            </a:custGeom>
            <a:solidFill>
              <a:srgbClr val="FD6753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2" name="Freeform 1213"/>
            <p:cNvSpPr>
              <a:spLocks/>
            </p:cNvSpPr>
            <p:nvPr/>
          </p:nvSpPr>
          <p:spPr bwMode="auto">
            <a:xfrm>
              <a:off x="4572697" y="2159141"/>
              <a:ext cx="1195388" cy="1298575"/>
            </a:xfrm>
            <a:custGeom>
              <a:avLst/>
              <a:gdLst>
                <a:gd name="T0" fmla="*/ 37 w 173"/>
                <a:gd name="T1" fmla="*/ 0 h 188"/>
                <a:gd name="T2" fmla="*/ 25 w 173"/>
                <a:gd name="T3" fmla="*/ 47 h 188"/>
                <a:gd name="T4" fmla="*/ 37 w 173"/>
                <a:gd name="T5" fmla="*/ 45 h 188"/>
                <a:gd name="T6" fmla="*/ 47 w 173"/>
                <a:gd name="T7" fmla="*/ 62 h 188"/>
                <a:gd name="T8" fmla="*/ 30 w 173"/>
                <a:gd name="T9" fmla="*/ 73 h 188"/>
                <a:gd name="T10" fmla="*/ 21 w 173"/>
                <a:gd name="T11" fmla="*/ 65 h 188"/>
                <a:gd name="T12" fmla="*/ 0 w 173"/>
                <a:gd name="T13" fmla="*/ 147 h 188"/>
                <a:gd name="T14" fmla="*/ 160 w 173"/>
                <a:gd name="T15" fmla="*/ 188 h 188"/>
                <a:gd name="T16" fmla="*/ 37 w 173"/>
                <a:gd name="T17" fmla="*/ 0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3" h="188">
                  <a:moveTo>
                    <a:pt x="37" y="0"/>
                  </a:moveTo>
                  <a:cubicBezTo>
                    <a:pt x="25" y="47"/>
                    <a:pt x="25" y="47"/>
                    <a:pt x="25" y="47"/>
                  </a:cubicBezTo>
                  <a:cubicBezTo>
                    <a:pt x="29" y="45"/>
                    <a:pt x="33" y="44"/>
                    <a:pt x="37" y="45"/>
                  </a:cubicBezTo>
                  <a:cubicBezTo>
                    <a:pt x="45" y="47"/>
                    <a:pt x="49" y="55"/>
                    <a:pt x="47" y="62"/>
                  </a:cubicBezTo>
                  <a:cubicBezTo>
                    <a:pt x="45" y="70"/>
                    <a:pt x="38" y="75"/>
                    <a:pt x="30" y="73"/>
                  </a:cubicBezTo>
                  <a:cubicBezTo>
                    <a:pt x="26" y="72"/>
                    <a:pt x="23" y="69"/>
                    <a:pt x="21" y="65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160" y="188"/>
                    <a:pt x="160" y="188"/>
                    <a:pt x="160" y="188"/>
                  </a:cubicBezTo>
                  <a:cubicBezTo>
                    <a:pt x="173" y="104"/>
                    <a:pt x="120" y="23"/>
                    <a:pt x="37" y="0"/>
                  </a:cubicBezTo>
                </a:path>
              </a:pathLst>
            </a:custGeom>
            <a:solidFill>
              <a:srgbClr val="FD6753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06" name="Group 54"/>
          <p:cNvGrpSpPr/>
          <p:nvPr/>
        </p:nvGrpSpPr>
        <p:grpSpPr>
          <a:xfrm>
            <a:off x="6278711" y="4312098"/>
            <a:ext cx="538645" cy="539566"/>
            <a:chOff x="9145588" y="4435475"/>
            <a:chExt cx="464344" cy="465138"/>
          </a:xfrm>
          <a:solidFill>
            <a:srgbClr val="769EBF"/>
          </a:solidFill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07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8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9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0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1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2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3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4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5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16" name="Group 64"/>
          <p:cNvGrpSpPr/>
          <p:nvPr/>
        </p:nvGrpSpPr>
        <p:grpSpPr>
          <a:xfrm>
            <a:off x="6278712" y="5581292"/>
            <a:ext cx="539566" cy="453935"/>
            <a:chOff x="5368132" y="2625725"/>
            <a:chExt cx="465138" cy="391319"/>
          </a:xfrm>
          <a:solidFill>
            <a:srgbClr val="92D050"/>
          </a:solidFill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17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582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8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582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9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582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20" name="Group 68"/>
          <p:cNvGrpSpPr/>
          <p:nvPr/>
        </p:nvGrpSpPr>
        <p:grpSpPr>
          <a:xfrm>
            <a:off x="6278711" y="3043827"/>
            <a:ext cx="538645" cy="538645"/>
            <a:chOff x="4439444" y="1652588"/>
            <a:chExt cx="464344" cy="464344"/>
          </a:xfrm>
          <a:solidFill>
            <a:srgbClr val="91E3DE"/>
          </a:solidFill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21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2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3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24" name="Group 72"/>
          <p:cNvGrpSpPr/>
          <p:nvPr/>
        </p:nvGrpSpPr>
        <p:grpSpPr>
          <a:xfrm>
            <a:off x="6278711" y="1893414"/>
            <a:ext cx="538645" cy="420787"/>
            <a:chOff x="2581275" y="1710532"/>
            <a:chExt cx="464344" cy="362744"/>
          </a:xfrm>
          <a:solidFill>
            <a:srgbClr val="FD543D"/>
          </a:solidFill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25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582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582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582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582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9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582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0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582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1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89" tIns="20089" rIns="20089" bIns="20089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582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32" name="Group 80"/>
          <p:cNvGrpSpPr/>
          <p:nvPr/>
        </p:nvGrpSpPr>
        <p:grpSpPr>
          <a:xfrm>
            <a:off x="6982409" y="1696947"/>
            <a:ext cx="4268614" cy="920270"/>
            <a:chOff x="1513650" y="1324056"/>
            <a:chExt cx="4047778" cy="872660"/>
          </a:xfrm>
        </p:grpSpPr>
        <p:sp>
          <p:nvSpPr>
            <p:cNvPr id="333" name="TextBox 81"/>
            <p:cNvSpPr txBox="1"/>
            <p:nvPr/>
          </p:nvSpPr>
          <p:spPr>
            <a:xfrm>
              <a:off x="1513650" y="1324056"/>
              <a:ext cx="1488454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4" name="Rectangle 82"/>
            <p:cNvSpPr/>
            <p:nvPr/>
          </p:nvSpPr>
          <p:spPr>
            <a:xfrm>
              <a:off x="1513650" y="1709867"/>
              <a:ext cx="4047778" cy="4868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点击添加相关标题文字，点击添加相关标题文字，点击添加相关标题文字，点击添加相关标题文字。点击添加相关标题文字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35" name="Group 83"/>
          <p:cNvGrpSpPr/>
          <p:nvPr/>
        </p:nvGrpSpPr>
        <p:grpSpPr>
          <a:xfrm>
            <a:off x="6982409" y="2898185"/>
            <a:ext cx="4268614" cy="920270"/>
            <a:chOff x="1513650" y="1324056"/>
            <a:chExt cx="4047778" cy="872660"/>
          </a:xfrm>
        </p:grpSpPr>
        <p:sp>
          <p:nvSpPr>
            <p:cNvPr id="336" name="TextBox 84"/>
            <p:cNvSpPr txBox="1"/>
            <p:nvPr/>
          </p:nvSpPr>
          <p:spPr>
            <a:xfrm>
              <a:off x="1513650" y="1324056"/>
              <a:ext cx="1488454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" name="Rectangle 85"/>
            <p:cNvSpPr/>
            <p:nvPr/>
          </p:nvSpPr>
          <p:spPr>
            <a:xfrm>
              <a:off x="1513650" y="1709867"/>
              <a:ext cx="4047778" cy="4868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点击添加相关标题文字，点击添加相关标题文字，点击添加相关标题文字，点击添加相关标题文字。点击添加相关标题文字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38" name="Group 86"/>
          <p:cNvGrpSpPr/>
          <p:nvPr/>
        </p:nvGrpSpPr>
        <p:grpSpPr>
          <a:xfrm>
            <a:off x="6982409" y="4164263"/>
            <a:ext cx="4268614" cy="923853"/>
            <a:chOff x="1513650" y="1320658"/>
            <a:chExt cx="4047778" cy="876058"/>
          </a:xfrm>
        </p:grpSpPr>
        <p:sp>
          <p:nvSpPr>
            <p:cNvPr id="339" name="TextBox 87"/>
            <p:cNvSpPr txBox="1"/>
            <p:nvPr/>
          </p:nvSpPr>
          <p:spPr>
            <a:xfrm>
              <a:off x="1513650" y="1320658"/>
              <a:ext cx="1488454" cy="3953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0" name="Rectangle 88"/>
            <p:cNvSpPr/>
            <p:nvPr/>
          </p:nvSpPr>
          <p:spPr>
            <a:xfrm>
              <a:off x="1513650" y="1709867"/>
              <a:ext cx="4047778" cy="4868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点击添加相关标题文字，点击添加相关标题文字，点击添加相关标题文字，点击添加相关标题文字。点击添加相关标题文字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41" name="Group 89"/>
          <p:cNvGrpSpPr/>
          <p:nvPr/>
        </p:nvGrpSpPr>
        <p:grpSpPr>
          <a:xfrm>
            <a:off x="6979721" y="5335871"/>
            <a:ext cx="4268614" cy="953482"/>
            <a:chOff x="1513650" y="1292562"/>
            <a:chExt cx="4047778" cy="904154"/>
          </a:xfrm>
        </p:grpSpPr>
        <p:sp>
          <p:nvSpPr>
            <p:cNvPr id="342" name="TextBox 90"/>
            <p:cNvSpPr txBox="1"/>
            <p:nvPr/>
          </p:nvSpPr>
          <p:spPr>
            <a:xfrm>
              <a:off x="1513650" y="1292562"/>
              <a:ext cx="1488454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3" name="Rectangle 91"/>
            <p:cNvSpPr/>
            <p:nvPr/>
          </p:nvSpPr>
          <p:spPr>
            <a:xfrm>
              <a:off x="1513650" y="1709867"/>
              <a:ext cx="4047778" cy="4868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点击添加相关标题文字，点击添加相关标题文字，点击添加相关标题文字，点击添加相关标题文字。点击添加相关标题文字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8" name="矩形 267"/>
          <p:cNvSpPr/>
          <p:nvPr/>
        </p:nvSpPr>
        <p:spPr>
          <a:xfrm>
            <a:off x="0" y="375965"/>
            <a:ext cx="163885" cy="57606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9" name="TextBox 89"/>
          <p:cNvSpPr txBox="1"/>
          <p:nvPr/>
        </p:nvSpPr>
        <p:spPr>
          <a:xfrm>
            <a:off x="363770" y="377765"/>
            <a:ext cx="3262432" cy="525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GB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09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8" grpId="0" animBg="1"/>
      <p:bldP spid="26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roup 50"/>
          <p:cNvGrpSpPr/>
          <p:nvPr/>
        </p:nvGrpSpPr>
        <p:grpSpPr>
          <a:xfrm>
            <a:off x="7540161" y="2996911"/>
            <a:ext cx="2219437" cy="2558789"/>
            <a:chOff x="7255304" y="2715149"/>
            <a:chExt cx="2315077" cy="2669052"/>
          </a:xfrm>
        </p:grpSpPr>
        <p:grpSp>
          <p:nvGrpSpPr>
            <p:cNvPr id="52" name="Group 51"/>
            <p:cNvGrpSpPr/>
            <p:nvPr/>
          </p:nvGrpSpPr>
          <p:grpSpPr>
            <a:xfrm flipV="1">
              <a:off x="7255304" y="2715149"/>
              <a:ext cx="2315077" cy="2669052"/>
              <a:chOff x="1923786" y="2403728"/>
              <a:chExt cx="2315077" cy="2669052"/>
            </a:xfrm>
          </p:grpSpPr>
          <p:sp>
            <p:nvSpPr>
              <p:cNvPr id="65" name="Flowchart: Decision 64"/>
              <p:cNvSpPr/>
              <p:nvPr/>
            </p:nvSpPr>
            <p:spPr>
              <a:xfrm>
                <a:off x="1923786" y="2403728"/>
                <a:ext cx="2315077" cy="2315077"/>
              </a:xfrm>
              <a:prstGeom prst="flowChartDecision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innerShdw blurRad="190500" dist="101600" dir="16200000">
                  <a:prstClr val="black">
                    <a:alpha val="4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GB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lowchart: Decision 65"/>
              <p:cNvSpPr/>
              <p:nvPr/>
            </p:nvSpPr>
            <p:spPr>
              <a:xfrm>
                <a:off x="1923786" y="2757703"/>
                <a:ext cx="2315077" cy="2315077"/>
              </a:xfrm>
              <a:prstGeom prst="flowChartDecision">
                <a:avLst/>
              </a:prstGeom>
              <a:solidFill>
                <a:srgbClr val="769EBF"/>
              </a:solidFill>
              <a:ln>
                <a:noFill/>
              </a:ln>
              <a:effectLst>
                <a:outerShdw blurRad="190500" dist="101600" dir="16200000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GB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8103821" y="3563137"/>
              <a:ext cx="618042" cy="619099"/>
              <a:chOff x="9145588" y="4435475"/>
              <a:chExt cx="464344" cy="465138"/>
            </a:xfrm>
            <a:solidFill>
              <a:schemeClr val="accent5"/>
            </a:solidFill>
          </p:grpSpPr>
          <p:sp>
            <p:nvSpPr>
              <p:cNvPr id="56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1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4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7" name="Group 66"/>
          <p:cNvGrpSpPr/>
          <p:nvPr/>
        </p:nvGrpSpPr>
        <p:grpSpPr>
          <a:xfrm>
            <a:off x="3096389" y="2991469"/>
            <a:ext cx="2219437" cy="2558789"/>
            <a:chOff x="2625150" y="2715149"/>
            <a:chExt cx="2315077" cy="2669052"/>
          </a:xfrm>
        </p:grpSpPr>
        <p:grpSp>
          <p:nvGrpSpPr>
            <p:cNvPr id="68" name="Group 67"/>
            <p:cNvGrpSpPr/>
            <p:nvPr/>
          </p:nvGrpSpPr>
          <p:grpSpPr>
            <a:xfrm flipV="1">
              <a:off x="2625150" y="2715149"/>
              <a:ext cx="2315077" cy="2669052"/>
              <a:chOff x="1923786" y="2403728"/>
              <a:chExt cx="2315077" cy="2669052"/>
            </a:xfrm>
          </p:grpSpPr>
          <p:sp>
            <p:nvSpPr>
              <p:cNvPr id="72" name="Flowchart: Decision 71"/>
              <p:cNvSpPr/>
              <p:nvPr/>
            </p:nvSpPr>
            <p:spPr>
              <a:xfrm>
                <a:off x="1923786" y="2403728"/>
                <a:ext cx="2315077" cy="2315077"/>
              </a:xfrm>
              <a:prstGeom prst="flowChartDecision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innerShdw blurRad="190500" dist="101600" dir="16200000">
                  <a:prstClr val="black">
                    <a:alpha val="4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GB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lowchart: Decision 72"/>
              <p:cNvSpPr/>
              <p:nvPr/>
            </p:nvSpPr>
            <p:spPr>
              <a:xfrm>
                <a:off x="1923786" y="2757702"/>
                <a:ext cx="2315077" cy="2315078"/>
              </a:xfrm>
              <a:prstGeom prst="flowChartDecision">
                <a:avLst/>
              </a:prstGeom>
              <a:solidFill>
                <a:srgbClr val="91E3DE"/>
              </a:solidFill>
              <a:ln>
                <a:noFill/>
              </a:ln>
              <a:effectLst>
                <a:outerShdw blurRad="190500" dist="127000" dir="16200000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GB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9" name="Group 68"/>
            <p:cNvGrpSpPr/>
            <p:nvPr/>
          </p:nvGrpSpPr>
          <p:grpSpPr>
            <a:xfrm>
              <a:off x="3549099" y="3562079"/>
              <a:ext cx="467178" cy="619099"/>
              <a:chOff x="3582988" y="3510757"/>
              <a:chExt cx="319088" cy="465138"/>
            </a:xfrm>
            <a:solidFill>
              <a:schemeClr val="accent2"/>
            </a:solidFill>
          </p:grpSpPr>
          <p:sp>
            <p:nvSpPr>
              <p:cNvPr id="70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1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4" name="Group 73"/>
          <p:cNvGrpSpPr/>
          <p:nvPr/>
        </p:nvGrpSpPr>
        <p:grpSpPr>
          <a:xfrm>
            <a:off x="877032" y="2621535"/>
            <a:ext cx="2219437" cy="2558789"/>
            <a:chOff x="310073" y="2361174"/>
            <a:chExt cx="2315077" cy="2669052"/>
          </a:xfrm>
        </p:grpSpPr>
        <p:grpSp>
          <p:nvGrpSpPr>
            <p:cNvPr id="75" name="Group 74"/>
            <p:cNvGrpSpPr/>
            <p:nvPr/>
          </p:nvGrpSpPr>
          <p:grpSpPr>
            <a:xfrm>
              <a:off x="310073" y="2361174"/>
              <a:ext cx="2315077" cy="2669052"/>
              <a:chOff x="1923786" y="2403728"/>
              <a:chExt cx="2315077" cy="2669052"/>
            </a:xfrm>
          </p:grpSpPr>
          <p:sp>
            <p:nvSpPr>
              <p:cNvPr id="79" name="Flowchart: Decision 78"/>
              <p:cNvSpPr/>
              <p:nvPr/>
            </p:nvSpPr>
            <p:spPr>
              <a:xfrm>
                <a:off x="1923786" y="2403728"/>
                <a:ext cx="2315077" cy="2315077"/>
              </a:xfrm>
              <a:prstGeom prst="flowChartDecision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innerShdw blurRad="190500" dist="101600" dir="16200000">
                  <a:prstClr val="black">
                    <a:alpha val="4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GB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0" name="Flowchart: Decision 79"/>
              <p:cNvSpPr/>
              <p:nvPr/>
            </p:nvSpPr>
            <p:spPr>
              <a:xfrm>
                <a:off x="1923786" y="2757703"/>
                <a:ext cx="2315077" cy="2315077"/>
              </a:xfrm>
              <a:prstGeom prst="flowChartDecision">
                <a:avLst/>
              </a:prstGeom>
              <a:solidFill>
                <a:srgbClr val="FD6753"/>
              </a:solidFill>
              <a:ln>
                <a:noFill/>
              </a:ln>
              <a:effectLst>
                <a:outerShdw blurRad="190500" dist="1016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GB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6" name="Group 75"/>
            <p:cNvGrpSpPr/>
            <p:nvPr/>
          </p:nvGrpSpPr>
          <p:grpSpPr>
            <a:xfrm>
              <a:off x="1234022" y="3562078"/>
              <a:ext cx="463795" cy="619099"/>
              <a:chOff x="2639219" y="3510757"/>
              <a:chExt cx="348456" cy="465138"/>
            </a:xfrm>
            <a:solidFill>
              <a:schemeClr val="accent1"/>
            </a:solidFill>
          </p:grpSpPr>
          <p:sp>
            <p:nvSpPr>
              <p:cNvPr id="77" name="AutoShape 115"/>
              <p:cNvSpPr>
                <a:spLocks/>
              </p:cNvSpPr>
              <p:nvPr/>
            </p:nvSpPr>
            <p:spPr bwMode="auto">
              <a:xfrm>
                <a:off x="2639219" y="3510757"/>
                <a:ext cx="348456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8" name="AutoShape 116"/>
              <p:cNvSpPr>
                <a:spLocks/>
              </p:cNvSpPr>
              <p:nvPr/>
            </p:nvSpPr>
            <p:spPr bwMode="auto">
              <a:xfrm>
                <a:off x="2784475" y="3786982"/>
                <a:ext cx="57944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1" name="Group 80"/>
          <p:cNvGrpSpPr/>
          <p:nvPr/>
        </p:nvGrpSpPr>
        <p:grpSpPr>
          <a:xfrm>
            <a:off x="5320725" y="2618182"/>
            <a:ext cx="2219437" cy="2558789"/>
            <a:chOff x="4940227" y="2361174"/>
            <a:chExt cx="2315077" cy="2669052"/>
          </a:xfrm>
        </p:grpSpPr>
        <p:grpSp>
          <p:nvGrpSpPr>
            <p:cNvPr id="82" name="Group 81"/>
            <p:cNvGrpSpPr/>
            <p:nvPr/>
          </p:nvGrpSpPr>
          <p:grpSpPr>
            <a:xfrm>
              <a:off x="4940227" y="2361174"/>
              <a:ext cx="2315077" cy="2669052"/>
              <a:chOff x="1923786" y="2403728"/>
              <a:chExt cx="2315077" cy="2669052"/>
            </a:xfrm>
          </p:grpSpPr>
          <p:sp>
            <p:nvSpPr>
              <p:cNvPr id="87" name="Flowchart: Decision 86"/>
              <p:cNvSpPr/>
              <p:nvPr/>
            </p:nvSpPr>
            <p:spPr>
              <a:xfrm>
                <a:off x="1923786" y="2403728"/>
                <a:ext cx="2315077" cy="2315077"/>
              </a:xfrm>
              <a:prstGeom prst="flowChartDecision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innerShdw blurRad="190500" dist="101600" dir="16200000">
                  <a:prstClr val="black">
                    <a:alpha val="4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GB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8" name="Flowchart: Decision 87"/>
              <p:cNvSpPr/>
              <p:nvPr/>
            </p:nvSpPr>
            <p:spPr>
              <a:xfrm>
                <a:off x="1923786" y="2757703"/>
                <a:ext cx="2315077" cy="2315077"/>
              </a:xfrm>
              <a:prstGeom prst="flowChartDecision">
                <a:avLst/>
              </a:prstGeom>
              <a:solidFill>
                <a:srgbClr val="FCCB43"/>
              </a:solidFill>
              <a:ln>
                <a:noFill/>
              </a:ln>
              <a:effectLst>
                <a:outerShdw blurRad="190500" dist="1016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GB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3" name="Group 82"/>
            <p:cNvGrpSpPr/>
            <p:nvPr/>
          </p:nvGrpSpPr>
          <p:grpSpPr>
            <a:xfrm>
              <a:off x="5788744" y="3563137"/>
              <a:ext cx="618042" cy="618042"/>
              <a:chOff x="4439444" y="2582069"/>
              <a:chExt cx="464344" cy="464344"/>
            </a:xfrm>
            <a:solidFill>
              <a:schemeClr val="accent4"/>
            </a:solidFill>
          </p:grpSpPr>
          <p:sp>
            <p:nvSpPr>
              <p:cNvPr id="84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5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6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9" name="Group 88"/>
          <p:cNvGrpSpPr/>
          <p:nvPr/>
        </p:nvGrpSpPr>
        <p:grpSpPr>
          <a:xfrm>
            <a:off x="567938" y="1539257"/>
            <a:ext cx="2869950" cy="1130033"/>
            <a:chOff x="3816825" y="5468753"/>
            <a:chExt cx="2242158" cy="1071571"/>
          </a:xfrm>
        </p:grpSpPr>
        <p:sp>
          <p:nvSpPr>
            <p:cNvPr id="90" name="TextBox 89"/>
            <p:cNvSpPr txBox="1"/>
            <p:nvPr/>
          </p:nvSpPr>
          <p:spPr>
            <a:xfrm>
              <a:off x="3829560" y="5468753"/>
              <a:ext cx="1226302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Rectangle 90"/>
            <p:cNvSpPr/>
            <p:nvPr/>
          </p:nvSpPr>
          <p:spPr>
            <a:xfrm>
              <a:off x="3816825" y="5822728"/>
              <a:ext cx="2242158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3373616" y="5679901"/>
            <a:ext cx="2803822" cy="1130033"/>
            <a:chOff x="3816825" y="5468753"/>
            <a:chExt cx="2242158" cy="1071571"/>
          </a:xfrm>
        </p:grpSpPr>
        <p:sp>
          <p:nvSpPr>
            <p:cNvPr id="93" name="TextBox 92"/>
            <p:cNvSpPr txBox="1"/>
            <p:nvPr/>
          </p:nvSpPr>
          <p:spPr>
            <a:xfrm>
              <a:off x="3835162" y="5468753"/>
              <a:ext cx="1255224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Rectangle 93"/>
            <p:cNvSpPr/>
            <p:nvPr/>
          </p:nvSpPr>
          <p:spPr>
            <a:xfrm>
              <a:off x="3816825" y="5822728"/>
              <a:ext cx="2242158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7816881" y="5679901"/>
            <a:ext cx="2803822" cy="1130033"/>
            <a:chOff x="3816825" y="5468753"/>
            <a:chExt cx="2242158" cy="1071571"/>
          </a:xfrm>
        </p:grpSpPr>
        <p:sp>
          <p:nvSpPr>
            <p:cNvPr id="96" name="TextBox 95"/>
            <p:cNvSpPr txBox="1"/>
            <p:nvPr/>
          </p:nvSpPr>
          <p:spPr>
            <a:xfrm>
              <a:off x="3816825" y="5468753"/>
              <a:ext cx="1255224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Rectangle 96"/>
            <p:cNvSpPr/>
            <p:nvPr/>
          </p:nvSpPr>
          <p:spPr>
            <a:xfrm>
              <a:off x="3816825" y="5822728"/>
              <a:ext cx="2242158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Group 97"/>
          <p:cNvGrpSpPr/>
          <p:nvPr/>
        </p:nvGrpSpPr>
        <p:grpSpPr>
          <a:xfrm>
            <a:off x="4715451" y="1539257"/>
            <a:ext cx="2869950" cy="1130033"/>
            <a:chOff x="3816825" y="5468753"/>
            <a:chExt cx="2242158" cy="1071571"/>
          </a:xfrm>
        </p:grpSpPr>
        <p:sp>
          <p:nvSpPr>
            <p:cNvPr id="99" name="TextBox 98"/>
            <p:cNvSpPr txBox="1"/>
            <p:nvPr/>
          </p:nvSpPr>
          <p:spPr>
            <a:xfrm>
              <a:off x="3845358" y="5468753"/>
              <a:ext cx="1226302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3816825" y="5822728"/>
              <a:ext cx="2242158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Group 100"/>
          <p:cNvGrpSpPr/>
          <p:nvPr/>
        </p:nvGrpSpPr>
        <p:grpSpPr>
          <a:xfrm>
            <a:off x="9759596" y="2611555"/>
            <a:ext cx="2219437" cy="2558789"/>
            <a:chOff x="9565736" y="2354890"/>
            <a:chExt cx="2315077" cy="2669052"/>
          </a:xfrm>
        </p:grpSpPr>
        <p:grpSp>
          <p:nvGrpSpPr>
            <p:cNvPr id="102" name="Group 101"/>
            <p:cNvGrpSpPr/>
            <p:nvPr/>
          </p:nvGrpSpPr>
          <p:grpSpPr>
            <a:xfrm>
              <a:off x="9565736" y="2354890"/>
              <a:ext cx="2315077" cy="2669052"/>
              <a:chOff x="1923786" y="2403728"/>
              <a:chExt cx="2315077" cy="2669052"/>
            </a:xfrm>
          </p:grpSpPr>
          <p:sp>
            <p:nvSpPr>
              <p:cNvPr id="107" name="Flowchart: Decision 106"/>
              <p:cNvSpPr/>
              <p:nvPr/>
            </p:nvSpPr>
            <p:spPr>
              <a:xfrm>
                <a:off x="1923786" y="2403728"/>
                <a:ext cx="2315077" cy="2315077"/>
              </a:xfrm>
              <a:prstGeom prst="flowChartDecision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innerShdw blurRad="190500" dist="101600" dir="16200000">
                  <a:prstClr val="black">
                    <a:alpha val="4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GB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Flowchart: Decision 107"/>
              <p:cNvSpPr/>
              <p:nvPr/>
            </p:nvSpPr>
            <p:spPr>
              <a:xfrm>
                <a:off x="1923786" y="2757703"/>
                <a:ext cx="2315077" cy="2315077"/>
              </a:xfrm>
              <a:prstGeom prst="flowChartDecision">
                <a:avLst/>
              </a:prstGeom>
              <a:solidFill>
                <a:srgbClr val="92D050"/>
              </a:solidFill>
              <a:ln>
                <a:noFill/>
              </a:ln>
              <a:effectLst>
                <a:outerShdw blurRad="190500" dist="1016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GB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3" name="Group 102"/>
            <p:cNvGrpSpPr/>
            <p:nvPr/>
          </p:nvGrpSpPr>
          <p:grpSpPr>
            <a:xfrm>
              <a:off x="10463950" y="3529523"/>
              <a:ext cx="510778" cy="561856"/>
              <a:chOff x="4439444" y="1652588"/>
              <a:chExt cx="464344" cy="464344"/>
            </a:xfrm>
            <a:solidFill>
              <a:schemeClr val="accent3"/>
            </a:solidFill>
          </p:grpSpPr>
          <p:sp>
            <p:nvSpPr>
              <p:cNvPr id="104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5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6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582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9" name="Group 108"/>
          <p:cNvGrpSpPr/>
          <p:nvPr/>
        </p:nvGrpSpPr>
        <p:grpSpPr>
          <a:xfrm>
            <a:off x="9397837" y="1539257"/>
            <a:ext cx="2869950" cy="1130033"/>
            <a:chOff x="3816825" y="5468753"/>
            <a:chExt cx="2242158" cy="1071571"/>
          </a:xfrm>
        </p:grpSpPr>
        <p:sp>
          <p:nvSpPr>
            <p:cNvPr id="110" name="TextBox 109"/>
            <p:cNvSpPr txBox="1"/>
            <p:nvPr/>
          </p:nvSpPr>
          <p:spPr>
            <a:xfrm>
              <a:off x="3835230" y="5468753"/>
              <a:ext cx="1226302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1" name="Rectangle 110"/>
            <p:cNvSpPr/>
            <p:nvPr/>
          </p:nvSpPr>
          <p:spPr>
            <a:xfrm>
              <a:off x="3816825" y="5822728"/>
              <a:ext cx="2242158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2" name="矩形 111"/>
          <p:cNvSpPr/>
          <p:nvPr/>
        </p:nvSpPr>
        <p:spPr>
          <a:xfrm>
            <a:off x="0" y="375965"/>
            <a:ext cx="163885" cy="576064"/>
          </a:xfrm>
          <a:prstGeom prst="rect">
            <a:avLst/>
          </a:prstGeom>
          <a:solidFill>
            <a:srgbClr val="FD67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3" name="TextBox 89"/>
          <p:cNvSpPr txBox="1"/>
          <p:nvPr/>
        </p:nvSpPr>
        <p:spPr>
          <a:xfrm>
            <a:off x="363770" y="377765"/>
            <a:ext cx="3262432" cy="525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GB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08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500"/>
                            </p:stCondLst>
                            <p:childTnLst>
                              <p:par>
                                <p:cTn id="7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4212344" y="1384077"/>
            <a:ext cx="4432471" cy="5168470"/>
            <a:chOff x="3898590" y="1478318"/>
            <a:chExt cx="4203158" cy="4901080"/>
          </a:xfrm>
        </p:grpSpPr>
        <p:sp>
          <p:nvSpPr>
            <p:cNvPr id="4" name="Freeform 10"/>
            <p:cNvSpPr>
              <a:spLocks/>
            </p:cNvSpPr>
            <p:nvPr/>
          </p:nvSpPr>
          <p:spPr bwMode="auto">
            <a:xfrm>
              <a:off x="3898590" y="1478318"/>
              <a:ext cx="4203158" cy="4901080"/>
            </a:xfrm>
            <a:custGeom>
              <a:avLst/>
              <a:gdLst>
                <a:gd name="T0" fmla="*/ 432 w 680"/>
                <a:gd name="T1" fmla="*/ 430 h 794"/>
                <a:gd name="T2" fmla="*/ 461 w 680"/>
                <a:gd name="T3" fmla="*/ 417 h 794"/>
                <a:gd name="T4" fmla="*/ 573 w 680"/>
                <a:gd name="T5" fmla="*/ 504 h 794"/>
                <a:gd name="T6" fmla="*/ 573 w 680"/>
                <a:gd name="T7" fmla="*/ 290 h 794"/>
                <a:gd name="T8" fmla="*/ 461 w 680"/>
                <a:gd name="T9" fmla="*/ 377 h 794"/>
                <a:gd name="T10" fmla="*/ 432 w 680"/>
                <a:gd name="T11" fmla="*/ 365 h 794"/>
                <a:gd name="T12" fmla="*/ 355 w 680"/>
                <a:gd name="T13" fmla="*/ 336 h 794"/>
                <a:gd name="T14" fmla="*/ 369 w 680"/>
                <a:gd name="T15" fmla="*/ 253 h 794"/>
                <a:gd name="T16" fmla="*/ 356 w 680"/>
                <a:gd name="T17" fmla="*/ 169 h 794"/>
                <a:gd name="T18" fmla="*/ 432 w 680"/>
                <a:gd name="T19" fmla="*/ 140 h 794"/>
                <a:gd name="T20" fmla="*/ 461 w 680"/>
                <a:gd name="T21" fmla="*/ 128 h 794"/>
                <a:gd name="T22" fmla="*/ 573 w 680"/>
                <a:gd name="T23" fmla="*/ 215 h 794"/>
                <a:gd name="T24" fmla="*/ 573 w 680"/>
                <a:gd name="T25" fmla="*/ 0 h 794"/>
                <a:gd name="T26" fmla="*/ 461 w 680"/>
                <a:gd name="T27" fmla="*/ 87 h 794"/>
                <a:gd name="T28" fmla="*/ 432 w 680"/>
                <a:gd name="T29" fmla="*/ 75 h 794"/>
                <a:gd name="T30" fmla="*/ 311 w 680"/>
                <a:gd name="T31" fmla="*/ 107 h 794"/>
                <a:gd name="T32" fmla="*/ 325 w 680"/>
                <a:gd name="T33" fmla="*/ 191 h 794"/>
                <a:gd name="T34" fmla="*/ 248 w 680"/>
                <a:gd name="T35" fmla="*/ 220 h 794"/>
                <a:gd name="T36" fmla="*/ 219 w 680"/>
                <a:gd name="T37" fmla="*/ 233 h 794"/>
                <a:gd name="T38" fmla="*/ 107 w 680"/>
                <a:gd name="T39" fmla="*/ 146 h 794"/>
                <a:gd name="T40" fmla="*/ 107 w 680"/>
                <a:gd name="T41" fmla="*/ 360 h 794"/>
                <a:gd name="T42" fmla="*/ 219 w 680"/>
                <a:gd name="T43" fmla="*/ 273 h 794"/>
                <a:gd name="T44" fmla="*/ 248 w 680"/>
                <a:gd name="T45" fmla="*/ 286 h 794"/>
                <a:gd name="T46" fmla="*/ 324 w 680"/>
                <a:gd name="T47" fmla="*/ 315 h 794"/>
                <a:gd name="T48" fmla="*/ 311 w 680"/>
                <a:gd name="T49" fmla="*/ 397 h 794"/>
                <a:gd name="T50" fmla="*/ 325 w 680"/>
                <a:gd name="T51" fmla="*/ 481 h 794"/>
                <a:gd name="T52" fmla="*/ 248 w 680"/>
                <a:gd name="T53" fmla="*/ 510 h 794"/>
                <a:gd name="T54" fmla="*/ 219 w 680"/>
                <a:gd name="T55" fmla="*/ 522 h 794"/>
                <a:gd name="T56" fmla="*/ 107 w 680"/>
                <a:gd name="T57" fmla="*/ 435 h 794"/>
                <a:gd name="T58" fmla="*/ 107 w 680"/>
                <a:gd name="T59" fmla="*/ 649 h 794"/>
                <a:gd name="T60" fmla="*/ 219 w 680"/>
                <a:gd name="T61" fmla="*/ 562 h 794"/>
                <a:gd name="T62" fmla="*/ 248 w 680"/>
                <a:gd name="T63" fmla="*/ 575 h 794"/>
                <a:gd name="T64" fmla="*/ 324 w 680"/>
                <a:gd name="T65" fmla="*/ 604 h 794"/>
                <a:gd name="T66" fmla="*/ 311 w 680"/>
                <a:gd name="T67" fmla="*/ 687 h 794"/>
                <a:gd name="T68" fmla="*/ 432 w 680"/>
                <a:gd name="T69" fmla="*/ 719 h 794"/>
                <a:gd name="T70" fmla="*/ 461 w 680"/>
                <a:gd name="T71" fmla="*/ 707 h 794"/>
                <a:gd name="T72" fmla="*/ 573 w 680"/>
                <a:gd name="T73" fmla="*/ 794 h 794"/>
                <a:gd name="T74" fmla="*/ 573 w 680"/>
                <a:gd name="T75" fmla="*/ 580 h 794"/>
                <a:gd name="T76" fmla="*/ 461 w 680"/>
                <a:gd name="T77" fmla="*/ 667 h 794"/>
                <a:gd name="T78" fmla="*/ 432 w 680"/>
                <a:gd name="T79" fmla="*/ 654 h 794"/>
                <a:gd name="T80" fmla="*/ 355 w 680"/>
                <a:gd name="T81" fmla="*/ 625 h 794"/>
                <a:gd name="T82" fmla="*/ 369 w 680"/>
                <a:gd name="T83" fmla="*/ 542 h 794"/>
                <a:gd name="T84" fmla="*/ 356 w 680"/>
                <a:gd name="T85" fmla="*/ 459 h 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80" h="794">
                  <a:moveTo>
                    <a:pt x="376" y="462"/>
                  </a:moveTo>
                  <a:cubicBezTo>
                    <a:pt x="400" y="462"/>
                    <a:pt x="421" y="449"/>
                    <a:pt x="432" y="430"/>
                  </a:cubicBezTo>
                  <a:cubicBezTo>
                    <a:pt x="432" y="430"/>
                    <a:pt x="439" y="417"/>
                    <a:pt x="445" y="417"/>
                  </a:cubicBezTo>
                  <a:cubicBezTo>
                    <a:pt x="461" y="417"/>
                    <a:pt x="461" y="417"/>
                    <a:pt x="461" y="417"/>
                  </a:cubicBezTo>
                  <a:cubicBezTo>
                    <a:pt x="468" y="417"/>
                    <a:pt x="472" y="434"/>
                    <a:pt x="472" y="434"/>
                  </a:cubicBezTo>
                  <a:cubicBezTo>
                    <a:pt x="487" y="475"/>
                    <a:pt x="527" y="504"/>
                    <a:pt x="573" y="504"/>
                  </a:cubicBezTo>
                  <a:cubicBezTo>
                    <a:pt x="632" y="504"/>
                    <a:pt x="680" y="456"/>
                    <a:pt x="680" y="397"/>
                  </a:cubicBezTo>
                  <a:cubicBezTo>
                    <a:pt x="680" y="338"/>
                    <a:pt x="632" y="290"/>
                    <a:pt x="573" y="290"/>
                  </a:cubicBezTo>
                  <a:cubicBezTo>
                    <a:pt x="527" y="290"/>
                    <a:pt x="487" y="319"/>
                    <a:pt x="472" y="361"/>
                  </a:cubicBezTo>
                  <a:cubicBezTo>
                    <a:pt x="472" y="361"/>
                    <a:pt x="468" y="377"/>
                    <a:pt x="461" y="377"/>
                  </a:cubicBezTo>
                  <a:cubicBezTo>
                    <a:pt x="445" y="377"/>
                    <a:pt x="445" y="377"/>
                    <a:pt x="445" y="377"/>
                  </a:cubicBezTo>
                  <a:cubicBezTo>
                    <a:pt x="439" y="377"/>
                    <a:pt x="432" y="365"/>
                    <a:pt x="432" y="365"/>
                  </a:cubicBezTo>
                  <a:cubicBezTo>
                    <a:pt x="421" y="345"/>
                    <a:pt x="400" y="332"/>
                    <a:pt x="376" y="332"/>
                  </a:cubicBezTo>
                  <a:cubicBezTo>
                    <a:pt x="369" y="332"/>
                    <a:pt x="362" y="334"/>
                    <a:pt x="355" y="336"/>
                  </a:cubicBezTo>
                  <a:cubicBezTo>
                    <a:pt x="340" y="307"/>
                    <a:pt x="340" y="307"/>
                    <a:pt x="340" y="307"/>
                  </a:cubicBezTo>
                  <a:cubicBezTo>
                    <a:pt x="358" y="295"/>
                    <a:pt x="369" y="276"/>
                    <a:pt x="369" y="253"/>
                  </a:cubicBezTo>
                  <a:cubicBezTo>
                    <a:pt x="369" y="231"/>
                    <a:pt x="358" y="211"/>
                    <a:pt x="341" y="199"/>
                  </a:cubicBezTo>
                  <a:cubicBezTo>
                    <a:pt x="356" y="169"/>
                    <a:pt x="356" y="169"/>
                    <a:pt x="356" y="169"/>
                  </a:cubicBezTo>
                  <a:cubicBezTo>
                    <a:pt x="362" y="171"/>
                    <a:pt x="369" y="172"/>
                    <a:pt x="376" y="172"/>
                  </a:cubicBezTo>
                  <a:cubicBezTo>
                    <a:pt x="400" y="172"/>
                    <a:pt x="421" y="160"/>
                    <a:pt x="432" y="140"/>
                  </a:cubicBezTo>
                  <a:cubicBezTo>
                    <a:pt x="432" y="140"/>
                    <a:pt x="439" y="128"/>
                    <a:pt x="445" y="128"/>
                  </a:cubicBezTo>
                  <a:cubicBezTo>
                    <a:pt x="461" y="128"/>
                    <a:pt x="461" y="128"/>
                    <a:pt x="461" y="128"/>
                  </a:cubicBezTo>
                  <a:cubicBezTo>
                    <a:pt x="468" y="128"/>
                    <a:pt x="472" y="144"/>
                    <a:pt x="472" y="144"/>
                  </a:cubicBezTo>
                  <a:cubicBezTo>
                    <a:pt x="487" y="185"/>
                    <a:pt x="527" y="215"/>
                    <a:pt x="573" y="215"/>
                  </a:cubicBezTo>
                  <a:cubicBezTo>
                    <a:pt x="632" y="215"/>
                    <a:pt x="680" y="167"/>
                    <a:pt x="680" y="107"/>
                  </a:cubicBezTo>
                  <a:cubicBezTo>
                    <a:pt x="680" y="48"/>
                    <a:pt x="632" y="0"/>
                    <a:pt x="573" y="0"/>
                  </a:cubicBezTo>
                  <a:cubicBezTo>
                    <a:pt x="527" y="0"/>
                    <a:pt x="487" y="30"/>
                    <a:pt x="472" y="71"/>
                  </a:cubicBezTo>
                  <a:cubicBezTo>
                    <a:pt x="472" y="71"/>
                    <a:pt x="468" y="87"/>
                    <a:pt x="461" y="87"/>
                  </a:cubicBezTo>
                  <a:cubicBezTo>
                    <a:pt x="445" y="87"/>
                    <a:pt x="445" y="87"/>
                    <a:pt x="445" y="87"/>
                  </a:cubicBezTo>
                  <a:cubicBezTo>
                    <a:pt x="439" y="87"/>
                    <a:pt x="432" y="75"/>
                    <a:pt x="432" y="75"/>
                  </a:cubicBezTo>
                  <a:cubicBezTo>
                    <a:pt x="421" y="55"/>
                    <a:pt x="400" y="42"/>
                    <a:pt x="376" y="42"/>
                  </a:cubicBezTo>
                  <a:cubicBezTo>
                    <a:pt x="340" y="42"/>
                    <a:pt x="311" y="72"/>
                    <a:pt x="311" y="107"/>
                  </a:cubicBezTo>
                  <a:cubicBezTo>
                    <a:pt x="311" y="130"/>
                    <a:pt x="322" y="150"/>
                    <a:pt x="340" y="162"/>
                  </a:cubicBezTo>
                  <a:cubicBezTo>
                    <a:pt x="325" y="191"/>
                    <a:pt x="325" y="191"/>
                    <a:pt x="325" y="191"/>
                  </a:cubicBezTo>
                  <a:cubicBezTo>
                    <a:pt x="318" y="189"/>
                    <a:pt x="311" y="188"/>
                    <a:pt x="304" y="188"/>
                  </a:cubicBezTo>
                  <a:cubicBezTo>
                    <a:pt x="280" y="188"/>
                    <a:pt x="259" y="201"/>
                    <a:pt x="248" y="220"/>
                  </a:cubicBezTo>
                  <a:cubicBezTo>
                    <a:pt x="248" y="220"/>
                    <a:pt x="242" y="233"/>
                    <a:pt x="235" y="233"/>
                  </a:cubicBezTo>
                  <a:cubicBezTo>
                    <a:pt x="219" y="233"/>
                    <a:pt x="219" y="233"/>
                    <a:pt x="219" y="233"/>
                  </a:cubicBezTo>
                  <a:cubicBezTo>
                    <a:pt x="212" y="233"/>
                    <a:pt x="208" y="216"/>
                    <a:pt x="208" y="216"/>
                  </a:cubicBezTo>
                  <a:cubicBezTo>
                    <a:pt x="193" y="175"/>
                    <a:pt x="154" y="146"/>
                    <a:pt x="107" y="146"/>
                  </a:cubicBezTo>
                  <a:cubicBezTo>
                    <a:pt x="48" y="146"/>
                    <a:pt x="0" y="194"/>
                    <a:pt x="0" y="253"/>
                  </a:cubicBezTo>
                  <a:cubicBezTo>
                    <a:pt x="0" y="312"/>
                    <a:pt x="48" y="360"/>
                    <a:pt x="107" y="360"/>
                  </a:cubicBezTo>
                  <a:cubicBezTo>
                    <a:pt x="154" y="360"/>
                    <a:pt x="193" y="331"/>
                    <a:pt x="208" y="290"/>
                  </a:cubicBezTo>
                  <a:cubicBezTo>
                    <a:pt x="208" y="290"/>
                    <a:pt x="212" y="273"/>
                    <a:pt x="219" y="273"/>
                  </a:cubicBezTo>
                  <a:cubicBezTo>
                    <a:pt x="235" y="273"/>
                    <a:pt x="235" y="273"/>
                    <a:pt x="235" y="273"/>
                  </a:cubicBezTo>
                  <a:cubicBezTo>
                    <a:pt x="242" y="273"/>
                    <a:pt x="248" y="286"/>
                    <a:pt x="248" y="286"/>
                  </a:cubicBezTo>
                  <a:cubicBezTo>
                    <a:pt x="259" y="305"/>
                    <a:pt x="280" y="318"/>
                    <a:pt x="304" y="318"/>
                  </a:cubicBezTo>
                  <a:cubicBezTo>
                    <a:pt x="311" y="318"/>
                    <a:pt x="318" y="317"/>
                    <a:pt x="324" y="315"/>
                  </a:cubicBezTo>
                  <a:cubicBezTo>
                    <a:pt x="339" y="344"/>
                    <a:pt x="339" y="344"/>
                    <a:pt x="339" y="344"/>
                  </a:cubicBezTo>
                  <a:cubicBezTo>
                    <a:pt x="322" y="356"/>
                    <a:pt x="311" y="375"/>
                    <a:pt x="311" y="397"/>
                  </a:cubicBezTo>
                  <a:cubicBezTo>
                    <a:pt x="311" y="420"/>
                    <a:pt x="322" y="440"/>
                    <a:pt x="340" y="451"/>
                  </a:cubicBezTo>
                  <a:cubicBezTo>
                    <a:pt x="325" y="481"/>
                    <a:pt x="325" y="481"/>
                    <a:pt x="325" y="481"/>
                  </a:cubicBezTo>
                  <a:cubicBezTo>
                    <a:pt x="318" y="479"/>
                    <a:pt x="311" y="477"/>
                    <a:pt x="304" y="477"/>
                  </a:cubicBezTo>
                  <a:cubicBezTo>
                    <a:pt x="280" y="477"/>
                    <a:pt x="259" y="490"/>
                    <a:pt x="248" y="510"/>
                  </a:cubicBezTo>
                  <a:cubicBezTo>
                    <a:pt x="248" y="510"/>
                    <a:pt x="242" y="522"/>
                    <a:pt x="235" y="522"/>
                  </a:cubicBezTo>
                  <a:cubicBezTo>
                    <a:pt x="219" y="522"/>
                    <a:pt x="219" y="522"/>
                    <a:pt x="219" y="522"/>
                  </a:cubicBezTo>
                  <a:cubicBezTo>
                    <a:pt x="212" y="522"/>
                    <a:pt x="208" y="506"/>
                    <a:pt x="208" y="506"/>
                  </a:cubicBezTo>
                  <a:cubicBezTo>
                    <a:pt x="193" y="464"/>
                    <a:pt x="154" y="435"/>
                    <a:pt x="107" y="435"/>
                  </a:cubicBezTo>
                  <a:cubicBezTo>
                    <a:pt x="48" y="435"/>
                    <a:pt x="0" y="483"/>
                    <a:pt x="0" y="542"/>
                  </a:cubicBezTo>
                  <a:cubicBezTo>
                    <a:pt x="0" y="602"/>
                    <a:pt x="48" y="649"/>
                    <a:pt x="107" y="649"/>
                  </a:cubicBezTo>
                  <a:cubicBezTo>
                    <a:pt x="154" y="649"/>
                    <a:pt x="193" y="620"/>
                    <a:pt x="208" y="579"/>
                  </a:cubicBezTo>
                  <a:cubicBezTo>
                    <a:pt x="208" y="579"/>
                    <a:pt x="212" y="562"/>
                    <a:pt x="219" y="562"/>
                  </a:cubicBezTo>
                  <a:cubicBezTo>
                    <a:pt x="235" y="562"/>
                    <a:pt x="235" y="562"/>
                    <a:pt x="235" y="562"/>
                  </a:cubicBezTo>
                  <a:cubicBezTo>
                    <a:pt x="242" y="562"/>
                    <a:pt x="248" y="575"/>
                    <a:pt x="248" y="575"/>
                  </a:cubicBezTo>
                  <a:cubicBezTo>
                    <a:pt x="259" y="594"/>
                    <a:pt x="280" y="607"/>
                    <a:pt x="304" y="607"/>
                  </a:cubicBezTo>
                  <a:cubicBezTo>
                    <a:pt x="311" y="607"/>
                    <a:pt x="318" y="606"/>
                    <a:pt x="324" y="604"/>
                  </a:cubicBezTo>
                  <a:cubicBezTo>
                    <a:pt x="339" y="633"/>
                    <a:pt x="339" y="633"/>
                    <a:pt x="339" y="633"/>
                  </a:cubicBezTo>
                  <a:cubicBezTo>
                    <a:pt x="322" y="645"/>
                    <a:pt x="311" y="665"/>
                    <a:pt x="311" y="687"/>
                  </a:cubicBezTo>
                  <a:cubicBezTo>
                    <a:pt x="311" y="723"/>
                    <a:pt x="340" y="752"/>
                    <a:pt x="376" y="752"/>
                  </a:cubicBezTo>
                  <a:cubicBezTo>
                    <a:pt x="400" y="752"/>
                    <a:pt x="421" y="739"/>
                    <a:pt x="432" y="719"/>
                  </a:cubicBezTo>
                  <a:cubicBezTo>
                    <a:pt x="432" y="719"/>
                    <a:pt x="439" y="707"/>
                    <a:pt x="445" y="707"/>
                  </a:cubicBezTo>
                  <a:cubicBezTo>
                    <a:pt x="461" y="707"/>
                    <a:pt x="461" y="707"/>
                    <a:pt x="461" y="707"/>
                  </a:cubicBezTo>
                  <a:cubicBezTo>
                    <a:pt x="468" y="707"/>
                    <a:pt x="472" y="723"/>
                    <a:pt x="472" y="723"/>
                  </a:cubicBezTo>
                  <a:cubicBezTo>
                    <a:pt x="487" y="764"/>
                    <a:pt x="527" y="794"/>
                    <a:pt x="573" y="794"/>
                  </a:cubicBezTo>
                  <a:cubicBezTo>
                    <a:pt x="632" y="794"/>
                    <a:pt x="680" y="746"/>
                    <a:pt x="680" y="687"/>
                  </a:cubicBezTo>
                  <a:cubicBezTo>
                    <a:pt x="680" y="628"/>
                    <a:pt x="632" y="580"/>
                    <a:pt x="573" y="580"/>
                  </a:cubicBezTo>
                  <a:cubicBezTo>
                    <a:pt x="527" y="580"/>
                    <a:pt x="487" y="609"/>
                    <a:pt x="472" y="650"/>
                  </a:cubicBezTo>
                  <a:cubicBezTo>
                    <a:pt x="472" y="650"/>
                    <a:pt x="468" y="667"/>
                    <a:pt x="461" y="667"/>
                  </a:cubicBezTo>
                  <a:cubicBezTo>
                    <a:pt x="445" y="667"/>
                    <a:pt x="445" y="667"/>
                    <a:pt x="445" y="667"/>
                  </a:cubicBezTo>
                  <a:cubicBezTo>
                    <a:pt x="439" y="667"/>
                    <a:pt x="432" y="654"/>
                    <a:pt x="432" y="654"/>
                  </a:cubicBezTo>
                  <a:cubicBezTo>
                    <a:pt x="421" y="635"/>
                    <a:pt x="400" y="622"/>
                    <a:pt x="376" y="622"/>
                  </a:cubicBezTo>
                  <a:cubicBezTo>
                    <a:pt x="369" y="622"/>
                    <a:pt x="361" y="623"/>
                    <a:pt x="355" y="625"/>
                  </a:cubicBezTo>
                  <a:cubicBezTo>
                    <a:pt x="340" y="596"/>
                    <a:pt x="340" y="596"/>
                    <a:pt x="340" y="596"/>
                  </a:cubicBezTo>
                  <a:cubicBezTo>
                    <a:pt x="358" y="585"/>
                    <a:pt x="369" y="565"/>
                    <a:pt x="369" y="542"/>
                  </a:cubicBezTo>
                  <a:cubicBezTo>
                    <a:pt x="369" y="520"/>
                    <a:pt x="358" y="500"/>
                    <a:pt x="341" y="489"/>
                  </a:cubicBezTo>
                  <a:cubicBezTo>
                    <a:pt x="356" y="459"/>
                    <a:pt x="356" y="459"/>
                    <a:pt x="356" y="459"/>
                  </a:cubicBezTo>
                  <a:cubicBezTo>
                    <a:pt x="362" y="461"/>
                    <a:pt x="369" y="462"/>
                    <a:pt x="376" y="46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outerShdw blurRad="279400" dist="2540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953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椭圆 10"/>
            <p:cNvSpPr/>
            <p:nvPr/>
          </p:nvSpPr>
          <p:spPr>
            <a:xfrm>
              <a:off x="5915761" y="1830010"/>
              <a:ext cx="610968" cy="610968"/>
            </a:xfrm>
            <a:prstGeom prst="ellipse">
              <a:avLst/>
            </a:prstGeom>
            <a:gradFill flip="none" rotWithShape="1">
              <a:gsLst>
                <a:gs pos="0">
                  <a:srgbClr val="FD6753">
                    <a:shade val="67500"/>
                    <a:satMod val="115000"/>
                  </a:srgbClr>
                </a:gs>
                <a:gs pos="100000">
                  <a:srgbClr val="FF8C7D"/>
                </a:gs>
              </a:gsLst>
              <a:lin ang="2700000" scaled="1"/>
              <a:tileRect/>
            </a:gradFill>
            <a:ln w="28575">
              <a:solidFill>
                <a:srgbClr val="FD6753"/>
              </a:solidFill>
            </a:ln>
            <a:effectLst>
              <a:outerShdw blurRad="228600" dist="101600" dir="2700000" algn="tl" rotWithShape="0">
                <a:prstClr val="black">
                  <a:alpha val="3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953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椭圆 10"/>
            <p:cNvSpPr/>
            <p:nvPr/>
          </p:nvSpPr>
          <p:spPr>
            <a:xfrm>
              <a:off x="5915761" y="3623374"/>
              <a:ext cx="610968" cy="610968"/>
            </a:xfrm>
            <a:prstGeom prst="ellipse">
              <a:avLst/>
            </a:prstGeom>
            <a:gradFill flip="none" rotWithShape="1">
              <a:gsLst>
                <a:gs pos="0">
                  <a:srgbClr val="FCCB43">
                    <a:shade val="67500"/>
                    <a:satMod val="115000"/>
                  </a:srgbClr>
                </a:gs>
                <a:gs pos="100000">
                  <a:srgbClr val="FFDD61"/>
                </a:gs>
              </a:gsLst>
              <a:lin ang="2700000" scaled="1"/>
              <a:tileRect/>
            </a:gradFill>
            <a:ln w="28575">
              <a:solidFill>
                <a:srgbClr val="FCCB43"/>
              </a:solidFill>
            </a:ln>
            <a:effectLst>
              <a:outerShdw blurRad="228600" dist="101600" dir="2700000" algn="tl" rotWithShape="0">
                <a:prstClr val="black">
                  <a:alpha val="3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953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椭圆 10"/>
            <p:cNvSpPr/>
            <p:nvPr/>
          </p:nvSpPr>
          <p:spPr>
            <a:xfrm>
              <a:off x="5915761" y="5416738"/>
              <a:ext cx="610968" cy="610968"/>
            </a:xfrm>
            <a:prstGeom prst="ellipse">
              <a:avLst/>
            </a:prstGeom>
            <a:gradFill flip="none" rotWithShape="1">
              <a:gsLst>
                <a:gs pos="0">
                  <a:srgbClr val="7030A0">
                    <a:shade val="30000"/>
                    <a:satMod val="115000"/>
                  </a:srgbClr>
                </a:gs>
                <a:gs pos="100000">
                  <a:srgbClr val="7030A0">
                    <a:shade val="67500"/>
                    <a:satMod val="115000"/>
                  </a:srgbClr>
                </a:gs>
              </a:gsLst>
              <a:lin ang="2700000" scaled="1"/>
              <a:tileRect/>
            </a:gradFill>
            <a:ln w="28575">
              <a:solidFill>
                <a:srgbClr val="7030A0"/>
              </a:solidFill>
            </a:ln>
            <a:effectLst>
              <a:outerShdw blurRad="228600" dist="101600" dir="2700000" algn="tl" rotWithShape="0">
                <a:prstClr val="black">
                  <a:alpha val="3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953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5469598" y="2726692"/>
              <a:ext cx="610968" cy="610968"/>
            </a:xfrm>
            <a:prstGeom prst="ellipse">
              <a:avLst/>
            </a:prstGeom>
            <a:gradFill flip="none" rotWithShape="1">
              <a:gsLst>
                <a:gs pos="0">
                  <a:srgbClr val="91E3DE">
                    <a:shade val="67500"/>
                    <a:satMod val="115000"/>
                  </a:srgbClr>
                </a:gs>
                <a:gs pos="100000">
                  <a:srgbClr val="A1EDE8"/>
                </a:gs>
              </a:gsLst>
              <a:lin ang="2700000" scaled="1"/>
              <a:tileRect/>
            </a:gradFill>
            <a:ln w="28575">
              <a:solidFill>
                <a:srgbClr val="91E3DE"/>
              </a:solidFill>
            </a:ln>
            <a:effectLst>
              <a:outerShdw blurRad="228600" dist="101600" dir="2700000" algn="tl" rotWithShape="0">
                <a:prstClr val="black">
                  <a:alpha val="3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953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椭圆 10"/>
            <p:cNvSpPr/>
            <p:nvPr/>
          </p:nvSpPr>
          <p:spPr>
            <a:xfrm>
              <a:off x="5469598" y="4520056"/>
              <a:ext cx="610968" cy="610968"/>
            </a:xfrm>
            <a:prstGeom prst="ellipse">
              <a:avLst/>
            </a:prstGeom>
            <a:gradFill flip="none" rotWithShape="1">
              <a:gsLst>
                <a:gs pos="0">
                  <a:srgbClr val="92D050">
                    <a:shade val="67500"/>
                    <a:satMod val="115000"/>
                  </a:srgbClr>
                </a:gs>
                <a:gs pos="100000">
                  <a:srgbClr val="ACE270"/>
                </a:gs>
              </a:gsLst>
              <a:lin ang="2700000" scaled="1"/>
              <a:tileRect/>
            </a:gradFill>
            <a:ln w="28575">
              <a:solidFill>
                <a:srgbClr val="92D050"/>
              </a:solidFill>
            </a:ln>
            <a:effectLst>
              <a:outerShdw blurRad="228600" dist="101600" dir="2700000" algn="tl" rotWithShape="0">
                <a:prstClr val="black">
                  <a:alpha val="3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953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椭圆 60"/>
            <p:cNvSpPr/>
            <p:nvPr/>
          </p:nvSpPr>
          <p:spPr>
            <a:xfrm>
              <a:off x="6933333" y="1623165"/>
              <a:ext cx="1024658" cy="1024658"/>
            </a:xfrm>
            <a:prstGeom prst="ellipse">
              <a:avLst/>
            </a:prstGeom>
            <a:gradFill flip="none" rotWithShape="1">
              <a:gsLst>
                <a:gs pos="100000">
                  <a:srgbClr val="FFFFFF"/>
                </a:gs>
                <a:gs pos="0">
                  <a:srgbClr val="CECAC8"/>
                </a:gs>
              </a:gsLst>
              <a:lin ang="2700000" scaled="1"/>
              <a:tileRect/>
            </a:gradFill>
            <a:ln w="41275">
              <a:gradFill flip="none" rotWithShape="1">
                <a:gsLst>
                  <a:gs pos="100000">
                    <a:srgbClr val="FFFFFF"/>
                  </a:gs>
                  <a:gs pos="0">
                    <a:srgbClr val="CDCDCD"/>
                  </a:gs>
                </a:gsLst>
                <a:lin ang="13500000" scaled="1"/>
                <a:tileRect/>
              </a:gradFill>
            </a:ln>
            <a:effectLst>
              <a:outerShdw blurRad="292100" dist="152400" dir="2700000" sx="102000" sy="102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953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椭圆 60"/>
            <p:cNvSpPr/>
            <p:nvPr/>
          </p:nvSpPr>
          <p:spPr>
            <a:xfrm>
              <a:off x="4061179" y="2519847"/>
              <a:ext cx="1024658" cy="1024658"/>
            </a:xfrm>
            <a:prstGeom prst="ellipse">
              <a:avLst/>
            </a:prstGeom>
            <a:gradFill flip="none" rotWithShape="1">
              <a:gsLst>
                <a:gs pos="100000">
                  <a:srgbClr val="FFFFFF"/>
                </a:gs>
                <a:gs pos="0">
                  <a:srgbClr val="CECAC8"/>
                </a:gs>
              </a:gsLst>
              <a:lin ang="2700000" scaled="1"/>
              <a:tileRect/>
            </a:gradFill>
            <a:ln w="41275">
              <a:gradFill flip="none" rotWithShape="1">
                <a:gsLst>
                  <a:gs pos="100000">
                    <a:srgbClr val="FFFFFF"/>
                  </a:gs>
                  <a:gs pos="0">
                    <a:srgbClr val="CDCDCD"/>
                  </a:gs>
                </a:gsLst>
                <a:lin ang="13500000" scaled="1"/>
                <a:tileRect/>
              </a:gradFill>
            </a:ln>
            <a:effectLst>
              <a:outerShdw blurRad="292100" dist="152400" dir="2700000" sx="102000" sy="102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953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椭圆 60"/>
            <p:cNvSpPr/>
            <p:nvPr/>
          </p:nvSpPr>
          <p:spPr>
            <a:xfrm>
              <a:off x="4061179" y="4313211"/>
              <a:ext cx="1024658" cy="1024658"/>
            </a:xfrm>
            <a:prstGeom prst="ellipse">
              <a:avLst/>
            </a:prstGeom>
            <a:gradFill flip="none" rotWithShape="1">
              <a:gsLst>
                <a:gs pos="100000">
                  <a:srgbClr val="FFFFFF"/>
                </a:gs>
                <a:gs pos="0">
                  <a:srgbClr val="CECAC8"/>
                </a:gs>
              </a:gsLst>
              <a:lin ang="2700000" scaled="1"/>
              <a:tileRect/>
            </a:gradFill>
            <a:ln w="41275">
              <a:gradFill flip="none" rotWithShape="1">
                <a:gsLst>
                  <a:gs pos="100000">
                    <a:srgbClr val="FFFFFF"/>
                  </a:gs>
                  <a:gs pos="0">
                    <a:srgbClr val="CDCDCD"/>
                  </a:gs>
                </a:gsLst>
                <a:lin ang="13500000" scaled="1"/>
                <a:tileRect/>
              </a:gradFill>
            </a:ln>
            <a:effectLst>
              <a:outerShdw blurRad="292100" dist="152400" dir="2700000" sx="102000" sy="102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953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椭圆 60"/>
            <p:cNvSpPr/>
            <p:nvPr/>
          </p:nvSpPr>
          <p:spPr>
            <a:xfrm>
              <a:off x="6933333" y="3416529"/>
              <a:ext cx="1024658" cy="1024658"/>
            </a:xfrm>
            <a:prstGeom prst="ellipse">
              <a:avLst/>
            </a:prstGeom>
            <a:gradFill flip="none" rotWithShape="1">
              <a:gsLst>
                <a:gs pos="100000">
                  <a:srgbClr val="FFFFFF"/>
                </a:gs>
                <a:gs pos="0">
                  <a:srgbClr val="CECAC8"/>
                </a:gs>
              </a:gsLst>
              <a:lin ang="2700000" scaled="1"/>
              <a:tileRect/>
            </a:gradFill>
            <a:ln w="41275">
              <a:gradFill flip="none" rotWithShape="1">
                <a:gsLst>
                  <a:gs pos="100000">
                    <a:srgbClr val="FFFFFF"/>
                  </a:gs>
                  <a:gs pos="0">
                    <a:srgbClr val="CDCDCD"/>
                  </a:gs>
                </a:gsLst>
                <a:lin ang="13500000" scaled="1"/>
                <a:tileRect/>
              </a:gradFill>
            </a:ln>
            <a:effectLst>
              <a:outerShdw blurRad="292100" dist="152400" dir="2700000" sx="102000" sy="102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953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椭圆 60"/>
            <p:cNvSpPr/>
            <p:nvPr/>
          </p:nvSpPr>
          <p:spPr>
            <a:xfrm>
              <a:off x="6933333" y="5208630"/>
              <a:ext cx="1024658" cy="1024658"/>
            </a:xfrm>
            <a:prstGeom prst="ellipse">
              <a:avLst/>
            </a:prstGeom>
            <a:gradFill flip="none" rotWithShape="1">
              <a:gsLst>
                <a:gs pos="100000">
                  <a:srgbClr val="FFFFFF"/>
                </a:gs>
                <a:gs pos="0">
                  <a:srgbClr val="CECAC8"/>
                </a:gs>
              </a:gsLst>
              <a:lin ang="2700000" scaled="1"/>
              <a:tileRect/>
            </a:gradFill>
            <a:ln w="41275">
              <a:gradFill flip="none" rotWithShape="1">
                <a:gsLst>
                  <a:gs pos="100000">
                    <a:srgbClr val="FFFFFF"/>
                  </a:gs>
                  <a:gs pos="0">
                    <a:srgbClr val="CDCDCD"/>
                  </a:gs>
                </a:gsLst>
                <a:lin ang="13500000" scaled="1"/>
                <a:tileRect/>
              </a:gradFill>
            </a:ln>
            <a:effectLst>
              <a:outerShdw blurRad="292100" dist="152400" dir="2700000" sx="102000" sy="102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953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946169" y="1873884"/>
              <a:ext cx="573371" cy="5184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953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GB" sz="2953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500006" y="2772979"/>
              <a:ext cx="573371" cy="5184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953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GB" sz="2953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5950067" y="3667391"/>
              <a:ext cx="573371" cy="5184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953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en-GB" sz="2953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500005" y="4561033"/>
              <a:ext cx="573371" cy="5184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953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en-GB" sz="2953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946169" y="5459349"/>
              <a:ext cx="573371" cy="5184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953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05</a:t>
              </a:r>
              <a:endParaRPr lang="en-GB" sz="2953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4" name="Group 23"/>
            <p:cNvGrpSpPr/>
            <p:nvPr/>
          </p:nvGrpSpPr>
          <p:grpSpPr>
            <a:xfrm>
              <a:off x="7218010" y="3696289"/>
              <a:ext cx="464344" cy="465138"/>
              <a:chOff x="7287419" y="3505994"/>
              <a:chExt cx="464344" cy="465138"/>
            </a:xfrm>
            <a:solidFill>
              <a:schemeClr val="tx1"/>
            </a:solidFill>
          </p:grpSpPr>
          <p:sp>
            <p:nvSpPr>
              <p:cNvPr id="25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solidFill>
                <a:srgbClr val="FCCB4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2953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solidFill>
                <a:srgbClr val="FCCB4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2953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solidFill>
                <a:srgbClr val="FCCB4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2953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solidFill>
                <a:srgbClr val="FCCB4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2953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9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solidFill>
                <a:srgbClr val="FCCB4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2953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solidFill>
                <a:srgbClr val="FCCB4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2953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7242406" y="5488787"/>
              <a:ext cx="406400" cy="464344"/>
              <a:chOff x="9174163" y="2577307"/>
              <a:chExt cx="406400" cy="464344"/>
            </a:xfrm>
            <a:solidFill>
              <a:schemeClr val="tx1"/>
            </a:solidFill>
          </p:grpSpPr>
          <p:sp>
            <p:nvSpPr>
              <p:cNvPr id="32" name="AutoShape 48"/>
              <p:cNvSpPr>
                <a:spLocks/>
              </p:cNvSpPr>
              <p:nvPr/>
            </p:nvSpPr>
            <p:spPr bwMode="auto">
              <a:xfrm>
                <a:off x="9174163" y="2577307"/>
                <a:ext cx="406400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425"/>
                    </a:moveTo>
                    <a:cubicBezTo>
                      <a:pt x="5687" y="7425"/>
                      <a:pt x="1542" y="6064"/>
                      <a:pt x="1542" y="4387"/>
                    </a:cubicBezTo>
                    <a:cubicBezTo>
                      <a:pt x="1542" y="2709"/>
                      <a:pt x="5687" y="1350"/>
                      <a:pt x="10800" y="1350"/>
                    </a:cubicBezTo>
                    <a:cubicBezTo>
                      <a:pt x="15912" y="1350"/>
                      <a:pt x="20057" y="2709"/>
                      <a:pt x="20057" y="4387"/>
                    </a:cubicBezTo>
                    <a:cubicBezTo>
                      <a:pt x="20057" y="6064"/>
                      <a:pt x="15912" y="7425"/>
                      <a:pt x="10800" y="7425"/>
                    </a:cubicBezTo>
                    <a:moveTo>
                      <a:pt x="20057" y="9112"/>
                    </a:moveTo>
                    <a:lnTo>
                      <a:pt x="20054" y="9112"/>
                    </a:lnTo>
                    <a:cubicBezTo>
                      <a:pt x="20054" y="9119"/>
                      <a:pt x="20057" y="9127"/>
                      <a:pt x="20057" y="9133"/>
                    </a:cubicBezTo>
                    <a:cubicBezTo>
                      <a:pt x="20057" y="10800"/>
                      <a:pt x="15912" y="12150"/>
                      <a:pt x="10800" y="12150"/>
                    </a:cubicBezTo>
                    <a:cubicBezTo>
                      <a:pt x="5687" y="12150"/>
                      <a:pt x="1542" y="10800"/>
                      <a:pt x="1542" y="9133"/>
                    </a:cubicBezTo>
                    <a:cubicBezTo>
                      <a:pt x="1542" y="9127"/>
                      <a:pt x="1545" y="9119"/>
                      <a:pt x="1545" y="9112"/>
                    </a:cubicBezTo>
                    <a:lnTo>
                      <a:pt x="1542" y="9112"/>
                    </a:lnTo>
                    <a:lnTo>
                      <a:pt x="1542" y="6793"/>
                    </a:lnTo>
                    <a:cubicBezTo>
                      <a:pt x="3564" y="8140"/>
                      <a:pt x="7271" y="8774"/>
                      <a:pt x="10800" y="8774"/>
                    </a:cubicBezTo>
                    <a:cubicBezTo>
                      <a:pt x="14328" y="8774"/>
                      <a:pt x="18035" y="8140"/>
                      <a:pt x="20057" y="6793"/>
                    </a:cubicBezTo>
                    <a:cubicBezTo>
                      <a:pt x="20057" y="6793"/>
                      <a:pt x="20057" y="9112"/>
                      <a:pt x="20057" y="9112"/>
                    </a:cubicBezTo>
                    <a:close/>
                    <a:moveTo>
                      <a:pt x="20057" y="13162"/>
                    </a:moveTo>
                    <a:lnTo>
                      <a:pt x="20054" y="13162"/>
                    </a:lnTo>
                    <a:cubicBezTo>
                      <a:pt x="20054" y="13169"/>
                      <a:pt x="20057" y="13177"/>
                      <a:pt x="20057" y="13183"/>
                    </a:cubicBezTo>
                    <a:cubicBezTo>
                      <a:pt x="20057" y="14850"/>
                      <a:pt x="15912" y="16200"/>
                      <a:pt x="10800" y="16200"/>
                    </a:cubicBezTo>
                    <a:cubicBezTo>
                      <a:pt x="5687" y="16200"/>
                      <a:pt x="1542" y="14850"/>
                      <a:pt x="1542" y="13183"/>
                    </a:cubicBezTo>
                    <a:cubicBezTo>
                      <a:pt x="1542" y="13177"/>
                      <a:pt x="1545" y="13169"/>
                      <a:pt x="1545" y="13162"/>
                    </a:cubicBezTo>
                    <a:lnTo>
                      <a:pt x="1542" y="13162"/>
                    </a:lnTo>
                    <a:lnTo>
                      <a:pt x="1542" y="10640"/>
                    </a:lnTo>
                    <a:cubicBezTo>
                      <a:pt x="3136" y="12077"/>
                      <a:pt x="6982" y="12825"/>
                      <a:pt x="10800" y="12825"/>
                    </a:cubicBezTo>
                    <a:cubicBezTo>
                      <a:pt x="14617" y="12825"/>
                      <a:pt x="18463" y="12077"/>
                      <a:pt x="20057" y="10640"/>
                    </a:cubicBezTo>
                    <a:cubicBezTo>
                      <a:pt x="20057" y="10640"/>
                      <a:pt x="20057" y="13162"/>
                      <a:pt x="20057" y="13162"/>
                    </a:cubicBezTo>
                    <a:close/>
                    <a:moveTo>
                      <a:pt x="20057" y="17212"/>
                    </a:moveTo>
                    <a:cubicBezTo>
                      <a:pt x="20057" y="18889"/>
                      <a:pt x="15912" y="20249"/>
                      <a:pt x="10800" y="20249"/>
                    </a:cubicBezTo>
                    <a:cubicBezTo>
                      <a:pt x="5687" y="20249"/>
                      <a:pt x="1542" y="18889"/>
                      <a:pt x="1542" y="17212"/>
                    </a:cubicBezTo>
                    <a:lnTo>
                      <a:pt x="1542" y="14690"/>
                    </a:lnTo>
                    <a:cubicBezTo>
                      <a:pt x="3136" y="16127"/>
                      <a:pt x="6982" y="16875"/>
                      <a:pt x="10800" y="16875"/>
                    </a:cubicBezTo>
                    <a:cubicBezTo>
                      <a:pt x="14617" y="16875"/>
                      <a:pt x="18463" y="16127"/>
                      <a:pt x="20057" y="14690"/>
                    </a:cubicBezTo>
                    <a:cubicBezTo>
                      <a:pt x="20057" y="14690"/>
                      <a:pt x="20057" y="17212"/>
                      <a:pt x="20057" y="17212"/>
                    </a:cubicBezTo>
                    <a:close/>
                    <a:moveTo>
                      <a:pt x="10800" y="0"/>
                    </a:moveTo>
                    <a:cubicBezTo>
                      <a:pt x="5598" y="0"/>
                      <a:pt x="0" y="1372"/>
                      <a:pt x="0" y="4387"/>
                    </a:cubicBezTo>
                    <a:lnTo>
                      <a:pt x="0" y="17212"/>
                    </a:lnTo>
                    <a:cubicBezTo>
                      <a:pt x="0" y="20226"/>
                      <a:pt x="5598" y="21599"/>
                      <a:pt x="10800" y="21599"/>
                    </a:cubicBezTo>
                    <a:cubicBezTo>
                      <a:pt x="16001" y="21599"/>
                      <a:pt x="21599" y="20226"/>
                      <a:pt x="21599" y="17212"/>
                    </a:cubicBezTo>
                    <a:lnTo>
                      <a:pt x="21599" y="4387"/>
                    </a:lnTo>
                    <a:cubicBezTo>
                      <a:pt x="21599" y="1372"/>
                      <a:pt x="16001" y="0"/>
                      <a:pt x="10800" y="0"/>
                    </a:cubicBezTo>
                  </a:path>
                </a:pathLst>
              </a:custGeom>
              <a:solidFill>
                <a:srgbClr val="7030A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2953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AutoShape 49"/>
              <p:cNvSpPr>
                <a:spLocks/>
              </p:cNvSpPr>
              <p:nvPr/>
            </p:nvSpPr>
            <p:spPr bwMode="auto">
              <a:xfrm>
                <a:off x="9493250" y="2940050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solidFill>
                <a:srgbClr val="7030A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2953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AutoShape 50"/>
              <p:cNvSpPr>
                <a:spLocks/>
              </p:cNvSpPr>
              <p:nvPr/>
            </p:nvSpPr>
            <p:spPr bwMode="auto">
              <a:xfrm>
                <a:off x="9493250" y="2852738"/>
                <a:ext cx="29369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solidFill>
                <a:srgbClr val="7030A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2953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5" name="AutoShape 51"/>
              <p:cNvSpPr>
                <a:spLocks/>
              </p:cNvSpPr>
              <p:nvPr/>
            </p:nvSpPr>
            <p:spPr bwMode="auto">
              <a:xfrm>
                <a:off x="9493250" y="2765425"/>
                <a:ext cx="29369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solidFill>
                <a:srgbClr val="7030A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2953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6" name="Group 35"/>
            <p:cNvGrpSpPr/>
            <p:nvPr/>
          </p:nvGrpSpPr>
          <p:grpSpPr>
            <a:xfrm>
              <a:off x="7213434" y="1897172"/>
              <a:ext cx="464344" cy="464344"/>
              <a:chOff x="7287419" y="2577307"/>
              <a:chExt cx="464344" cy="464344"/>
            </a:xfrm>
            <a:solidFill>
              <a:schemeClr val="tx1"/>
            </a:solidFill>
          </p:grpSpPr>
          <p:sp>
            <p:nvSpPr>
              <p:cNvPr id="37" name="AutoShape 56"/>
              <p:cNvSpPr>
                <a:spLocks/>
              </p:cNvSpPr>
              <p:nvPr/>
            </p:nvSpPr>
            <p:spPr bwMode="auto">
              <a:xfrm>
                <a:off x="7287419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solidFill>
                <a:srgbClr val="FD675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2953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8" name="AutoShape 57"/>
              <p:cNvSpPr>
                <a:spLocks/>
              </p:cNvSpPr>
              <p:nvPr/>
            </p:nvSpPr>
            <p:spPr bwMode="auto">
              <a:xfrm>
                <a:off x="7606507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solidFill>
                <a:srgbClr val="FD675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2953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9" name="AutoShape 58"/>
              <p:cNvSpPr>
                <a:spLocks/>
              </p:cNvSpPr>
              <p:nvPr/>
            </p:nvSpPr>
            <p:spPr bwMode="auto">
              <a:xfrm>
                <a:off x="7446963" y="2577307"/>
                <a:ext cx="145257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solidFill>
                <a:srgbClr val="FD675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2953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4356020" y="2807338"/>
              <a:ext cx="434975" cy="464344"/>
              <a:chOff x="9159875" y="1647825"/>
              <a:chExt cx="434975" cy="464344"/>
            </a:xfrm>
            <a:solidFill>
              <a:schemeClr val="tx1"/>
            </a:solidFill>
          </p:grpSpPr>
          <p:sp>
            <p:nvSpPr>
              <p:cNvPr id="41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rgbClr val="91E3D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2953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rgbClr val="91E3D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2953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rgbClr val="91E3D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2953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4" name="Group 43"/>
            <p:cNvGrpSpPr/>
            <p:nvPr/>
          </p:nvGrpSpPr>
          <p:grpSpPr>
            <a:xfrm>
              <a:off x="4338328" y="4641271"/>
              <a:ext cx="464344" cy="362744"/>
              <a:chOff x="2581275" y="1710532"/>
              <a:chExt cx="464344" cy="362744"/>
            </a:xfrm>
            <a:solidFill>
              <a:schemeClr val="tx1"/>
            </a:solidFill>
          </p:grpSpPr>
          <p:sp>
            <p:nvSpPr>
              <p:cNvPr id="45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rgbClr val="92D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2953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rgbClr val="92D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2953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rgbClr val="92D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2953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8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rgbClr val="92D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2953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rgbClr val="92D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2953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rgbClr val="92D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2953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solidFill>
                <a:srgbClr val="92D05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2953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53" name="Group 52"/>
          <p:cNvGrpSpPr/>
          <p:nvPr/>
        </p:nvGrpSpPr>
        <p:grpSpPr>
          <a:xfrm>
            <a:off x="8932158" y="1446511"/>
            <a:ext cx="3037247" cy="1172183"/>
            <a:chOff x="8614471" y="2530559"/>
            <a:chExt cx="3234236" cy="1111540"/>
          </a:xfrm>
        </p:grpSpPr>
        <p:sp>
          <p:nvSpPr>
            <p:cNvPr id="54" name="TextBox 53"/>
            <p:cNvSpPr txBox="1"/>
            <p:nvPr/>
          </p:nvSpPr>
          <p:spPr>
            <a:xfrm>
              <a:off x="8614471" y="2530559"/>
              <a:ext cx="1671465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8614471" y="2924503"/>
              <a:ext cx="323423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8932158" y="3329438"/>
            <a:ext cx="3037247" cy="1186946"/>
            <a:chOff x="8614471" y="2516559"/>
            <a:chExt cx="3234236" cy="1125540"/>
          </a:xfrm>
        </p:grpSpPr>
        <p:sp>
          <p:nvSpPr>
            <p:cNvPr id="57" name="TextBox 56"/>
            <p:cNvSpPr txBox="1"/>
            <p:nvPr/>
          </p:nvSpPr>
          <p:spPr>
            <a:xfrm>
              <a:off x="8614471" y="2516559"/>
              <a:ext cx="1671465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8614471" y="2924503"/>
              <a:ext cx="323423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8932158" y="5240404"/>
            <a:ext cx="3037247" cy="1165853"/>
            <a:chOff x="8614471" y="2536561"/>
            <a:chExt cx="3234236" cy="1105538"/>
          </a:xfrm>
        </p:grpSpPr>
        <p:sp>
          <p:nvSpPr>
            <p:cNvPr id="60" name="TextBox 59"/>
            <p:cNvSpPr txBox="1"/>
            <p:nvPr/>
          </p:nvSpPr>
          <p:spPr>
            <a:xfrm>
              <a:off x="8614471" y="2536561"/>
              <a:ext cx="1671465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8614471" y="2924503"/>
              <a:ext cx="323423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1031894" y="4270484"/>
            <a:ext cx="3053296" cy="1196400"/>
            <a:chOff x="8614471" y="2507594"/>
            <a:chExt cx="3234236" cy="1134505"/>
          </a:xfrm>
        </p:grpSpPr>
        <p:sp>
          <p:nvSpPr>
            <p:cNvPr id="63" name="TextBox 62"/>
            <p:cNvSpPr txBox="1"/>
            <p:nvPr/>
          </p:nvSpPr>
          <p:spPr>
            <a:xfrm>
              <a:off x="10186028" y="2507594"/>
              <a:ext cx="1662679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8614471" y="2924503"/>
              <a:ext cx="323423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1031894" y="2397560"/>
            <a:ext cx="3053296" cy="1180956"/>
            <a:chOff x="8614471" y="2522239"/>
            <a:chExt cx="3234236" cy="1119860"/>
          </a:xfrm>
        </p:grpSpPr>
        <p:sp>
          <p:nvSpPr>
            <p:cNvPr id="69" name="TextBox 68"/>
            <p:cNvSpPr txBox="1"/>
            <p:nvPr/>
          </p:nvSpPr>
          <p:spPr>
            <a:xfrm>
              <a:off x="10186028" y="2522239"/>
              <a:ext cx="1662679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8614471" y="2924503"/>
              <a:ext cx="323423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5" name="矩形 64"/>
          <p:cNvSpPr/>
          <p:nvPr/>
        </p:nvSpPr>
        <p:spPr>
          <a:xfrm>
            <a:off x="0" y="375965"/>
            <a:ext cx="163885" cy="576064"/>
          </a:xfrm>
          <a:prstGeom prst="rect">
            <a:avLst/>
          </a:prstGeom>
          <a:solidFill>
            <a:srgbClr val="FCCB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9"/>
          <p:cNvSpPr txBox="1"/>
          <p:nvPr/>
        </p:nvSpPr>
        <p:spPr>
          <a:xfrm>
            <a:off x="363770" y="377765"/>
            <a:ext cx="3262432" cy="525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GB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65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41"/>
          <p:cNvGrpSpPr/>
          <p:nvPr/>
        </p:nvGrpSpPr>
        <p:grpSpPr>
          <a:xfrm>
            <a:off x="-2" y="2340468"/>
            <a:ext cx="12857163" cy="2551715"/>
            <a:chOff x="170694" y="177982"/>
            <a:chExt cx="3936003" cy="781165"/>
          </a:xfrm>
          <a:solidFill>
            <a:srgbClr val="FD482F"/>
          </a:solidFill>
        </p:grpSpPr>
        <p:sp>
          <p:nvSpPr>
            <p:cNvPr id="44" name="等腰三角形 43"/>
            <p:cNvSpPr/>
            <p:nvPr/>
          </p:nvSpPr>
          <p:spPr>
            <a:xfrm>
              <a:off x="1233863" y="177982"/>
              <a:ext cx="355284" cy="356514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等腰三角形 44"/>
            <p:cNvSpPr/>
            <p:nvPr/>
          </p:nvSpPr>
          <p:spPr>
            <a:xfrm flipV="1">
              <a:off x="200258" y="602633"/>
              <a:ext cx="355284" cy="356514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>
              <a:off x="170694" y="261768"/>
              <a:ext cx="3936003" cy="611981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平行四边形 46"/>
            <p:cNvSpPr/>
            <p:nvPr/>
          </p:nvSpPr>
          <p:spPr>
            <a:xfrm>
              <a:off x="376965" y="178257"/>
              <a:ext cx="1036076" cy="779005"/>
            </a:xfrm>
            <a:prstGeom prst="parallelogram">
              <a:avLst>
                <a:gd name="adj" fmla="val 48207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文本框 6"/>
            <p:cNvSpPr txBox="1"/>
            <p:nvPr/>
          </p:nvSpPr>
          <p:spPr>
            <a:xfrm>
              <a:off x="650907" y="284178"/>
              <a:ext cx="569115" cy="559760"/>
            </a:xfrm>
            <a:prstGeom prst="rect">
              <a:avLst/>
            </a:prstGeom>
            <a:noFill/>
          </p:spPr>
          <p:txBody>
            <a:bodyPr wrap="square" lIns="96429" tIns="48214" rIns="96429" bIns="48214" rtlCol="0">
              <a:spAutoFit/>
            </a:bodyPr>
            <a:lstStyle/>
            <a:p>
              <a:r>
                <a:rPr lang="en-US" altLang="zh-CN" sz="11249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11249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8" name="TextBox 23"/>
          <p:cNvSpPr txBox="1"/>
          <p:nvPr/>
        </p:nvSpPr>
        <p:spPr>
          <a:xfrm>
            <a:off x="4746492" y="2392189"/>
            <a:ext cx="5087818" cy="12332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632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  <a:endParaRPr lang="bg-BG" altLang="zh-CN" sz="632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3"/>
          <p:cNvSpPr txBox="1"/>
          <p:nvPr/>
        </p:nvSpPr>
        <p:spPr>
          <a:xfrm>
            <a:off x="4682681" y="3660548"/>
            <a:ext cx="2407667" cy="472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63" indent="-482163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总体工作思路</a:t>
            </a:r>
            <a:endParaRPr lang="bg-BG" altLang="zh-CN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7362831" y="3660548"/>
            <a:ext cx="2407667" cy="472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63" indent="-482163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具体目标规划</a:t>
            </a:r>
            <a:endParaRPr lang="bg-BG" altLang="zh-CN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3"/>
          <p:cNvSpPr txBox="1"/>
          <p:nvPr/>
        </p:nvSpPr>
        <p:spPr>
          <a:xfrm>
            <a:off x="4682681" y="4097162"/>
            <a:ext cx="2407667" cy="474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63" indent="-482163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计划实施阶段</a:t>
            </a:r>
            <a:endParaRPr lang="bg-BG" altLang="zh-CN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7362831" y="4097162"/>
            <a:ext cx="2407667" cy="474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63" indent="-482163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新年工作计划</a:t>
            </a:r>
            <a:endParaRPr lang="bg-BG" altLang="zh-CN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14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41"/>
          <p:cNvGrpSpPr/>
          <p:nvPr/>
        </p:nvGrpSpPr>
        <p:grpSpPr>
          <a:xfrm>
            <a:off x="3425429" y="2143108"/>
            <a:ext cx="5686360" cy="4433649"/>
            <a:chOff x="3399912" y="1901371"/>
            <a:chExt cx="5392177" cy="4204275"/>
          </a:xfrm>
        </p:grpSpPr>
        <p:sp>
          <p:nvSpPr>
            <p:cNvPr id="5" name="矩形 1"/>
            <p:cNvSpPr/>
            <p:nvPr/>
          </p:nvSpPr>
          <p:spPr>
            <a:xfrm rot="293950">
              <a:off x="5228497" y="5269325"/>
              <a:ext cx="3033175" cy="313863"/>
            </a:xfrm>
            <a:custGeom>
              <a:avLst/>
              <a:gdLst>
                <a:gd name="connsiteX0" fmla="*/ 0 w 4180787"/>
                <a:gd name="connsiteY0" fmla="*/ 0 h 432613"/>
                <a:gd name="connsiteX1" fmla="*/ 4180787 w 4180787"/>
                <a:gd name="connsiteY1" fmla="*/ 0 h 432613"/>
                <a:gd name="connsiteX2" fmla="*/ 4180787 w 4180787"/>
                <a:gd name="connsiteY2" fmla="*/ 432613 h 432613"/>
                <a:gd name="connsiteX3" fmla="*/ 0 w 4180787"/>
                <a:gd name="connsiteY3" fmla="*/ 432613 h 432613"/>
                <a:gd name="connsiteX4" fmla="*/ 0 w 4180787"/>
                <a:gd name="connsiteY4" fmla="*/ 0 h 432613"/>
                <a:gd name="connsiteX0" fmla="*/ 0 w 4180787"/>
                <a:gd name="connsiteY0" fmla="*/ 0 h 446239"/>
                <a:gd name="connsiteX1" fmla="*/ 4180787 w 4180787"/>
                <a:gd name="connsiteY1" fmla="*/ 0 h 446239"/>
                <a:gd name="connsiteX2" fmla="*/ 4180787 w 4180787"/>
                <a:gd name="connsiteY2" fmla="*/ 432613 h 446239"/>
                <a:gd name="connsiteX3" fmla="*/ 1797892 w 4180787"/>
                <a:gd name="connsiteY3" fmla="*/ 446239 h 446239"/>
                <a:gd name="connsiteX4" fmla="*/ 0 w 4180787"/>
                <a:gd name="connsiteY4" fmla="*/ 432613 h 446239"/>
                <a:gd name="connsiteX5" fmla="*/ 0 w 4180787"/>
                <a:gd name="connsiteY5" fmla="*/ 0 h 446239"/>
                <a:gd name="connsiteX0" fmla="*/ 0 w 4180787"/>
                <a:gd name="connsiteY0" fmla="*/ 3102 h 449341"/>
                <a:gd name="connsiteX1" fmla="*/ 1774422 w 4180787"/>
                <a:gd name="connsiteY1" fmla="*/ 0 h 449341"/>
                <a:gd name="connsiteX2" fmla="*/ 4180787 w 4180787"/>
                <a:gd name="connsiteY2" fmla="*/ 3102 h 449341"/>
                <a:gd name="connsiteX3" fmla="*/ 4180787 w 4180787"/>
                <a:gd name="connsiteY3" fmla="*/ 435715 h 449341"/>
                <a:gd name="connsiteX4" fmla="*/ 1797892 w 4180787"/>
                <a:gd name="connsiteY4" fmla="*/ 449341 h 449341"/>
                <a:gd name="connsiteX5" fmla="*/ 0 w 4180787"/>
                <a:gd name="connsiteY5" fmla="*/ 435715 h 449341"/>
                <a:gd name="connsiteX6" fmla="*/ 0 w 4180787"/>
                <a:gd name="connsiteY6" fmla="*/ 3102 h 449341"/>
                <a:gd name="connsiteX0" fmla="*/ 0 w 4180787"/>
                <a:gd name="connsiteY0" fmla="*/ 0 h 446239"/>
                <a:gd name="connsiteX1" fmla="*/ 1791064 w 4180787"/>
                <a:gd name="connsiteY1" fmla="*/ 191058 h 446239"/>
                <a:gd name="connsiteX2" fmla="*/ 4180787 w 4180787"/>
                <a:gd name="connsiteY2" fmla="*/ 0 h 446239"/>
                <a:gd name="connsiteX3" fmla="*/ 4180787 w 4180787"/>
                <a:gd name="connsiteY3" fmla="*/ 432613 h 446239"/>
                <a:gd name="connsiteX4" fmla="*/ 1797892 w 4180787"/>
                <a:gd name="connsiteY4" fmla="*/ 446239 h 446239"/>
                <a:gd name="connsiteX5" fmla="*/ 0 w 4180787"/>
                <a:gd name="connsiteY5" fmla="*/ 432613 h 446239"/>
                <a:gd name="connsiteX6" fmla="*/ 0 w 4180787"/>
                <a:gd name="connsiteY6" fmla="*/ 0 h 446239"/>
                <a:gd name="connsiteX0" fmla="*/ 0 w 4180787"/>
                <a:gd name="connsiteY0" fmla="*/ 0 h 432613"/>
                <a:gd name="connsiteX1" fmla="*/ 1791064 w 4180787"/>
                <a:gd name="connsiteY1" fmla="*/ 191058 h 432613"/>
                <a:gd name="connsiteX2" fmla="*/ 4180787 w 4180787"/>
                <a:gd name="connsiteY2" fmla="*/ 0 h 432613"/>
                <a:gd name="connsiteX3" fmla="*/ 4180787 w 4180787"/>
                <a:gd name="connsiteY3" fmla="*/ 432613 h 432613"/>
                <a:gd name="connsiteX4" fmla="*/ 1740284 w 4180787"/>
                <a:gd name="connsiteY4" fmla="*/ 300725 h 432613"/>
                <a:gd name="connsiteX5" fmla="*/ 0 w 4180787"/>
                <a:gd name="connsiteY5" fmla="*/ 432613 h 432613"/>
                <a:gd name="connsiteX6" fmla="*/ 0 w 4180787"/>
                <a:gd name="connsiteY6" fmla="*/ 0 h 432613"/>
                <a:gd name="connsiteX0" fmla="*/ 0 w 4180787"/>
                <a:gd name="connsiteY0" fmla="*/ 0 h 432613"/>
                <a:gd name="connsiteX1" fmla="*/ 1835870 w 4180787"/>
                <a:gd name="connsiteY1" fmla="*/ 187218 h 432613"/>
                <a:gd name="connsiteX2" fmla="*/ 4180787 w 4180787"/>
                <a:gd name="connsiteY2" fmla="*/ 0 h 432613"/>
                <a:gd name="connsiteX3" fmla="*/ 4180787 w 4180787"/>
                <a:gd name="connsiteY3" fmla="*/ 432613 h 432613"/>
                <a:gd name="connsiteX4" fmla="*/ 1740284 w 4180787"/>
                <a:gd name="connsiteY4" fmla="*/ 300725 h 432613"/>
                <a:gd name="connsiteX5" fmla="*/ 0 w 4180787"/>
                <a:gd name="connsiteY5" fmla="*/ 432613 h 432613"/>
                <a:gd name="connsiteX6" fmla="*/ 0 w 4180787"/>
                <a:gd name="connsiteY6" fmla="*/ 0 h 432613"/>
                <a:gd name="connsiteX0" fmla="*/ 0 w 4180787"/>
                <a:gd name="connsiteY0" fmla="*/ 4908 h 437521"/>
                <a:gd name="connsiteX1" fmla="*/ 1835870 w 4180787"/>
                <a:gd name="connsiteY1" fmla="*/ 192126 h 437521"/>
                <a:gd name="connsiteX2" fmla="*/ 4180787 w 4180787"/>
                <a:gd name="connsiteY2" fmla="*/ 4908 h 437521"/>
                <a:gd name="connsiteX3" fmla="*/ 4180787 w 4180787"/>
                <a:gd name="connsiteY3" fmla="*/ 437521 h 437521"/>
                <a:gd name="connsiteX4" fmla="*/ 1740284 w 4180787"/>
                <a:gd name="connsiteY4" fmla="*/ 305633 h 437521"/>
                <a:gd name="connsiteX5" fmla="*/ 0 w 4180787"/>
                <a:gd name="connsiteY5" fmla="*/ 437521 h 437521"/>
                <a:gd name="connsiteX6" fmla="*/ 0 w 4180787"/>
                <a:gd name="connsiteY6" fmla="*/ 4908 h 437521"/>
                <a:gd name="connsiteX0" fmla="*/ 0 w 4180787"/>
                <a:gd name="connsiteY0" fmla="*/ 4908 h 446252"/>
                <a:gd name="connsiteX1" fmla="*/ 1835870 w 4180787"/>
                <a:gd name="connsiteY1" fmla="*/ 192126 h 446252"/>
                <a:gd name="connsiteX2" fmla="*/ 4180787 w 4180787"/>
                <a:gd name="connsiteY2" fmla="*/ 4908 h 446252"/>
                <a:gd name="connsiteX3" fmla="*/ 4180787 w 4180787"/>
                <a:gd name="connsiteY3" fmla="*/ 437521 h 446252"/>
                <a:gd name="connsiteX4" fmla="*/ 1740284 w 4180787"/>
                <a:gd name="connsiteY4" fmla="*/ 305633 h 446252"/>
                <a:gd name="connsiteX5" fmla="*/ 0 w 4180787"/>
                <a:gd name="connsiteY5" fmla="*/ 437521 h 446252"/>
                <a:gd name="connsiteX6" fmla="*/ 0 w 4180787"/>
                <a:gd name="connsiteY6" fmla="*/ 4908 h 446252"/>
                <a:gd name="connsiteX0" fmla="*/ 0 w 4180787"/>
                <a:gd name="connsiteY0" fmla="*/ 4107 h 445451"/>
                <a:gd name="connsiteX1" fmla="*/ 1779968 w 4180787"/>
                <a:gd name="connsiteY1" fmla="*/ 241252 h 445451"/>
                <a:gd name="connsiteX2" fmla="*/ 4180787 w 4180787"/>
                <a:gd name="connsiteY2" fmla="*/ 4107 h 445451"/>
                <a:gd name="connsiteX3" fmla="*/ 4180787 w 4180787"/>
                <a:gd name="connsiteY3" fmla="*/ 436720 h 445451"/>
                <a:gd name="connsiteX4" fmla="*/ 1740284 w 4180787"/>
                <a:gd name="connsiteY4" fmla="*/ 304832 h 445451"/>
                <a:gd name="connsiteX5" fmla="*/ 0 w 4180787"/>
                <a:gd name="connsiteY5" fmla="*/ 436720 h 445451"/>
                <a:gd name="connsiteX6" fmla="*/ 0 w 4180787"/>
                <a:gd name="connsiteY6" fmla="*/ 4107 h 445451"/>
                <a:gd name="connsiteX0" fmla="*/ 0 w 4180787"/>
                <a:gd name="connsiteY0" fmla="*/ 4107 h 445451"/>
                <a:gd name="connsiteX1" fmla="*/ 1779968 w 4180787"/>
                <a:gd name="connsiteY1" fmla="*/ 241252 h 445451"/>
                <a:gd name="connsiteX2" fmla="*/ 4180787 w 4180787"/>
                <a:gd name="connsiteY2" fmla="*/ 4107 h 445451"/>
                <a:gd name="connsiteX3" fmla="*/ 4180787 w 4180787"/>
                <a:gd name="connsiteY3" fmla="*/ 436720 h 445451"/>
                <a:gd name="connsiteX4" fmla="*/ 1740284 w 4180787"/>
                <a:gd name="connsiteY4" fmla="*/ 304832 h 445451"/>
                <a:gd name="connsiteX5" fmla="*/ 0 w 4180787"/>
                <a:gd name="connsiteY5" fmla="*/ 436720 h 445451"/>
                <a:gd name="connsiteX6" fmla="*/ 0 w 4180787"/>
                <a:gd name="connsiteY6" fmla="*/ 4107 h 445451"/>
                <a:gd name="connsiteX0" fmla="*/ 0 w 4180787"/>
                <a:gd name="connsiteY0" fmla="*/ 4107 h 436720"/>
                <a:gd name="connsiteX1" fmla="*/ 1779968 w 4180787"/>
                <a:gd name="connsiteY1" fmla="*/ 241252 h 436720"/>
                <a:gd name="connsiteX2" fmla="*/ 4180787 w 4180787"/>
                <a:gd name="connsiteY2" fmla="*/ 4107 h 436720"/>
                <a:gd name="connsiteX3" fmla="*/ 4180787 w 4180787"/>
                <a:gd name="connsiteY3" fmla="*/ 436720 h 436720"/>
                <a:gd name="connsiteX4" fmla="*/ 1740284 w 4180787"/>
                <a:gd name="connsiteY4" fmla="*/ 304832 h 436720"/>
                <a:gd name="connsiteX5" fmla="*/ 0 w 4180787"/>
                <a:gd name="connsiteY5" fmla="*/ 436720 h 436720"/>
                <a:gd name="connsiteX6" fmla="*/ 0 w 4180787"/>
                <a:gd name="connsiteY6" fmla="*/ 4107 h 436720"/>
                <a:gd name="connsiteX0" fmla="*/ 0 w 4180787"/>
                <a:gd name="connsiteY0" fmla="*/ 4107 h 436720"/>
                <a:gd name="connsiteX1" fmla="*/ 1779968 w 4180787"/>
                <a:gd name="connsiteY1" fmla="*/ 241252 h 436720"/>
                <a:gd name="connsiteX2" fmla="*/ 4180787 w 4180787"/>
                <a:gd name="connsiteY2" fmla="*/ 4107 h 436720"/>
                <a:gd name="connsiteX3" fmla="*/ 4180787 w 4180787"/>
                <a:gd name="connsiteY3" fmla="*/ 436720 h 436720"/>
                <a:gd name="connsiteX4" fmla="*/ 1740284 w 4180787"/>
                <a:gd name="connsiteY4" fmla="*/ 304832 h 436720"/>
                <a:gd name="connsiteX5" fmla="*/ 0 w 4180787"/>
                <a:gd name="connsiteY5" fmla="*/ 436720 h 436720"/>
                <a:gd name="connsiteX6" fmla="*/ 0 w 4180787"/>
                <a:gd name="connsiteY6" fmla="*/ 4107 h 436720"/>
                <a:gd name="connsiteX0" fmla="*/ 0 w 4180787"/>
                <a:gd name="connsiteY0" fmla="*/ 0 h 432613"/>
                <a:gd name="connsiteX1" fmla="*/ 1779968 w 4180787"/>
                <a:gd name="connsiteY1" fmla="*/ 237145 h 432613"/>
                <a:gd name="connsiteX2" fmla="*/ 4180787 w 4180787"/>
                <a:gd name="connsiteY2" fmla="*/ 0 h 432613"/>
                <a:gd name="connsiteX3" fmla="*/ 4180787 w 4180787"/>
                <a:gd name="connsiteY3" fmla="*/ 432613 h 432613"/>
                <a:gd name="connsiteX4" fmla="*/ 1740284 w 4180787"/>
                <a:gd name="connsiteY4" fmla="*/ 300725 h 432613"/>
                <a:gd name="connsiteX5" fmla="*/ 0 w 4180787"/>
                <a:gd name="connsiteY5" fmla="*/ 432613 h 432613"/>
                <a:gd name="connsiteX6" fmla="*/ 0 w 4180787"/>
                <a:gd name="connsiteY6" fmla="*/ 0 h 432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80787" h="432613">
                  <a:moveTo>
                    <a:pt x="0" y="0"/>
                  </a:moveTo>
                  <a:cubicBezTo>
                    <a:pt x="455759" y="126804"/>
                    <a:pt x="1083170" y="237145"/>
                    <a:pt x="1779968" y="237145"/>
                  </a:cubicBezTo>
                  <a:cubicBezTo>
                    <a:pt x="2476766" y="237145"/>
                    <a:pt x="3713158" y="116136"/>
                    <a:pt x="4180787" y="0"/>
                  </a:cubicBezTo>
                  <a:lnTo>
                    <a:pt x="4180787" y="432613"/>
                  </a:lnTo>
                  <a:cubicBezTo>
                    <a:pt x="3758675" y="303509"/>
                    <a:pt x="2437082" y="300725"/>
                    <a:pt x="1740284" y="300725"/>
                  </a:cubicBezTo>
                  <a:cubicBezTo>
                    <a:pt x="1043486" y="300725"/>
                    <a:pt x="357043" y="386721"/>
                    <a:pt x="0" y="43261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25400" cap="flat" cmpd="sng" algn="ctr">
              <a:noFill/>
              <a:prstDash val="solid"/>
            </a:ln>
            <a:effectLst>
              <a:outerShdw blurRad="1905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953" ker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矩形 1"/>
            <p:cNvSpPr/>
            <p:nvPr/>
          </p:nvSpPr>
          <p:spPr>
            <a:xfrm rot="19913209">
              <a:off x="4925956" y="4614655"/>
              <a:ext cx="1836532" cy="306296"/>
            </a:xfrm>
            <a:custGeom>
              <a:avLst/>
              <a:gdLst>
                <a:gd name="connsiteX0" fmla="*/ 0 w 4180787"/>
                <a:gd name="connsiteY0" fmla="*/ 0 h 432613"/>
                <a:gd name="connsiteX1" fmla="*/ 4180787 w 4180787"/>
                <a:gd name="connsiteY1" fmla="*/ 0 h 432613"/>
                <a:gd name="connsiteX2" fmla="*/ 4180787 w 4180787"/>
                <a:gd name="connsiteY2" fmla="*/ 432613 h 432613"/>
                <a:gd name="connsiteX3" fmla="*/ 0 w 4180787"/>
                <a:gd name="connsiteY3" fmla="*/ 432613 h 432613"/>
                <a:gd name="connsiteX4" fmla="*/ 0 w 4180787"/>
                <a:gd name="connsiteY4" fmla="*/ 0 h 432613"/>
                <a:gd name="connsiteX0" fmla="*/ 0 w 4180787"/>
                <a:gd name="connsiteY0" fmla="*/ 0 h 446239"/>
                <a:gd name="connsiteX1" fmla="*/ 4180787 w 4180787"/>
                <a:gd name="connsiteY1" fmla="*/ 0 h 446239"/>
                <a:gd name="connsiteX2" fmla="*/ 4180787 w 4180787"/>
                <a:gd name="connsiteY2" fmla="*/ 432613 h 446239"/>
                <a:gd name="connsiteX3" fmla="*/ 1797892 w 4180787"/>
                <a:gd name="connsiteY3" fmla="*/ 446239 h 446239"/>
                <a:gd name="connsiteX4" fmla="*/ 0 w 4180787"/>
                <a:gd name="connsiteY4" fmla="*/ 432613 h 446239"/>
                <a:gd name="connsiteX5" fmla="*/ 0 w 4180787"/>
                <a:gd name="connsiteY5" fmla="*/ 0 h 446239"/>
                <a:gd name="connsiteX0" fmla="*/ 0 w 4180787"/>
                <a:gd name="connsiteY0" fmla="*/ 3102 h 449341"/>
                <a:gd name="connsiteX1" fmla="*/ 1774422 w 4180787"/>
                <a:gd name="connsiteY1" fmla="*/ 0 h 449341"/>
                <a:gd name="connsiteX2" fmla="*/ 4180787 w 4180787"/>
                <a:gd name="connsiteY2" fmla="*/ 3102 h 449341"/>
                <a:gd name="connsiteX3" fmla="*/ 4180787 w 4180787"/>
                <a:gd name="connsiteY3" fmla="*/ 435715 h 449341"/>
                <a:gd name="connsiteX4" fmla="*/ 1797892 w 4180787"/>
                <a:gd name="connsiteY4" fmla="*/ 449341 h 449341"/>
                <a:gd name="connsiteX5" fmla="*/ 0 w 4180787"/>
                <a:gd name="connsiteY5" fmla="*/ 435715 h 449341"/>
                <a:gd name="connsiteX6" fmla="*/ 0 w 4180787"/>
                <a:gd name="connsiteY6" fmla="*/ 3102 h 449341"/>
                <a:gd name="connsiteX0" fmla="*/ 0 w 4180787"/>
                <a:gd name="connsiteY0" fmla="*/ 0 h 446239"/>
                <a:gd name="connsiteX1" fmla="*/ 1791064 w 4180787"/>
                <a:gd name="connsiteY1" fmla="*/ 191058 h 446239"/>
                <a:gd name="connsiteX2" fmla="*/ 4180787 w 4180787"/>
                <a:gd name="connsiteY2" fmla="*/ 0 h 446239"/>
                <a:gd name="connsiteX3" fmla="*/ 4180787 w 4180787"/>
                <a:gd name="connsiteY3" fmla="*/ 432613 h 446239"/>
                <a:gd name="connsiteX4" fmla="*/ 1797892 w 4180787"/>
                <a:gd name="connsiteY4" fmla="*/ 446239 h 446239"/>
                <a:gd name="connsiteX5" fmla="*/ 0 w 4180787"/>
                <a:gd name="connsiteY5" fmla="*/ 432613 h 446239"/>
                <a:gd name="connsiteX6" fmla="*/ 0 w 4180787"/>
                <a:gd name="connsiteY6" fmla="*/ 0 h 446239"/>
                <a:gd name="connsiteX0" fmla="*/ 0 w 4180787"/>
                <a:gd name="connsiteY0" fmla="*/ 0 h 432613"/>
                <a:gd name="connsiteX1" fmla="*/ 1791064 w 4180787"/>
                <a:gd name="connsiteY1" fmla="*/ 191058 h 432613"/>
                <a:gd name="connsiteX2" fmla="*/ 4180787 w 4180787"/>
                <a:gd name="connsiteY2" fmla="*/ 0 h 432613"/>
                <a:gd name="connsiteX3" fmla="*/ 4180787 w 4180787"/>
                <a:gd name="connsiteY3" fmla="*/ 432613 h 432613"/>
                <a:gd name="connsiteX4" fmla="*/ 1740284 w 4180787"/>
                <a:gd name="connsiteY4" fmla="*/ 300725 h 432613"/>
                <a:gd name="connsiteX5" fmla="*/ 0 w 4180787"/>
                <a:gd name="connsiteY5" fmla="*/ 432613 h 432613"/>
                <a:gd name="connsiteX6" fmla="*/ 0 w 4180787"/>
                <a:gd name="connsiteY6" fmla="*/ 0 h 432613"/>
                <a:gd name="connsiteX0" fmla="*/ 0 w 4180787"/>
                <a:gd name="connsiteY0" fmla="*/ 0 h 432613"/>
                <a:gd name="connsiteX1" fmla="*/ 1835870 w 4180787"/>
                <a:gd name="connsiteY1" fmla="*/ 187218 h 432613"/>
                <a:gd name="connsiteX2" fmla="*/ 4180787 w 4180787"/>
                <a:gd name="connsiteY2" fmla="*/ 0 h 432613"/>
                <a:gd name="connsiteX3" fmla="*/ 4180787 w 4180787"/>
                <a:gd name="connsiteY3" fmla="*/ 432613 h 432613"/>
                <a:gd name="connsiteX4" fmla="*/ 1740284 w 4180787"/>
                <a:gd name="connsiteY4" fmla="*/ 300725 h 432613"/>
                <a:gd name="connsiteX5" fmla="*/ 0 w 4180787"/>
                <a:gd name="connsiteY5" fmla="*/ 432613 h 432613"/>
                <a:gd name="connsiteX6" fmla="*/ 0 w 4180787"/>
                <a:gd name="connsiteY6" fmla="*/ 0 h 432613"/>
                <a:gd name="connsiteX0" fmla="*/ 0 w 4180787"/>
                <a:gd name="connsiteY0" fmla="*/ 4908 h 437521"/>
                <a:gd name="connsiteX1" fmla="*/ 1835870 w 4180787"/>
                <a:gd name="connsiteY1" fmla="*/ 192126 h 437521"/>
                <a:gd name="connsiteX2" fmla="*/ 4180787 w 4180787"/>
                <a:gd name="connsiteY2" fmla="*/ 4908 h 437521"/>
                <a:gd name="connsiteX3" fmla="*/ 4180787 w 4180787"/>
                <a:gd name="connsiteY3" fmla="*/ 437521 h 437521"/>
                <a:gd name="connsiteX4" fmla="*/ 1740284 w 4180787"/>
                <a:gd name="connsiteY4" fmla="*/ 305633 h 437521"/>
                <a:gd name="connsiteX5" fmla="*/ 0 w 4180787"/>
                <a:gd name="connsiteY5" fmla="*/ 437521 h 437521"/>
                <a:gd name="connsiteX6" fmla="*/ 0 w 4180787"/>
                <a:gd name="connsiteY6" fmla="*/ 4908 h 437521"/>
                <a:gd name="connsiteX0" fmla="*/ 0 w 4180787"/>
                <a:gd name="connsiteY0" fmla="*/ 4908 h 446252"/>
                <a:gd name="connsiteX1" fmla="*/ 1835870 w 4180787"/>
                <a:gd name="connsiteY1" fmla="*/ 192126 h 446252"/>
                <a:gd name="connsiteX2" fmla="*/ 4180787 w 4180787"/>
                <a:gd name="connsiteY2" fmla="*/ 4908 h 446252"/>
                <a:gd name="connsiteX3" fmla="*/ 4180787 w 4180787"/>
                <a:gd name="connsiteY3" fmla="*/ 437521 h 446252"/>
                <a:gd name="connsiteX4" fmla="*/ 1740284 w 4180787"/>
                <a:gd name="connsiteY4" fmla="*/ 305633 h 446252"/>
                <a:gd name="connsiteX5" fmla="*/ 0 w 4180787"/>
                <a:gd name="connsiteY5" fmla="*/ 437521 h 446252"/>
                <a:gd name="connsiteX6" fmla="*/ 0 w 4180787"/>
                <a:gd name="connsiteY6" fmla="*/ 4908 h 446252"/>
                <a:gd name="connsiteX0" fmla="*/ 0 w 4180787"/>
                <a:gd name="connsiteY0" fmla="*/ 4107 h 445451"/>
                <a:gd name="connsiteX1" fmla="*/ 1779968 w 4180787"/>
                <a:gd name="connsiteY1" fmla="*/ 241252 h 445451"/>
                <a:gd name="connsiteX2" fmla="*/ 4180787 w 4180787"/>
                <a:gd name="connsiteY2" fmla="*/ 4107 h 445451"/>
                <a:gd name="connsiteX3" fmla="*/ 4180787 w 4180787"/>
                <a:gd name="connsiteY3" fmla="*/ 436720 h 445451"/>
                <a:gd name="connsiteX4" fmla="*/ 1740284 w 4180787"/>
                <a:gd name="connsiteY4" fmla="*/ 304832 h 445451"/>
                <a:gd name="connsiteX5" fmla="*/ 0 w 4180787"/>
                <a:gd name="connsiteY5" fmla="*/ 436720 h 445451"/>
                <a:gd name="connsiteX6" fmla="*/ 0 w 4180787"/>
                <a:gd name="connsiteY6" fmla="*/ 4107 h 445451"/>
                <a:gd name="connsiteX0" fmla="*/ 0 w 4180787"/>
                <a:gd name="connsiteY0" fmla="*/ 4107 h 445451"/>
                <a:gd name="connsiteX1" fmla="*/ 1779968 w 4180787"/>
                <a:gd name="connsiteY1" fmla="*/ 241252 h 445451"/>
                <a:gd name="connsiteX2" fmla="*/ 4180787 w 4180787"/>
                <a:gd name="connsiteY2" fmla="*/ 4107 h 445451"/>
                <a:gd name="connsiteX3" fmla="*/ 4180787 w 4180787"/>
                <a:gd name="connsiteY3" fmla="*/ 436720 h 445451"/>
                <a:gd name="connsiteX4" fmla="*/ 1740284 w 4180787"/>
                <a:gd name="connsiteY4" fmla="*/ 304832 h 445451"/>
                <a:gd name="connsiteX5" fmla="*/ 0 w 4180787"/>
                <a:gd name="connsiteY5" fmla="*/ 436720 h 445451"/>
                <a:gd name="connsiteX6" fmla="*/ 0 w 4180787"/>
                <a:gd name="connsiteY6" fmla="*/ 4107 h 445451"/>
                <a:gd name="connsiteX0" fmla="*/ 0 w 4180787"/>
                <a:gd name="connsiteY0" fmla="*/ 4107 h 436720"/>
                <a:gd name="connsiteX1" fmla="*/ 1779968 w 4180787"/>
                <a:gd name="connsiteY1" fmla="*/ 241252 h 436720"/>
                <a:gd name="connsiteX2" fmla="*/ 4180787 w 4180787"/>
                <a:gd name="connsiteY2" fmla="*/ 4107 h 436720"/>
                <a:gd name="connsiteX3" fmla="*/ 4180787 w 4180787"/>
                <a:gd name="connsiteY3" fmla="*/ 436720 h 436720"/>
                <a:gd name="connsiteX4" fmla="*/ 1740284 w 4180787"/>
                <a:gd name="connsiteY4" fmla="*/ 304832 h 436720"/>
                <a:gd name="connsiteX5" fmla="*/ 0 w 4180787"/>
                <a:gd name="connsiteY5" fmla="*/ 436720 h 436720"/>
                <a:gd name="connsiteX6" fmla="*/ 0 w 4180787"/>
                <a:gd name="connsiteY6" fmla="*/ 4107 h 436720"/>
                <a:gd name="connsiteX0" fmla="*/ 0 w 4180787"/>
                <a:gd name="connsiteY0" fmla="*/ 4107 h 436720"/>
                <a:gd name="connsiteX1" fmla="*/ 1779968 w 4180787"/>
                <a:gd name="connsiteY1" fmla="*/ 241252 h 436720"/>
                <a:gd name="connsiteX2" fmla="*/ 4180787 w 4180787"/>
                <a:gd name="connsiteY2" fmla="*/ 4107 h 436720"/>
                <a:gd name="connsiteX3" fmla="*/ 4180787 w 4180787"/>
                <a:gd name="connsiteY3" fmla="*/ 436720 h 436720"/>
                <a:gd name="connsiteX4" fmla="*/ 1740284 w 4180787"/>
                <a:gd name="connsiteY4" fmla="*/ 304832 h 436720"/>
                <a:gd name="connsiteX5" fmla="*/ 0 w 4180787"/>
                <a:gd name="connsiteY5" fmla="*/ 436720 h 436720"/>
                <a:gd name="connsiteX6" fmla="*/ 0 w 4180787"/>
                <a:gd name="connsiteY6" fmla="*/ 4107 h 436720"/>
                <a:gd name="connsiteX0" fmla="*/ 0 w 4180787"/>
                <a:gd name="connsiteY0" fmla="*/ 0 h 432613"/>
                <a:gd name="connsiteX1" fmla="*/ 1779968 w 4180787"/>
                <a:gd name="connsiteY1" fmla="*/ 237145 h 432613"/>
                <a:gd name="connsiteX2" fmla="*/ 4180787 w 4180787"/>
                <a:gd name="connsiteY2" fmla="*/ 0 h 432613"/>
                <a:gd name="connsiteX3" fmla="*/ 4180787 w 4180787"/>
                <a:gd name="connsiteY3" fmla="*/ 432613 h 432613"/>
                <a:gd name="connsiteX4" fmla="*/ 1740284 w 4180787"/>
                <a:gd name="connsiteY4" fmla="*/ 300725 h 432613"/>
                <a:gd name="connsiteX5" fmla="*/ 0 w 4180787"/>
                <a:gd name="connsiteY5" fmla="*/ 432613 h 432613"/>
                <a:gd name="connsiteX6" fmla="*/ 0 w 4180787"/>
                <a:gd name="connsiteY6" fmla="*/ 0 h 432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80787" h="432613">
                  <a:moveTo>
                    <a:pt x="0" y="0"/>
                  </a:moveTo>
                  <a:cubicBezTo>
                    <a:pt x="455759" y="126804"/>
                    <a:pt x="1083170" y="237145"/>
                    <a:pt x="1779968" y="237145"/>
                  </a:cubicBezTo>
                  <a:cubicBezTo>
                    <a:pt x="2476766" y="237145"/>
                    <a:pt x="3713158" y="116136"/>
                    <a:pt x="4180787" y="0"/>
                  </a:cubicBezTo>
                  <a:lnTo>
                    <a:pt x="4180787" y="432613"/>
                  </a:lnTo>
                  <a:cubicBezTo>
                    <a:pt x="3758675" y="303509"/>
                    <a:pt x="2437082" y="300725"/>
                    <a:pt x="1740284" y="300725"/>
                  </a:cubicBezTo>
                  <a:cubicBezTo>
                    <a:pt x="1043486" y="300725"/>
                    <a:pt x="357043" y="386721"/>
                    <a:pt x="0" y="43261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25400" cap="flat" cmpd="sng" algn="ctr">
              <a:noFill/>
              <a:prstDash val="solid"/>
            </a:ln>
            <a:effectLst>
              <a:outerShdw blurRad="1905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953" ker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矩形 1"/>
            <p:cNvSpPr/>
            <p:nvPr/>
          </p:nvSpPr>
          <p:spPr>
            <a:xfrm rot="708470">
              <a:off x="4566803" y="3873002"/>
              <a:ext cx="2276620" cy="306296"/>
            </a:xfrm>
            <a:custGeom>
              <a:avLst/>
              <a:gdLst>
                <a:gd name="connsiteX0" fmla="*/ 0 w 4180787"/>
                <a:gd name="connsiteY0" fmla="*/ 0 h 432613"/>
                <a:gd name="connsiteX1" fmla="*/ 4180787 w 4180787"/>
                <a:gd name="connsiteY1" fmla="*/ 0 h 432613"/>
                <a:gd name="connsiteX2" fmla="*/ 4180787 w 4180787"/>
                <a:gd name="connsiteY2" fmla="*/ 432613 h 432613"/>
                <a:gd name="connsiteX3" fmla="*/ 0 w 4180787"/>
                <a:gd name="connsiteY3" fmla="*/ 432613 h 432613"/>
                <a:gd name="connsiteX4" fmla="*/ 0 w 4180787"/>
                <a:gd name="connsiteY4" fmla="*/ 0 h 432613"/>
                <a:gd name="connsiteX0" fmla="*/ 0 w 4180787"/>
                <a:gd name="connsiteY0" fmla="*/ 0 h 446239"/>
                <a:gd name="connsiteX1" fmla="*/ 4180787 w 4180787"/>
                <a:gd name="connsiteY1" fmla="*/ 0 h 446239"/>
                <a:gd name="connsiteX2" fmla="*/ 4180787 w 4180787"/>
                <a:gd name="connsiteY2" fmla="*/ 432613 h 446239"/>
                <a:gd name="connsiteX3" fmla="*/ 1797892 w 4180787"/>
                <a:gd name="connsiteY3" fmla="*/ 446239 h 446239"/>
                <a:gd name="connsiteX4" fmla="*/ 0 w 4180787"/>
                <a:gd name="connsiteY4" fmla="*/ 432613 h 446239"/>
                <a:gd name="connsiteX5" fmla="*/ 0 w 4180787"/>
                <a:gd name="connsiteY5" fmla="*/ 0 h 446239"/>
                <a:gd name="connsiteX0" fmla="*/ 0 w 4180787"/>
                <a:gd name="connsiteY0" fmla="*/ 3102 h 449341"/>
                <a:gd name="connsiteX1" fmla="*/ 1774422 w 4180787"/>
                <a:gd name="connsiteY1" fmla="*/ 0 h 449341"/>
                <a:gd name="connsiteX2" fmla="*/ 4180787 w 4180787"/>
                <a:gd name="connsiteY2" fmla="*/ 3102 h 449341"/>
                <a:gd name="connsiteX3" fmla="*/ 4180787 w 4180787"/>
                <a:gd name="connsiteY3" fmla="*/ 435715 h 449341"/>
                <a:gd name="connsiteX4" fmla="*/ 1797892 w 4180787"/>
                <a:gd name="connsiteY4" fmla="*/ 449341 h 449341"/>
                <a:gd name="connsiteX5" fmla="*/ 0 w 4180787"/>
                <a:gd name="connsiteY5" fmla="*/ 435715 h 449341"/>
                <a:gd name="connsiteX6" fmla="*/ 0 w 4180787"/>
                <a:gd name="connsiteY6" fmla="*/ 3102 h 449341"/>
                <a:gd name="connsiteX0" fmla="*/ 0 w 4180787"/>
                <a:gd name="connsiteY0" fmla="*/ 0 h 446239"/>
                <a:gd name="connsiteX1" fmla="*/ 1791064 w 4180787"/>
                <a:gd name="connsiteY1" fmla="*/ 191058 h 446239"/>
                <a:gd name="connsiteX2" fmla="*/ 4180787 w 4180787"/>
                <a:gd name="connsiteY2" fmla="*/ 0 h 446239"/>
                <a:gd name="connsiteX3" fmla="*/ 4180787 w 4180787"/>
                <a:gd name="connsiteY3" fmla="*/ 432613 h 446239"/>
                <a:gd name="connsiteX4" fmla="*/ 1797892 w 4180787"/>
                <a:gd name="connsiteY4" fmla="*/ 446239 h 446239"/>
                <a:gd name="connsiteX5" fmla="*/ 0 w 4180787"/>
                <a:gd name="connsiteY5" fmla="*/ 432613 h 446239"/>
                <a:gd name="connsiteX6" fmla="*/ 0 w 4180787"/>
                <a:gd name="connsiteY6" fmla="*/ 0 h 446239"/>
                <a:gd name="connsiteX0" fmla="*/ 0 w 4180787"/>
                <a:gd name="connsiteY0" fmla="*/ 0 h 432613"/>
                <a:gd name="connsiteX1" fmla="*/ 1791064 w 4180787"/>
                <a:gd name="connsiteY1" fmla="*/ 191058 h 432613"/>
                <a:gd name="connsiteX2" fmla="*/ 4180787 w 4180787"/>
                <a:gd name="connsiteY2" fmla="*/ 0 h 432613"/>
                <a:gd name="connsiteX3" fmla="*/ 4180787 w 4180787"/>
                <a:gd name="connsiteY3" fmla="*/ 432613 h 432613"/>
                <a:gd name="connsiteX4" fmla="*/ 1740284 w 4180787"/>
                <a:gd name="connsiteY4" fmla="*/ 300725 h 432613"/>
                <a:gd name="connsiteX5" fmla="*/ 0 w 4180787"/>
                <a:gd name="connsiteY5" fmla="*/ 432613 h 432613"/>
                <a:gd name="connsiteX6" fmla="*/ 0 w 4180787"/>
                <a:gd name="connsiteY6" fmla="*/ 0 h 432613"/>
                <a:gd name="connsiteX0" fmla="*/ 0 w 4180787"/>
                <a:gd name="connsiteY0" fmla="*/ 0 h 432613"/>
                <a:gd name="connsiteX1" fmla="*/ 1835870 w 4180787"/>
                <a:gd name="connsiteY1" fmla="*/ 187218 h 432613"/>
                <a:gd name="connsiteX2" fmla="*/ 4180787 w 4180787"/>
                <a:gd name="connsiteY2" fmla="*/ 0 h 432613"/>
                <a:gd name="connsiteX3" fmla="*/ 4180787 w 4180787"/>
                <a:gd name="connsiteY3" fmla="*/ 432613 h 432613"/>
                <a:gd name="connsiteX4" fmla="*/ 1740284 w 4180787"/>
                <a:gd name="connsiteY4" fmla="*/ 300725 h 432613"/>
                <a:gd name="connsiteX5" fmla="*/ 0 w 4180787"/>
                <a:gd name="connsiteY5" fmla="*/ 432613 h 432613"/>
                <a:gd name="connsiteX6" fmla="*/ 0 w 4180787"/>
                <a:gd name="connsiteY6" fmla="*/ 0 h 432613"/>
                <a:gd name="connsiteX0" fmla="*/ 0 w 4180787"/>
                <a:gd name="connsiteY0" fmla="*/ 4908 h 437521"/>
                <a:gd name="connsiteX1" fmla="*/ 1835870 w 4180787"/>
                <a:gd name="connsiteY1" fmla="*/ 192126 h 437521"/>
                <a:gd name="connsiteX2" fmla="*/ 4180787 w 4180787"/>
                <a:gd name="connsiteY2" fmla="*/ 4908 h 437521"/>
                <a:gd name="connsiteX3" fmla="*/ 4180787 w 4180787"/>
                <a:gd name="connsiteY3" fmla="*/ 437521 h 437521"/>
                <a:gd name="connsiteX4" fmla="*/ 1740284 w 4180787"/>
                <a:gd name="connsiteY4" fmla="*/ 305633 h 437521"/>
                <a:gd name="connsiteX5" fmla="*/ 0 w 4180787"/>
                <a:gd name="connsiteY5" fmla="*/ 437521 h 437521"/>
                <a:gd name="connsiteX6" fmla="*/ 0 w 4180787"/>
                <a:gd name="connsiteY6" fmla="*/ 4908 h 437521"/>
                <a:gd name="connsiteX0" fmla="*/ 0 w 4180787"/>
                <a:gd name="connsiteY0" fmla="*/ 4908 h 446252"/>
                <a:gd name="connsiteX1" fmla="*/ 1835870 w 4180787"/>
                <a:gd name="connsiteY1" fmla="*/ 192126 h 446252"/>
                <a:gd name="connsiteX2" fmla="*/ 4180787 w 4180787"/>
                <a:gd name="connsiteY2" fmla="*/ 4908 h 446252"/>
                <a:gd name="connsiteX3" fmla="*/ 4180787 w 4180787"/>
                <a:gd name="connsiteY3" fmla="*/ 437521 h 446252"/>
                <a:gd name="connsiteX4" fmla="*/ 1740284 w 4180787"/>
                <a:gd name="connsiteY4" fmla="*/ 305633 h 446252"/>
                <a:gd name="connsiteX5" fmla="*/ 0 w 4180787"/>
                <a:gd name="connsiteY5" fmla="*/ 437521 h 446252"/>
                <a:gd name="connsiteX6" fmla="*/ 0 w 4180787"/>
                <a:gd name="connsiteY6" fmla="*/ 4908 h 446252"/>
                <a:gd name="connsiteX0" fmla="*/ 0 w 4180787"/>
                <a:gd name="connsiteY0" fmla="*/ 4107 h 445451"/>
                <a:gd name="connsiteX1" fmla="*/ 1779968 w 4180787"/>
                <a:gd name="connsiteY1" fmla="*/ 241252 h 445451"/>
                <a:gd name="connsiteX2" fmla="*/ 4180787 w 4180787"/>
                <a:gd name="connsiteY2" fmla="*/ 4107 h 445451"/>
                <a:gd name="connsiteX3" fmla="*/ 4180787 w 4180787"/>
                <a:gd name="connsiteY3" fmla="*/ 436720 h 445451"/>
                <a:gd name="connsiteX4" fmla="*/ 1740284 w 4180787"/>
                <a:gd name="connsiteY4" fmla="*/ 304832 h 445451"/>
                <a:gd name="connsiteX5" fmla="*/ 0 w 4180787"/>
                <a:gd name="connsiteY5" fmla="*/ 436720 h 445451"/>
                <a:gd name="connsiteX6" fmla="*/ 0 w 4180787"/>
                <a:gd name="connsiteY6" fmla="*/ 4107 h 445451"/>
                <a:gd name="connsiteX0" fmla="*/ 0 w 4180787"/>
                <a:gd name="connsiteY0" fmla="*/ 4107 h 445451"/>
                <a:gd name="connsiteX1" fmla="*/ 1779968 w 4180787"/>
                <a:gd name="connsiteY1" fmla="*/ 241252 h 445451"/>
                <a:gd name="connsiteX2" fmla="*/ 4180787 w 4180787"/>
                <a:gd name="connsiteY2" fmla="*/ 4107 h 445451"/>
                <a:gd name="connsiteX3" fmla="*/ 4180787 w 4180787"/>
                <a:gd name="connsiteY3" fmla="*/ 436720 h 445451"/>
                <a:gd name="connsiteX4" fmla="*/ 1740284 w 4180787"/>
                <a:gd name="connsiteY4" fmla="*/ 304832 h 445451"/>
                <a:gd name="connsiteX5" fmla="*/ 0 w 4180787"/>
                <a:gd name="connsiteY5" fmla="*/ 436720 h 445451"/>
                <a:gd name="connsiteX6" fmla="*/ 0 w 4180787"/>
                <a:gd name="connsiteY6" fmla="*/ 4107 h 445451"/>
                <a:gd name="connsiteX0" fmla="*/ 0 w 4180787"/>
                <a:gd name="connsiteY0" fmla="*/ 4107 h 436720"/>
                <a:gd name="connsiteX1" fmla="*/ 1779968 w 4180787"/>
                <a:gd name="connsiteY1" fmla="*/ 241252 h 436720"/>
                <a:gd name="connsiteX2" fmla="*/ 4180787 w 4180787"/>
                <a:gd name="connsiteY2" fmla="*/ 4107 h 436720"/>
                <a:gd name="connsiteX3" fmla="*/ 4180787 w 4180787"/>
                <a:gd name="connsiteY3" fmla="*/ 436720 h 436720"/>
                <a:gd name="connsiteX4" fmla="*/ 1740284 w 4180787"/>
                <a:gd name="connsiteY4" fmla="*/ 304832 h 436720"/>
                <a:gd name="connsiteX5" fmla="*/ 0 w 4180787"/>
                <a:gd name="connsiteY5" fmla="*/ 436720 h 436720"/>
                <a:gd name="connsiteX6" fmla="*/ 0 w 4180787"/>
                <a:gd name="connsiteY6" fmla="*/ 4107 h 436720"/>
                <a:gd name="connsiteX0" fmla="*/ 0 w 4180787"/>
                <a:gd name="connsiteY0" fmla="*/ 4107 h 436720"/>
                <a:gd name="connsiteX1" fmla="*/ 1779968 w 4180787"/>
                <a:gd name="connsiteY1" fmla="*/ 241252 h 436720"/>
                <a:gd name="connsiteX2" fmla="*/ 4180787 w 4180787"/>
                <a:gd name="connsiteY2" fmla="*/ 4107 h 436720"/>
                <a:gd name="connsiteX3" fmla="*/ 4180787 w 4180787"/>
                <a:gd name="connsiteY3" fmla="*/ 436720 h 436720"/>
                <a:gd name="connsiteX4" fmla="*/ 1740284 w 4180787"/>
                <a:gd name="connsiteY4" fmla="*/ 304832 h 436720"/>
                <a:gd name="connsiteX5" fmla="*/ 0 w 4180787"/>
                <a:gd name="connsiteY5" fmla="*/ 436720 h 436720"/>
                <a:gd name="connsiteX6" fmla="*/ 0 w 4180787"/>
                <a:gd name="connsiteY6" fmla="*/ 4107 h 436720"/>
                <a:gd name="connsiteX0" fmla="*/ 0 w 4180787"/>
                <a:gd name="connsiteY0" fmla="*/ 0 h 432613"/>
                <a:gd name="connsiteX1" fmla="*/ 1779968 w 4180787"/>
                <a:gd name="connsiteY1" fmla="*/ 237145 h 432613"/>
                <a:gd name="connsiteX2" fmla="*/ 4180787 w 4180787"/>
                <a:gd name="connsiteY2" fmla="*/ 0 h 432613"/>
                <a:gd name="connsiteX3" fmla="*/ 4180787 w 4180787"/>
                <a:gd name="connsiteY3" fmla="*/ 432613 h 432613"/>
                <a:gd name="connsiteX4" fmla="*/ 1740284 w 4180787"/>
                <a:gd name="connsiteY4" fmla="*/ 300725 h 432613"/>
                <a:gd name="connsiteX5" fmla="*/ 0 w 4180787"/>
                <a:gd name="connsiteY5" fmla="*/ 432613 h 432613"/>
                <a:gd name="connsiteX6" fmla="*/ 0 w 4180787"/>
                <a:gd name="connsiteY6" fmla="*/ 0 h 432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80787" h="432613">
                  <a:moveTo>
                    <a:pt x="0" y="0"/>
                  </a:moveTo>
                  <a:cubicBezTo>
                    <a:pt x="455759" y="126804"/>
                    <a:pt x="1083170" y="237145"/>
                    <a:pt x="1779968" y="237145"/>
                  </a:cubicBezTo>
                  <a:cubicBezTo>
                    <a:pt x="2476766" y="237145"/>
                    <a:pt x="3713158" y="116136"/>
                    <a:pt x="4180787" y="0"/>
                  </a:cubicBezTo>
                  <a:lnTo>
                    <a:pt x="4180787" y="432613"/>
                  </a:lnTo>
                  <a:cubicBezTo>
                    <a:pt x="3758675" y="303509"/>
                    <a:pt x="2437082" y="300725"/>
                    <a:pt x="1740284" y="300725"/>
                  </a:cubicBezTo>
                  <a:cubicBezTo>
                    <a:pt x="1043486" y="300725"/>
                    <a:pt x="357043" y="386721"/>
                    <a:pt x="0" y="43261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25400" cap="flat" cmpd="sng" algn="ctr">
              <a:noFill/>
              <a:prstDash val="solid"/>
            </a:ln>
            <a:effectLst>
              <a:outerShdw blurRad="1905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953" ker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矩形 1"/>
            <p:cNvSpPr/>
            <p:nvPr/>
          </p:nvSpPr>
          <p:spPr>
            <a:xfrm rot="293950">
              <a:off x="4640057" y="2296303"/>
              <a:ext cx="3033175" cy="313863"/>
            </a:xfrm>
            <a:custGeom>
              <a:avLst/>
              <a:gdLst>
                <a:gd name="connsiteX0" fmla="*/ 0 w 4180787"/>
                <a:gd name="connsiteY0" fmla="*/ 0 h 432613"/>
                <a:gd name="connsiteX1" fmla="*/ 4180787 w 4180787"/>
                <a:gd name="connsiteY1" fmla="*/ 0 h 432613"/>
                <a:gd name="connsiteX2" fmla="*/ 4180787 w 4180787"/>
                <a:gd name="connsiteY2" fmla="*/ 432613 h 432613"/>
                <a:gd name="connsiteX3" fmla="*/ 0 w 4180787"/>
                <a:gd name="connsiteY3" fmla="*/ 432613 h 432613"/>
                <a:gd name="connsiteX4" fmla="*/ 0 w 4180787"/>
                <a:gd name="connsiteY4" fmla="*/ 0 h 432613"/>
                <a:gd name="connsiteX0" fmla="*/ 0 w 4180787"/>
                <a:gd name="connsiteY0" fmla="*/ 0 h 446239"/>
                <a:gd name="connsiteX1" fmla="*/ 4180787 w 4180787"/>
                <a:gd name="connsiteY1" fmla="*/ 0 h 446239"/>
                <a:gd name="connsiteX2" fmla="*/ 4180787 w 4180787"/>
                <a:gd name="connsiteY2" fmla="*/ 432613 h 446239"/>
                <a:gd name="connsiteX3" fmla="*/ 1797892 w 4180787"/>
                <a:gd name="connsiteY3" fmla="*/ 446239 h 446239"/>
                <a:gd name="connsiteX4" fmla="*/ 0 w 4180787"/>
                <a:gd name="connsiteY4" fmla="*/ 432613 h 446239"/>
                <a:gd name="connsiteX5" fmla="*/ 0 w 4180787"/>
                <a:gd name="connsiteY5" fmla="*/ 0 h 446239"/>
                <a:gd name="connsiteX0" fmla="*/ 0 w 4180787"/>
                <a:gd name="connsiteY0" fmla="*/ 3102 h 449341"/>
                <a:gd name="connsiteX1" fmla="*/ 1774422 w 4180787"/>
                <a:gd name="connsiteY1" fmla="*/ 0 h 449341"/>
                <a:gd name="connsiteX2" fmla="*/ 4180787 w 4180787"/>
                <a:gd name="connsiteY2" fmla="*/ 3102 h 449341"/>
                <a:gd name="connsiteX3" fmla="*/ 4180787 w 4180787"/>
                <a:gd name="connsiteY3" fmla="*/ 435715 h 449341"/>
                <a:gd name="connsiteX4" fmla="*/ 1797892 w 4180787"/>
                <a:gd name="connsiteY4" fmla="*/ 449341 h 449341"/>
                <a:gd name="connsiteX5" fmla="*/ 0 w 4180787"/>
                <a:gd name="connsiteY5" fmla="*/ 435715 h 449341"/>
                <a:gd name="connsiteX6" fmla="*/ 0 w 4180787"/>
                <a:gd name="connsiteY6" fmla="*/ 3102 h 449341"/>
                <a:gd name="connsiteX0" fmla="*/ 0 w 4180787"/>
                <a:gd name="connsiteY0" fmla="*/ 0 h 446239"/>
                <a:gd name="connsiteX1" fmla="*/ 1791064 w 4180787"/>
                <a:gd name="connsiteY1" fmla="*/ 191058 h 446239"/>
                <a:gd name="connsiteX2" fmla="*/ 4180787 w 4180787"/>
                <a:gd name="connsiteY2" fmla="*/ 0 h 446239"/>
                <a:gd name="connsiteX3" fmla="*/ 4180787 w 4180787"/>
                <a:gd name="connsiteY3" fmla="*/ 432613 h 446239"/>
                <a:gd name="connsiteX4" fmla="*/ 1797892 w 4180787"/>
                <a:gd name="connsiteY4" fmla="*/ 446239 h 446239"/>
                <a:gd name="connsiteX5" fmla="*/ 0 w 4180787"/>
                <a:gd name="connsiteY5" fmla="*/ 432613 h 446239"/>
                <a:gd name="connsiteX6" fmla="*/ 0 w 4180787"/>
                <a:gd name="connsiteY6" fmla="*/ 0 h 446239"/>
                <a:gd name="connsiteX0" fmla="*/ 0 w 4180787"/>
                <a:gd name="connsiteY0" fmla="*/ 0 h 432613"/>
                <a:gd name="connsiteX1" fmla="*/ 1791064 w 4180787"/>
                <a:gd name="connsiteY1" fmla="*/ 191058 h 432613"/>
                <a:gd name="connsiteX2" fmla="*/ 4180787 w 4180787"/>
                <a:gd name="connsiteY2" fmla="*/ 0 h 432613"/>
                <a:gd name="connsiteX3" fmla="*/ 4180787 w 4180787"/>
                <a:gd name="connsiteY3" fmla="*/ 432613 h 432613"/>
                <a:gd name="connsiteX4" fmla="*/ 1740284 w 4180787"/>
                <a:gd name="connsiteY4" fmla="*/ 300725 h 432613"/>
                <a:gd name="connsiteX5" fmla="*/ 0 w 4180787"/>
                <a:gd name="connsiteY5" fmla="*/ 432613 h 432613"/>
                <a:gd name="connsiteX6" fmla="*/ 0 w 4180787"/>
                <a:gd name="connsiteY6" fmla="*/ 0 h 432613"/>
                <a:gd name="connsiteX0" fmla="*/ 0 w 4180787"/>
                <a:gd name="connsiteY0" fmla="*/ 0 h 432613"/>
                <a:gd name="connsiteX1" fmla="*/ 1835870 w 4180787"/>
                <a:gd name="connsiteY1" fmla="*/ 187218 h 432613"/>
                <a:gd name="connsiteX2" fmla="*/ 4180787 w 4180787"/>
                <a:gd name="connsiteY2" fmla="*/ 0 h 432613"/>
                <a:gd name="connsiteX3" fmla="*/ 4180787 w 4180787"/>
                <a:gd name="connsiteY3" fmla="*/ 432613 h 432613"/>
                <a:gd name="connsiteX4" fmla="*/ 1740284 w 4180787"/>
                <a:gd name="connsiteY4" fmla="*/ 300725 h 432613"/>
                <a:gd name="connsiteX5" fmla="*/ 0 w 4180787"/>
                <a:gd name="connsiteY5" fmla="*/ 432613 h 432613"/>
                <a:gd name="connsiteX6" fmla="*/ 0 w 4180787"/>
                <a:gd name="connsiteY6" fmla="*/ 0 h 432613"/>
                <a:gd name="connsiteX0" fmla="*/ 0 w 4180787"/>
                <a:gd name="connsiteY0" fmla="*/ 4908 h 437521"/>
                <a:gd name="connsiteX1" fmla="*/ 1835870 w 4180787"/>
                <a:gd name="connsiteY1" fmla="*/ 192126 h 437521"/>
                <a:gd name="connsiteX2" fmla="*/ 4180787 w 4180787"/>
                <a:gd name="connsiteY2" fmla="*/ 4908 h 437521"/>
                <a:gd name="connsiteX3" fmla="*/ 4180787 w 4180787"/>
                <a:gd name="connsiteY3" fmla="*/ 437521 h 437521"/>
                <a:gd name="connsiteX4" fmla="*/ 1740284 w 4180787"/>
                <a:gd name="connsiteY4" fmla="*/ 305633 h 437521"/>
                <a:gd name="connsiteX5" fmla="*/ 0 w 4180787"/>
                <a:gd name="connsiteY5" fmla="*/ 437521 h 437521"/>
                <a:gd name="connsiteX6" fmla="*/ 0 w 4180787"/>
                <a:gd name="connsiteY6" fmla="*/ 4908 h 437521"/>
                <a:gd name="connsiteX0" fmla="*/ 0 w 4180787"/>
                <a:gd name="connsiteY0" fmla="*/ 4908 h 446252"/>
                <a:gd name="connsiteX1" fmla="*/ 1835870 w 4180787"/>
                <a:gd name="connsiteY1" fmla="*/ 192126 h 446252"/>
                <a:gd name="connsiteX2" fmla="*/ 4180787 w 4180787"/>
                <a:gd name="connsiteY2" fmla="*/ 4908 h 446252"/>
                <a:gd name="connsiteX3" fmla="*/ 4180787 w 4180787"/>
                <a:gd name="connsiteY3" fmla="*/ 437521 h 446252"/>
                <a:gd name="connsiteX4" fmla="*/ 1740284 w 4180787"/>
                <a:gd name="connsiteY4" fmla="*/ 305633 h 446252"/>
                <a:gd name="connsiteX5" fmla="*/ 0 w 4180787"/>
                <a:gd name="connsiteY5" fmla="*/ 437521 h 446252"/>
                <a:gd name="connsiteX6" fmla="*/ 0 w 4180787"/>
                <a:gd name="connsiteY6" fmla="*/ 4908 h 446252"/>
                <a:gd name="connsiteX0" fmla="*/ 0 w 4180787"/>
                <a:gd name="connsiteY0" fmla="*/ 4107 h 445451"/>
                <a:gd name="connsiteX1" fmla="*/ 1779968 w 4180787"/>
                <a:gd name="connsiteY1" fmla="*/ 241252 h 445451"/>
                <a:gd name="connsiteX2" fmla="*/ 4180787 w 4180787"/>
                <a:gd name="connsiteY2" fmla="*/ 4107 h 445451"/>
                <a:gd name="connsiteX3" fmla="*/ 4180787 w 4180787"/>
                <a:gd name="connsiteY3" fmla="*/ 436720 h 445451"/>
                <a:gd name="connsiteX4" fmla="*/ 1740284 w 4180787"/>
                <a:gd name="connsiteY4" fmla="*/ 304832 h 445451"/>
                <a:gd name="connsiteX5" fmla="*/ 0 w 4180787"/>
                <a:gd name="connsiteY5" fmla="*/ 436720 h 445451"/>
                <a:gd name="connsiteX6" fmla="*/ 0 w 4180787"/>
                <a:gd name="connsiteY6" fmla="*/ 4107 h 445451"/>
                <a:gd name="connsiteX0" fmla="*/ 0 w 4180787"/>
                <a:gd name="connsiteY0" fmla="*/ 4107 h 445451"/>
                <a:gd name="connsiteX1" fmla="*/ 1779968 w 4180787"/>
                <a:gd name="connsiteY1" fmla="*/ 241252 h 445451"/>
                <a:gd name="connsiteX2" fmla="*/ 4180787 w 4180787"/>
                <a:gd name="connsiteY2" fmla="*/ 4107 h 445451"/>
                <a:gd name="connsiteX3" fmla="*/ 4180787 w 4180787"/>
                <a:gd name="connsiteY3" fmla="*/ 436720 h 445451"/>
                <a:gd name="connsiteX4" fmla="*/ 1740284 w 4180787"/>
                <a:gd name="connsiteY4" fmla="*/ 304832 h 445451"/>
                <a:gd name="connsiteX5" fmla="*/ 0 w 4180787"/>
                <a:gd name="connsiteY5" fmla="*/ 436720 h 445451"/>
                <a:gd name="connsiteX6" fmla="*/ 0 w 4180787"/>
                <a:gd name="connsiteY6" fmla="*/ 4107 h 445451"/>
                <a:gd name="connsiteX0" fmla="*/ 0 w 4180787"/>
                <a:gd name="connsiteY0" fmla="*/ 4107 h 436720"/>
                <a:gd name="connsiteX1" fmla="*/ 1779968 w 4180787"/>
                <a:gd name="connsiteY1" fmla="*/ 241252 h 436720"/>
                <a:gd name="connsiteX2" fmla="*/ 4180787 w 4180787"/>
                <a:gd name="connsiteY2" fmla="*/ 4107 h 436720"/>
                <a:gd name="connsiteX3" fmla="*/ 4180787 w 4180787"/>
                <a:gd name="connsiteY3" fmla="*/ 436720 h 436720"/>
                <a:gd name="connsiteX4" fmla="*/ 1740284 w 4180787"/>
                <a:gd name="connsiteY4" fmla="*/ 304832 h 436720"/>
                <a:gd name="connsiteX5" fmla="*/ 0 w 4180787"/>
                <a:gd name="connsiteY5" fmla="*/ 436720 h 436720"/>
                <a:gd name="connsiteX6" fmla="*/ 0 w 4180787"/>
                <a:gd name="connsiteY6" fmla="*/ 4107 h 436720"/>
                <a:gd name="connsiteX0" fmla="*/ 0 w 4180787"/>
                <a:gd name="connsiteY0" fmla="*/ 4107 h 436720"/>
                <a:gd name="connsiteX1" fmla="*/ 1779968 w 4180787"/>
                <a:gd name="connsiteY1" fmla="*/ 241252 h 436720"/>
                <a:gd name="connsiteX2" fmla="*/ 4180787 w 4180787"/>
                <a:gd name="connsiteY2" fmla="*/ 4107 h 436720"/>
                <a:gd name="connsiteX3" fmla="*/ 4180787 w 4180787"/>
                <a:gd name="connsiteY3" fmla="*/ 436720 h 436720"/>
                <a:gd name="connsiteX4" fmla="*/ 1740284 w 4180787"/>
                <a:gd name="connsiteY4" fmla="*/ 304832 h 436720"/>
                <a:gd name="connsiteX5" fmla="*/ 0 w 4180787"/>
                <a:gd name="connsiteY5" fmla="*/ 436720 h 436720"/>
                <a:gd name="connsiteX6" fmla="*/ 0 w 4180787"/>
                <a:gd name="connsiteY6" fmla="*/ 4107 h 436720"/>
                <a:gd name="connsiteX0" fmla="*/ 0 w 4180787"/>
                <a:gd name="connsiteY0" fmla="*/ 0 h 432613"/>
                <a:gd name="connsiteX1" fmla="*/ 1779968 w 4180787"/>
                <a:gd name="connsiteY1" fmla="*/ 237145 h 432613"/>
                <a:gd name="connsiteX2" fmla="*/ 4180787 w 4180787"/>
                <a:gd name="connsiteY2" fmla="*/ 0 h 432613"/>
                <a:gd name="connsiteX3" fmla="*/ 4180787 w 4180787"/>
                <a:gd name="connsiteY3" fmla="*/ 432613 h 432613"/>
                <a:gd name="connsiteX4" fmla="*/ 1740284 w 4180787"/>
                <a:gd name="connsiteY4" fmla="*/ 300725 h 432613"/>
                <a:gd name="connsiteX5" fmla="*/ 0 w 4180787"/>
                <a:gd name="connsiteY5" fmla="*/ 432613 h 432613"/>
                <a:gd name="connsiteX6" fmla="*/ 0 w 4180787"/>
                <a:gd name="connsiteY6" fmla="*/ 0 h 432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80787" h="432613">
                  <a:moveTo>
                    <a:pt x="0" y="0"/>
                  </a:moveTo>
                  <a:cubicBezTo>
                    <a:pt x="455759" y="126804"/>
                    <a:pt x="1083170" y="237145"/>
                    <a:pt x="1779968" y="237145"/>
                  </a:cubicBezTo>
                  <a:cubicBezTo>
                    <a:pt x="2476766" y="237145"/>
                    <a:pt x="3713158" y="116136"/>
                    <a:pt x="4180787" y="0"/>
                  </a:cubicBezTo>
                  <a:lnTo>
                    <a:pt x="4180787" y="432613"/>
                  </a:lnTo>
                  <a:cubicBezTo>
                    <a:pt x="3758675" y="303509"/>
                    <a:pt x="2437082" y="300725"/>
                    <a:pt x="1740284" y="300725"/>
                  </a:cubicBezTo>
                  <a:cubicBezTo>
                    <a:pt x="1043486" y="300725"/>
                    <a:pt x="357043" y="386721"/>
                    <a:pt x="0" y="43261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25400" cap="flat" cmpd="sng" algn="ctr">
              <a:noFill/>
              <a:prstDash val="solid"/>
            </a:ln>
            <a:effectLst>
              <a:outerShdw blurRad="1905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953" ker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矩形 1"/>
            <p:cNvSpPr/>
            <p:nvPr/>
          </p:nvSpPr>
          <p:spPr>
            <a:xfrm rot="20453418">
              <a:off x="3996229" y="3087308"/>
              <a:ext cx="3639468" cy="400508"/>
            </a:xfrm>
            <a:custGeom>
              <a:avLst/>
              <a:gdLst>
                <a:gd name="connsiteX0" fmla="*/ 0 w 4180787"/>
                <a:gd name="connsiteY0" fmla="*/ 0 h 432613"/>
                <a:gd name="connsiteX1" fmla="*/ 4180787 w 4180787"/>
                <a:gd name="connsiteY1" fmla="*/ 0 h 432613"/>
                <a:gd name="connsiteX2" fmla="*/ 4180787 w 4180787"/>
                <a:gd name="connsiteY2" fmla="*/ 432613 h 432613"/>
                <a:gd name="connsiteX3" fmla="*/ 0 w 4180787"/>
                <a:gd name="connsiteY3" fmla="*/ 432613 h 432613"/>
                <a:gd name="connsiteX4" fmla="*/ 0 w 4180787"/>
                <a:gd name="connsiteY4" fmla="*/ 0 h 432613"/>
                <a:gd name="connsiteX0" fmla="*/ 0 w 4180787"/>
                <a:gd name="connsiteY0" fmla="*/ 0 h 446239"/>
                <a:gd name="connsiteX1" fmla="*/ 4180787 w 4180787"/>
                <a:gd name="connsiteY1" fmla="*/ 0 h 446239"/>
                <a:gd name="connsiteX2" fmla="*/ 4180787 w 4180787"/>
                <a:gd name="connsiteY2" fmla="*/ 432613 h 446239"/>
                <a:gd name="connsiteX3" fmla="*/ 1797892 w 4180787"/>
                <a:gd name="connsiteY3" fmla="*/ 446239 h 446239"/>
                <a:gd name="connsiteX4" fmla="*/ 0 w 4180787"/>
                <a:gd name="connsiteY4" fmla="*/ 432613 h 446239"/>
                <a:gd name="connsiteX5" fmla="*/ 0 w 4180787"/>
                <a:gd name="connsiteY5" fmla="*/ 0 h 446239"/>
                <a:gd name="connsiteX0" fmla="*/ 0 w 4180787"/>
                <a:gd name="connsiteY0" fmla="*/ 3102 h 449341"/>
                <a:gd name="connsiteX1" fmla="*/ 1774422 w 4180787"/>
                <a:gd name="connsiteY1" fmla="*/ 0 h 449341"/>
                <a:gd name="connsiteX2" fmla="*/ 4180787 w 4180787"/>
                <a:gd name="connsiteY2" fmla="*/ 3102 h 449341"/>
                <a:gd name="connsiteX3" fmla="*/ 4180787 w 4180787"/>
                <a:gd name="connsiteY3" fmla="*/ 435715 h 449341"/>
                <a:gd name="connsiteX4" fmla="*/ 1797892 w 4180787"/>
                <a:gd name="connsiteY4" fmla="*/ 449341 h 449341"/>
                <a:gd name="connsiteX5" fmla="*/ 0 w 4180787"/>
                <a:gd name="connsiteY5" fmla="*/ 435715 h 449341"/>
                <a:gd name="connsiteX6" fmla="*/ 0 w 4180787"/>
                <a:gd name="connsiteY6" fmla="*/ 3102 h 449341"/>
                <a:gd name="connsiteX0" fmla="*/ 0 w 4180787"/>
                <a:gd name="connsiteY0" fmla="*/ 0 h 446239"/>
                <a:gd name="connsiteX1" fmla="*/ 1791064 w 4180787"/>
                <a:gd name="connsiteY1" fmla="*/ 191058 h 446239"/>
                <a:gd name="connsiteX2" fmla="*/ 4180787 w 4180787"/>
                <a:gd name="connsiteY2" fmla="*/ 0 h 446239"/>
                <a:gd name="connsiteX3" fmla="*/ 4180787 w 4180787"/>
                <a:gd name="connsiteY3" fmla="*/ 432613 h 446239"/>
                <a:gd name="connsiteX4" fmla="*/ 1797892 w 4180787"/>
                <a:gd name="connsiteY4" fmla="*/ 446239 h 446239"/>
                <a:gd name="connsiteX5" fmla="*/ 0 w 4180787"/>
                <a:gd name="connsiteY5" fmla="*/ 432613 h 446239"/>
                <a:gd name="connsiteX6" fmla="*/ 0 w 4180787"/>
                <a:gd name="connsiteY6" fmla="*/ 0 h 446239"/>
                <a:gd name="connsiteX0" fmla="*/ 0 w 4180787"/>
                <a:gd name="connsiteY0" fmla="*/ 0 h 432613"/>
                <a:gd name="connsiteX1" fmla="*/ 1791064 w 4180787"/>
                <a:gd name="connsiteY1" fmla="*/ 191058 h 432613"/>
                <a:gd name="connsiteX2" fmla="*/ 4180787 w 4180787"/>
                <a:gd name="connsiteY2" fmla="*/ 0 h 432613"/>
                <a:gd name="connsiteX3" fmla="*/ 4180787 w 4180787"/>
                <a:gd name="connsiteY3" fmla="*/ 432613 h 432613"/>
                <a:gd name="connsiteX4" fmla="*/ 1740284 w 4180787"/>
                <a:gd name="connsiteY4" fmla="*/ 300725 h 432613"/>
                <a:gd name="connsiteX5" fmla="*/ 0 w 4180787"/>
                <a:gd name="connsiteY5" fmla="*/ 432613 h 432613"/>
                <a:gd name="connsiteX6" fmla="*/ 0 w 4180787"/>
                <a:gd name="connsiteY6" fmla="*/ 0 h 432613"/>
                <a:gd name="connsiteX0" fmla="*/ 0 w 4180787"/>
                <a:gd name="connsiteY0" fmla="*/ 0 h 432613"/>
                <a:gd name="connsiteX1" fmla="*/ 1835870 w 4180787"/>
                <a:gd name="connsiteY1" fmla="*/ 187218 h 432613"/>
                <a:gd name="connsiteX2" fmla="*/ 4180787 w 4180787"/>
                <a:gd name="connsiteY2" fmla="*/ 0 h 432613"/>
                <a:gd name="connsiteX3" fmla="*/ 4180787 w 4180787"/>
                <a:gd name="connsiteY3" fmla="*/ 432613 h 432613"/>
                <a:gd name="connsiteX4" fmla="*/ 1740284 w 4180787"/>
                <a:gd name="connsiteY4" fmla="*/ 300725 h 432613"/>
                <a:gd name="connsiteX5" fmla="*/ 0 w 4180787"/>
                <a:gd name="connsiteY5" fmla="*/ 432613 h 432613"/>
                <a:gd name="connsiteX6" fmla="*/ 0 w 4180787"/>
                <a:gd name="connsiteY6" fmla="*/ 0 h 432613"/>
                <a:gd name="connsiteX0" fmla="*/ 0 w 4180787"/>
                <a:gd name="connsiteY0" fmla="*/ 4908 h 437521"/>
                <a:gd name="connsiteX1" fmla="*/ 1835870 w 4180787"/>
                <a:gd name="connsiteY1" fmla="*/ 192126 h 437521"/>
                <a:gd name="connsiteX2" fmla="*/ 4180787 w 4180787"/>
                <a:gd name="connsiteY2" fmla="*/ 4908 h 437521"/>
                <a:gd name="connsiteX3" fmla="*/ 4180787 w 4180787"/>
                <a:gd name="connsiteY3" fmla="*/ 437521 h 437521"/>
                <a:gd name="connsiteX4" fmla="*/ 1740284 w 4180787"/>
                <a:gd name="connsiteY4" fmla="*/ 305633 h 437521"/>
                <a:gd name="connsiteX5" fmla="*/ 0 w 4180787"/>
                <a:gd name="connsiteY5" fmla="*/ 437521 h 437521"/>
                <a:gd name="connsiteX6" fmla="*/ 0 w 4180787"/>
                <a:gd name="connsiteY6" fmla="*/ 4908 h 437521"/>
                <a:gd name="connsiteX0" fmla="*/ 0 w 4180787"/>
                <a:gd name="connsiteY0" fmla="*/ 4908 h 446252"/>
                <a:gd name="connsiteX1" fmla="*/ 1835870 w 4180787"/>
                <a:gd name="connsiteY1" fmla="*/ 192126 h 446252"/>
                <a:gd name="connsiteX2" fmla="*/ 4180787 w 4180787"/>
                <a:gd name="connsiteY2" fmla="*/ 4908 h 446252"/>
                <a:gd name="connsiteX3" fmla="*/ 4180787 w 4180787"/>
                <a:gd name="connsiteY3" fmla="*/ 437521 h 446252"/>
                <a:gd name="connsiteX4" fmla="*/ 1740284 w 4180787"/>
                <a:gd name="connsiteY4" fmla="*/ 305633 h 446252"/>
                <a:gd name="connsiteX5" fmla="*/ 0 w 4180787"/>
                <a:gd name="connsiteY5" fmla="*/ 437521 h 446252"/>
                <a:gd name="connsiteX6" fmla="*/ 0 w 4180787"/>
                <a:gd name="connsiteY6" fmla="*/ 4908 h 446252"/>
                <a:gd name="connsiteX0" fmla="*/ 0 w 4180787"/>
                <a:gd name="connsiteY0" fmla="*/ 4107 h 445451"/>
                <a:gd name="connsiteX1" fmla="*/ 1779968 w 4180787"/>
                <a:gd name="connsiteY1" fmla="*/ 241252 h 445451"/>
                <a:gd name="connsiteX2" fmla="*/ 4180787 w 4180787"/>
                <a:gd name="connsiteY2" fmla="*/ 4107 h 445451"/>
                <a:gd name="connsiteX3" fmla="*/ 4180787 w 4180787"/>
                <a:gd name="connsiteY3" fmla="*/ 436720 h 445451"/>
                <a:gd name="connsiteX4" fmla="*/ 1740284 w 4180787"/>
                <a:gd name="connsiteY4" fmla="*/ 304832 h 445451"/>
                <a:gd name="connsiteX5" fmla="*/ 0 w 4180787"/>
                <a:gd name="connsiteY5" fmla="*/ 436720 h 445451"/>
                <a:gd name="connsiteX6" fmla="*/ 0 w 4180787"/>
                <a:gd name="connsiteY6" fmla="*/ 4107 h 445451"/>
                <a:gd name="connsiteX0" fmla="*/ 0 w 4180787"/>
                <a:gd name="connsiteY0" fmla="*/ 4107 h 445451"/>
                <a:gd name="connsiteX1" fmla="*/ 1779968 w 4180787"/>
                <a:gd name="connsiteY1" fmla="*/ 241252 h 445451"/>
                <a:gd name="connsiteX2" fmla="*/ 4180787 w 4180787"/>
                <a:gd name="connsiteY2" fmla="*/ 4107 h 445451"/>
                <a:gd name="connsiteX3" fmla="*/ 4180787 w 4180787"/>
                <a:gd name="connsiteY3" fmla="*/ 436720 h 445451"/>
                <a:gd name="connsiteX4" fmla="*/ 1740284 w 4180787"/>
                <a:gd name="connsiteY4" fmla="*/ 304832 h 445451"/>
                <a:gd name="connsiteX5" fmla="*/ 0 w 4180787"/>
                <a:gd name="connsiteY5" fmla="*/ 436720 h 445451"/>
                <a:gd name="connsiteX6" fmla="*/ 0 w 4180787"/>
                <a:gd name="connsiteY6" fmla="*/ 4107 h 445451"/>
                <a:gd name="connsiteX0" fmla="*/ 0 w 4180787"/>
                <a:gd name="connsiteY0" fmla="*/ 4107 h 436720"/>
                <a:gd name="connsiteX1" fmla="*/ 1779968 w 4180787"/>
                <a:gd name="connsiteY1" fmla="*/ 241252 h 436720"/>
                <a:gd name="connsiteX2" fmla="*/ 4180787 w 4180787"/>
                <a:gd name="connsiteY2" fmla="*/ 4107 h 436720"/>
                <a:gd name="connsiteX3" fmla="*/ 4180787 w 4180787"/>
                <a:gd name="connsiteY3" fmla="*/ 436720 h 436720"/>
                <a:gd name="connsiteX4" fmla="*/ 1740284 w 4180787"/>
                <a:gd name="connsiteY4" fmla="*/ 304832 h 436720"/>
                <a:gd name="connsiteX5" fmla="*/ 0 w 4180787"/>
                <a:gd name="connsiteY5" fmla="*/ 436720 h 436720"/>
                <a:gd name="connsiteX6" fmla="*/ 0 w 4180787"/>
                <a:gd name="connsiteY6" fmla="*/ 4107 h 436720"/>
                <a:gd name="connsiteX0" fmla="*/ 0 w 4180787"/>
                <a:gd name="connsiteY0" fmla="*/ 4107 h 436720"/>
                <a:gd name="connsiteX1" fmla="*/ 1779968 w 4180787"/>
                <a:gd name="connsiteY1" fmla="*/ 241252 h 436720"/>
                <a:gd name="connsiteX2" fmla="*/ 4180787 w 4180787"/>
                <a:gd name="connsiteY2" fmla="*/ 4107 h 436720"/>
                <a:gd name="connsiteX3" fmla="*/ 4180787 w 4180787"/>
                <a:gd name="connsiteY3" fmla="*/ 436720 h 436720"/>
                <a:gd name="connsiteX4" fmla="*/ 1740284 w 4180787"/>
                <a:gd name="connsiteY4" fmla="*/ 304832 h 436720"/>
                <a:gd name="connsiteX5" fmla="*/ 0 w 4180787"/>
                <a:gd name="connsiteY5" fmla="*/ 436720 h 436720"/>
                <a:gd name="connsiteX6" fmla="*/ 0 w 4180787"/>
                <a:gd name="connsiteY6" fmla="*/ 4107 h 436720"/>
                <a:gd name="connsiteX0" fmla="*/ 0 w 4180787"/>
                <a:gd name="connsiteY0" fmla="*/ 0 h 432613"/>
                <a:gd name="connsiteX1" fmla="*/ 1779968 w 4180787"/>
                <a:gd name="connsiteY1" fmla="*/ 237145 h 432613"/>
                <a:gd name="connsiteX2" fmla="*/ 4180787 w 4180787"/>
                <a:gd name="connsiteY2" fmla="*/ 0 h 432613"/>
                <a:gd name="connsiteX3" fmla="*/ 4180787 w 4180787"/>
                <a:gd name="connsiteY3" fmla="*/ 432613 h 432613"/>
                <a:gd name="connsiteX4" fmla="*/ 1740284 w 4180787"/>
                <a:gd name="connsiteY4" fmla="*/ 300725 h 432613"/>
                <a:gd name="connsiteX5" fmla="*/ 0 w 4180787"/>
                <a:gd name="connsiteY5" fmla="*/ 432613 h 432613"/>
                <a:gd name="connsiteX6" fmla="*/ 0 w 4180787"/>
                <a:gd name="connsiteY6" fmla="*/ 0 h 432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80787" h="432613">
                  <a:moveTo>
                    <a:pt x="0" y="0"/>
                  </a:moveTo>
                  <a:cubicBezTo>
                    <a:pt x="455759" y="126804"/>
                    <a:pt x="1083170" y="237145"/>
                    <a:pt x="1779968" y="237145"/>
                  </a:cubicBezTo>
                  <a:cubicBezTo>
                    <a:pt x="2476766" y="237145"/>
                    <a:pt x="3713158" y="116136"/>
                    <a:pt x="4180787" y="0"/>
                  </a:cubicBezTo>
                  <a:lnTo>
                    <a:pt x="4180787" y="432613"/>
                  </a:lnTo>
                  <a:cubicBezTo>
                    <a:pt x="3758675" y="303509"/>
                    <a:pt x="2437082" y="300725"/>
                    <a:pt x="1740284" y="300725"/>
                  </a:cubicBezTo>
                  <a:cubicBezTo>
                    <a:pt x="1043486" y="300725"/>
                    <a:pt x="357043" y="386721"/>
                    <a:pt x="0" y="43261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25400" cap="flat" cmpd="sng" algn="ctr">
              <a:noFill/>
              <a:prstDash val="solid"/>
            </a:ln>
            <a:effectLst>
              <a:outerShdw blurRad="1905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algn="ctr"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953" ker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4013152" y="1908464"/>
              <a:ext cx="724297" cy="724297"/>
              <a:chOff x="4013152" y="1908464"/>
              <a:chExt cx="724297" cy="724297"/>
            </a:xfrm>
            <a:effectLst>
              <a:outerShdw blurRad="317500" dist="635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6" name="椭圆 60"/>
              <p:cNvSpPr/>
              <p:nvPr/>
            </p:nvSpPr>
            <p:spPr>
              <a:xfrm>
                <a:off x="4013152" y="1908464"/>
                <a:ext cx="724297" cy="724297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953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椭圆 61"/>
              <p:cNvSpPr/>
              <p:nvPr/>
            </p:nvSpPr>
            <p:spPr>
              <a:xfrm>
                <a:off x="4061438" y="1956750"/>
                <a:ext cx="627724" cy="627724"/>
              </a:xfrm>
              <a:prstGeom prst="ellipse">
                <a:avLst/>
              </a:prstGeom>
              <a:solidFill>
                <a:srgbClr val="FD6753"/>
              </a:solidFill>
              <a:ln w="5715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953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 flipH="1">
                <a:off x="4055341" y="2009387"/>
                <a:ext cx="639919" cy="518467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lvl="0">
                  <a:lnSpc>
                    <a:spcPct val="80000"/>
                  </a:lnSpc>
                  <a:defRPr sz="4400" b="1" kern="0">
                    <a:ln w="18415" cmpd="sng">
                      <a:noFill/>
                      <a:prstDash val="solid"/>
                    </a:ln>
                    <a:solidFill>
                      <a:srgbClr val="FFC000"/>
                    </a:solidFill>
                    <a:latin typeface="Agency FB" pitchFamily="34" charset="0"/>
                    <a:ea typeface="微软雅黑" pitchFamily="34" charset="-122"/>
                  </a:defRPr>
                </a:lvl1pPr>
              </a:lstStyle>
              <a:p>
                <a:pPr algn="ctr" defTabSz="964326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953" dirty="0">
                    <a:solidFill>
                      <a:schemeClr val="bg1"/>
                    </a:solidFill>
                    <a:latin typeface="Arial" panose="020B0604020202020204" pitchFamily="34" charset="0"/>
                    <a:cs typeface="Times New Roman" pitchFamily="18" charset="0"/>
                    <a:sym typeface="Arial" panose="020B0604020202020204" pitchFamily="34" charset="0"/>
                  </a:rPr>
                  <a:t>01</a:t>
                </a:r>
                <a:endParaRPr lang="zh-CN" altLang="en-US" sz="2953" dirty="0">
                  <a:solidFill>
                    <a:schemeClr val="bg1"/>
                  </a:solidFill>
                  <a:latin typeface="Arial" panose="020B0604020202020204" pitchFamily="34" charset="0"/>
                  <a:cs typeface="Times New Roman" pitchFamily="18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3399912" y="3232333"/>
              <a:ext cx="1226478" cy="1226478"/>
              <a:chOff x="3399912" y="3232333"/>
              <a:chExt cx="1226478" cy="1226478"/>
            </a:xfrm>
            <a:effectLst>
              <a:outerShdw blurRad="317500" dist="635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4" name="椭圆 58"/>
              <p:cNvSpPr/>
              <p:nvPr/>
            </p:nvSpPr>
            <p:spPr>
              <a:xfrm>
                <a:off x="3399912" y="3232333"/>
                <a:ext cx="1226478" cy="1226478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953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椭圆 59"/>
              <p:cNvSpPr/>
              <p:nvPr/>
            </p:nvSpPr>
            <p:spPr>
              <a:xfrm>
                <a:off x="3481678" y="3314099"/>
                <a:ext cx="1062946" cy="1062947"/>
              </a:xfrm>
              <a:prstGeom prst="ellipse">
                <a:avLst/>
              </a:prstGeom>
              <a:solidFill>
                <a:srgbClr val="FCCB43"/>
              </a:solidFill>
              <a:ln w="5715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953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flipH="1">
                <a:off x="3579972" y="3583962"/>
                <a:ext cx="866359" cy="5184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lvl="0">
                  <a:lnSpc>
                    <a:spcPct val="80000"/>
                  </a:lnSpc>
                  <a:defRPr sz="4400" b="1" kern="0">
                    <a:ln w="18415" cmpd="sng">
                      <a:noFill/>
                      <a:prstDash val="solid"/>
                    </a:ln>
                    <a:solidFill>
                      <a:srgbClr val="FFC000"/>
                    </a:solidFill>
                    <a:latin typeface="Agency FB" pitchFamily="34" charset="0"/>
                    <a:ea typeface="微软雅黑" pitchFamily="34" charset="-122"/>
                  </a:defRPr>
                </a:lvl1pPr>
              </a:lstStyle>
              <a:p>
                <a:pPr algn="ctr" defTabSz="964326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953" dirty="0">
                    <a:solidFill>
                      <a:schemeClr val="bg1"/>
                    </a:solidFill>
                    <a:latin typeface="Arial" panose="020B0604020202020204" pitchFamily="34" charset="0"/>
                    <a:cs typeface="Times New Roman" pitchFamily="18" charset="0"/>
                    <a:sym typeface="Arial" panose="020B0604020202020204" pitchFamily="34" charset="0"/>
                  </a:rPr>
                  <a:t>03</a:t>
                </a:r>
                <a:endParaRPr lang="zh-CN" altLang="en-US" sz="2953" dirty="0">
                  <a:solidFill>
                    <a:schemeClr val="bg1"/>
                  </a:solidFill>
                  <a:latin typeface="Arial" panose="020B0604020202020204" pitchFamily="34" charset="0"/>
                  <a:cs typeface="Times New Roman" pitchFamily="18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" name="组合 2"/>
            <p:cNvGrpSpPr/>
            <p:nvPr/>
          </p:nvGrpSpPr>
          <p:grpSpPr>
            <a:xfrm>
              <a:off x="7408885" y="1901371"/>
              <a:ext cx="1226478" cy="1226476"/>
              <a:chOff x="7408885" y="1901371"/>
              <a:chExt cx="1226478" cy="1226476"/>
            </a:xfrm>
            <a:effectLst>
              <a:outerShdw blurRad="317500" dist="635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2" name="椭圆 56"/>
              <p:cNvSpPr/>
              <p:nvPr/>
            </p:nvSpPr>
            <p:spPr>
              <a:xfrm>
                <a:off x="7408885" y="1901371"/>
                <a:ext cx="1226478" cy="1226476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953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椭圆 57"/>
              <p:cNvSpPr/>
              <p:nvPr/>
            </p:nvSpPr>
            <p:spPr>
              <a:xfrm>
                <a:off x="7490650" y="1983136"/>
                <a:ext cx="1062948" cy="1062946"/>
              </a:xfrm>
              <a:prstGeom prst="ellipse">
                <a:avLst/>
              </a:prstGeom>
              <a:solidFill>
                <a:srgbClr val="91E3DE"/>
              </a:solidFill>
              <a:ln w="5715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953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 flipH="1">
                <a:off x="7588945" y="2253384"/>
                <a:ext cx="866359" cy="5184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lvl="0">
                  <a:lnSpc>
                    <a:spcPct val="80000"/>
                  </a:lnSpc>
                  <a:defRPr sz="4400" b="1" kern="0">
                    <a:ln w="18415" cmpd="sng">
                      <a:noFill/>
                      <a:prstDash val="solid"/>
                    </a:ln>
                    <a:solidFill>
                      <a:srgbClr val="FFC000"/>
                    </a:solidFill>
                    <a:latin typeface="Agency FB" pitchFamily="34" charset="0"/>
                    <a:ea typeface="微软雅黑" pitchFamily="34" charset="-122"/>
                  </a:defRPr>
                </a:lvl1pPr>
              </a:lstStyle>
              <a:p>
                <a:pPr algn="ctr" defTabSz="964326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953" dirty="0">
                    <a:solidFill>
                      <a:schemeClr val="bg1"/>
                    </a:solidFill>
                    <a:latin typeface="Arial" panose="020B0604020202020204" pitchFamily="34" charset="0"/>
                    <a:cs typeface="Times New Roman" pitchFamily="18" charset="0"/>
                    <a:sym typeface="Arial" panose="020B0604020202020204" pitchFamily="34" charset="0"/>
                  </a:rPr>
                  <a:t>02</a:t>
                </a:r>
                <a:endParaRPr lang="zh-CN" altLang="en-US" sz="2953" dirty="0">
                  <a:solidFill>
                    <a:schemeClr val="bg1"/>
                  </a:solidFill>
                  <a:latin typeface="Arial" panose="020B0604020202020204" pitchFamily="34" charset="0"/>
                  <a:cs typeface="Times New Roman" pitchFamily="18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7565611" y="4879168"/>
              <a:ext cx="1226478" cy="1226478"/>
              <a:chOff x="7565611" y="4879168"/>
              <a:chExt cx="1226478" cy="1226478"/>
            </a:xfrm>
            <a:effectLst>
              <a:outerShdw blurRad="317500" dist="635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6" name="椭圆 50"/>
              <p:cNvSpPr/>
              <p:nvPr/>
            </p:nvSpPr>
            <p:spPr>
              <a:xfrm>
                <a:off x="7565611" y="4879168"/>
                <a:ext cx="1226478" cy="1226478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953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7" name="椭圆 51"/>
              <p:cNvSpPr/>
              <p:nvPr/>
            </p:nvSpPr>
            <p:spPr>
              <a:xfrm>
                <a:off x="7647376" y="4960933"/>
                <a:ext cx="1062948" cy="1062948"/>
              </a:xfrm>
              <a:prstGeom prst="ellipse">
                <a:avLst/>
              </a:prstGeom>
              <a:solidFill>
                <a:srgbClr val="92D050"/>
              </a:solidFill>
              <a:ln w="5715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953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 flipH="1">
                <a:off x="7745671" y="5231182"/>
                <a:ext cx="866359" cy="5184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lvl="0">
                  <a:lnSpc>
                    <a:spcPct val="80000"/>
                  </a:lnSpc>
                  <a:defRPr sz="4400" b="1" kern="0">
                    <a:ln w="18415" cmpd="sng">
                      <a:noFill/>
                      <a:prstDash val="solid"/>
                    </a:ln>
                    <a:solidFill>
                      <a:srgbClr val="FFC000"/>
                    </a:solidFill>
                    <a:latin typeface="Agency FB" pitchFamily="34" charset="0"/>
                    <a:ea typeface="微软雅黑" pitchFamily="34" charset="-122"/>
                  </a:defRPr>
                </a:lvl1pPr>
              </a:lstStyle>
              <a:p>
                <a:pPr algn="ctr" defTabSz="964326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953" dirty="0">
                    <a:solidFill>
                      <a:schemeClr val="bg1"/>
                    </a:solidFill>
                    <a:latin typeface="Arial" panose="020B0604020202020204" pitchFamily="34" charset="0"/>
                    <a:cs typeface="Times New Roman" pitchFamily="18" charset="0"/>
                    <a:sym typeface="Arial" panose="020B0604020202020204" pitchFamily="34" charset="0"/>
                  </a:rPr>
                  <a:t>06</a:t>
                </a:r>
                <a:endParaRPr lang="zh-CN" altLang="en-US" sz="2953" dirty="0">
                  <a:solidFill>
                    <a:schemeClr val="bg1"/>
                  </a:solidFill>
                  <a:latin typeface="Arial" panose="020B0604020202020204" pitchFamily="34" charset="0"/>
                  <a:cs typeface="Times New Roman" pitchFamily="18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6527862" y="3886570"/>
              <a:ext cx="724297" cy="724297"/>
              <a:chOff x="6527862" y="3886570"/>
              <a:chExt cx="724297" cy="724297"/>
            </a:xfrm>
            <a:effectLst>
              <a:outerShdw blurRad="317500" dist="635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0" name="椭圆 54"/>
              <p:cNvSpPr/>
              <p:nvPr/>
            </p:nvSpPr>
            <p:spPr>
              <a:xfrm>
                <a:off x="6527862" y="3886570"/>
                <a:ext cx="724297" cy="724297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953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椭圆 55"/>
              <p:cNvSpPr/>
              <p:nvPr/>
            </p:nvSpPr>
            <p:spPr>
              <a:xfrm>
                <a:off x="6576148" y="3934856"/>
                <a:ext cx="627724" cy="627724"/>
              </a:xfrm>
              <a:prstGeom prst="ellipse">
                <a:avLst/>
              </a:prstGeom>
              <a:solidFill>
                <a:srgbClr val="7030A0"/>
              </a:solidFill>
              <a:ln w="5715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953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 flipH="1">
                <a:off x="6570051" y="3987493"/>
                <a:ext cx="639919" cy="51846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lvl="0">
                  <a:lnSpc>
                    <a:spcPct val="80000"/>
                  </a:lnSpc>
                  <a:defRPr sz="4400" b="1" kern="0">
                    <a:ln w="18415" cmpd="sng">
                      <a:noFill/>
                      <a:prstDash val="solid"/>
                    </a:ln>
                    <a:solidFill>
                      <a:srgbClr val="FFC000"/>
                    </a:solidFill>
                    <a:latin typeface="Agency FB" pitchFamily="34" charset="0"/>
                    <a:ea typeface="微软雅黑" pitchFamily="34" charset="-122"/>
                  </a:defRPr>
                </a:lvl1pPr>
              </a:lstStyle>
              <a:p>
                <a:pPr algn="ctr" defTabSz="964326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953" dirty="0">
                    <a:solidFill>
                      <a:schemeClr val="bg1"/>
                    </a:solidFill>
                    <a:latin typeface="Arial" panose="020B0604020202020204" pitchFamily="34" charset="0"/>
                    <a:cs typeface="Times New Roman" pitchFamily="18" charset="0"/>
                    <a:sym typeface="Arial" panose="020B0604020202020204" pitchFamily="34" charset="0"/>
                  </a:rPr>
                  <a:t>04</a:t>
                </a:r>
                <a:endParaRPr lang="zh-CN" altLang="en-US" sz="2953" dirty="0">
                  <a:solidFill>
                    <a:schemeClr val="bg1"/>
                  </a:solidFill>
                  <a:latin typeface="Arial" panose="020B0604020202020204" pitchFamily="34" charset="0"/>
                  <a:cs typeface="Times New Roman" pitchFamily="18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4544625" y="4867604"/>
              <a:ext cx="724297" cy="724297"/>
              <a:chOff x="4544625" y="4867604"/>
              <a:chExt cx="724297" cy="724297"/>
            </a:xfrm>
            <a:effectLst>
              <a:outerShdw blurRad="317500" dist="635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8" name="椭圆 52"/>
              <p:cNvSpPr/>
              <p:nvPr/>
            </p:nvSpPr>
            <p:spPr>
              <a:xfrm>
                <a:off x="4544625" y="4867604"/>
                <a:ext cx="724297" cy="724297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953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椭圆 53"/>
              <p:cNvSpPr/>
              <p:nvPr/>
            </p:nvSpPr>
            <p:spPr>
              <a:xfrm>
                <a:off x="4592911" y="4915890"/>
                <a:ext cx="627724" cy="627724"/>
              </a:xfrm>
              <a:prstGeom prst="ellipse">
                <a:avLst/>
              </a:prstGeom>
              <a:solidFill>
                <a:srgbClr val="769EBF"/>
              </a:solidFill>
              <a:ln w="5715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64326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953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 flipH="1">
                <a:off x="4586814" y="4968527"/>
                <a:ext cx="639919" cy="5184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lvl="0">
                  <a:lnSpc>
                    <a:spcPct val="80000"/>
                  </a:lnSpc>
                  <a:defRPr sz="4400" b="1" kern="0">
                    <a:ln w="18415" cmpd="sng">
                      <a:noFill/>
                      <a:prstDash val="solid"/>
                    </a:ln>
                    <a:solidFill>
                      <a:srgbClr val="FFC000"/>
                    </a:solidFill>
                    <a:latin typeface="Agency FB" pitchFamily="34" charset="0"/>
                    <a:ea typeface="微软雅黑" pitchFamily="34" charset="-122"/>
                  </a:defRPr>
                </a:lvl1pPr>
              </a:lstStyle>
              <a:p>
                <a:pPr algn="ctr" defTabSz="964326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953" dirty="0">
                    <a:solidFill>
                      <a:schemeClr val="bg1"/>
                    </a:solidFill>
                    <a:latin typeface="Arial" panose="020B0604020202020204" pitchFamily="34" charset="0"/>
                    <a:cs typeface="Times New Roman" pitchFamily="18" charset="0"/>
                    <a:sym typeface="Arial" panose="020B0604020202020204" pitchFamily="34" charset="0"/>
                  </a:rPr>
                  <a:t>05</a:t>
                </a:r>
                <a:endParaRPr lang="zh-CN" altLang="en-US" sz="2953" dirty="0">
                  <a:solidFill>
                    <a:schemeClr val="bg1"/>
                  </a:solidFill>
                  <a:latin typeface="Arial" panose="020B0604020202020204" pitchFamily="34" charset="0"/>
                  <a:cs typeface="Times New Roman" pitchFamily="18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0" name="Group 39"/>
          <p:cNvGrpSpPr/>
          <p:nvPr/>
        </p:nvGrpSpPr>
        <p:grpSpPr>
          <a:xfrm>
            <a:off x="1254943" y="1802116"/>
            <a:ext cx="2578464" cy="1149733"/>
            <a:chOff x="490424" y="1116043"/>
            <a:chExt cx="2776299" cy="1090252"/>
          </a:xfrm>
        </p:grpSpPr>
        <p:sp>
          <p:nvSpPr>
            <p:cNvPr id="35" name="Rectangle 34"/>
            <p:cNvSpPr/>
            <p:nvPr/>
          </p:nvSpPr>
          <p:spPr>
            <a:xfrm>
              <a:off x="490424" y="1488699"/>
              <a:ext cx="2776299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576629" y="1116043"/>
              <a:ext cx="1690094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39"/>
          <p:cNvGrpSpPr/>
          <p:nvPr/>
        </p:nvGrpSpPr>
        <p:grpSpPr>
          <a:xfrm>
            <a:off x="9181429" y="2172550"/>
            <a:ext cx="2578464" cy="1149733"/>
            <a:chOff x="490424" y="1116043"/>
            <a:chExt cx="2776299" cy="1090252"/>
          </a:xfrm>
        </p:grpSpPr>
        <p:sp>
          <p:nvSpPr>
            <p:cNvPr id="51" name="Rectangle 34"/>
            <p:cNvSpPr/>
            <p:nvPr/>
          </p:nvSpPr>
          <p:spPr>
            <a:xfrm>
              <a:off x="490424" y="1488699"/>
              <a:ext cx="2776299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TextBox 38"/>
            <p:cNvSpPr txBox="1"/>
            <p:nvPr/>
          </p:nvSpPr>
          <p:spPr>
            <a:xfrm>
              <a:off x="490424" y="1116043"/>
              <a:ext cx="1690094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39"/>
          <p:cNvGrpSpPr/>
          <p:nvPr/>
        </p:nvGrpSpPr>
        <p:grpSpPr>
          <a:xfrm>
            <a:off x="734534" y="3715385"/>
            <a:ext cx="2578464" cy="1149733"/>
            <a:chOff x="490424" y="1116043"/>
            <a:chExt cx="2776299" cy="1090252"/>
          </a:xfrm>
        </p:grpSpPr>
        <p:sp>
          <p:nvSpPr>
            <p:cNvPr id="57" name="Rectangle 34"/>
            <p:cNvSpPr/>
            <p:nvPr/>
          </p:nvSpPr>
          <p:spPr>
            <a:xfrm>
              <a:off x="490424" y="1488699"/>
              <a:ext cx="2776299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TextBox 38"/>
            <p:cNvSpPr txBox="1"/>
            <p:nvPr/>
          </p:nvSpPr>
          <p:spPr>
            <a:xfrm>
              <a:off x="1576629" y="1116043"/>
              <a:ext cx="1690094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39"/>
          <p:cNvGrpSpPr/>
          <p:nvPr/>
        </p:nvGrpSpPr>
        <p:grpSpPr>
          <a:xfrm>
            <a:off x="7657280" y="3944664"/>
            <a:ext cx="2578464" cy="1149733"/>
            <a:chOff x="490424" y="1116043"/>
            <a:chExt cx="2776299" cy="1090252"/>
          </a:xfrm>
        </p:grpSpPr>
        <p:sp>
          <p:nvSpPr>
            <p:cNvPr id="60" name="Rectangle 34"/>
            <p:cNvSpPr/>
            <p:nvPr/>
          </p:nvSpPr>
          <p:spPr>
            <a:xfrm>
              <a:off x="490424" y="1488699"/>
              <a:ext cx="2776299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TextBox 38"/>
            <p:cNvSpPr txBox="1"/>
            <p:nvPr/>
          </p:nvSpPr>
          <p:spPr>
            <a:xfrm>
              <a:off x="490424" y="1116043"/>
              <a:ext cx="1690094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39"/>
          <p:cNvGrpSpPr/>
          <p:nvPr/>
        </p:nvGrpSpPr>
        <p:grpSpPr>
          <a:xfrm>
            <a:off x="1859450" y="5269765"/>
            <a:ext cx="2578464" cy="1149733"/>
            <a:chOff x="490424" y="1116043"/>
            <a:chExt cx="2776299" cy="1090252"/>
          </a:xfrm>
        </p:grpSpPr>
        <p:sp>
          <p:nvSpPr>
            <p:cNvPr id="63" name="Rectangle 34"/>
            <p:cNvSpPr/>
            <p:nvPr/>
          </p:nvSpPr>
          <p:spPr>
            <a:xfrm>
              <a:off x="490424" y="1488699"/>
              <a:ext cx="2776299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TextBox 38"/>
            <p:cNvSpPr txBox="1"/>
            <p:nvPr/>
          </p:nvSpPr>
          <p:spPr>
            <a:xfrm>
              <a:off x="1576629" y="1116043"/>
              <a:ext cx="1690094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39"/>
          <p:cNvGrpSpPr/>
          <p:nvPr/>
        </p:nvGrpSpPr>
        <p:grpSpPr>
          <a:xfrm>
            <a:off x="9275364" y="5383755"/>
            <a:ext cx="2578464" cy="1149733"/>
            <a:chOff x="490424" y="1116043"/>
            <a:chExt cx="2776299" cy="1090252"/>
          </a:xfrm>
        </p:grpSpPr>
        <p:sp>
          <p:nvSpPr>
            <p:cNvPr id="66" name="Rectangle 34"/>
            <p:cNvSpPr/>
            <p:nvPr/>
          </p:nvSpPr>
          <p:spPr>
            <a:xfrm>
              <a:off x="490424" y="1488699"/>
              <a:ext cx="2776299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38"/>
            <p:cNvSpPr txBox="1"/>
            <p:nvPr/>
          </p:nvSpPr>
          <p:spPr>
            <a:xfrm>
              <a:off x="490424" y="1116043"/>
              <a:ext cx="1690094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0" y="375965"/>
            <a:ext cx="163885" cy="576064"/>
          </a:xfrm>
          <a:prstGeom prst="rect">
            <a:avLst/>
          </a:prstGeom>
          <a:solidFill>
            <a:srgbClr val="FD67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89"/>
          <p:cNvSpPr txBox="1"/>
          <p:nvPr/>
        </p:nvSpPr>
        <p:spPr>
          <a:xfrm>
            <a:off x="363770" y="377765"/>
            <a:ext cx="3262432" cy="525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GB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67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"/>
                            </p:stCondLst>
                            <p:childTnLst>
                              <p:par>
                                <p:cTn id="2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5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5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2"/>
          <p:cNvSpPr/>
          <p:nvPr/>
        </p:nvSpPr>
        <p:spPr>
          <a:xfrm rot="1299601">
            <a:off x="7000007" y="2318154"/>
            <a:ext cx="1043469" cy="716448"/>
          </a:xfrm>
          <a:custGeom>
            <a:avLst/>
            <a:gdLst/>
            <a:ahLst/>
            <a:cxnLst/>
            <a:rect l="l" t="t" r="r" b="b"/>
            <a:pathLst>
              <a:path w="2404337" h="1013447">
                <a:moveTo>
                  <a:pt x="2404337" y="0"/>
                </a:moveTo>
                <a:lnTo>
                  <a:pt x="2404337" y="1013447"/>
                </a:lnTo>
                <a:cubicBezTo>
                  <a:pt x="1580832" y="549916"/>
                  <a:pt x="647382" y="523488"/>
                  <a:pt x="0" y="944007"/>
                </a:cubicBezTo>
                <a:lnTo>
                  <a:pt x="0" y="0"/>
                </a:lnTo>
                <a:lnTo>
                  <a:pt x="61272" y="0"/>
                </a:lnTo>
                <a:cubicBezTo>
                  <a:pt x="395627" y="149555"/>
                  <a:pt x="785812" y="234382"/>
                  <a:pt x="1202168" y="234382"/>
                </a:cubicBezTo>
                <a:cubicBezTo>
                  <a:pt x="1618527" y="234382"/>
                  <a:pt x="2008712" y="149555"/>
                  <a:pt x="2343067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4326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476" ker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2"/>
          <p:cNvSpPr/>
          <p:nvPr/>
        </p:nvSpPr>
        <p:spPr>
          <a:xfrm rot="18439371">
            <a:off x="7470033" y="3669451"/>
            <a:ext cx="1016125" cy="716448"/>
          </a:xfrm>
          <a:custGeom>
            <a:avLst/>
            <a:gdLst/>
            <a:ahLst/>
            <a:cxnLst/>
            <a:rect l="l" t="t" r="r" b="b"/>
            <a:pathLst>
              <a:path w="2404337" h="1013447">
                <a:moveTo>
                  <a:pt x="2404337" y="0"/>
                </a:moveTo>
                <a:lnTo>
                  <a:pt x="2404337" y="1013447"/>
                </a:lnTo>
                <a:cubicBezTo>
                  <a:pt x="1580832" y="549916"/>
                  <a:pt x="647382" y="523488"/>
                  <a:pt x="0" y="944007"/>
                </a:cubicBezTo>
                <a:lnTo>
                  <a:pt x="0" y="0"/>
                </a:lnTo>
                <a:lnTo>
                  <a:pt x="61272" y="0"/>
                </a:lnTo>
                <a:cubicBezTo>
                  <a:pt x="395627" y="149555"/>
                  <a:pt x="785812" y="234382"/>
                  <a:pt x="1202168" y="234382"/>
                </a:cubicBezTo>
                <a:cubicBezTo>
                  <a:pt x="1618527" y="234382"/>
                  <a:pt x="2008712" y="149555"/>
                  <a:pt x="2343067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4326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476" ker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2"/>
          <p:cNvSpPr/>
          <p:nvPr/>
        </p:nvSpPr>
        <p:spPr>
          <a:xfrm rot="19965802">
            <a:off x="5596883" y="5055099"/>
            <a:ext cx="1253288" cy="716448"/>
          </a:xfrm>
          <a:custGeom>
            <a:avLst/>
            <a:gdLst/>
            <a:ahLst/>
            <a:cxnLst/>
            <a:rect l="l" t="t" r="r" b="b"/>
            <a:pathLst>
              <a:path w="2404337" h="1013447">
                <a:moveTo>
                  <a:pt x="2404337" y="0"/>
                </a:moveTo>
                <a:lnTo>
                  <a:pt x="2404337" y="1013447"/>
                </a:lnTo>
                <a:cubicBezTo>
                  <a:pt x="1580832" y="549916"/>
                  <a:pt x="647382" y="523488"/>
                  <a:pt x="0" y="944007"/>
                </a:cubicBezTo>
                <a:lnTo>
                  <a:pt x="0" y="0"/>
                </a:lnTo>
                <a:lnTo>
                  <a:pt x="61272" y="0"/>
                </a:lnTo>
                <a:cubicBezTo>
                  <a:pt x="395627" y="149555"/>
                  <a:pt x="785812" y="234382"/>
                  <a:pt x="1202168" y="234382"/>
                </a:cubicBezTo>
                <a:cubicBezTo>
                  <a:pt x="1618527" y="234382"/>
                  <a:pt x="2008712" y="149555"/>
                  <a:pt x="2343067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4326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476" ker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2"/>
          <p:cNvSpPr/>
          <p:nvPr/>
        </p:nvSpPr>
        <p:spPr>
          <a:xfrm rot="14845537">
            <a:off x="3965787" y="4352777"/>
            <a:ext cx="1253289" cy="716448"/>
          </a:xfrm>
          <a:custGeom>
            <a:avLst/>
            <a:gdLst/>
            <a:ahLst/>
            <a:cxnLst/>
            <a:rect l="l" t="t" r="r" b="b"/>
            <a:pathLst>
              <a:path w="2404337" h="1013447">
                <a:moveTo>
                  <a:pt x="2404337" y="0"/>
                </a:moveTo>
                <a:lnTo>
                  <a:pt x="2404337" y="1013447"/>
                </a:lnTo>
                <a:cubicBezTo>
                  <a:pt x="1580832" y="549916"/>
                  <a:pt x="647382" y="523488"/>
                  <a:pt x="0" y="944007"/>
                </a:cubicBezTo>
                <a:lnTo>
                  <a:pt x="0" y="0"/>
                </a:lnTo>
                <a:lnTo>
                  <a:pt x="61272" y="0"/>
                </a:lnTo>
                <a:cubicBezTo>
                  <a:pt x="395627" y="149555"/>
                  <a:pt x="785812" y="234382"/>
                  <a:pt x="1202168" y="234382"/>
                </a:cubicBezTo>
                <a:cubicBezTo>
                  <a:pt x="1618527" y="234382"/>
                  <a:pt x="2008712" y="149555"/>
                  <a:pt x="2343067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4326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476" ker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4076208" y="5112385"/>
            <a:ext cx="1745988" cy="1476260"/>
            <a:chOff x="3865326" y="4847662"/>
            <a:chExt cx="1655660" cy="1399886"/>
          </a:xfrm>
        </p:grpSpPr>
        <p:grpSp>
          <p:nvGrpSpPr>
            <p:cNvPr id="11" name="组合 53"/>
            <p:cNvGrpSpPr/>
            <p:nvPr/>
          </p:nvGrpSpPr>
          <p:grpSpPr>
            <a:xfrm rot="759468">
              <a:off x="4121100" y="4847662"/>
              <a:ext cx="1399886" cy="1399886"/>
              <a:chOff x="3239852" y="1844824"/>
              <a:chExt cx="2664296" cy="2664296"/>
            </a:xfrm>
          </p:grpSpPr>
          <p:sp>
            <p:nvSpPr>
              <p:cNvPr id="36" name="椭圆 83"/>
              <p:cNvSpPr/>
              <p:nvPr/>
            </p:nvSpPr>
            <p:spPr>
              <a:xfrm>
                <a:off x="3239852" y="1844824"/>
                <a:ext cx="2664296" cy="266429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964326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椭圆 84"/>
              <p:cNvSpPr/>
              <p:nvPr/>
            </p:nvSpPr>
            <p:spPr>
              <a:xfrm>
                <a:off x="3546002" y="2150974"/>
                <a:ext cx="2051997" cy="2051997"/>
              </a:xfrm>
              <a:prstGeom prst="ellipse">
                <a:avLst/>
              </a:prstGeom>
              <a:solidFill>
                <a:srgbClr val="769EBF"/>
              </a:solidFill>
              <a:ln w="25400" cap="flat" cmpd="sng" algn="ctr">
                <a:solidFill>
                  <a:sysClr val="window" lastClr="FFFFFF">
                    <a:lumMod val="95000"/>
                  </a:sys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4326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" name="椭圆 69"/>
            <p:cNvSpPr/>
            <p:nvPr/>
          </p:nvSpPr>
          <p:spPr>
            <a:xfrm>
              <a:off x="3865326" y="5619034"/>
              <a:ext cx="438612" cy="438612"/>
            </a:xfrm>
            <a:prstGeom prst="ellipse">
              <a:avLst/>
            </a:prstGeom>
            <a:solidFill>
              <a:srgbClr val="769EBF"/>
            </a:solidFill>
            <a:ln w="5715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66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 flipH="1">
              <a:off x="3878295" y="5658730"/>
              <a:ext cx="412673" cy="4101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898" dirty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Arial" panose="020B0604020202020204" pitchFamily="34" charset="0"/>
                  <a:cs typeface="Times New Roman" pitchFamily="18" charset="0"/>
                  <a:sym typeface="Arial" panose="020B0604020202020204" pitchFamily="34" charset="0"/>
                </a:rPr>
                <a:t>2</a:t>
              </a:r>
              <a:endParaRPr lang="zh-CN" altLang="en-US" sz="1898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endParaRPr>
            </a:p>
          </p:txBody>
        </p:sp>
        <p:grpSp>
          <p:nvGrpSpPr>
            <p:cNvPr id="42" name="Group 41"/>
            <p:cNvGrpSpPr/>
            <p:nvPr/>
          </p:nvGrpSpPr>
          <p:grpSpPr>
            <a:xfrm>
              <a:off x="4588871" y="5315036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43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8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" name="Group 14"/>
          <p:cNvGrpSpPr/>
          <p:nvPr/>
        </p:nvGrpSpPr>
        <p:grpSpPr>
          <a:xfrm>
            <a:off x="7853286" y="2344328"/>
            <a:ext cx="1635886" cy="1509097"/>
            <a:chOff x="7446998" y="2222810"/>
            <a:chExt cx="1551254" cy="1431024"/>
          </a:xfrm>
        </p:grpSpPr>
        <p:grpSp>
          <p:nvGrpSpPr>
            <p:cNvPr id="13" name="组合 55"/>
            <p:cNvGrpSpPr/>
            <p:nvPr/>
          </p:nvGrpSpPr>
          <p:grpSpPr>
            <a:xfrm rot="759468">
              <a:off x="7446998" y="2253948"/>
              <a:ext cx="1399886" cy="1399886"/>
              <a:chOff x="3239852" y="1844824"/>
              <a:chExt cx="2664296" cy="2664296"/>
            </a:xfrm>
          </p:grpSpPr>
          <p:sp>
            <p:nvSpPr>
              <p:cNvPr id="32" name="椭圆 79"/>
              <p:cNvSpPr/>
              <p:nvPr/>
            </p:nvSpPr>
            <p:spPr>
              <a:xfrm>
                <a:off x="3239852" y="1844824"/>
                <a:ext cx="2664296" cy="266429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964326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椭圆 80"/>
              <p:cNvSpPr/>
              <p:nvPr/>
            </p:nvSpPr>
            <p:spPr>
              <a:xfrm>
                <a:off x="3546002" y="2150974"/>
                <a:ext cx="2051997" cy="2051997"/>
              </a:xfrm>
              <a:prstGeom prst="ellipse">
                <a:avLst/>
              </a:prstGeom>
              <a:solidFill>
                <a:srgbClr val="92D050"/>
              </a:solidFill>
              <a:ln w="25400" cap="flat" cmpd="sng" algn="ctr">
                <a:solidFill>
                  <a:sysClr val="window" lastClr="FFFFFF">
                    <a:lumMod val="95000"/>
                  </a:sys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4326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6" name="椭圆 73"/>
            <p:cNvSpPr/>
            <p:nvPr/>
          </p:nvSpPr>
          <p:spPr>
            <a:xfrm>
              <a:off x="8559640" y="2222810"/>
              <a:ext cx="438612" cy="438612"/>
            </a:xfrm>
            <a:prstGeom prst="ellipse">
              <a:avLst/>
            </a:prstGeom>
            <a:solidFill>
              <a:srgbClr val="92D050"/>
            </a:solidFill>
            <a:ln w="5715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66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 flipH="1">
              <a:off x="8558541" y="2257450"/>
              <a:ext cx="412673" cy="4101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898" dirty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Arial" panose="020B0604020202020204" pitchFamily="34" charset="0"/>
                  <a:cs typeface="Times New Roman" pitchFamily="18" charset="0"/>
                  <a:sym typeface="Arial" panose="020B0604020202020204" pitchFamily="34" charset="0"/>
                </a:rPr>
                <a:t>4</a:t>
              </a:r>
              <a:endParaRPr lang="zh-CN" altLang="en-US" sz="1898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endParaRPr>
            </a:p>
          </p:txBody>
        </p:sp>
        <p:grpSp>
          <p:nvGrpSpPr>
            <p:cNvPr id="52" name="Group 51"/>
            <p:cNvGrpSpPr/>
            <p:nvPr/>
          </p:nvGrpSpPr>
          <p:grpSpPr>
            <a:xfrm>
              <a:off x="7914769" y="2744044"/>
              <a:ext cx="464344" cy="464344"/>
              <a:chOff x="7287419" y="2577307"/>
              <a:chExt cx="464344" cy="464344"/>
            </a:xfrm>
            <a:solidFill>
              <a:schemeClr val="bg2"/>
            </a:solidFill>
          </p:grpSpPr>
          <p:sp>
            <p:nvSpPr>
              <p:cNvPr id="53" name="AutoShape 56"/>
              <p:cNvSpPr>
                <a:spLocks/>
              </p:cNvSpPr>
              <p:nvPr/>
            </p:nvSpPr>
            <p:spPr bwMode="auto">
              <a:xfrm>
                <a:off x="7287419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AutoShape 57"/>
              <p:cNvSpPr>
                <a:spLocks/>
              </p:cNvSpPr>
              <p:nvPr/>
            </p:nvSpPr>
            <p:spPr bwMode="auto">
              <a:xfrm>
                <a:off x="7606507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5" name="AutoShape 58"/>
              <p:cNvSpPr>
                <a:spLocks/>
              </p:cNvSpPr>
              <p:nvPr/>
            </p:nvSpPr>
            <p:spPr bwMode="auto">
              <a:xfrm>
                <a:off x="7446963" y="2577307"/>
                <a:ext cx="145257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7"/>
          <p:cNvGrpSpPr/>
          <p:nvPr/>
        </p:nvGrpSpPr>
        <p:grpSpPr>
          <a:xfrm>
            <a:off x="3367989" y="2707971"/>
            <a:ext cx="1634487" cy="1622349"/>
            <a:chOff x="3193747" y="2567639"/>
            <a:chExt cx="1549927" cy="1538417"/>
          </a:xfrm>
        </p:grpSpPr>
        <p:grpSp>
          <p:nvGrpSpPr>
            <p:cNvPr id="12" name="组合 54"/>
            <p:cNvGrpSpPr/>
            <p:nvPr/>
          </p:nvGrpSpPr>
          <p:grpSpPr>
            <a:xfrm rot="759468">
              <a:off x="3193747" y="2706170"/>
              <a:ext cx="1399886" cy="1399886"/>
              <a:chOff x="3239852" y="1844824"/>
              <a:chExt cx="2664296" cy="2664296"/>
            </a:xfrm>
          </p:grpSpPr>
          <p:sp>
            <p:nvSpPr>
              <p:cNvPr id="34" name="椭圆 81"/>
              <p:cNvSpPr/>
              <p:nvPr/>
            </p:nvSpPr>
            <p:spPr>
              <a:xfrm>
                <a:off x="3239852" y="1844824"/>
                <a:ext cx="2664296" cy="266429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964326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5" name="椭圆 82"/>
              <p:cNvSpPr/>
              <p:nvPr/>
            </p:nvSpPr>
            <p:spPr>
              <a:xfrm>
                <a:off x="3546002" y="2150974"/>
                <a:ext cx="2051997" cy="2051997"/>
              </a:xfrm>
              <a:prstGeom prst="ellipse">
                <a:avLst/>
              </a:prstGeom>
              <a:solidFill>
                <a:srgbClr val="FD6753"/>
              </a:solidFill>
              <a:ln w="25400" cap="flat" cmpd="sng" algn="ctr">
                <a:solidFill>
                  <a:sysClr val="window" lastClr="FFFFFF">
                    <a:lumMod val="95000"/>
                    <a:alpha val="94000"/>
                  </a:sys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4326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" name="椭圆 67"/>
            <p:cNvSpPr/>
            <p:nvPr/>
          </p:nvSpPr>
          <p:spPr>
            <a:xfrm>
              <a:off x="4305062" y="2567639"/>
              <a:ext cx="438612" cy="438612"/>
            </a:xfrm>
            <a:prstGeom prst="ellipse">
              <a:avLst/>
            </a:prstGeom>
            <a:solidFill>
              <a:srgbClr val="FD6753"/>
            </a:solidFill>
            <a:ln w="5715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66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flipH="1">
              <a:off x="4306055" y="2615387"/>
              <a:ext cx="412673" cy="4101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898" dirty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Arial" panose="020B0604020202020204" pitchFamily="34" charset="0"/>
                  <a:cs typeface="Times New Roman" pitchFamily="18" charset="0"/>
                  <a:sym typeface="Arial" panose="020B0604020202020204" pitchFamily="34" charset="0"/>
                </a:rPr>
                <a:t>1</a:t>
              </a:r>
              <a:endParaRPr lang="zh-CN" altLang="en-US" sz="1898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endParaRPr>
            </a:p>
          </p:txBody>
        </p:sp>
        <p:grpSp>
          <p:nvGrpSpPr>
            <p:cNvPr id="56" name="Group 55"/>
            <p:cNvGrpSpPr/>
            <p:nvPr/>
          </p:nvGrpSpPr>
          <p:grpSpPr>
            <a:xfrm>
              <a:off x="3661121" y="320436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57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6" name="Group 15"/>
          <p:cNvGrpSpPr/>
          <p:nvPr/>
        </p:nvGrpSpPr>
        <p:grpSpPr>
          <a:xfrm>
            <a:off x="6483190" y="4128227"/>
            <a:ext cx="1860527" cy="1476260"/>
            <a:chOff x="6147783" y="3914419"/>
            <a:chExt cx="1764273" cy="1399886"/>
          </a:xfrm>
        </p:grpSpPr>
        <p:grpSp>
          <p:nvGrpSpPr>
            <p:cNvPr id="9" name="组合 51"/>
            <p:cNvGrpSpPr/>
            <p:nvPr/>
          </p:nvGrpSpPr>
          <p:grpSpPr>
            <a:xfrm rot="759468">
              <a:off x="6147783" y="3914419"/>
              <a:ext cx="1399886" cy="1399886"/>
              <a:chOff x="3239853" y="1844824"/>
              <a:chExt cx="2664296" cy="2664295"/>
            </a:xfrm>
          </p:grpSpPr>
          <p:sp>
            <p:nvSpPr>
              <p:cNvPr id="38" name="椭圆 85"/>
              <p:cNvSpPr/>
              <p:nvPr/>
            </p:nvSpPr>
            <p:spPr>
              <a:xfrm>
                <a:off x="3239853" y="1844824"/>
                <a:ext cx="2664296" cy="266429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964326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9" name="椭圆 86"/>
              <p:cNvSpPr/>
              <p:nvPr/>
            </p:nvSpPr>
            <p:spPr>
              <a:xfrm>
                <a:off x="3546002" y="2150974"/>
                <a:ext cx="2051997" cy="2051997"/>
              </a:xfrm>
              <a:prstGeom prst="ellipse">
                <a:avLst/>
              </a:prstGeom>
              <a:solidFill>
                <a:srgbClr val="FCCB43"/>
              </a:solidFill>
              <a:ln w="25400" cap="flat" cmpd="sng" algn="ctr">
                <a:solidFill>
                  <a:sysClr val="window" lastClr="FFFFFF">
                    <a:lumMod val="95000"/>
                  </a:sys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4326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4" name="椭圆 71"/>
            <p:cNvSpPr/>
            <p:nvPr/>
          </p:nvSpPr>
          <p:spPr>
            <a:xfrm>
              <a:off x="7473444" y="4502191"/>
              <a:ext cx="438612" cy="438612"/>
            </a:xfrm>
            <a:prstGeom prst="ellipse">
              <a:avLst/>
            </a:prstGeom>
            <a:solidFill>
              <a:srgbClr val="FCCB43"/>
            </a:solidFill>
            <a:ln w="5715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66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 flipH="1">
              <a:off x="7482240" y="4527038"/>
              <a:ext cx="412673" cy="4101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898" dirty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Arial" panose="020B0604020202020204" pitchFamily="34" charset="0"/>
                  <a:cs typeface="Times New Roman" pitchFamily="18" charset="0"/>
                  <a:sym typeface="Arial" panose="020B0604020202020204" pitchFamily="34" charset="0"/>
                </a:rPr>
                <a:t>3</a:t>
              </a:r>
              <a:endParaRPr lang="zh-CN" altLang="en-US" sz="1898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endParaRPr>
            </a:p>
          </p:txBody>
        </p:sp>
        <p:grpSp>
          <p:nvGrpSpPr>
            <p:cNvPr id="59" name="Group 58"/>
            <p:cNvGrpSpPr/>
            <p:nvPr/>
          </p:nvGrpSpPr>
          <p:grpSpPr>
            <a:xfrm>
              <a:off x="6608558" y="4382190"/>
              <a:ext cx="465138" cy="464344"/>
              <a:chOff x="2581275" y="2582069"/>
              <a:chExt cx="465138" cy="464344"/>
            </a:xfrm>
            <a:solidFill>
              <a:schemeClr val="bg2"/>
            </a:solidFill>
          </p:grpSpPr>
          <p:sp>
            <p:nvSpPr>
              <p:cNvPr id="60" name="AutoShape 128"/>
              <p:cNvSpPr>
                <a:spLocks/>
              </p:cNvSpPr>
              <p:nvPr/>
            </p:nvSpPr>
            <p:spPr bwMode="auto">
              <a:xfrm>
                <a:off x="2581275" y="2582069"/>
                <a:ext cx="465138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850" y="12150"/>
                    </a:moveTo>
                    <a:cubicBezTo>
                      <a:pt x="13851" y="12150"/>
                      <a:pt x="12926" y="11859"/>
                      <a:pt x="12124" y="11386"/>
                    </a:cubicBezTo>
                    <a:lnTo>
                      <a:pt x="11892" y="11618"/>
                    </a:lnTo>
                    <a:lnTo>
                      <a:pt x="11132" y="12377"/>
                    </a:lnTo>
                    <a:lnTo>
                      <a:pt x="9846" y="13663"/>
                    </a:lnTo>
                    <a:cubicBezTo>
                      <a:pt x="9593" y="13916"/>
                      <a:pt x="9451" y="14260"/>
                      <a:pt x="9451" y="14617"/>
                    </a:cubicBezTo>
                    <a:lnTo>
                      <a:pt x="9451" y="16200"/>
                    </a:lnTo>
                    <a:lnTo>
                      <a:pt x="8101" y="16200"/>
                    </a:lnTo>
                    <a:cubicBezTo>
                      <a:pt x="7356" y="16200"/>
                      <a:pt x="6751" y="16804"/>
                      <a:pt x="6751" y="17549"/>
                    </a:cubicBezTo>
                    <a:lnTo>
                      <a:pt x="6751" y="18900"/>
                    </a:lnTo>
                    <a:lnTo>
                      <a:pt x="5170" y="18900"/>
                    </a:lnTo>
                    <a:cubicBezTo>
                      <a:pt x="4812" y="18900"/>
                      <a:pt x="4469" y="19042"/>
                      <a:pt x="4216" y="19295"/>
                    </a:cubicBezTo>
                    <a:lnTo>
                      <a:pt x="3259" y="20252"/>
                    </a:lnTo>
                    <a:lnTo>
                      <a:pt x="1352" y="20249"/>
                    </a:lnTo>
                    <a:lnTo>
                      <a:pt x="1350" y="18326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69" y="1350"/>
                      <a:pt x="14850" y="1350"/>
                    </a:cubicBezTo>
                    <a:cubicBezTo>
                      <a:pt x="17832" y="1350"/>
                      <a:pt x="20250" y="3767"/>
                      <a:pt x="20250" y="6750"/>
                    </a:cubicBezTo>
                    <a:cubicBezTo>
                      <a:pt x="20250" y="9732"/>
                      <a:pt x="17832" y="12150"/>
                      <a:pt x="14850" y="12150"/>
                    </a:cubicBezTo>
                    <a:moveTo>
                      <a:pt x="14850" y="0"/>
                    </a:moveTo>
                    <a:cubicBezTo>
                      <a:pt x="11123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0"/>
                    </a:lnTo>
                    <a:cubicBezTo>
                      <a:pt x="146" y="17637"/>
                      <a:pt x="0" y="17863"/>
                      <a:pt x="0" y="18225"/>
                    </a:cubicBezTo>
                    <a:lnTo>
                      <a:pt x="0" y="20249"/>
                    </a:lnTo>
                    <a:cubicBezTo>
                      <a:pt x="0" y="20972"/>
                      <a:pt x="626" y="21599"/>
                      <a:pt x="1349" y="21599"/>
                    </a:cubicBezTo>
                    <a:lnTo>
                      <a:pt x="3374" y="21599"/>
                    </a:lnTo>
                    <a:cubicBezTo>
                      <a:pt x="3736" y="21599"/>
                      <a:pt x="3965" y="21455"/>
                      <a:pt x="4202" y="21219"/>
                    </a:cubicBezTo>
                    <a:lnTo>
                      <a:pt x="5170" y="20249"/>
                    </a:lnTo>
                    <a:lnTo>
                      <a:pt x="6751" y="20249"/>
                    </a:lnTo>
                    <a:cubicBezTo>
                      <a:pt x="7496" y="20249"/>
                      <a:pt x="8101" y="19645"/>
                      <a:pt x="8101" y="18900"/>
                    </a:cubicBezTo>
                    <a:lnTo>
                      <a:pt x="8101" y="17549"/>
                    </a:lnTo>
                    <a:lnTo>
                      <a:pt x="9451" y="17549"/>
                    </a:lnTo>
                    <a:cubicBezTo>
                      <a:pt x="10196" y="17549"/>
                      <a:pt x="10801" y="16945"/>
                      <a:pt x="10801" y="16200"/>
                    </a:cubicBezTo>
                    <a:lnTo>
                      <a:pt x="10801" y="14617"/>
                    </a:lnTo>
                    <a:lnTo>
                      <a:pt x="12400" y="13018"/>
                    </a:lnTo>
                    <a:cubicBezTo>
                      <a:pt x="13162" y="13317"/>
                      <a:pt x="13982" y="13500"/>
                      <a:pt x="14850" y="13500"/>
                    </a:cubicBezTo>
                    <a:cubicBezTo>
                      <a:pt x="18577" y="13500"/>
                      <a:pt x="21599" y="10477"/>
                      <a:pt x="21599" y="6750"/>
                    </a:cubicBezTo>
                    <a:cubicBezTo>
                      <a:pt x="21599" y="3022"/>
                      <a:pt x="18577" y="0"/>
                      <a:pt x="1485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1" name="AutoShape 129"/>
              <p:cNvSpPr>
                <a:spLocks/>
              </p:cNvSpPr>
              <p:nvPr/>
            </p:nvSpPr>
            <p:spPr bwMode="auto">
              <a:xfrm>
                <a:off x="2871788" y="2640013"/>
                <a:ext cx="115888" cy="115888"/>
              </a:xfrm>
              <a:custGeom>
                <a:avLst/>
                <a:gdLst>
                  <a:gd name="T0" fmla="*/ 10800 w 21600"/>
                  <a:gd name="T1" fmla="+- 0 10800 134"/>
                  <a:gd name="T2" fmla="*/ 10800 h 21333"/>
                  <a:gd name="T3" fmla="*/ 10800 w 21600"/>
                  <a:gd name="T4" fmla="+- 0 10800 134"/>
                  <a:gd name="T5" fmla="*/ 10800 h 21333"/>
                  <a:gd name="T6" fmla="*/ 10800 w 21600"/>
                  <a:gd name="T7" fmla="+- 0 10800 134"/>
                  <a:gd name="T8" fmla="*/ 10800 h 21333"/>
                  <a:gd name="T9" fmla="*/ 10800 w 21600"/>
                  <a:gd name="T10" fmla="+- 0 10800 134"/>
                  <a:gd name="T11" fmla="*/ 10800 h 21333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600" h="21333">
                    <a:moveTo>
                      <a:pt x="13008" y="18684"/>
                    </a:moveTo>
                    <a:cubicBezTo>
                      <a:pt x="9017" y="15850"/>
                      <a:pt x="5542" y="12415"/>
                      <a:pt x="2694" y="8570"/>
                    </a:cubicBezTo>
                    <a:cubicBezTo>
                      <a:pt x="3736" y="5628"/>
                      <a:pt x="5693" y="3697"/>
                      <a:pt x="8585" y="2647"/>
                    </a:cubicBezTo>
                    <a:cubicBezTo>
                      <a:pt x="12578" y="5489"/>
                      <a:pt x="16048" y="8911"/>
                      <a:pt x="18889" y="12809"/>
                    </a:cubicBezTo>
                    <a:cubicBezTo>
                      <a:pt x="17836" y="15730"/>
                      <a:pt x="15883" y="17647"/>
                      <a:pt x="13008" y="18684"/>
                    </a:cubicBezTo>
                    <a:moveTo>
                      <a:pt x="21110" y="11295"/>
                    </a:moveTo>
                    <a:cubicBezTo>
                      <a:pt x="18081" y="7130"/>
                      <a:pt x="14396" y="3496"/>
                      <a:pt x="10161" y="484"/>
                    </a:cubicBezTo>
                    <a:cubicBezTo>
                      <a:pt x="9468" y="-8"/>
                      <a:pt x="8579" y="-134"/>
                      <a:pt x="7778" y="145"/>
                    </a:cubicBezTo>
                    <a:cubicBezTo>
                      <a:pt x="4027" y="1450"/>
                      <a:pt x="1463" y="3983"/>
                      <a:pt x="145" y="7687"/>
                    </a:cubicBezTo>
                    <a:cubicBezTo>
                      <a:pt x="46" y="7962"/>
                      <a:pt x="0" y="8252"/>
                      <a:pt x="0" y="8537"/>
                    </a:cubicBezTo>
                    <a:cubicBezTo>
                      <a:pt x="0" y="9071"/>
                      <a:pt x="167" y="9596"/>
                      <a:pt x="487" y="10041"/>
                    </a:cubicBezTo>
                    <a:cubicBezTo>
                      <a:pt x="3525" y="14213"/>
                      <a:pt x="7211" y="17850"/>
                      <a:pt x="11431" y="20850"/>
                    </a:cubicBezTo>
                    <a:cubicBezTo>
                      <a:pt x="12122" y="21338"/>
                      <a:pt x="13010" y="21466"/>
                      <a:pt x="13812" y="21188"/>
                    </a:cubicBezTo>
                    <a:cubicBezTo>
                      <a:pt x="17563" y="19893"/>
                      <a:pt x="20133" y="17356"/>
                      <a:pt x="21451" y="13647"/>
                    </a:cubicBezTo>
                    <a:cubicBezTo>
                      <a:pt x="21551" y="13372"/>
                      <a:pt x="21600" y="13081"/>
                      <a:pt x="21600" y="12796"/>
                    </a:cubicBezTo>
                    <a:cubicBezTo>
                      <a:pt x="21600" y="12265"/>
                      <a:pt x="21429" y="11740"/>
                      <a:pt x="21110" y="1129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16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5456872" y="1474351"/>
            <a:ext cx="1831683" cy="1476260"/>
            <a:chOff x="5174562" y="1397841"/>
            <a:chExt cx="1736921" cy="1399886"/>
          </a:xfrm>
        </p:grpSpPr>
        <p:grpSp>
          <p:nvGrpSpPr>
            <p:cNvPr id="14" name="组合 56"/>
            <p:cNvGrpSpPr/>
            <p:nvPr/>
          </p:nvGrpSpPr>
          <p:grpSpPr>
            <a:xfrm rot="759468">
              <a:off x="5511597" y="1397841"/>
              <a:ext cx="1399886" cy="1399886"/>
              <a:chOff x="3239852" y="1844824"/>
              <a:chExt cx="2664296" cy="2664296"/>
            </a:xfrm>
          </p:grpSpPr>
          <p:sp>
            <p:nvSpPr>
              <p:cNvPr id="30" name="椭圆 77"/>
              <p:cNvSpPr/>
              <p:nvPr/>
            </p:nvSpPr>
            <p:spPr>
              <a:xfrm>
                <a:off x="3239852" y="1844824"/>
                <a:ext cx="2664296" cy="266429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964326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椭圆 78"/>
              <p:cNvSpPr/>
              <p:nvPr/>
            </p:nvSpPr>
            <p:spPr>
              <a:xfrm>
                <a:off x="3546002" y="2150974"/>
                <a:ext cx="2051997" cy="2051997"/>
              </a:xfrm>
              <a:prstGeom prst="ellipse">
                <a:avLst/>
              </a:prstGeom>
              <a:solidFill>
                <a:srgbClr val="91E3DE"/>
              </a:solidFill>
              <a:ln w="25400" cap="flat" cmpd="sng" algn="ctr">
                <a:solidFill>
                  <a:sysClr val="window" lastClr="FFFFFF">
                    <a:lumMod val="95000"/>
                  </a:sys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4326" fontAlgn="auto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8" name="椭圆 75"/>
            <p:cNvSpPr/>
            <p:nvPr/>
          </p:nvSpPr>
          <p:spPr>
            <a:xfrm>
              <a:off x="5174562" y="1609120"/>
              <a:ext cx="438612" cy="438612"/>
            </a:xfrm>
            <a:prstGeom prst="ellipse">
              <a:avLst/>
            </a:prstGeom>
            <a:solidFill>
              <a:srgbClr val="91E3DE"/>
            </a:solidFill>
            <a:ln w="5715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6429" tIns="48214" rIns="96429" bIns="482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66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 flipH="1">
              <a:off x="5187531" y="1618523"/>
              <a:ext cx="412673" cy="4101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964326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898" dirty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Arial" panose="020B0604020202020204" pitchFamily="34" charset="0"/>
                  <a:cs typeface="Times New Roman" pitchFamily="18" charset="0"/>
                  <a:sym typeface="Arial" panose="020B0604020202020204" pitchFamily="34" charset="0"/>
                </a:rPr>
                <a:t>5</a:t>
              </a:r>
              <a:endParaRPr lang="zh-CN" altLang="en-US" sz="1898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endParaRPr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5979368" y="1864772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63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4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5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>
                  <a:lnSpc>
                    <a:spcPct val="130000"/>
                  </a:lnSpc>
                </a:pPr>
                <a:endParaRPr lang="en-US" sz="126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6" name="Group 65"/>
          <p:cNvGrpSpPr/>
          <p:nvPr/>
        </p:nvGrpSpPr>
        <p:grpSpPr>
          <a:xfrm>
            <a:off x="2499800" y="1535252"/>
            <a:ext cx="2596139" cy="1110291"/>
            <a:chOff x="1818863" y="2646258"/>
            <a:chExt cx="2873268" cy="1052850"/>
          </a:xfrm>
        </p:grpSpPr>
        <p:sp>
          <p:nvSpPr>
            <p:cNvPr id="67" name="TextBox 66"/>
            <p:cNvSpPr txBox="1"/>
            <p:nvPr/>
          </p:nvSpPr>
          <p:spPr>
            <a:xfrm>
              <a:off x="2954915" y="2646258"/>
              <a:ext cx="1737216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1818863" y="2981512"/>
              <a:ext cx="2873268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9660201" y="2486555"/>
            <a:ext cx="2534576" cy="1110291"/>
            <a:chOff x="1140082" y="2646258"/>
            <a:chExt cx="2926999" cy="1052850"/>
          </a:xfrm>
        </p:grpSpPr>
        <p:sp>
          <p:nvSpPr>
            <p:cNvPr id="70" name="TextBox 69"/>
            <p:cNvSpPr txBox="1"/>
            <p:nvPr/>
          </p:nvSpPr>
          <p:spPr>
            <a:xfrm>
              <a:off x="1140082" y="2646258"/>
              <a:ext cx="1812687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Rectangle 70"/>
            <p:cNvSpPr/>
            <p:nvPr/>
          </p:nvSpPr>
          <p:spPr>
            <a:xfrm>
              <a:off x="1140083" y="2981512"/>
              <a:ext cx="2926998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8581807" y="4413102"/>
            <a:ext cx="2524747" cy="1110291"/>
            <a:chOff x="1140082" y="2646258"/>
            <a:chExt cx="3180863" cy="1052850"/>
          </a:xfrm>
        </p:grpSpPr>
        <p:sp>
          <p:nvSpPr>
            <p:cNvPr id="73" name="TextBox 72"/>
            <p:cNvSpPr txBox="1"/>
            <p:nvPr/>
          </p:nvSpPr>
          <p:spPr>
            <a:xfrm>
              <a:off x="1140082" y="2646258"/>
              <a:ext cx="1977574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1140085" y="2981512"/>
              <a:ext cx="3180860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1205359" y="5510673"/>
            <a:ext cx="2684743" cy="1110291"/>
            <a:chOff x="1720802" y="2646258"/>
            <a:chExt cx="2971329" cy="1052850"/>
          </a:xfrm>
        </p:grpSpPr>
        <p:sp>
          <p:nvSpPr>
            <p:cNvPr id="76" name="TextBox 75"/>
            <p:cNvSpPr txBox="1"/>
            <p:nvPr/>
          </p:nvSpPr>
          <p:spPr>
            <a:xfrm>
              <a:off x="2954916" y="2646258"/>
              <a:ext cx="1737215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Rectangle 76"/>
            <p:cNvSpPr/>
            <p:nvPr/>
          </p:nvSpPr>
          <p:spPr>
            <a:xfrm>
              <a:off x="1720802" y="2981512"/>
              <a:ext cx="2971329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497500" y="3042950"/>
            <a:ext cx="2644686" cy="1110291"/>
            <a:chOff x="1140083" y="2646258"/>
            <a:chExt cx="2926998" cy="1052850"/>
          </a:xfrm>
        </p:grpSpPr>
        <p:sp>
          <p:nvSpPr>
            <p:cNvPr id="82" name="TextBox 81"/>
            <p:cNvSpPr txBox="1"/>
            <p:nvPr/>
          </p:nvSpPr>
          <p:spPr>
            <a:xfrm>
              <a:off x="2329865" y="2646258"/>
              <a:ext cx="1737216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Rectangle 82"/>
            <p:cNvSpPr/>
            <p:nvPr/>
          </p:nvSpPr>
          <p:spPr>
            <a:xfrm>
              <a:off x="1140083" y="2981512"/>
              <a:ext cx="2926998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8" name="矩形 77"/>
          <p:cNvSpPr/>
          <p:nvPr/>
        </p:nvSpPr>
        <p:spPr>
          <a:xfrm>
            <a:off x="0" y="375965"/>
            <a:ext cx="163885" cy="576064"/>
          </a:xfrm>
          <a:prstGeom prst="rect">
            <a:avLst/>
          </a:prstGeom>
          <a:solidFill>
            <a:srgbClr val="FD67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89"/>
          <p:cNvSpPr txBox="1"/>
          <p:nvPr/>
        </p:nvSpPr>
        <p:spPr>
          <a:xfrm>
            <a:off x="363770" y="377765"/>
            <a:ext cx="3262432" cy="525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GB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742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500"/>
                            </p:stCondLst>
                            <p:childTnLst>
                              <p:par>
                                <p:cTn id="7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5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78" grpId="0" animBg="1"/>
      <p:bldP spid="7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5893646" y="5096390"/>
            <a:ext cx="1847524" cy="1362194"/>
            <a:chOff x="5220029" y="4672837"/>
            <a:chExt cx="1751943" cy="1291721"/>
          </a:xfrm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" name="Freeform 6"/>
            <p:cNvSpPr>
              <a:spLocks/>
            </p:cNvSpPr>
            <p:nvPr/>
          </p:nvSpPr>
          <p:spPr bwMode="auto">
            <a:xfrm>
              <a:off x="6096000" y="5047978"/>
              <a:ext cx="875972" cy="916580"/>
            </a:xfrm>
            <a:custGeom>
              <a:avLst/>
              <a:gdLst>
                <a:gd name="T0" fmla="*/ 453 w 453"/>
                <a:gd name="T1" fmla="*/ 0 h 474"/>
                <a:gd name="T2" fmla="*/ 0 w 453"/>
                <a:gd name="T3" fmla="*/ 197 h 474"/>
                <a:gd name="T4" fmla="*/ 0 w 453"/>
                <a:gd name="T5" fmla="*/ 474 h 474"/>
                <a:gd name="T6" fmla="*/ 453 w 453"/>
                <a:gd name="T7" fmla="*/ 277 h 474"/>
                <a:gd name="T8" fmla="*/ 453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453" y="0"/>
                  </a:moveTo>
                  <a:lnTo>
                    <a:pt x="0" y="197"/>
                  </a:lnTo>
                  <a:lnTo>
                    <a:pt x="0" y="474"/>
                  </a:lnTo>
                  <a:lnTo>
                    <a:pt x="453" y="277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5220029" y="5047978"/>
              <a:ext cx="875972" cy="916580"/>
            </a:xfrm>
            <a:custGeom>
              <a:avLst/>
              <a:gdLst>
                <a:gd name="T0" fmla="*/ 0 w 453"/>
                <a:gd name="T1" fmla="*/ 0 h 474"/>
                <a:gd name="T2" fmla="*/ 453 w 453"/>
                <a:gd name="T3" fmla="*/ 197 h 474"/>
                <a:gd name="T4" fmla="*/ 453 w 453"/>
                <a:gd name="T5" fmla="*/ 474 h 474"/>
                <a:gd name="T6" fmla="*/ 0 w 453"/>
                <a:gd name="T7" fmla="*/ 277 h 474"/>
                <a:gd name="T8" fmla="*/ 0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0" y="0"/>
                  </a:moveTo>
                  <a:lnTo>
                    <a:pt x="453" y="197"/>
                  </a:lnTo>
                  <a:lnTo>
                    <a:pt x="453" y="474"/>
                  </a:lnTo>
                  <a:lnTo>
                    <a:pt x="0" y="2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5220029" y="5047978"/>
              <a:ext cx="875972" cy="916580"/>
            </a:xfrm>
            <a:custGeom>
              <a:avLst/>
              <a:gdLst>
                <a:gd name="T0" fmla="*/ 0 w 453"/>
                <a:gd name="T1" fmla="*/ 0 h 474"/>
                <a:gd name="T2" fmla="*/ 453 w 453"/>
                <a:gd name="T3" fmla="*/ 197 h 474"/>
                <a:gd name="T4" fmla="*/ 453 w 453"/>
                <a:gd name="T5" fmla="*/ 474 h 474"/>
                <a:gd name="T6" fmla="*/ 0 w 453"/>
                <a:gd name="T7" fmla="*/ 277 h 474"/>
                <a:gd name="T8" fmla="*/ 0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0" y="0"/>
                  </a:moveTo>
                  <a:lnTo>
                    <a:pt x="453" y="197"/>
                  </a:lnTo>
                  <a:lnTo>
                    <a:pt x="453" y="474"/>
                  </a:lnTo>
                  <a:lnTo>
                    <a:pt x="0" y="27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5220029" y="4672837"/>
              <a:ext cx="1751943" cy="756081"/>
            </a:xfrm>
            <a:custGeom>
              <a:avLst/>
              <a:gdLst>
                <a:gd name="T0" fmla="*/ 453 w 906"/>
                <a:gd name="T1" fmla="*/ 0 h 391"/>
                <a:gd name="T2" fmla="*/ 0 w 906"/>
                <a:gd name="T3" fmla="*/ 194 h 391"/>
                <a:gd name="T4" fmla="*/ 453 w 906"/>
                <a:gd name="T5" fmla="*/ 391 h 391"/>
                <a:gd name="T6" fmla="*/ 906 w 906"/>
                <a:gd name="T7" fmla="*/ 194 h 391"/>
                <a:gd name="T8" fmla="*/ 453 w 906"/>
                <a:gd name="T9" fmla="*/ 0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6" h="391">
                  <a:moveTo>
                    <a:pt x="453" y="0"/>
                  </a:moveTo>
                  <a:lnTo>
                    <a:pt x="0" y="194"/>
                  </a:lnTo>
                  <a:lnTo>
                    <a:pt x="453" y="391"/>
                  </a:lnTo>
                  <a:lnTo>
                    <a:pt x="906" y="194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41"/>
            <p:cNvSpPr>
              <a:spLocks noEditPoints="1"/>
            </p:cNvSpPr>
            <p:nvPr/>
          </p:nvSpPr>
          <p:spPr bwMode="auto">
            <a:xfrm>
              <a:off x="5440472" y="5281957"/>
              <a:ext cx="353869" cy="444754"/>
            </a:xfrm>
            <a:custGeom>
              <a:avLst/>
              <a:gdLst>
                <a:gd name="T0" fmla="*/ 25 w 77"/>
                <a:gd name="T1" fmla="*/ 80 h 97"/>
                <a:gd name="T2" fmla="*/ 9 w 77"/>
                <a:gd name="T3" fmla="*/ 46 h 97"/>
                <a:gd name="T4" fmla="*/ 25 w 77"/>
                <a:gd name="T5" fmla="*/ 26 h 97"/>
                <a:gd name="T6" fmla="*/ 41 w 77"/>
                <a:gd name="T7" fmla="*/ 60 h 97"/>
                <a:gd name="T8" fmla="*/ 22 w 77"/>
                <a:gd name="T9" fmla="*/ 9 h 97"/>
                <a:gd name="T10" fmla="*/ 20 w 77"/>
                <a:gd name="T11" fmla="*/ 17 h 97"/>
                <a:gd name="T12" fmla="*/ 11 w 77"/>
                <a:gd name="T13" fmla="*/ 12 h 97"/>
                <a:gd name="T14" fmla="*/ 8 w 77"/>
                <a:gd name="T15" fmla="*/ 26 h 97"/>
                <a:gd name="T16" fmla="*/ 0 w 77"/>
                <a:gd name="T17" fmla="*/ 36 h 97"/>
                <a:gd name="T18" fmla="*/ 5 w 77"/>
                <a:gd name="T19" fmla="*/ 51 h 97"/>
                <a:gd name="T20" fmla="*/ 5 w 77"/>
                <a:gd name="T21" fmla="*/ 70 h 97"/>
                <a:gd name="T22" fmla="*/ 13 w 77"/>
                <a:gd name="T23" fmla="*/ 77 h 97"/>
                <a:gd name="T24" fmla="*/ 21 w 77"/>
                <a:gd name="T25" fmla="*/ 94 h 97"/>
                <a:gd name="T26" fmla="*/ 29 w 77"/>
                <a:gd name="T27" fmla="*/ 89 h 97"/>
                <a:gd name="T28" fmla="*/ 36 w 77"/>
                <a:gd name="T29" fmla="*/ 87 h 97"/>
                <a:gd name="T30" fmla="*/ 45 w 77"/>
                <a:gd name="T31" fmla="*/ 88 h 97"/>
                <a:gd name="T32" fmla="*/ 45 w 77"/>
                <a:gd name="T33" fmla="*/ 69 h 97"/>
                <a:gd name="T34" fmla="*/ 50 w 77"/>
                <a:gd name="T35" fmla="*/ 58 h 97"/>
                <a:gd name="T36" fmla="*/ 42 w 77"/>
                <a:gd name="T37" fmla="*/ 41 h 97"/>
                <a:gd name="T38" fmla="*/ 40 w 77"/>
                <a:gd name="T39" fmla="*/ 25 h 97"/>
                <a:gd name="T40" fmla="*/ 30 w 77"/>
                <a:gd name="T41" fmla="*/ 21 h 97"/>
                <a:gd name="T42" fmla="*/ 22 w 77"/>
                <a:gd name="T43" fmla="*/ 9 h 97"/>
                <a:gd name="T44" fmla="*/ 60 w 77"/>
                <a:gd name="T45" fmla="*/ 48 h 97"/>
                <a:gd name="T46" fmla="*/ 49 w 77"/>
                <a:gd name="T47" fmla="*/ 25 h 97"/>
                <a:gd name="T48" fmla="*/ 60 w 77"/>
                <a:gd name="T49" fmla="*/ 12 h 97"/>
                <a:gd name="T50" fmla="*/ 70 w 77"/>
                <a:gd name="T51" fmla="*/ 35 h 97"/>
                <a:gd name="T52" fmla="*/ 58 w 77"/>
                <a:gd name="T53" fmla="*/ 0 h 97"/>
                <a:gd name="T54" fmla="*/ 57 w 77"/>
                <a:gd name="T55" fmla="*/ 5 h 97"/>
                <a:gd name="T56" fmla="*/ 50 w 77"/>
                <a:gd name="T57" fmla="*/ 2 h 97"/>
                <a:gd name="T58" fmla="*/ 48 w 77"/>
                <a:gd name="T59" fmla="*/ 11 h 97"/>
                <a:gd name="T60" fmla="*/ 43 w 77"/>
                <a:gd name="T61" fmla="*/ 18 h 97"/>
                <a:gd name="T62" fmla="*/ 46 w 77"/>
                <a:gd name="T63" fmla="*/ 28 h 97"/>
                <a:gd name="T64" fmla="*/ 46 w 77"/>
                <a:gd name="T65" fmla="*/ 41 h 97"/>
                <a:gd name="T66" fmla="*/ 52 w 77"/>
                <a:gd name="T67" fmla="*/ 46 h 97"/>
                <a:gd name="T68" fmla="*/ 57 w 77"/>
                <a:gd name="T69" fmla="*/ 57 h 97"/>
                <a:gd name="T70" fmla="*/ 62 w 77"/>
                <a:gd name="T71" fmla="*/ 55 h 97"/>
                <a:gd name="T72" fmla="*/ 67 w 77"/>
                <a:gd name="T73" fmla="*/ 53 h 97"/>
                <a:gd name="T74" fmla="*/ 73 w 77"/>
                <a:gd name="T75" fmla="*/ 53 h 97"/>
                <a:gd name="T76" fmla="*/ 73 w 77"/>
                <a:gd name="T77" fmla="*/ 41 h 97"/>
                <a:gd name="T78" fmla="*/ 77 w 77"/>
                <a:gd name="T79" fmla="*/ 33 h 97"/>
                <a:gd name="T80" fmla="*/ 72 w 77"/>
                <a:gd name="T81" fmla="*/ 22 h 97"/>
                <a:gd name="T82" fmla="*/ 70 w 77"/>
                <a:gd name="T83" fmla="*/ 11 h 97"/>
                <a:gd name="T84" fmla="*/ 63 w 77"/>
                <a:gd name="T85" fmla="*/ 8 h 97"/>
                <a:gd name="T86" fmla="*/ 58 w 77"/>
                <a:gd name="T87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7" h="97">
                  <a:moveTo>
                    <a:pt x="29" y="81"/>
                  </a:moveTo>
                  <a:cubicBezTo>
                    <a:pt x="28" y="81"/>
                    <a:pt x="26" y="81"/>
                    <a:pt x="25" y="80"/>
                  </a:cubicBezTo>
                  <a:cubicBezTo>
                    <a:pt x="25" y="80"/>
                    <a:pt x="25" y="80"/>
                    <a:pt x="25" y="80"/>
                  </a:cubicBezTo>
                  <a:cubicBezTo>
                    <a:pt x="16" y="76"/>
                    <a:pt x="9" y="61"/>
                    <a:pt x="9" y="46"/>
                  </a:cubicBezTo>
                  <a:cubicBezTo>
                    <a:pt x="10" y="34"/>
                    <a:pt x="15" y="26"/>
                    <a:pt x="22" y="26"/>
                  </a:cubicBezTo>
                  <a:cubicBezTo>
                    <a:pt x="23" y="26"/>
                    <a:pt x="24" y="26"/>
                    <a:pt x="25" y="26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34" y="30"/>
                    <a:pt x="41" y="46"/>
                    <a:pt x="41" y="60"/>
                  </a:cubicBezTo>
                  <a:cubicBezTo>
                    <a:pt x="41" y="73"/>
                    <a:pt x="36" y="81"/>
                    <a:pt x="29" y="81"/>
                  </a:cubicBezTo>
                  <a:moveTo>
                    <a:pt x="22" y="9"/>
                  </a:moveTo>
                  <a:cubicBezTo>
                    <a:pt x="22" y="17"/>
                    <a:pt x="22" y="17"/>
                    <a:pt x="22" y="17"/>
                  </a:cubicBezTo>
                  <a:cubicBezTo>
                    <a:pt x="21" y="17"/>
                    <a:pt x="21" y="17"/>
                    <a:pt x="20" y="17"/>
                  </a:cubicBezTo>
                  <a:cubicBezTo>
                    <a:pt x="18" y="17"/>
                    <a:pt x="16" y="18"/>
                    <a:pt x="14" y="19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9"/>
                    <a:pt x="6" y="33"/>
                    <a:pt x="5" y="3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5" y="51"/>
                    <a:pt x="5" y="51"/>
                    <a:pt x="5" y="51"/>
                  </a:cubicBezTo>
                  <a:cubicBezTo>
                    <a:pt x="5" y="56"/>
                    <a:pt x="6" y="61"/>
                    <a:pt x="8" y="65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13" y="77"/>
                    <a:pt x="13" y="77"/>
                    <a:pt x="13" y="77"/>
                  </a:cubicBezTo>
                  <a:cubicBezTo>
                    <a:pt x="16" y="81"/>
                    <a:pt x="18" y="84"/>
                    <a:pt x="21" y="86"/>
                  </a:cubicBezTo>
                  <a:cubicBezTo>
                    <a:pt x="21" y="94"/>
                    <a:pt x="21" y="94"/>
                    <a:pt x="21" y="94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9" y="90"/>
                    <a:pt x="30" y="90"/>
                    <a:pt x="30" y="90"/>
                  </a:cubicBezTo>
                  <a:cubicBezTo>
                    <a:pt x="32" y="90"/>
                    <a:pt x="34" y="89"/>
                    <a:pt x="36" y="87"/>
                  </a:cubicBezTo>
                  <a:cubicBezTo>
                    <a:pt x="40" y="94"/>
                    <a:pt x="40" y="94"/>
                    <a:pt x="40" y="94"/>
                  </a:cubicBezTo>
                  <a:cubicBezTo>
                    <a:pt x="45" y="88"/>
                    <a:pt x="45" y="88"/>
                    <a:pt x="45" y="88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4" y="77"/>
                    <a:pt x="45" y="73"/>
                    <a:pt x="45" y="69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1"/>
                    <a:pt x="44" y="46"/>
                    <a:pt x="42" y="41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5" y="26"/>
                    <a:pt x="32" y="23"/>
                    <a:pt x="30" y="21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22" y="9"/>
                    <a:pt x="22" y="9"/>
                    <a:pt x="22" y="9"/>
                  </a:cubicBezTo>
                  <a:moveTo>
                    <a:pt x="62" y="49"/>
                  </a:moveTo>
                  <a:cubicBezTo>
                    <a:pt x="61" y="49"/>
                    <a:pt x="61" y="49"/>
                    <a:pt x="60" y="48"/>
                  </a:cubicBezTo>
                  <a:cubicBezTo>
                    <a:pt x="60" y="48"/>
                    <a:pt x="60" y="48"/>
                    <a:pt x="60" y="48"/>
                  </a:cubicBezTo>
                  <a:cubicBezTo>
                    <a:pt x="54" y="46"/>
                    <a:pt x="49" y="35"/>
                    <a:pt x="49" y="25"/>
                  </a:cubicBezTo>
                  <a:cubicBezTo>
                    <a:pt x="49" y="17"/>
                    <a:pt x="53" y="11"/>
                    <a:pt x="57" y="11"/>
                  </a:cubicBezTo>
                  <a:cubicBezTo>
                    <a:pt x="58" y="11"/>
                    <a:pt x="59" y="11"/>
                    <a:pt x="60" y="12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6" y="14"/>
                    <a:pt x="71" y="25"/>
                    <a:pt x="70" y="35"/>
                  </a:cubicBezTo>
                  <a:cubicBezTo>
                    <a:pt x="70" y="43"/>
                    <a:pt x="67" y="49"/>
                    <a:pt x="62" y="49"/>
                  </a:cubicBezTo>
                  <a:moveTo>
                    <a:pt x="58" y="0"/>
                  </a:moveTo>
                  <a:cubicBezTo>
                    <a:pt x="57" y="5"/>
                    <a:pt x="57" y="5"/>
                    <a:pt x="57" y="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5" y="5"/>
                    <a:pt x="54" y="6"/>
                    <a:pt x="52" y="7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7" y="14"/>
                    <a:pt x="47" y="16"/>
                    <a:pt x="46" y="19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32"/>
                    <a:pt x="47" y="35"/>
                    <a:pt x="48" y="38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53" y="49"/>
                    <a:pt x="55" y="51"/>
                    <a:pt x="57" y="52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62" y="60"/>
                    <a:pt x="62" y="60"/>
                    <a:pt x="62" y="60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2" y="55"/>
                    <a:pt x="63" y="55"/>
                    <a:pt x="63" y="55"/>
                  </a:cubicBezTo>
                  <a:cubicBezTo>
                    <a:pt x="65" y="55"/>
                    <a:pt x="66" y="54"/>
                    <a:pt x="67" y="53"/>
                  </a:cubicBezTo>
                  <a:cubicBezTo>
                    <a:pt x="70" y="58"/>
                    <a:pt x="70" y="58"/>
                    <a:pt x="70" y="58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2" y="46"/>
                    <a:pt x="73" y="44"/>
                    <a:pt x="73" y="41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73" y="28"/>
                    <a:pt x="73" y="25"/>
                    <a:pt x="72" y="22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0" y="11"/>
                    <a:pt x="70" y="11"/>
                    <a:pt x="70" y="11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6" y="11"/>
                    <a:pt x="65" y="9"/>
                    <a:pt x="63" y="8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58" y="0"/>
                    <a:pt x="58" y="0"/>
                    <a:pt x="58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739495" y="3976865"/>
            <a:ext cx="1847524" cy="1360153"/>
            <a:chOff x="5220029" y="3611230"/>
            <a:chExt cx="1751943" cy="1289786"/>
          </a:xfrm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6096000" y="3986370"/>
              <a:ext cx="875972" cy="914646"/>
            </a:xfrm>
            <a:custGeom>
              <a:avLst/>
              <a:gdLst>
                <a:gd name="T0" fmla="*/ 453 w 453"/>
                <a:gd name="T1" fmla="*/ 0 h 473"/>
                <a:gd name="T2" fmla="*/ 0 w 453"/>
                <a:gd name="T3" fmla="*/ 194 h 473"/>
                <a:gd name="T4" fmla="*/ 0 w 453"/>
                <a:gd name="T5" fmla="*/ 473 h 473"/>
                <a:gd name="T6" fmla="*/ 453 w 453"/>
                <a:gd name="T7" fmla="*/ 277 h 473"/>
                <a:gd name="T8" fmla="*/ 453 w 453"/>
                <a:gd name="T9" fmla="*/ 0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3">
                  <a:moveTo>
                    <a:pt x="453" y="0"/>
                  </a:moveTo>
                  <a:lnTo>
                    <a:pt x="0" y="194"/>
                  </a:lnTo>
                  <a:lnTo>
                    <a:pt x="0" y="473"/>
                  </a:lnTo>
                  <a:lnTo>
                    <a:pt x="453" y="277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rgbClr val="FCCB43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5220029" y="3986370"/>
              <a:ext cx="875972" cy="914646"/>
            </a:xfrm>
            <a:custGeom>
              <a:avLst/>
              <a:gdLst>
                <a:gd name="T0" fmla="*/ 0 w 453"/>
                <a:gd name="T1" fmla="*/ 0 h 473"/>
                <a:gd name="T2" fmla="*/ 453 w 453"/>
                <a:gd name="T3" fmla="*/ 194 h 473"/>
                <a:gd name="T4" fmla="*/ 453 w 453"/>
                <a:gd name="T5" fmla="*/ 473 h 473"/>
                <a:gd name="T6" fmla="*/ 0 w 453"/>
                <a:gd name="T7" fmla="*/ 277 h 473"/>
                <a:gd name="T8" fmla="*/ 0 w 453"/>
                <a:gd name="T9" fmla="*/ 0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3">
                  <a:moveTo>
                    <a:pt x="0" y="0"/>
                  </a:moveTo>
                  <a:lnTo>
                    <a:pt x="453" y="194"/>
                  </a:lnTo>
                  <a:lnTo>
                    <a:pt x="453" y="473"/>
                  </a:lnTo>
                  <a:lnTo>
                    <a:pt x="0" y="2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CB43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5220029" y="3611230"/>
              <a:ext cx="1751943" cy="750280"/>
            </a:xfrm>
            <a:custGeom>
              <a:avLst/>
              <a:gdLst>
                <a:gd name="T0" fmla="*/ 453 w 906"/>
                <a:gd name="T1" fmla="*/ 0 h 388"/>
                <a:gd name="T2" fmla="*/ 0 w 906"/>
                <a:gd name="T3" fmla="*/ 194 h 388"/>
                <a:gd name="T4" fmla="*/ 453 w 906"/>
                <a:gd name="T5" fmla="*/ 388 h 388"/>
                <a:gd name="T6" fmla="*/ 906 w 906"/>
                <a:gd name="T7" fmla="*/ 194 h 388"/>
                <a:gd name="T8" fmla="*/ 453 w 906"/>
                <a:gd name="T9" fmla="*/ 0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6" h="388">
                  <a:moveTo>
                    <a:pt x="453" y="0"/>
                  </a:moveTo>
                  <a:lnTo>
                    <a:pt x="0" y="194"/>
                  </a:lnTo>
                  <a:lnTo>
                    <a:pt x="453" y="388"/>
                  </a:lnTo>
                  <a:lnTo>
                    <a:pt x="906" y="194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43"/>
            <p:cNvSpPr>
              <a:spLocks noEditPoints="1"/>
            </p:cNvSpPr>
            <p:nvPr/>
          </p:nvSpPr>
          <p:spPr bwMode="auto">
            <a:xfrm>
              <a:off x="5500417" y="4191343"/>
              <a:ext cx="320996" cy="485362"/>
            </a:xfrm>
            <a:custGeom>
              <a:avLst/>
              <a:gdLst>
                <a:gd name="T0" fmla="*/ 63 w 70"/>
                <a:gd name="T1" fmla="*/ 23 h 106"/>
                <a:gd name="T2" fmla="*/ 51 w 70"/>
                <a:gd name="T3" fmla="*/ 38 h 106"/>
                <a:gd name="T4" fmla="*/ 42 w 70"/>
                <a:gd name="T5" fmla="*/ 25 h 106"/>
                <a:gd name="T6" fmla="*/ 42 w 70"/>
                <a:gd name="T7" fmla="*/ 24 h 106"/>
                <a:gd name="T8" fmla="*/ 41 w 70"/>
                <a:gd name="T9" fmla="*/ 25 h 106"/>
                <a:gd name="T10" fmla="*/ 33 w 70"/>
                <a:gd name="T11" fmla="*/ 35 h 106"/>
                <a:gd name="T12" fmla="*/ 34 w 70"/>
                <a:gd name="T13" fmla="*/ 37 h 106"/>
                <a:gd name="T14" fmla="*/ 42 w 70"/>
                <a:gd name="T15" fmla="*/ 28 h 106"/>
                <a:gd name="T16" fmla="*/ 51 w 70"/>
                <a:gd name="T17" fmla="*/ 40 h 106"/>
                <a:gd name="T18" fmla="*/ 51 w 70"/>
                <a:gd name="T19" fmla="*/ 41 h 106"/>
                <a:gd name="T20" fmla="*/ 52 w 70"/>
                <a:gd name="T21" fmla="*/ 41 h 106"/>
                <a:gd name="T22" fmla="*/ 64 w 70"/>
                <a:gd name="T23" fmla="*/ 26 h 106"/>
                <a:gd name="T24" fmla="*/ 63 w 70"/>
                <a:gd name="T25" fmla="*/ 23 h 106"/>
                <a:gd name="T26" fmla="*/ 18 w 70"/>
                <a:gd name="T27" fmla="*/ 13 h 106"/>
                <a:gd name="T28" fmla="*/ 8 w 70"/>
                <a:gd name="T29" fmla="*/ 26 h 106"/>
                <a:gd name="T30" fmla="*/ 13 w 70"/>
                <a:gd name="T31" fmla="*/ 43 h 106"/>
                <a:gd name="T32" fmla="*/ 5 w 70"/>
                <a:gd name="T33" fmla="*/ 52 h 106"/>
                <a:gd name="T34" fmla="*/ 29 w 70"/>
                <a:gd name="T35" fmla="*/ 62 h 106"/>
                <a:gd name="T36" fmla="*/ 29 w 70"/>
                <a:gd name="T37" fmla="*/ 98 h 106"/>
                <a:gd name="T38" fmla="*/ 47 w 70"/>
                <a:gd name="T39" fmla="*/ 78 h 106"/>
                <a:gd name="T40" fmla="*/ 47 w 70"/>
                <a:gd name="T41" fmla="*/ 68 h 106"/>
                <a:gd name="T42" fmla="*/ 44 w 70"/>
                <a:gd name="T43" fmla="*/ 66 h 106"/>
                <a:gd name="T44" fmla="*/ 41 w 70"/>
                <a:gd name="T45" fmla="*/ 67 h 106"/>
                <a:gd name="T46" fmla="*/ 33 w 70"/>
                <a:gd name="T47" fmla="*/ 73 h 106"/>
                <a:gd name="T48" fmla="*/ 24 w 70"/>
                <a:gd name="T49" fmla="*/ 48 h 106"/>
                <a:gd name="T50" fmla="*/ 29 w 70"/>
                <a:gd name="T51" fmla="*/ 35 h 106"/>
                <a:gd name="T52" fmla="*/ 18 w 70"/>
                <a:gd name="T53" fmla="*/ 13 h 106"/>
                <a:gd name="T54" fmla="*/ 28 w 70"/>
                <a:gd name="T55" fmla="*/ 64 h 106"/>
                <a:gd name="T56" fmla="*/ 0 w 70"/>
                <a:gd name="T57" fmla="*/ 52 h 106"/>
                <a:gd name="T58" fmla="*/ 0 w 70"/>
                <a:gd name="T59" fmla="*/ 94 h 106"/>
                <a:gd name="T60" fmla="*/ 3 w 70"/>
                <a:gd name="T61" fmla="*/ 96 h 106"/>
                <a:gd name="T62" fmla="*/ 3 w 70"/>
                <a:gd name="T63" fmla="*/ 59 h 106"/>
                <a:gd name="T64" fmla="*/ 25 w 70"/>
                <a:gd name="T65" fmla="*/ 68 h 106"/>
                <a:gd name="T66" fmla="*/ 25 w 70"/>
                <a:gd name="T67" fmla="*/ 105 h 106"/>
                <a:gd name="T68" fmla="*/ 28 w 70"/>
                <a:gd name="T69" fmla="*/ 106 h 106"/>
                <a:gd name="T70" fmla="*/ 28 w 70"/>
                <a:gd name="T71" fmla="*/ 64 h 106"/>
                <a:gd name="T72" fmla="*/ 70 w 70"/>
                <a:gd name="T73" fmla="*/ 17 h 106"/>
                <a:gd name="T74" fmla="*/ 27 w 70"/>
                <a:gd name="T75" fmla="*/ 0 h 106"/>
                <a:gd name="T76" fmla="*/ 27 w 70"/>
                <a:gd name="T77" fmla="*/ 16 h 106"/>
                <a:gd name="T78" fmla="*/ 30 w 70"/>
                <a:gd name="T79" fmla="*/ 23 h 106"/>
                <a:gd name="T80" fmla="*/ 30 w 70"/>
                <a:gd name="T81" fmla="*/ 6 h 106"/>
                <a:gd name="T82" fmla="*/ 67 w 70"/>
                <a:gd name="T83" fmla="*/ 21 h 106"/>
                <a:gd name="T84" fmla="*/ 67 w 70"/>
                <a:gd name="T85" fmla="*/ 53 h 106"/>
                <a:gd name="T86" fmla="*/ 32 w 70"/>
                <a:gd name="T87" fmla="*/ 39 h 106"/>
                <a:gd name="T88" fmla="*/ 31 w 70"/>
                <a:gd name="T89" fmla="*/ 44 h 106"/>
                <a:gd name="T90" fmla="*/ 47 w 70"/>
                <a:gd name="T91" fmla="*/ 50 h 106"/>
                <a:gd name="T92" fmla="*/ 47 w 70"/>
                <a:gd name="T93" fmla="*/ 54 h 106"/>
                <a:gd name="T94" fmla="*/ 43 w 70"/>
                <a:gd name="T95" fmla="*/ 52 h 106"/>
                <a:gd name="T96" fmla="*/ 43 w 70"/>
                <a:gd name="T97" fmla="*/ 57 h 106"/>
                <a:gd name="T98" fmla="*/ 55 w 70"/>
                <a:gd name="T99" fmla="*/ 63 h 106"/>
                <a:gd name="T100" fmla="*/ 55 w 70"/>
                <a:gd name="T101" fmla="*/ 57 h 106"/>
                <a:gd name="T102" fmla="*/ 50 w 70"/>
                <a:gd name="T103" fmla="*/ 55 h 106"/>
                <a:gd name="T104" fmla="*/ 50 w 70"/>
                <a:gd name="T105" fmla="*/ 52 h 106"/>
                <a:gd name="T106" fmla="*/ 70 w 70"/>
                <a:gd name="T107" fmla="*/ 60 h 106"/>
                <a:gd name="T108" fmla="*/ 70 w 70"/>
                <a:gd name="T109" fmla="*/ 17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0" h="106">
                  <a:moveTo>
                    <a:pt x="63" y="23"/>
                  </a:moveTo>
                  <a:cubicBezTo>
                    <a:pt x="51" y="38"/>
                    <a:pt x="51" y="38"/>
                    <a:pt x="51" y="38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1" y="25"/>
                    <a:pt x="41" y="25"/>
                    <a:pt x="41" y="25"/>
                  </a:cubicBezTo>
                  <a:cubicBezTo>
                    <a:pt x="33" y="35"/>
                    <a:pt x="33" y="35"/>
                    <a:pt x="33" y="35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64" y="26"/>
                    <a:pt x="64" y="26"/>
                    <a:pt x="64" y="26"/>
                  </a:cubicBezTo>
                  <a:lnTo>
                    <a:pt x="63" y="23"/>
                  </a:lnTo>
                  <a:close/>
                  <a:moveTo>
                    <a:pt x="18" y="13"/>
                  </a:moveTo>
                  <a:cubicBezTo>
                    <a:pt x="13" y="10"/>
                    <a:pt x="8" y="16"/>
                    <a:pt x="8" y="26"/>
                  </a:cubicBezTo>
                  <a:cubicBezTo>
                    <a:pt x="8" y="33"/>
                    <a:pt x="10" y="39"/>
                    <a:pt x="13" y="43"/>
                  </a:cubicBezTo>
                  <a:cubicBezTo>
                    <a:pt x="10" y="45"/>
                    <a:pt x="7" y="48"/>
                    <a:pt x="5" y="52"/>
                  </a:cubicBezTo>
                  <a:cubicBezTo>
                    <a:pt x="29" y="62"/>
                    <a:pt x="29" y="62"/>
                    <a:pt x="29" y="62"/>
                  </a:cubicBezTo>
                  <a:cubicBezTo>
                    <a:pt x="29" y="98"/>
                    <a:pt x="29" y="98"/>
                    <a:pt x="29" y="98"/>
                  </a:cubicBezTo>
                  <a:cubicBezTo>
                    <a:pt x="47" y="78"/>
                    <a:pt x="47" y="78"/>
                    <a:pt x="47" y="78"/>
                  </a:cubicBezTo>
                  <a:cubicBezTo>
                    <a:pt x="49" y="76"/>
                    <a:pt x="48" y="72"/>
                    <a:pt x="47" y="68"/>
                  </a:cubicBezTo>
                  <a:cubicBezTo>
                    <a:pt x="46" y="67"/>
                    <a:pt x="45" y="66"/>
                    <a:pt x="44" y="66"/>
                  </a:cubicBezTo>
                  <a:cubicBezTo>
                    <a:pt x="43" y="65"/>
                    <a:pt x="42" y="65"/>
                    <a:pt x="41" y="67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2" y="65"/>
                    <a:pt x="29" y="56"/>
                    <a:pt x="24" y="48"/>
                  </a:cubicBezTo>
                  <a:cubicBezTo>
                    <a:pt x="27" y="46"/>
                    <a:pt x="29" y="41"/>
                    <a:pt x="29" y="35"/>
                  </a:cubicBezTo>
                  <a:cubicBezTo>
                    <a:pt x="29" y="25"/>
                    <a:pt x="24" y="15"/>
                    <a:pt x="18" y="13"/>
                  </a:cubicBezTo>
                  <a:close/>
                  <a:moveTo>
                    <a:pt x="28" y="64"/>
                  </a:moveTo>
                  <a:cubicBezTo>
                    <a:pt x="0" y="52"/>
                    <a:pt x="0" y="52"/>
                    <a:pt x="0" y="52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25" y="105"/>
                    <a:pt x="25" y="105"/>
                    <a:pt x="25" y="105"/>
                  </a:cubicBezTo>
                  <a:cubicBezTo>
                    <a:pt x="28" y="106"/>
                    <a:pt x="28" y="106"/>
                    <a:pt x="28" y="106"/>
                  </a:cubicBezTo>
                  <a:lnTo>
                    <a:pt x="28" y="64"/>
                  </a:lnTo>
                  <a:close/>
                  <a:moveTo>
                    <a:pt x="70" y="17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8" y="18"/>
                    <a:pt x="29" y="21"/>
                    <a:pt x="30" y="23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67" y="21"/>
                    <a:pt x="67" y="21"/>
                    <a:pt x="67" y="21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40"/>
                    <a:pt x="31" y="42"/>
                    <a:pt x="31" y="44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7" y="54"/>
                    <a:pt x="47" y="54"/>
                    <a:pt x="47" y="54"/>
                  </a:cubicBezTo>
                  <a:cubicBezTo>
                    <a:pt x="43" y="52"/>
                    <a:pt x="43" y="52"/>
                    <a:pt x="43" y="52"/>
                  </a:cubicBezTo>
                  <a:cubicBezTo>
                    <a:pt x="43" y="57"/>
                    <a:pt x="43" y="57"/>
                    <a:pt x="43" y="57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0" y="55"/>
                    <a:pt x="50" y="55"/>
                    <a:pt x="50" y="55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70" y="60"/>
                    <a:pt x="70" y="60"/>
                    <a:pt x="70" y="60"/>
                  </a:cubicBezTo>
                  <a:lnTo>
                    <a:pt x="70" y="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893646" y="2855298"/>
            <a:ext cx="1847524" cy="1362193"/>
            <a:chOff x="5220029" y="2547688"/>
            <a:chExt cx="1751943" cy="1291720"/>
          </a:xfrm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6096000" y="2922828"/>
              <a:ext cx="875972" cy="916580"/>
            </a:xfrm>
            <a:custGeom>
              <a:avLst/>
              <a:gdLst>
                <a:gd name="T0" fmla="*/ 453 w 453"/>
                <a:gd name="T1" fmla="*/ 0 h 474"/>
                <a:gd name="T2" fmla="*/ 0 w 453"/>
                <a:gd name="T3" fmla="*/ 194 h 474"/>
                <a:gd name="T4" fmla="*/ 0 w 453"/>
                <a:gd name="T5" fmla="*/ 474 h 474"/>
                <a:gd name="T6" fmla="*/ 453 w 453"/>
                <a:gd name="T7" fmla="*/ 277 h 474"/>
                <a:gd name="T8" fmla="*/ 453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453" y="0"/>
                  </a:moveTo>
                  <a:lnTo>
                    <a:pt x="0" y="194"/>
                  </a:lnTo>
                  <a:lnTo>
                    <a:pt x="0" y="474"/>
                  </a:lnTo>
                  <a:lnTo>
                    <a:pt x="453" y="277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rgbClr val="91E3DE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5220029" y="2922828"/>
              <a:ext cx="875972" cy="916580"/>
            </a:xfrm>
            <a:custGeom>
              <a:avLst/>
              <a:gdLst>
                <a:gd name="T0" fmla="*/ 0 w 453"/>
                <a:gd name="T1" fmla="*/ 0 h 474"/>
                <a:gd name="T2" fmla="*/ 453 w 453"/>
                <a:gd name="T3" fmla="*/ 194 h 474"/>
                <a:gd name="T4" fmla="*/ 453 w 453"/>
                <a:gd name="T5" fmla="*/ 474 h 474"/>
                <a:gd name="T6" fmla="*/ 0 w 453"/>
                <a:gd name="T7" fmla="*/ 277 h 474"/>
                <a:gd name="T8" fmla="*/ 0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0" y="0"/>
                  </a:moveTo>
                  <a:lnTo>
                    <a:pt x="453" y="194"/>
                  </a:lnTo>
                  <a:lnTo>
                    <a:pt x="453" y="474"/>
                  </a:lnTo>
                  <a:lnTo>
                    <a:pt x="0" y="2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1E3DE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5220029" y="2922828"/>
              <a:ext cx="875972" cy="916580"/>
            </a:xfrm>
            <a:custGeom>
              <a:avLst/>
              <a:gdLst>
                <a:gd name="T0" fmla="*/ 0 w 453"/>
                <a:gd name="T1" fmla="*/ 0 h 474"/>
                <a:gd name="T2" fmla="*/ 453 w 453"/>
                <a:gd name="T3" fmla="*/ 194 h 474"/>
                <a:gd name="T4" fmla="*/ 453 w 453"/>
                <a:gd name="T5" fmla="*/ 474 h 474"/>
                <a:gd name="T6" fmla="*/ 0 w 453"/>
                <a:gd name="T7" fmla="*/ 277 h 474"/>
                <a:gd name="T8" fmla="*/ 0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0" y="0"/>
                  </a:moveTo>
                  <a:lnTo>
                    <a:pt x="453" y="194"/>
                  </a:lnTo>
                  <a:lnTo>
                    <a:pt x="453" y="474"/>
                  </a:lnTo>
                  <a:lnTo>
                    <a:pt x="0" y="27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5220029" y="2547688"/>
              <a:ext cx="1751943" cy="750280"/>
            </a:xfrm>
            <a:custGeom>
              <a:avLst/>
              <a:gdLst>
                <a:gd name="T0" fmla="*/ 453 w 906"/>
                <a:gd name="T1" fmla="*/ 0 h 388"/>
                <a:gd name="T2" fmla="*/ 0 w 906"/>
                <a:gd name="T3" fmla="*/ 194 h 388"/>
                <a:gd name="T4" fmla="*/ 453 w 906"/>
                <a:gd name="T5" fmla="*/ 388 h 388"/>
                <a:gd name="T6" fmla="*/ 906 w 906"/>
                <a:gd name="T7" fmla="*/ 194 h 388"/>
                <a:gd name="T8" fmla="*/ 453 w 906"/>
                <a:gd name="T9" fmla="*/ 0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6" h="388">
                  <a:moveTo>
                    <a:pt x="453" y="0"/>
                  </a:moveTo>
                  <a:lnTo>
                    <a:pt x="0" y="194"/>
                  </a:lnTo>
                  <a:lnTo>
                    <a:pt x="453" y="388"/>
                  </a:lnTo>
                  <a:lnTo>
                    <a:pt x="906" y="194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42"/>
            <p:cNvSpPr>
              <a:spLocks noEditPoints="1"/>
            </p:cNvSpPr>
            <p:nvPr/>
          </p:nvSpPr>
          <p:spPr bwMode="auto">
            <a:xfrm>
              <a:off x="5523622" y="3106531"/>
              <a:ext cx="261051" cy="535638"/>
            </a:xfrm>
            <a:custGeom>
              <a:avLst/>
              <a:gdLst>
                <a:gd name="T0" fmla="*/ 42 w 57"/>
                <a:gd name="T1" fmla="*/ 64 h 117"/>
                <a:gd name="T2" fmla="*/ 43 w 57"/>
                <a:gd name="T3" fmla="*/ 68 h 117"/>
                <a:gd name="T4" fmla="*/ 42 w 57"/>
                <a:gd name="T5" fmla="*/ 71 h 117"/>
                <a:gd name="T6" fmla="*/ 33 w 57"/>
                <a:gd name="T7" fmla="*/ 83 h 117"/>
                <a:gd name="T8" fmla="*/ 32 w 57"/>
                <a:gd name="T9" fmla="*/ 85 h 117"/>
                <a:gd name="T10" fmla="*/ 30 w 57"/>
                <a:gd name="T11" fmla="*/ 83 h 117"/>
                <a:gd name="T12" fmla="*/ 28 w 57"/>
                <a:gd name="T13" fmla="*/ 81 h 117"/>
                <a:gd name="T14" fmla="*/ 29 w 57"/>
                <a:gd name="T15" fmla="*/ 92 h 117"/>
                <a:gd name="T16" fmla="*/ 30 w 57"/>
                <a:gd name="T17" fmla="*/ 92 h 117"/>
                <a:gd name="T18" fmla="*/ 32 w 57"/>
                <a:gd name="T19" fmla="*/ 91 h 117"/>
                <a:gd name="T20" fmla="*/ 33 w 57"/>
                <a:gd name="T21" fmla="*/ 94 h 117"/>
                <a:gd name="T22" fmla="*/ 51 w 57"/>
                <a:gd name="T23" fmla="*/ 117 h 117"/>
                <a:gd name="T24" fmla="*/ 57 w 57"/>
                <a:gd name="T25" fmla="*/ 109 h 117"/>
                <a:gd name="T26" fmla="*/ 48 w 57"/>
                <a:gd name="T27" fmla="*/ 74 h 117"/>
                <a:gd name="T28" fmla="*/ 48 w 57"/>
                <a:gd name="T29" fmla="*/ 70 h 117"/>
                <a:gd name="T30" fmla="*/ 45 w 57"/>
                <a:gd name="T31" fmla="*/ 60 h 117"/>
                <a:gd name="T32" fmla="*/ 11 w 57"/>
                <a:gd name="T33" fmla="*/ 46 h 117"/>
                <a:gd name="T34" fmla="*/ 9 w 57"/>
                <a:gd name="T35" fmla="*/ 54 h 117"/>
                <a:gd name="T36" fmla="*/ 9 w 57"/>
                <a:gd name="T37" fmla="*/ 58 h 117"/>
                <a:gd name="T38" fmla="*/ 0 w 57"/>
                <a:gd name="T39" fmla="*/ 54 h 117"/>
                <a:gd name="T40" fmla="*/ 0 w 57"/>
                <a:gd name="T41" fmla="*/ 70 h 117"/>
                <a:gd name="T42" fmla="*/ 1 w 57"/>
                <a:gd name="T43" fmla="*/ 70 h 117"/>
                <a:gd name="T44" fmla="*/ 3 w 57"/>
                <a:gd name="T45" fmla="*/ 69 h 117"/>
                <a:gd name="T46" fmla="*/ 8 w 57"/>
                <a:gd name="T47" fmla="*/ 78 h 117"/>
                <a:gd name="T48" fmla="*/ 4 w 57"/>
                <a:gd name="T49" fmla="*/ 84 h 117"/>
                <a:gd name="T50" fmla="*/ 1 w 57"/>
                <a:gd name="T51" fmla="*/ 80 h 117"/>
                <a:gd name="T52" fmla="*/ 0 w 57"/>
                <a:gd name="T53" fmla="*/ 80 h 117"/>
                <a:gd name="T54" fmla="*/ 0 w 57"/>
                <a:gd name="T55" fmla="*/ 85 h 117"/>
                <a:gd name="T56" fmla="*/ 24 w 57"/>
                <a:gd name="T57" fmla="*/ 106 h 117"/>
                <a:gd name="T58" fmla="*/ 24 w 57"/>
                <a:gd name="T59" fmla="*/ 89 h 117"/>
                <a:gd name="T60" fmla="*/ 23 w 57"/>
                <a:gd name="T61" fmla="*/ 89 h 117"/>
                <a:gd name="T62" fmla="*/ 21 w 57"/>
                <a:gd name="T63" fmla="*/ 90 h 117"/>
                <a:gd name="T64" fmla="*/ 16 w 57"/>
                <a:gd name="T65" fmla="*/ 81 h 117"/>
                <a:gd name="T66" fmla="*/ 20 w 57"/>
                <a:gd name="T67" fmla="*/ 76 h 117"/>
                <a:gd name="T68" fmla="*/ 23 w 57"/>
                <a:gd name="T69" fmla="*/ 79 h 117"/>
                <a:gd name="T70" fmla="*/ 24 w 57"/>
                <a:gd name="T71" fmla="*/ 80 h 117"/>
                <a:gd name="T72" fmla="*/ 24 w 57"/>
                <a:gd name="T73" fmla="*/ 64 h 117"/>
                <a:gd name="T74" fmla="*/ 14 w 57"/>
                <a:gd name="T75" fmla="*/ 57 h 117"/>
                <a:gd name="T76" fmla="*/ 15 w 57"/>
                <a:gd name="T77" fmla="*/ 53 h 117"/>
                <a:gd name="T78" fmla="*/ 11 w 57"/>
                <a:gd name="T79" fmla="*/ 46 h 117"/>
                <a:gd name="T80" fmla="*/ 0 w 57"/>
                <a:gd name="T81" fmla="*/ 8 h 117"/>
                <a:gd name="T82" fmla="*/ 9 w 57"/>
                <a:gd name="T83" fmla="*/ 43 h 117"/>
                <a:gd name="T84" fmla="*/ 9 w 57"/>
                <a:gd name="T85" fmla="*/ 41 h 117"/>
                <a:gd name="T86" fmla="*/ 8 w 57"/>
                <a:gd name="T87" fmla="*/ 35 h 117"/>
                <a:gd name="T88" fmla="*/ 12 w 57"/>
                <a:gd name="T89" fmla="*/ 30 h 117"/>
                <a:gd name="T90" fmla="*/ 15 w 57"/>
                <a:gd name="T91" fmla="*/ 42 h 117"/>
                <a:gd name="T92" fmla="*/ 15 w 57"/>
                <a:gd name="T93" fmla="*/ 45 h 117"/>
                <a:gd name="T94" fmla="*/ 24 w 57"/>
                <a:gd name="T95" fmla="*/ 49 h 117"/>
                <a:gd name="T96" fmla="*/ 24 w 57"/>
                <a:gd name="T97" fmla="*/ 33 h 117"/>
                <a:gd name="T98" fmla="*/ 23 w 57"/>
                <a:gd name="T99" fmla="*/ 33 h 117"/>
                <a:gd name="T100" fmla="*/ 21 w 57"/>
                <a:gd name="T101" fmla="*/ 34 h 117"/>
                <a:gd name="T102" fmla="*/ 16 w 57"/>
                <a:gd name="T103" fmla="*/ 25 h 117"/>
                <a:gd name="T104" fmla="*/ 20 w 57"/>
                <a:gd name="T105" fmla="*/ 20 h 117"/>
                <a:gd name="T106" fmla="*/ 23 w 57"/>
                <a:gd name="T107" fmla="*/ 23 h 117"/>
                <a:gd name="T108" fmla="*/ 24 w 57"/>
                <a:gd name="T109" fmla="*/ 24 h 117"/>
                <a:gd name="T110" fmla="*/ 24 w 57"/>
                <a:gd name="T111" fmla="*/ 7 h 117"/>
                <a:gd name="T112" fmla="*/ 4 w 57"/>
                <a:gd name="T11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7" h="117">
                  <a:moveTo>
                    <a:pt x="44" y="59"/>
                  </a:moveTo>
                  <a:cubicBezTo>
                    <a:pt x="43" y="59"/>
                    <a:pt x="42" y="61"/>
                    <a:pt x="42" y="64"/>
                  </a:cubicBezTo>
                  <a:cubicBezTo>
                    <a:pt x="42" y="65"/>
                    <a:pt x="42" y="66"/>
                    <a:pt x="42" y="68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3" y="71"/>
                    <a:pt x="43" y="71"/>
                    <a:pt x="42" y="71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33" y="68"/>
                    <a:pt x="33" y="68"/>
                    <a:pt x="33" y="68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33" y="84"/>
                    <a:pt x="33" y="85"/>
                    <a:pt x="32" y="85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32" y="85"/>
                    <a:pt x="31" y="84"/>
                    <a:pt x="31" y="84"/>
                  </a:cubicBezTo>
                  <a:cubicBezTo>
                    <a:pt x="30" y="83"/>
                    <a:pt x="30" y="83"/>
                    <a:pt x="30" y="83"/>
                  </a:cubicBezTo>
                  <a:cubicBezTo>
                    <a:pt x="30" y="82"/>
                    <a:pt x="29" y="81"/>
                    <a:pt x="29" y="81"/>
                  </a:cubicBezTo>
                  <a:cubicBezTo>
                    <a:pt x="28" y="81"/>
                    <a:pt x="28" y="81"/>
                    <a:pt x="28" y="81"/>
                  </a:cubicBezTo>
                  <a:cubicBezTo>
                    <a:pt x="26" y="81"/>
                    <a:pt x="25" y="83"/>
                    <a:pt x="25" y="85"/>
                  </a:cubicBezTo>
                  <a:cubicBezTo>
                    <a:pt x="25" y="88"/>
                    <a:pt x="27" y="92"/>
                    <a:pt x="29" y="92"/>
                  </a:cubicBezTo>
                  <a:cubicBezTo>
                    <a:pt x="29" y="93"/>
                    <a:pt x="29" y="93"/>
                    <a:pt x="29" y="93"/>
                  </a:cubicBezTo>
                  <a:cubicBezTo>
                    <a:pt x="30" y="93"/>
                    <a:pt x="30" y="92"/>
                    <a:pt x="30" y="92"/>
                  </a:cubicBezTo>
                  <a:cubicBezTo>
                    <a:pt x="31" y="92"/>
                    <a:pt x="31" y="92"/>
                    <a:pt x="31" y="92"/>
                  </a:cubicBezTo>
                  <a:cubicBezTo>
                    <a:pt x="31" y="91"/>
                    <a:pt x="31" y="91"/>
                    <a:pt x="32" y="91"/>
                  </a:cubicBezTo>
                  <a:cubicBezTo>
                    <a:pt x="32" y="91"/>
                    <a:pt x="32" y="91"/>
                    <a:pt x="32" y="91"/>
                  </a:cubicBezTo>
                  <a:cubicBezTo>
                    <a:pt x="33" y="92"/>
                    <a:pt x="33" y="93"/>
                    <a:pt x="33" y="94"/>
                  </a:cubicBezTo>
                  <a:cubicBezTo>
                    <a:pt x="33" y="109"/>
                    <a:pt x="33" y="109"/>
                    <a:pt x="33" y="109"/>
                  </a:cubicBezTo>
                  <a:cubicBezTo>
                    <a:pt x="51" y="117"/>
                    <a:pt x="51" y="117"/>
                    <a:pt x="51" y="117"/>
                  </a:cubicBezTo>
                  <a:cubicBezTo>
                    <a:pt x="52" y="117"/>
                    <a:pt x="52" y="117"/>
                    <a:pt x="53" y="117"/>
                  </a:cubicBezTo>
                  <a:cubicBezTo>
                    <a:pt x="55" y="117"/>
                    <a:pt x="57" y="114"/>
                    <a:pt x="57" y="109"/>
                  </a:cubicBezTo>
                  <a:cubicBezTo>
                    <a:pt x="57" y="78"/>
                    <a:pt x="57" y="78"/>
                    <a:pt x="57" y="78"/>
                  </a:cubicBezTo>
                  <a:cubicBezTo>
                    <a:pt x="48" y="74"/>
                    <a:pt x="48" y="74"/>
                    <a:pt x="48" y="74"/>
                  </a:cubicBezTo>
                  <a:cubicBezTo>
                    <a:pt x="47" y="73"/>
                    <a:pt x="46" y="72"/>
                    <a:pt x="47" y="70"/>
                  </a:cubicBezTo>
                  <a:cubicBezTo>
                    <a:pt x="48" y="70"/>
                    <a:pt x="48" y="70"/>
                    <a:pt x="48" y="70"/>
                  </a:cubicBezTo>
                  <a:cubicBezTo>
                    <a:pt x="48" y="69"/>
                    <a:pt x="48" y="68"/>
                    <a:pt x="48" y="67"/>
                  </a:cubicBezTo>
                  <a:cubicBezTo>
                    <a:pt x="48" y="64"/>
                    <a:pt x="47" y="60"/>
                    <a:pt x="45" y="60"/>
                  </a:cubicBezTo>
                  <a:cubicBezTo>
                    <a:pt x="45" y="60"/>
                    <a:pt x="45" y="59"/>
                    <a:pt x="44" y="59"/>
                  </a:cubicBezTo>
                  <a:moveTo>
                    <a:pt x="11" y="46"/>
                  </a:moveTo>
                  <a:cubicBezTo>
                    <a:pt x="10" y="46"/>
                    <a:pt x="9" y="48"/>
                    <a:pt x="9" y="50"/>
                  </a:cubicBezTo>
                  <a:cubicBezTo>
                    <a:pt x="9" y="52"/>
                    <a:pt x="9" y="53"/>
                    <a:pt x="9" y="54"/>
                  </a:cubicBezTo>
                  <a:cubicBezTo>
                    <a:pt x="9" y="55"/>
                    <a:pt x="9" y="55"/>
                    <a:pt x="9" y="55"/>
                  </a:cubicBezTo>
                  <a:cubicBezTo>
                    <a:pt x="10" y="57"/>
                    <a:pt x="10" y="58"/>
                    <a:pt x="9" y="58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0"/>
                    <a:pt x="1" y="70"/>
                    <a:pt x="1" y="70"/>
                  </a:cubicBezTo>
                  <a:cubicBezTo>
                    <a:pt x="1" y="70"/>
                    <a:pt x="1" y="70"/>
                    <a:pt x="1" y="70"/>
                  </a:cubicBezTo>
                  <a:cubicBezTo>
                    <a:pt x="2" y="70"/>
                    <a:pt x="2" y="69"/>
                    <a:pt x="3" y="69"/>
                  </a:cubicBezTo>
                  <a:cubicBezTo>
                    <a:pt x="3" y="69"/>
                    <a:pt x="4" y="69"/>
                    <a:pt x="4" y="70"/>
                  </a:cubicBezTo>
                  <a:cubicBezTo>
                    <a:pt x="6" y="70"/>
                    <a:pt x="8" y="74"/>
                    <a:pt x="8" y="78"/>
                  </a:cubicBezTo>
                  <a:cubicBezTo>
                    <a:pt x="8" y="82"/>
                    <a:pt x="7" y="84"/>
                    <a:pt x="5" y="84"/>
                  </a:cubicBezTo>
                  <a:cubicBezTo>
                    <a:pt x="4" y="84"/>
                    <a:pt x="4" y="84"/>
                    <a:pt x="4" y="84"/>
                  </a:cubicBezTo>
                  <a:cubicBezTo>
                    <a:pt x="3" y="83"/>
                    <a:pt x="2" y="82"/>
                    <a:pt x="1" y="81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1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91"/>
                    <a:pt x="2" y="97"/>
                    <a:pt x="6" y="98"/>
                  </a:cubicBezTo>
                  <a:cubicBezTo>
                    <a:pt x="24" y="106"/>
                    <a:pt x="24" y="106"/>
                    <a:pt x="24" y="106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3" y="89"/>
                    <a:pt x="23" y="89"/>
                    <a:pt x="23" y="89"/>
                  </a:cubicBezTo>
                  <a:cubicBezTo>
                    <a:pt x="23" y="89"/>
                    <a:pt x="23" y="89"/>
                    <a:pt x="23" y="89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22" y="90"/>
                    <a:pt x="21" y="90"/>
                    <a:pt x="21" y="90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18" y="89"/>
                    <a:pt x="16" y="85"/>
                    <a:pt x="16" y="81"/>
                  </a:cubicBezTo>
                  <a:cubicBezTo>
                    <a:pt x="16" y="78"/>
                    <a:pt x="17" y="76"/>
                    <a:pt x="19" y="76"/>
                  </a:cubicBezTo>
                  <a:cubicBezTo>
                    <a:pt x="19" y="76"/>
                    <a:pt x="20" y="76"/>
                    <a:pt x="20" y="76"/>
                  </a:cubicBezTo>
                  <a:cubicBezTo>
                    <a:pt x="21" y="76"/>
                    <a:pt x="22" y="77"/>
                    <a:pt x="22" y="78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4" y="60"/>
                    <a:pt x="13" y="59"/>
                    <a:pt x="14" y="57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5" y="55"/>
                    <a:pt x="15" y="54"/>
                    <a:pt x="15" y="53"/>
                  </a:cubicBezTo>
                  <a:cubicBezTo>
                    <a:pt x="15" y="50"/>
                    <a:pt x="14" y="47"/>
                    <a:pt x="12" y="46"/>
                  </a:cubicBezTo>
                  <a:cubicBezTo>
                    <a:pt x="12" y="46"/>
                    <a:pt x="11" y="46"/>
                    <a:pt x="11" y="46"/>
                  </a:cubicBezTo>
                  <a:moveTo>
                    <a:pt x="4" y="0"/>
                  </a:moveTo>
                  <a:cubicBezTo>
                    <a:pt x="2" y="0"/>
                    <a:pt x="0" y="3"/>
                    <a:pt x="0" y="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9" y="42"/>
                    <a:pt x="9" y="41"/>
                    <a:pt x="9" y="41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8" y="38"/>
                    <a:pt x="8" y="37"/>
                    <a:pt x="8" y="35"/>
                  </a:cubicBezTo>
                  <a:cubicBezTo>
                    <a:pt x="8" y="32"/>
                    <a:pt x="9" y="30"/>
                    <a:pt x="11" y="30"/>
                  </a:cubicBezTo>
                  <a:cubicBezTo>
                    <a:pt x="11" y="30"/>
                    <a:pt x="12" y="30"/>
                    <a:pt x="12" y="30"/>
                  </a:cubicBezTo>
                  <a:cubicBezTo>
                    <a:pt x="14" y="31"/>
                    <a:pt x="16" y="35"/>
                    <a:pt x="16" y="39"/>
                  </a:cubicBezTo>
                  <a:cubicBezTo>
                    <a:pt x="16" y="40"/>
                    <a:pt x="16" y="41"/>
                    <a:pt x="15" y="42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44"/>
                    <a:pt x="14" y="44"/>
                    <a:pt x="15" y="45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24" y="49"/>
                    <a:pt x="24" y="49"/>
                    <a:pt x="24" y="49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2" y="34"/>
                    <a:pt x="21" y="34"/>
                    <a:pt x="21" y="34"/>
                  </a:cubicBezTo>
                  <a:cubicBezTo>
                    <a:pt x="21" y="34"/>
                    <a:pt x="20" y="34"/>
                    <a:pt x="20" y="34"/>
                  </a:cubicBezTo>
                  <a:cubicBezTo>
                    <a:pt x="18" y="33"/>
                    <a:pt x="16" y="29"/>
                    <a:pt x="16" y="25"/>
                  </a:cubicBezTo>
                  <a:cubicBezTo>
                    <a:pt x="16" y="22"/>
                    <a:pt x="17" y="19"/>
                    <a:pt x="19" y="19"/>
                  </a:cubicBezTo>
                  <a:cubicBezTo>
                    <a:pt x="19" y="19"/>
                    <a:pt x="20" y="19"/>
                    <a:pt x="20" y="20"/>
                  </a:cubicBezTo>
                  <a:cubicBezTo>
                    <a:pt x="21" y="20"/>
                    <a:pt x="22" y="21"/>
                    <a:pt x="22" y="22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3" y="23"/>
                    <a:pt x="23" y="23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4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739495" y="1735772"/>
            <a:ext cx="1847524" cy="1362193"/>
            <a:chOff x="5220029" y="1486080"/>
            <a:chExt cx="1751943" cy="1291720"/>
          </a:xfrm>
          <a:effectLst>
            <a:outerShdw blurRad="381000" dist="1270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6096000" y="1861220"/>
              <a:ext cx="875972" cy="916580"/>
            </a:xfrm>
            <a:custGeom>
              <a:avLst/>
              <a:gdLst>
                <a:gd name="T0" fmla="*/ 453 w 453"/>
                <a:gd name="T1" fmla="*/ 0 h 474"/>
                <a:gd name="T2" fmla="*/ 0 w 453"/>
                <a:gd name="T3" fmla="*/ 194 h 474"/>
                <a:gd name="T4" fmla="*/ 0 w 453"/>
                <a:gd name="T5" fmla="*/ 474 h 474"/>
                <a:gd name="T6" fmla="*/ 453 w 453"/>
                <a:gd name="T7" fmla="*/ 277 h 474"/>
                <a:gd name="T8" fmla="*/ 453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453" y="0"/>
                  </a:moveTo>
                  <a:lnTo>
                    <a:pt x="0" y="194"/>
                  </a:lnTo>
                  <a:lnTo>
                    <a:pt x="0" y="474"/>
                  </a:lnTo>
                  <a:lnTo>
                    <a:pt x="453" y="277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rgbClr val="FD6753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altLang="zh-CN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5220029" y="1861220"/>
              <a:ext cx="875972" cy="916580"/>
            </a:xfrm>
            <a:custGeom>
              <a:avLst/>
              <a:gdLst>
                <a:gd name="T0" fmla="*/ 0 w 453"/>
                <a:gd name="T1" fmla="*/ 0 h 474"/>
                <a:gd name="T2" fmla="*/ 453 w 453"/>
                <a:gd name="T3" fmla="*/ 194 h 474"/>
                <a:gd name="T4" fmla="*/ 453 w 453"/>
                <a:gd name="T5" fmla="*/ 474 h 474"/>
                <a:gd name="T6" fmla="*/ 0 w 453"/>
                <a:gd name="T7" fmla="*/ 277 h 474"/>
                <a:gd name="T8" fmla="*/ 0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0" y="0"/>
                  </a:moveTo>
                  <a:lnTo>
                    <a:pt x="453" y="194"/>
                  </a:lnTo>
                  <a:lnTo>
                    <a:pt x="453" y="474"/>
                  </a:lnTo>
                  <a:lnTo>
                    <a:pt x="0" y="2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D6753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5220029" y="1861220"/>
              <a:ext cx="875972" cy="916580"/>
            </a:xfrm>
            <a:custGeom>
              <a:avLst/>
              <a:gdLst>
                <a:gd name="T0" fmla="*/ 0 w 453"/>
                <a:gd name="T1" fmla="*/ 0 h 474"/>
                <a:gd name="T2" fmla="*/ 453 w 453"/>
                <a:gd name="T3" fmla="*/ 194 h 474"/>
                <a:gd name="T4" fmla="*/ 453 w 453"/>
                <a:gd name="T5" fmla="*/ 474 h 474"/>
                <a:gd name="T6" fmla="*/ 0 w 453"/>
                <a:gd name="T7" fmla="*/ 277 h 474"/>
                <a:gd name="T8" fmla="*/ 0 w 453"/>
                <a:gd name="T9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74">
                  <a:moveTo>
                    <a:pt x="0" y="0"/>
                  </a:moveTo>
                  <a:lnTo>
                    <a:pt x="453" y="194"/>
                  </a:lnTo>
                  <a:lnTo>
                    <a:pt x="453" y="474"/>
                  </a:lnTo>
                  <a:lnTo>
                    <a:pt x="0" y="277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5220029" y="1486080"/>
              <a:ext cx="1751943" cy="750280"/>
            </a:xfrm>
            <a:custGeom>
              <a:avLst/>
              <a:gdLst>
                <a:gd name="T0" fmla="*/ 453 w 906"/>
                <a:gd name="T1" fmla="*/ 0 h 388"/>
                <a:gd name="T2" fmla="*/ 0 w 906"/>
                <a:gd name="T3" fmla="*/ 194 h 388"/>
                <a:gd name="T4" fmla="*/ 453 w 906"/>
                <a:gd name="T5" fmla="*/ 388 h 388"/>
                <a:gd name="T6" fmla="*/ 906 w 906"/>
                <a:gd name="T7" fmla="*/ 194 h 388"/>
                <a:gd name="T8" fmla="*/ 453 w 906"/>
                <a:gd name="T9" fmla="*/ 0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6" h="388">
                  <a:moveTo>
                    <a:pt x="453" y="0"/>
                  </a:moveTo>
                  <a:lnTo>
                    <a:pt x="0" y="194"/>
                  </a:lnTo>
                  <a:lnTo>
                    <a:pt x="453" y="388"/>
                  </a:lnTo>
                  <a:lnTo>
                    <a:pt x="906" y="194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44"/>
            <p:cNvSpPr>
              <a:spLocks noEditPoints="1"/>
            </p:cNvSpPr>
            <p:nvPr/>
          </p:nvSpPr>
          <p:spPr bwMode="auto">
            <a:xfrm>
              <a:off x="5463677" y="2085531"/>
              <a:ext cx="421549" cy="471826"/>
            </a:xfrm>
            <a:custGeom>
              <a:avLst/>
              <a:gdLst>
                <a:gd name="T0" fmla="*/ 62 w 92"/>
                <a:gd name="T1" fmla="*/ 36 h 103"/>
                <a:gd name="T2" fmla="*/ 52 w 92"/>
                <a:gd name="T3" fmla="*/ 48 h 103"/>
                <a:gd name="T4" fmla="*/ 50 w 92"/>
                <a:gd name="T5" fmla="*/ 51 h 103"/>
                <a:gd name="T6" fmla="*/ 62 w 92"/>
                <a:gd name="T7" fmla="*/ 77 h 103"/>
                <a:gd name="T8" fmla="*/ 66 w 92"/>
                <a:gd name="T9" fmla="*/ 71 h 103"/>
                <a:gd name="T10" fmla="*/ 62 w 92"/>
                <a:gd name="T11" fmla="*/ 62 h 103"/>
                <a:gd name="T12" fmla="*/ 92 w 92"/>
                <a:gd name="T13" fmla="*/ 74 h 103"/>
                <a:gd name="T14" fmla="*/ 92 w 92"/>
                <a:gd name="T15" fmla="*/ 63 h 103"/>
                <a:gd name="T16" fmla="*/ 62 w 92"/>
                <a:gd name="T17" fmla="*/ 51 h 103"/>
                <a:gd name="T18" fmla="*/ 66 w 92"/>
                <a:gd name="T19" fmla="*/ 45 h 103"/>
                <a:gd name="T20" fmla="*/ 62 w 92"/>
                <a:gd name="T21" fmla="*/ 36 h 103"/>
                <a:gd name="T22" fmla="*/ 35 w 92"/>
                <a:gd name="T23" fmla="*/ 0 h 103"/>
                <a:gd name="T24" fmla="*/ 22 w 92"/>
                <a:gd name="T25" fmla="*/ 21 h 103"/>
                <a:gd name="T26" fmla="*/ 22 w 92"/>
                <a:gd name="T27" fmla="*/ 35 h 103"/>
                <a:gd name="T28" fmla="*/ 13 w 92"/>
                <a:gd name="T29" fmla="*/ 31 h 103"/>
                <a:gd name="T30" fmla="*/ 17 w 92"/>
                <a:gd name="T31" fmla="*/ 25 h 103"/>
                <a:gd name="T32" fmla="*/ 12 w 92"/>
                <a:gd name="T33" fmla="*/ 16 h 103"/>
                <a:gd name="T34" fmla="*/ 3 w 92"/>
                <a:gd name="T35" fmla="*/ 28 h 103"/>
                <a:gd name="T36" fmla="*/ 3 w 92"/>
                <a:gd name="T37" fmla="*/ 28 h 103"/>
                <a:gd name="T38" fmla="*/ 0 w 92"/>
                <a:gd name="T39" fmla="*/ 31 h 103"/>
                <a:gd name="T40" fmla="*/ 12 w 92"/>
                <a:gd name="T41" fmla="*/ 56 h 103"/>
                <a:gd name="T42" fmla="*/ 17 w 92"/>
                <a:gd name="T43" fmla="*/ 51 h 103"/>
                <a:gd name="T44" fmla="*/ 13 w 92"/>
                <a:gd name="T45" fmla="*/ 42 h 103"/>
                <a:gd name="T46" fmla="*/ 22 w 92"/>
                <a:gd name="T47" fmla="*/ 46 h 103"/>
                <a:gd name="T48" fmla="*/ 22 w 92"/>
                <a:gd name="T49" fmla="*/ 59 h 103"/>
                <a:gd name="T50" fmla="*/ 38 w 92"/>
                <a:gd name="T51" fmla="*/ 93 h 103"/>
                <a:gd name="T52" fmla="*/ 61 w 92"/>
                <a:gd name="T53" fmla="*/ 102 h 103"/>
                <a:gd name="T54" fmla="*/ 65 w 92"/>
                <a:gd name="T55" fmla="*/ 103 h 103"/>
                <a:gd name="T56" fmla="*/ 77 w 92"/>
                <a:gd name="T57" fmla="*/ 82 h 103"/>
                <a:gd name="T58" fmla="*/ 77 w 92"/>
                <a:gd name="T59" fmla="*/ 77 h 103"/>
                <a:gd name="T60" fmla="*/ 71 w 92"/>
                <a:gd name="T61" fmla="*/ 74 h 103"/>
                <a:gd name="T62" fmla="*/ 71 w 92"/>
                <a:gd name="T63" fmla="*/ 79 h 103"/>
                <a:gd name="T64" fmla="*/ 63 w 92"/>
                <a:gd name="T65" fmla="*/ 92 h 103"/>
                <a:gd name="T66" fmla="*/ 61 w 92"/>
                <a:gd name="T67" fmla="*/ 91 h 103"/>
                <a:gd name="T68" fmla="*/ 38 w 92"/>
                <a:gd name="T69" fmla="*/ 82 h 103"/>
                <a:gd name="T70" fmla="*/ 29 w 92"/>
                <a:gd name="T71" fmla="*/ 62 h 103"/>
                <a:gd name="T72" fmla="*/ 29 w 92"/>
                <a:gd name="T73" fmla="*/ 24 h 103"/>
                <a:gd name="T74" fmla="*/ 36 w 92"/>
                <a:gd name="T75" fmla="*/ 11 h 103"/>
                <a:gd name="T76" fmla="*/ 38 w 92"/>
                <a:gd name="T77" fmla="*/ 11 h 103"/>
                <a:gd name="T78" fmla="*/ 61 w 92"/>
                <a:gd name="T79" fmla="*/ 21 h 103"/>
                <a:gd name="T80" fmla="*/ 71 w 92"/>
                <a:gd name="T81" fmla="*/ 41 h 103"/>
                <a:gd name="T82" fmla="*/ 71 w 92"/>
                <a:gd name="T83" fmla="*/ 46 h 103"/>
                <a:gd name="T84" fmla="*/ 77 w 92"/>
                <a:gd name="T85" fmla="*/ 48 h 103"/>
                <a:gd name="T86" fmla="*/ 77 w 92"/>
                <a:gd name="T87" fmla="*/ 44 h 103"/>
                <a:gd name="T88" fmla="*/ 61 w 92"/>
                <a:gd name="T89" fmla="*/ 10 h 103"/>
                <a:gd name="T90" fmla="*/ 38 w 92"/>
                <a:gd name="T91" fmla="*/ 0 h 103"/>
                <a:gd name="T92" fmla="*/ 35 w 92"/>
                <a:gd name="T93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2" h="103">
                  <a:moveTo>
                    <a:pt x="62" y="36"/>
                  </a:moveTo>
                  <a:cubicBezTo>
                    <a:pt x="52" y="48"/>
                    <a:pt x="52" y="48"/>
                    <a:pt x="52" y="48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62" y="77"/>
                    <a:pt x="62" y="77"/>
                    <a:pt x="62" y="77"/>
                  </a:cubicBezTo>
                  <a:cubicBezTo>
                    <a:pt x="66" y="71"/>
                    <a:pt x="66" y="71"/>
                    <a:pt x="66" y="71"/>
                  </a:cubicBezTo>
                  <a:cubicBezTo>
                    <a:pt x="62" y="62"/>
                    <a:pt x="62" y="62"/>
                    <a:pt x="62" y="62"/>
                  </a:cubicBezTo>
                  <a:cubicBezTo>
                    <a:pt x="92" y="74"/>
                    <a:pt x="92" y="74"/>
                    <a:pt x="92" y="74"/>
                  </a:cubicBezTo>
                  <a:cubicBezTo>
                    <a:pt x="92" y="63"/>
                    <a:pt x="92" y="63"/>
                    <a:pt x="92" y="63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66" y="45"/>
                    <a:pt x="66" y="45"/>
                    <a:pt x="66" y="45"/>
                  </a:cubicBezTo>
                  <a:cubicBezTo>
                    <a:pt x="62" y="36"/>
                    <a:pt x="62" y="36"/>
                    <a:pt x="62" y="36"/>
                  </a:cubicBezTo>
                  <a:moveTo>
                    <a:pt x="35" y="0"/>
                  </a:moveTo>
                  <a:cubicBezTo>
                    <a:pt x="28" y="0"/>
                    <a:pt x="22" y="8"/>
                    <a:pt x="22" y="21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2" y="74"/>
                    <a:pt x="29" y="89"/>
                    <a:pt x="38" y="93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2" y="103"/>
                    <a:pt x="64" y="103"/>
                    <a:pt x="65" y="103"/>
                  </a:cubicBezTo>
                  <a:cubicBezTo>
                    <a:pt x="72" y="103"/>
                    <a:pt x="77" y="95"/>
                    <a:pt x="77" y="82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71" y="74"/>
                    <a:pt x="71" y="74"/>
                    <a:pt x="71" y="74"/>
                  </a:cubicBezTo>
                  <a:cubicBezTo>
                    <a:pt x="71" y="79"/>
                    <a:pt x="71" y="79"/>
                    <a:pt x="71" y="79"/>
                  </a:cubicBezTo>
                  <a:cubicBezTo>
                    <a:pt x="71" y="87"/>
                    <a:pt x="68" y="92"/>
                    <a:pt x="63" y="92"/>
                  </a:cubicBezTo>
                  <a:cubicBezTo>
                    <a:pt x="63" y="92"/>
                    <a:pt x="62" y="92"/>
                    <a:pt x="61" y="91"/>
                  </a:cubicBezTo>
                  <a:cubicBezTo>
                    <a:pt x="38" y="82"/>
                    <a:pt x="38" y="82"/>
                    <a:pt x="38" y="82"/>
                  </a:cubicBezTo>
                  <a:cubicBezTo>
                    <a:pt x="33" y="80"/>
                    <a:pt x="29" y="71"/>
                    <a:pt x="29" y="62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16"/>
                    <a:pt x="32" y="11"/>
                    <a:pt x="36" y="11"/>
                  </a:cubicBezTo>
                  <a:cubicBezTo>
                    <a:pt x="37" y="11"/>
                    <a:pt x="38" y="11"/>
                    <a:pt x="38" y="1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7" y="23"/>
                    <a:pt x="71" y="32"/>
                    <a:pt x="71" y="41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7" y="44"/>
                    <a:pt x="77" y="44"/>
                    <a:pt x="77" y="44"/>
                  </a:cubicBezTo>
                  <a:cubicBezTo>
                    <a:pt x="77" y="29"/>
                    <a:pt x="70" y="13"/>
                    <a:pt x="61" y="1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0"/>
                    <a:pt x="36" y="0"/>
                    <a:pt x="35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7970878" y="3015854"/>
            <a:ext cx="3070347" cy="1200474"/>
            <a:chOff x="8614471" y="2503731"/>
            <a:chExt cx="3234236" cy="1138368"/>
          </a:xfrm>
        </p:grpSpPr>
        <p:sp>
          <p:nvSpPr>
            <p:cNvPr id="55" name="TextBox 54"/>
            <p:cNvSpPr txBox="1"/>
            <p:nvPr/>
          </p:nvSpPr>
          <p:spPr>
            <a:xfrm>
              <a:off x="8614471" y="2503731"/>
              <a:ext cx="1653445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8614471" y="2924503"/>
              <a:ext cx="323423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1377536" y="4125809"/>
            <a:ext cx="3041581" cy="1175561"/>
            <a:chOff x="8614471" y="2527355"/>
            <a:chExt cx="3234236" cy="1114744"/>
          </a:xfrm>
        </p:grpSpPr>
        <p:sp>
          <p:nvSpPr>
            <p:cNvPr id="61" name="TextBox 60"/>
            <p:cNvSpPr txBox="1"/>
            <p:nvPr/>
          </p:nvSpPr>
          <p:spPr>
            <a:xfrm>
              <a:off x="10178982" y="2527355"/>
              <a:ext cx="1669083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614471" y="2924503"/>
              <a:ext cx="323423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7970879" y="5216341"/>
            <a:ext cx="3071026" cy="1196400"/>
            <a:chOff x="8613756" y="2507594"/>
            <a:chExt cx="3234951" cy="1134505"/>
          </a:xfrm>
        </p:grpSpPr>
        <p:sp>
          <p:nvSpPr>
            <p:cNvPr id="64" name="TextBox 63"/>
            <p:cNvSpPr txBox="1"/>
            <p:nvPr/>
          </p:nvSpPr>
          <p:spPr>
            <a:xfrm>
              <a:off x="8613756" y="2507594"/>
              <a:ext cx="1653445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8614471" y="2924503"/>
              <a:ext cx="323423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1377536" y="1945305"/>
            <a:ext cx="3041581" cy="1185980"/>
            <a:chOff x="8614471" y="2517475"/>
            <a:chExt cx="3234236" cy="1124624"/>
          </a:xfrm>
        </p:grpSpPr>
        <p:sp>
          <p:nvSpPr>
            <p:cNvPr id="67" name="TextBox 66"/>
            <p:cNvSpPr txBox="1"/>
            <p:nvPr/>
          </p:nvSpPr>
          <p:spPr>
            <a:xfrm>
              <a:off x="10178982" y="2517475"/>
              <a:ext cx="1669083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8614471" y="2924503"/>
              <a:ext cx="3234236" cy="717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0" y="375965"/>
            <a:ext cx="163885" cy="57606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9"/>
          <p:cNvSpPr txBox="1"/>
          <p:nvPr/>
        </p:nvSpPr>
        <p:spPr>
          <a:xfrm>
            <a:off x="363770" y="377765"/>
            <a:ext cx="3262432" cy="525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GB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3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48000" fill="hold" nodeType="click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2" presetClass="entr" presetSubtype="4" accel="48000" fill="hold" nodeType="click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3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2" presetClass="entr" presetSubtype="4" accel="48000" fill="hold" nodeType="click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8" fill="hold">
                          <p:stCondLst>
                            <p:cond delay="indefinite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" presetClass="entr" presetSubtype="4" accel="48000" fill="hold" nodeType="click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5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5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5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8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48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2" presetClass="entr" presetSubtype="4" accel="48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3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2" presetClass="entr" presetSubtype="4" accel="48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8" fill="hold">
                          <p:stCondLst>
                            <p:cond delay="indefinite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" presetClass="entr" presetSubtype="4" accel="48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5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8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38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418994" y="5389838"/>
            <a:ext cx="1295761" cy="1297436"/>
            <a:chOff x="6800336" y="5110760"/>
            <a:chExt cx="1228725" cy="1230313"/>
          </a:xfrm>
        </p:grpSpPr>
        <p:sp>
          <p:nvSpPr>
            <p:cNvPr id="33" name="Oval 34"/>
            <p:cNvSpPr>
              <a:spLocks noChangeArrowheads="1"/>
            </p:cNvSpPr>
            <p:nvPr/>
          </p:nvSpPr>
          <p:spPr bwMode="auto">
            <a:xfrm>
              <a:off x="6800336" y="5110760"/>
              <a:ext cx="1228725" cy="123031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shade val="67500"/>
                    <a:satMod val="11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9525">
              <a:noFill/>
              <a:round/>
              <a:headEnd/>
              <a:tailEnd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Oval 35"/>
            <p:cNvSpPr>
              <a:spLocks noChangeArrowheads="1"/>
            </p:cNvSpPr>
            <p:nvPr/>
          </p:nvSpPr>
          <p:spPr bwMode="auto">
            <a:xfrm>
              <a:off x="6878124" y="5188547"/>
              <a:ext cx="1073150" cy="107473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shade val="67500"/>
                    <a:satMod val="11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Oval 36"/>
            <p:cNvSpPr>
              <a:spLocks noChangeArrowheads="1"/>
            </p:cNvSpPr>
            <p:nvPr/>
          </p:nvSpPr>
          <p:spPr bwMode="auto">
            <a:xfrm>
              <a:off x="6951149" y="5263160"/>
              <a:ext cx="927100" cy="922338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85"/>
            <p:cNvSpPr>
              <a:spLocks noEditPoints="1"/>
            </p:cNvSpPr>
            <p:nvPr/>
          </p:nvSpPr>
          <p:spPr bwMode="auto">
            <a:xfrm>
              <a:off x="7205149" y="5496522"/>
              <a:ext cx="409575" cy="454025"/>
            </a:xfrm>
            <a:custGeom>
              <a:avLst/>
              <a:gdLst>
                <a:gd name="T0" fmla="*/ 67 w 84"/>
                <a:gd name="T1" fmla="*/ 13 h 93"/>
                <a:gd name="T2" fmla="*/ 59 w 84"/>
                <a:gd name="T3" fmla="*/ 23 h 93"/>
                <a:gd name="T4" fmla="*/ 71 w 84"/>
                <a:gd name="T5" fmla="*/ 47 h 93"/>
                <a:gd name="T6" fmla="*/ 43 w 84"/>
                <a:gd name="T7" fmla="*/ 76 h 93"/>
                <a:gd name="T8" fmla="*/ 43 w 84"/>
                <a:gd name="T9" fmla="*/ 71 h 93"/>
                <a:gd name="T10" fmla="*/ 24 w 84"/>
                <a:gd name="T11" fmla="*/ 82 h 93"/>
                <a:gd name="T12" fmla="*/ 43 w 84"/>
                <a:gd name="T13" fmla="*/ 93 h 93"/>
                <a:gd name="T14" fmla="*/ 43 w 84"/>
                <a:gd name="T15" fmla="*/ 89 h 93"/>
                <a:gd name="T16" fmla="*/ 84 w 84"/>
                <a:gd name="T17" fmla="*/ 47 h 93"/>
                <a:gd name="T18" fmla="*/ 67 w 84"/>
                <a:gd name="T19" fmla="*/ 13 h 93"/>
                <a:gd name="T20" fmla="*/ 38 w 84"/>
                <a:gd name="T21" fmla="*/ 0 h 93"/>
                <a:gd name="T22" fmla="*/ 38 w 84"/>
                <a:gd name="T23" fmla="*/ 5 h 93"/>
                <a:gd name="T24" fmla="*/ 0 w 84"/>
                <a:gd name="T25" fmla="*/ 47 h 93"/>
                <a:gd name="T26" fmla="*/ 14 w 84"/>
                <a:gd name="T27" fmla="*/ 78 h 93"/>
                <a:gd name="T28" fmla="*/ 23 w 84"/>
                <a:gd name="T29" fmla="*/ 69 h 93"/>
                <a:gd name="T30" fmla="*/ 13 w 84"/>
                <a:gd name="T31" fmla="*/ 47 h 93"/>
                <a:gd name="T32" fmla="*/ 38 w 84"/>
                <a:gd name="T33" fmla="*/ 18 h 93"/>
                <a:gd name="T34" fmla="*/ 38 w 84"/>
                <a:gd name="T35" fmla="*/ 22 h 93"/>
                <a:gd name="T36" fmla="*/ 57 w 84"/>
                <a:gd name="T37" fmla="*/ 11 h 93"/>
                <a:gd name="T38" fmla="*/ 38 w 84"/>
                <a:gd name="T3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" h="93">
                  <a:moveTo>
                    <a:pt x="67" y="13"/>
                  </a:moveTo>
                  <a:cubicBezTo>
                    <a:pt x="59" y="23"/>
                    <a:pt x="59" y="23"/>
                    <a:pt x="59" y="23"/>
                  </a:cubicBezTo>
                  <a:cubicBezTo>
                    <a:pt x="66" y="29"/>
                    <a:pt x="71" y="37"/>
                    <a:pt x="71" y="47"/>
                  </a:cubicBezTo>
                  <a:cubicBezTo>
                    <a:pt x="71" y="62"/>
                    <a:pt x="59" y="75"/>
                    <a:pt x="43" y="76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43" y="93"/>
                    <a:pt x="43" y="93"/>
                    <a:pt x="43" y="93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66" y="88"/>
                    <a:pt x="84" y="69"/>
                    <a:pt x="84" y="47"/>
                  </a:cubicBezTo>
                  <a:cubicBezTo>
                    <a:pt x="84" y="33"/>
                    <a:pt x="77" y="21"/>
                    <a:pt x="67" y="13"/>
                  </a:cubicBezTo>
                  <a:moveTo>
                    <a:pt x="38" y="0"/>
                  </a:moveTo>
                  <a:cubicBezTo>
                    <a:pt x="38" y="5"/>
                    <a:pt x="38" y="5"/>
                    <a:pt x="38" y="5"/>
                  </a:cubicBezTo>
                  <a:cubicBezTo>
                    <a:pt x="17" y="7"/>
                    <a:pt x="0" y="25"/>
                    <a:pt x="0" y="47"/>
                  </a:cubicBezTo>
                  <a:cubicBezTo>
                    <a:pt x="0" y="59"/>
                    <a:pt x="5" y="70"/>
                    <a:pt x="14" y="78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17" y="63"/>
                    <a:pt x="13" y="55"/>
                    <a:pt x="13" y="47"/>
                  </a:cubicBezTo>
                  <a:cubicBezTo>
                    <a:pt x="13" y="32"/>
                    <a:pt x="24" y="20"/>
                    <a:pt x="38" y="18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38" y="0"/>
                    <a:pt x="38" y="0"/>
                    <a:pt x="38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342542" y="4315059"/>
            <a:ext cx="1620538" cy="1620538"/>
            <a:chOff x="5779574" y="4091585"/>
            <a:chExt cx="1536700" cy="1536700"/>
          </a:xfrm>
        </p:grpSpPr>
        <p:sp>
          <p:nvSpPr>
            <p:cNvPr id="36" name="Oval 37"/>
            <p:cNvSpPr>
              <a:spLocks noChangeArrowheads="1"/>
            </p:cNvSpPr>
            <p:nvPr/>
          </p:nvSpPr>
          <p:spPr bwMode="auto">
            <a:xfrm>
              <a:off x="5779574" y="4091585"/>
              <a:ext cx="1536700" cy="15367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shade val="67500"/>
                    <a:satMod val="11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9525">
              <a:noFill/>
              <a:round/>
              <a:headEnd/>
              <a:tailEnd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Oval 38"/>
            <p:cNvSpPr>
              <a:spLocks noChangeArrowheads="1"/>
            </p:cNvSpPr>
            <p:nvPr/>
          </p:nvSpPr>
          <p:spPr bwMode="auto">
            <a:xfrm>
              <a:off x="5877999" y="4188422"/>
              <a:ext cx="1341438" cy="1343025"/>
            </a:xfrm>
            <a:prstGeom prst="ellipse">
              <a:avLst/>
            </a:prstGeom>
            <a:solidFill>
              <a:srgbClr val="E5E8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Oval 39"/>
            <p:cNvSpPr>
              <a:spLocks noChangeArrowheads="1"/>
            </p:cNvSpPr>
            <p:nvPr/>
          </p:nvSpPr>
          <p:spPr bwMode="auto">
            <a:xfrm>
              <a:off x="5970074" y="4282085"/>
              <a:ext cx="1157288" cy="1150938"/>
            </a:xfrm>
            <a:prstGeom prst="ellipse">
              <a:avLst/>
            </a:prstGeom>
            <a:solidFill>
              <a:srgbClr val="FCCB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Freeform 87"/>
            <p:cNvSpPr>
              <a:spLocks noEditPoints="1"/>
            </p:cNvSpPr>
            <p:nvPr/>
          </p:nvSpPr>
          <p:spPr bwMode="auto">
            <a:xfrm>
              <a:off x="6273286" y="4642447"/>
              <a:ext cx="536575" cy="477838"/>
            </a:xfrm>
            <a:custGeom>
              <a:avLst/>
              <a:gdLst>
                <a:gd name="T0" fmla="*/ 23 w 110"/>
                <a:gd name="T1" fmla="*/ 40 h 98"/>
                <a:gd name="T2" fmla="*/ 34 w 110"/>
                <a:gd name="T3" fmla="*/ 55 h 98"/>
                <a:gd name="T4" fmla="*/ 50 w 110"/>
                <a:gd name="T5" fmla="*/ 44 h 98"/>
                <a:gd name="T6" fmla="*/ 39 w 110"/>
                <a:gd name="T7" fmla="*/ 30 h 98"/>
                <a:gd name="T8" fmla="*/ 50 w 110"/>
                <a:gd name="T9" fmla="*/ 22 h 98"/>
                <a:gd name="T10" fmla="*/ 8 w 110"/>
                <a:gd name="T11" fmla="*/ 0 h 98"/>
                <a:gd name="T12" fmla="*/ 11 w 110"/>
                <a:gd name="T13" fmla="*/ 48 h 98"/>
                <a:gd name="T14" fmla="*/ 23 w 110"/>
                <a:gd name="T15" fmla="*/ 40 h 98"/>
                <a:gd name="T16" fmla="*/ 88 w 110"/>
                <a:gd name="T17" fmla="*/ 41 h 98"/>
                <a:gd name="T18" fmla="*/ 100 w 110"/>
                <a:gd name="T19" fmla="*/ 49 h 98"/>
                <a:gd name="T20" fmla="*/ 105 w 110"/>
                <a:gd name="T21" fmla="*/ 1 h 98"/>
                <a:gd name="T22" fmla="*/ 62 w 110"/>
                <a:gd name="T23" fmla="*/ 22 h 98"/>
                <a:gd name="T24" fmla="*/ 73 w 110"/>
                <a:gd name="T25" fmla="*/ 30 h 98"/>
                <a:gd name="T26" fmla="*/ 0 w 110"/>
                <a:gd name="T27" fmla="*/ 78 h 98"/>
                <a:gd name="T28" fmla="*/ 4 w 110"/>
                <a:gd name="T29" fmla="*/ 96 h 98"/>
                <a:gd name="T30" fmla="*/ 88 w 110"/>
                <a:gd name="T31" fmla="*/ 41 h 98"/>
                <a:gd name="T32" fmla="*/ 77 w 110"/>
                <a:gd name="T33" fmla="*/ 66 h 98"/>
                <a:gd name="T34" fmla="*/ 62 w 110"/>
                <a:gd name="T35" fmla="*/ 78 h 98"/>
                <a:gd name="T36" fmla="*/ 105 w 110"/>
                <a:gd name="T37" fmla="*/ 98 h 98"/>
                <a:gd name="T38" fmla="*/ 110 w 110"/>
                <a:gd name="T39" fmla="*/ 80 h 98"/>
                <a:gd name="T40" fmla="*/ 77 w 110"/>
                <a:gd name="T41" fmla="*/ 6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0" h="98">
                  <a:moveTo>
                    <a:pt x="23" y="40"/>
                  </a:moveTo>
                  <a:cubicBezTo>
                    <a:pt x="27" y="45"/>
                    <a:pt x="30" y="50"/>
                    <a:pt x="34" y="55"/>
                  </a:cubicBezTo>
                  <a:cubicBezTo>
                    <a:pt x="40" y="52"/>
                    <a:pt x="45" y="48"/>
                    <a:pt x="50" y="44"/>
                  </a:cubicBezTo>
                  <a:cubicBezTo>
                    <a:pt x="46" y="40"/>
                    <a:pt x="42" y="35"/>
                    <a:pt x="39" y="30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1" y="48"/>
                    <a:pt x="11" y="48"/>
                    <a:pt x="11" y="48"/>
                  </a:cubicBezTo>
                  <a:lnTo>
                    <a:pt x="23" y="40"/>
                  </a:lnTo>
                  <a:close/>
                  <a:moveTo>
                    <a:pt x="88" y="41"/>
                  </a:moveTo>
                  <a:cubicBezTo>
                    <a:pt x="100" y="49"/>
                    <a:pt x="100" y="49"/>
                    <a:pt x="100" y="49"/>
                  </a:cubicBezTo>
                  <a:cubicBezTo>
                    <a:pt x="105" y="1"/>
                    <a:pt x="105" y="1"/>
                    <a:pt x="105" y="1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46" y="68"/>
                    <a:pt x="1" y="78"/>
                    <a:pt x="0" y="78"/>
                  </a:cubicBezTo>
                  <a:cubicBezTo>
                    <a:pt x="4" y="96"/>
                    <a:pt x="4" y="96"/>
                    <a:pt x="4" y="96"/>
                  </a:cubicBezTo>
                  <a:cubicBezTo>
                    <a:pt x="6" y="96"/>
                    <a:pt x="57" y="85"/>
                    <a:pt x="88" y="41"/>
                  </a:cubicBezTo>
                  <a:close/>
                  <a:moveTo>
                    <a:pt x="77" y="66"/>
                  </a:moveTo>
                  <a:cubicBezTo>
                    <a:pt x="72" y="70"/>
                    <a:pt x="67" y="75"/>
                    <a:pt x="62" y="78"/>
                  </a:cubicBezTo>
                  <a:cubicBezTo>
                    <a:pt x="84" y="93"/>
                    <a:pt x="104" y="98"/>
                    <a:pt x="105" y="98"/>
                  </a:cubicBezTo>
                  <a:cubicBezTo>
                    <a:pt x="110" y="80"/>
                    <a:pt x="110" y="80"/>
                    <a:pt x="110" y="80"/>
                  </a:cubicBezTo>
                  <a:cubicBezTo>
                    <a:pt x="109" y="80"/>
                    <a:pt x="95" y="76"/>
                    <a:pt x="77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989862" y="2960704"/>
            <a:ext cx="2027347" cy="2027347"/>
            <a:chOff x="4496874" y="2807297"/>
            <a:chExt cx="1922463" cy="1922463"/>
          </a:xfrm>
        </p:grpSpPr>
        <p:sp>
          <p:nvSpPr>
            <p:cNvPr id="39" name="Oval 40"/>
            <p:cNvSpPr>
              <a:spLocks noChangeArrowheads="1"/>
            </p:cNvSpPr>
            <p:nvPr/>
          </p:nvSpPr>
          <p:spPr bwMode="auto">
            <a:xfrm>
              <a:off x="4496874" y="2807297"/>
              <a:ext cx="1922463" cy="192246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shade val="67500"/>
                    <a:satMod val="11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9525">
              <a:noFill/>
              <a:round/>
              <a:headEnd/>
              <a:tailEnd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Oval 41"/>
            <p:cNvSpPr>
              <a:spLocks noChangeArrowheads="1"/>
            </p:cNvSpPr>
            <p:nvPr/>
          </p:nvSpPr>
          <p:spPr bwMode="auto">
            <a:xfrm>
              <a:off x="4623874" y="2929535"/>
              <a:ext cx="1673225" cy="167957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shade val="67500"/>
                    <a:satMod val="11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Oval 42"/>
            <p:cNvSpPr>
              <a:spLocks noChangeArrowheads="1"/>
            </p:cNvSpPr>
            <p:nvPr/>
          </p:nvSpPr>
          <p:spPr bwMode="auto">
            <a:xfrm>
              <a:off x="4741349" y="3047010"/>
              <a:ext cx="1438275" cy="1444625"/>
            </a:xfrm>
            <a:prstGeom prst="ellipse">
              <a:avLst/>
            </a:prstGeom>
            <a:solidFill>
              <a:srgbClr val="4ED2C9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Freeform 88"/>
            <p:cNvSpPr>
              <a:spLocks noEditPoints="1"/>
            </p:cNvSpPr>
            <p:nvPr/>
          </p:nvSpPr>
          <p:spPr bwMode="auto">
            <a:xfrm>
              <a:off x="5000111" y="3524847"/>
              <a:ext cx="915988" cy="463550"/>
            </a:xfrm>
            <a:custGeom>
              <a:avLst/>
              <a:gdLst>
                <a:gd name="T0" fmla="*/ 26 w 188"/>
                <a:gd name="T1" fmla="*/ 37 h 95"/>
                <a:gd name="T2" fmla="*/ 17 w 188"/>
                <a:gd name="T3" fmla="*/ 46 h 95"/>
                <a:gd name="T4" fmla="*/ 20 w 188"/>
                <a:gd name="T5" fmla="*/ 53 h 95"/>
                <a:gd name="T6" fmla="*/ 4 w 188"/>
                <a:gd name="T7" fmla="*/ 78 h 95"/>
                <a:gd name="T8" fmla="*/ 6 w 188"/>
                <a:gd name="T9" fmla="*/ 78 h 95"/>
                <a:gd name="T10" fmla="*/ 16 w 188"/>
                <a:gd name="T11" fmla="*/ 69 h 95"/>
                <a:gd name="T12" fmla="*/ 11 w 188"/>
                <a:gd name="T13" fmla="*/ 95 h 95"/>
                <a:gd name="T14" fmla="*/ 19 w 188"/>
                <a:gd name="T15" fmla="*/ 95 h 95"/>
                <a:gd name="T16" fmla="*/ 26 w 188"/>
                <a:gd name="T17" fmla="*/ 84 h 95"/>
                <a:gd name="T18" fmla="*/ 32 w 188"/>
                <a:gd name="T19" fmla="*/ 95 h 95"/>
                <a:gd name="T20" fmla="*/ 40 w 188"/>
                <a:gd name="T21" fmla="*/ 95 h 95"/>
                <a:gd name="T22" fmla="*/ 35 w 188"/>
                <a:gd name="T23" fmla="*/ 69 h 95"/>
                <a:gd name="T24" fmla="*/ 46 w 188"/>
                <a:gd name="T25" fmla="*/ 78 h 95"/>
                <a:gd name="T26" fmla="*/ 47 w 188"/>
                <a:gd name="T27" fmla="*/ 78 h 95"/>
                <a:gd name="T28" fmla="*/ 31 w 188"/>
                <a:gd name="T29" fmla="*/ 53 h 95"/>
                <a:gd name="T30" fmla="*/ 35 w 188"/>
                <a:gd name="T31" fmla="*/ 46 h 95"/>
                <a:gd name="T32" fmla="*/ 26 w 188"/>
                <a:gd name="T33" fmla="*/ 37 h 95"/>
                <a:gd name="T34" fmla="*/ 163 w 188"/>
                <a:gd name="T35" fmla="*/ 37 h 95"/>
                <a:gd name="T36" fmla="*/ 154 w 188"/>
                <a:gd name="T37" fmla="*/ 46 h 95"/>
                <a:gd name="T38" fmla="*/ 157 w 188"/>
                <a:gd name="T39" fmla="*/ 53 h 95"/>
                <a:gd name="T40" fmla="*/ 141 w 188"/>
                <a:gd name="T41" fmla="*/ 78 h 95"/>
                <a:gd name="T42" fmla="*/ 143 w 188"/>
                <a:gd name="T43" fmla="*/ 78 h 95"/>
                <a:gd name="T44" fmla="*/ 153 w 188"/>
                <a:gd name="T45" fmla="*/ 69 h 95"/>
                <a:gd name="T46" fmla="*/ 148 w 188"/>
                <a:gd name="T47" fmla="*/ 95 h 95"/>
                <a:gd name="T48" fmla="*/ 157 w 188"/>
                <a:gd name="T49" fmla="*/ 95 h 95"/>
                <a:gd name="T50" fmla="*/ 163 w 188"/>
                <a:gd name="T51" fmla="*/ 84 h 95"/>
                <a:gd name="T52" fmla="*/ 169 w 188"/>
                <a:gd name="T53" fmla="*/ 95 h 95"/>
                <a:gd name="T54" fmla="*/ 177 w 188"/>
                <a:gd name="T55" fmla="*/ 95 h 95"/>
                <a:gd name="T56" fmla="*/ 173 w 188"/>
                <a:gd name="T57" fmla="*/ 69 h 95"/>
                <a:gd name="T58" fmla="*/ 183 w 188"/>
                <a:gd name="T59" fmla="*/ 78 h 95"/>
                <a:gd name="T60" fmla="*/ 185 w 188"/>
                <a:gd name="T61" fmla="*/ 78 h 95"/>
                <a:gd name="T62" fmla="*/ 169 w 188"/>
                <a:gd name="T63" fmla="*/ 53 h 95"/>
                <a:gd name="T64" fmla="*/ 172 w 188"/>
                <a:gd name="T65" fmla="*/ 46 h 95"/>
                <a:gd name="T66" fmla="*/ 163 w 188"/>
                <a:gd name="T67" fmla="*/ 37 h 95"/>
                <a:gd name="T68" fmla="*/ 96 w 188"/>
                <a:gd name="T69" fmla="*/ 0 h 95"/>
                <a:gd name="T70" fmla="*/ 81 w 188"/>
                <a:gd name="T71" fmla="*/ 14 h 95"/>
                <a:gd name="T72" fmla="*/ 87 w 188"/>
                <a:gd name="T73" fmla="*/ 26 h 95"/>
                <a:gd name="T74" fmla="*/ 60 w 188"/>
                <a:gd name="T75" fmla="*/ 67 h 95"/>
                <a:gd name="T76" fmla="*/ 63 w 188"/>
                <a:gd name="T77" fmla="*/ 68 h 95"/>
                <a:gd name="T78" fmla="*/ 80 w 188"/>
                <a:gd name="T79" fmla="*/ 53 h 95"/>
                <a:gd name="T80" fmla="*/ 72 w 188"/>
                <a:gd name="T81" fmla="*/ 95 h 95"/>
                <a:gd name="T82" fmla="*/ 86 w 188"/>
                <a:gd name="T83" fmla="*/ 95 h 95"/>
                <a:gd name="T84" fmla="*/ 96 w 188"/>
                <a:gd name="T85" fmla="*/ 78 h 95"/>
                <a:gd name="T86" fmla="*/ 106 w 188"/>
                <a:gd name="T87" fmla="*/ 95 h 95"/>
                <a:gd name="T88" fmla="*/ 119 w 188"/>
                <a:gd name="T89" fmla="*/ 95 h 95"/>
                <a:gd name="T90" fmla="*/ 112 w 188"/>
                <a:gd name="T91" fmla="*/ 53 h 95"/>
                <a:gd name="T92" fmla="*/ 128 w 188"/>
                <a:gd name="T93" fmla="*/ 68 h 95"/>
                <a:gd name="T94" fmla="*/ 131 w 188"/>
                <a:gd name="T95" fmla="*/ 67 h 95"/>
                <a:gd name="T96" fmla="*/ 105 w 188"/>
                <a:gd name="T97" fmla="*/ 26 h 95"/>
                <a:gd name="T98" fmla="*/ 111 w 188"/>
                <a:gd name="T99" fmla="*/ 14 h 95"/>
                <a:gd name="T100" fmla="*/ 96 w 188"/>
                <a:gd name="T101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88" h="95">
                  <a:moveTo>
                    <a:pt x="26" y="37"/>
                  </a:moveTo>
                  <a:cubicBezTo>
                    <a:pt x="21" y="37"/>
                    <a:pt x="17" y="41"/>
                    <a:pt x="17" y="46"/>
                  </a:cubicBezTo>
                  <a:cubicBezTo>
                    <a:pt x="17" y="49"/>
                    <a:pt x="18" y="51"/>
                    <a:pt x="20" y="53"/>
                  </a:cubicBezTo>
                  <a:cubicBezTo>
                    <a:pt x="11" y="56"/>
                    <a:pt x="0" y="74"/>
                    <a:pt x="4" y="78"/>
                  </a:cubicBezTo>
                  <a:cubicBezTo>
                    <a:pt x="4" y="78"/>
                    <a:pt x="5" y="78"/>
                    <a:pt x="6" y="78"/>
                  </a:cubicBezTo>
                  <a:cubicBezTo>
                    <a:pt x="9" y="78"/>
                    <a:pt x="13" y="74"/>
                    <a:pt x="16" y="69"/>
                  </a:cubicBezTo>
                  <a:cubicBezTo>
                    <a:pt x="14" y="78"/>
                    <a:pt x="12" y="87"/>
                    <a:pt x="11" y="95"/>
                  </a:cubicBezTo>
                  <a:cubicBezTo>
                    <a:pt x="19" y="95"/>
                    <a:pt x="19" y="95"/>
                    <a:pt x="19" y="95"/>
                  </a:cubicBezTo>
                  <a:cubicBezTo>
                    <a:pt x="20" y="91"/>
                    <a:pt x="22" y="84"/>
                    <a:pt x="26" y="84"/>
                  </a:cubicBezTo>
                  <a:cubicBezTo>
                    <a:pt x="29" y="84"/>
                    <a:pt x="32" y="91"/>
                    <a:pt x="32" y="95"/>
                  </a:cubicBezTo>
                  <a:cubicBezTo>
                    <a:pt x="40" y="95"/>
                    <a:pt x="40" y="95"/>
                    <a:pt x="40" y="95"/>
                  </a:cubicBezTo>
                  <a:cubicBezTo>
                    <a:pt x="39" y="87"/>
                    <a:pt x="38" y="78"/>
                    <a:pt x="35" y="69"/>
                  </a:cubicBezTo>
                  <a:cubicBezTo>
                    <a:pt x="39" y="74"/>
                    <a:pt x="43" y="78"/>
                    <a:pt x="46" y="78"/>
                  </a:cubicBezTo>
                  <a:cubicBezTo>
                    <a:pt x="46" y="78"/>
                    <a:pt x="47" y="78"/>
                    <a:pt x="47" y="78"/>
                  </a:cubicBezTo>
                  <a:cubicBezTo>
                    <a:pt x="51" y="74"/>
                    <a:pt x="41" y="56"/>
                    <a:pt x="31" y="53"/>
                  </a:cubicBezTo>
                  <a:cubicBezTo>
                    <a:pt x="33" y="51"/>
                    <a:pt x="35" y="49"/>
                    <a:pt x="35" y="46"/>
                  </a:cubicBezTo>
                  <a:cubicBezTo>
                    <a:pt x="35" y="41"/>
                    <a:pt x="31" y="37"/>
                    <a:pt x="26" y="37"/>
                  </a:cubicBezTo>
                  <a:moveTo>
                    <a:pt x="163" y="37"/>
                  </a:moveTo>
                  <a:cubicBezTo>
                    <a:pt x="158" y="37"/>
                    <a:pt x="154" y="41"/>
                    <a:pt x="154" y="46"/>
                  </a:cubicBezTo>
                  <a:cubicBezTo>
                    <a:pt x="154" y="49"/>
                    <a:pt x="155" y="51"/>
                    <a:pt x="157" y="53"/>
                  </a:cubicBezTo>
                  <a:cubicBezTo>
                    <a:pt x="148" y="56"/>
                    <a:pt x="138" y="74"/>
                    <a:pt x="141" y="78"/>
                  </a:cubicBezTo>
                  <a:cubicBezTo>
                    <a:pt x="142" y="78"/>
                    <a:pt x="142" y="78"/>
                    <a:pt x="143" y="78"/>
                  </a:cubicBezTo>
                  <a:cubicBezTo>
                    <a:pt x="146" y="78"/>
                    <a:pt x="150" y="74"/>
                    <a:pt x="153" y="69"/>
                  </a:cubicBezTo>
                  <a:cubicBezTo>
                    <a:pt x="151" y="78"/>
                    <a:pt x="149" y="87"/>
                    <a:pt x="148" y="95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7" y="91"/>
                    <a:pt x="160" y="84"/>
                    <a:pt x="163" y="84"/>
                  </a:cubicBezTo>
                  <a:cubicBezTo>
                    <a:pt x="166" y="84"/>
                    <a:pt x="169" y="91"/>
                    <a:pt x="169" y="95"/>
                  </a:cubicBezTo>
                  <a:cubicBezTo>
                    <a:pt x="177" y="95"/>
                    <a:pt x="177" y="95"/>
                    <a:pt x="177" y="95"/>
                  </a:cubicBezTo>
                  <a:cubicBezTo>
                    <a:pt x="177" y="87"/>
                    <a:pt x="175" y="78"/>
                    <a:pt x="173" y="69"/>
                  </a:cubicBezTo>
                  <a:cubicBezTo>
                    <a:pt x="176" y="74"/>
                    <a:pt x="180" y="78"/>
                    <a:pt x="183" y="78"/>
                  </a:cubicBezTo>
                  <a:cubicBezTo>
                    <a:pt x="184" y="78"/>
                    <a:pt x="184" y="78"/>
                    <a:pt x="185" y="78"/>
                  </a:cubicBezTo>
                  <a:cubicBezTo>
                    <a:pt x="188" y="74"/>
                    <a:pt x="178" y="56"/>
                    <a:pt x="169" y="53"/>
                  </a:cubicBezTo>
                  <a:cubicBezTo>
                    <a:pt x="171" y="51"/>
                    <a:pt x="172" y="49"/>
                    <a:pt x="172" y="46"/>
                  </a:cubicBezTo>
                  <a:cubicBezTo>
                    <a:pt x="172" y="41"/>
                    <a:pt x="168" y="37"/>
                    <a:pt x="163" y="37"/>
                  </a:cubicBezTo>
                  <a:moveTo>
                    <a:pt x="96" y="0"/>
                  </a:moveTo>
                  <a:cubicBezTo>
                    <a:pt x="88" y="0"/>
                    <a:pt x="81" y="6"/>
                    <a:pt x="81" y="14"/>
                  </a:cubicBezTo>
                  <a:cubicBezTo>
                    <a:pt x="81" y="19"/>
                    <a:pt x="83" y="23"/>
                    <a:pt x="87" y="26"/>
                  </a:cubicBezTo>
                  <a:cubicBezTo>
                    <a:pt x="72" y="31"/>
                    <a:pt x="55" y="61"/>
                    <a:pt x="60" y="67"/>
                  </a:cubicBezTo>
                  <a:cubicBezTo>
                    <a:pt x="61" y="68"/>
                    <a:pt x="62" y="68"/>
                    <a:pt x="63" y="68"/>
                  </a:cubicBezTo>
                  <a:cubicBezTo>
                    <a:pt x="68" y="68"/>
                    <a:pt x="75" y="60"/>
                    <a:pt x="80" y="53"/>
                  </a:cubicBezTo>
                  <a:cubicBezTo>
                    <a:pt x="76" y="67"/>
                    <a:pt x="74" y="82"/>
                    <a:pt x="72" y="95"/>
                  </a:cubicBezTo>
                  <a:cubicBezTo>
                    <a:pt x="86" y="95"/>
                    <a:pt x="86" y="95"/>
                    <a:pt x="86" y="95"/>
                  </a:cubicBezTo>
                  <a:cubicBezTo>
                    <a:pt x="86" y="88"/>
                    <a:pt x="91" y="78"/>
                    <a:pt x="96" y="78"/>
                  </a:cubicBezTo>
                  <a:cubicBezTo>
                    <a:pt x="101" y="78"/>
                    <a:pt x="106" y="88"/>
                    <a:pt x="106" y="95"/>
                  </a:cubicBezTo>
                  <a:cubicBezTo>
                    <a:pt x="119" y="95"/>
                    <a:pt x="119" y="95"/>
                    <a:pt x="119" y="95"/>
                  </a:cubicBezTo>
                  <a:cubicBezTo>
                    <a:pt x="118" y="82"/>
                    <a:pt x="115" y="67"/>
                    <a:pt x="112" y="53"/>
                  </a:cubicBezTo>
                  <a:cubicBezTo>
                    <a:pt x="117" y="60"/>
                    <a:pt x="124" y="68"/>
                    <a:pt x="128" y="68"/>
                  </a:cubicBezTo>
                  <a:cubicBezTo>
                    <a:pt x="130" y="68"/>
                    <a:pt x="131" y="68"/>
                    <a:pt x="131" y="67"/>
                  </a:cubicBezTo>
                  <a:cubicBezTo>
                    <a:pt x="137" y="61"/>
                    <a:pt x="120" y="31"/>
                    <a:pt x="105" y="26"/>
                  </a:cubicBezTo>
                  <a:cubicBezTo>
                    <a:pt x="108" y="23"/>
                    <a:pt x="111" y="19"/>
                    <a:pt x="111" y="14"/>
                  </a:cubicBezTo>
                  <a:cubicBezTo>
                    <a:pt x="111" y="6"/>
                    <a:pt x="104" y="0"/>
                    <a:pt x="96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Group 97"/>
          <p:cNvGrpSpPr/>
          <p:nvPr/>
        </p:nvGrpSpPr>
        <p:grpSpPr>
          <a:xfrm>
            <a:off x="6166760" y="1462584"/>
            <a:ext cx="3538526" cy="941979"/>
            <a:chOff x="1513650" y="1303470"/>
            <a:chExt cx="4047778" cy="893246"/>
          </a:xfrm>
        </p:grpSpPr>
        <p:sp>
          <p:nvSpPr>
            <p:cNvPr id="99" name="TextBox 98"/>
            <p:cNvSpPr txBox="1"/>
            <p:nvPr/>
          </p:nvSpPr>
          <p:spPr>
            <a:xfrm>
              <a:off x="1513650" y="1303470"/>
              <a:ext cx="1795560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1513650" y="1709867"/>
              <a:ext cx="4047778" cy="4868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Group 100"/>
          <p:cNvGrpSpPr/>
          <p:nvPr/>
        </p:nvGrpSpPr>
        <p:grpSpPr>
          <a:xfrm>
            <a:off x="1164830" y="3809740"/>
            <a:ext cx="3497174" cy="942824"/>
            <a:chOff x="1513650" y="1302669"/>
            <a:chExt cx="3244203" cy="894047"/>
          </a:xfrm>
        </p:grpSpPr>
        <p:sp>
          <p:nvSpPr>
            <p:cNvPr id="102" name="TextBox 101"/>
            <p:cNvSpPr txBox="1"/>
            <p:nvPr/>
          </p:nvSpPr>
          <p:spPr>
            <a:xfrm>
              <a:off x="1513650" y="1302669"/>
              <a:ext cx="1456117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1513650" y="1709867"/>
              <a:ext cx="3244203" cy="4868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7923202" y="3776683"/>
            <a:ext cx="3517945" cy="949176"/>
            <a:chOff x="1513650" y="1296645"/>
            <a:chExt cx="3134659" cy="900071"/>
          </a:xfrm>
        </p:grpSpPr>
        <p:sp>
          <p:nvSpPr>
            <p:cNvPr id="105" name="TextBox 104"/>
            <p:cNvSpPr txBox="1"/>
            <p:nvPr/>
          </p:nvSpPr>
          <p:spPr>
            <a:xfrm>
              <a:off x="1513650" y="1296645"/>
              <a:ext cx="1398643" cy="3953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1513650" y="1709867"/>
              <a:ext cx="3134659" cy="4868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3331275" y="5594918"/>
            <a:ext cx="3614656" cy="968666"/>
            <a:chOff x="1513650" y="1278164"/>
            <a:chExt cx="2744266" cy="918552"/>
          </a:xfrm>
        </p:grpSpPr>
        <p:sp>
          <p:nvSpPr>
            <p:cNvPr id="108" name="TextBox 107"/>
            <p:cNvSpPr txBox="1"/>
            <p:nvPr/>
          </p:nvSpPr>
          <p:spPr>
            <a:xfrm>
              <a:off x="1513650" y="1278164"/>
              <a:ext cx="1191694" cy="39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9" name="Rectangle 108"/>
            <p:cNvSpPr/>
            <p:nvPr/>
          </p:nvSpPr>
          <p:spPr>
            <a:xfrm>
              <a:off x="1513650" y="1709867"/>
              <a:ext cx="2744266" cy="4868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7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点击添加相关标题文字，点击添加相关标题文字，点击添加相关标题文字，点击添加相关标题文字。</a:t>
              </a:r>
              <a:endParaRPr lang="en-GB" sz="11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317425" y="1288269"/>
            <a:ext cx="2536277" cy="2537950"/>
            <a:chOff x="2910961" y="1221385"/>
            <a:chExt cx="2405063" cy="2406650"/>
          </a:xfrm>
        </p:grpSpPr>
        <p:sp>
          <p:nvSpPr>
            <p:cNvPr id="42" name="Oval 43"/>
            <p:cNvSpPr>
              <a:spLocks noChangeArrowheads="1"/>
            </p:cNvSpPr>
            <p:nvPr/>
          </p:nvSpPr>
          <p:spPr bwMode="auto">
            <a:xfrm>
              <a:off x="2910961" y="1221385"/>
              <a:ext cx="2405063" cy="24066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shade val="67500"/>
                    <a:satMod val="11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9525">
              <a:noFill/>
              <a:round/>
              <a:headEnd/>
              <a:tailEnd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Oval 44"/>
            <p:cNvSpPr>
              <a:spLocks noChangeArrowheads="1"/>
            </p:cNvSpPr>
            <p:nvPr/>
          </p:nvSpPr>
          <p:spPr bwMode="auto">
            <a:xfrm>
              <a:off x="3066536" y="1376960"/>
              <a:ext cx="2093913" cy="209391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shade val="67500"/>
                    <a:satMod val="115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Oval 45"/>
            <p:cNvSpPr>
              <a:spLocks noChangeArrowheads="1"/>
            </p:cNvSpPr>
            <p:nvPr/>
          </p:nvSpPr>
          <p:spPr bwMode="auto">
            <a:xfrm>
              <a:off x="3214174" y="1524597"/>
              <a:ext cx="1800225" cy="1800225"/>
            </a:xfrm>
            <a:prstGeom prst="ellipse">
              <a:avLst/>
            </a:prstGeom>
            <a:solidFill>
              <a:srgbClr val="FD6753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46"/>
            <p:cNvSpPr>
              <a:spLocks noEditPoints="1"/>
            </p:cNvSpPr>
            <p:nvPr/>
          </p:nvSpPr>
          <p:spPr bwMode="auto">
            <a:xfrm>
              <a:off x="3214174" y="1524597"/>
              <a:ext cx="946150" cy="941388"/>
            </a:xfrm>
            <a:custGeom>
              <a:avLst/>
              <a:gdLst>
                <a:gd name="T0" fmla="*/ 0 w 194"/>
                <a:gd name="T1" fmla="*/ 193 h 193"/>
                <a:gd name="T2" fmla="*/ 0 w 194"/>
                <a:gd name="T3" fmla="*/ 193 h 193"/>
                <a:gd name="T4" fmla="*/ 0 w 194"/>
                <a:gd name="T5" fmla="*/ 192 h 193"/>
                <a:gd name="T6" fmla="*/ 0 w 194"/>
                <a:gd name="T7" fmla="*/ 192 h 193"/>
                <a:gd name="T8" fmla="*/ 0 w 194"/>
                <a:gd name="T9" fmla="*/ 192 h 193"/>
                <a:gd name="T10" fmla="*/ 0 w 194"/>
                <a:gd name="T11" fmla="*/ 192 h 193"/>
                <a:gd name="T12" fmla="*/ 0 w 194"/>
                <a:gd name="T13" fmla="*/ 191 h 193"/>
                <a:gd name="T14" fmla="*/ 0 w 194"/>
                <a:gd name="T15" fmla="*/ 191 h 193"/>
                <a:gd name="T16" fmla="*/ 0 w 194"/>
                <a:gd name="T17" fmla="*/ 191 h 193"/>
                <a:gd name="T18" fmla="*/ 0 w 194"/>
                <a:gd name="T19" fmla="*/ 190 h 193"/>
                <a:gd name="T20" fmla="*/ 0 w 194"/>
                <a:gd name="T21" fmla="*/ 190 h 193"/>
                <a:gd name="T22" fmla="*/ 0 w 194"/>
                <a:gd name="T23" fmla="*/ 190 h 193"/>
                <a:gd name="T24" fmla="*/ 0 w 194"/>
                <a:gd name="T25" fmla="*/ 189 h 193"/>
                <a:gd name="T26" fmla="*/ 0 w 194"/>
                <a:gd name="T27" fmla="*/ 189 h 193"/>
                <a:gd name="T28" fmla="*/ 0 w 194"/>
                <a:gd name="T29" fmla="*/ 189 h 193"/>
                <a:gd name="T30" fmla="*/ 0 w 194"/>
                <a:gd name="T31" fmla="*/ 189 h 193"/>
                <a:gd name="T32" fmla="*/ 0 w 194"/>
                <a:gd name="T33" fmla="*/ 188 h 193"/>
                <a:gd name="T34" fmla="*/ 0 w 194"/>
                <a:gd name="T35" fmla="*/ 188 h 193"/>
                <a:gd name="T36" fmla="*/ 0 w 194"/>
                <a:gd name="T37" fmla="*/ 188 h 193"/>
                <a:gd name="T38" fmla="*/ 0 w 194"/>
                <a:gd name="T39" fmla="*/ 187 h 193"/>
                <a:gd name="T40" fmla="*/ 0 w 194"/>
                <a:gd name="T41" fmla="*/ 187 h 193"/>
                <a:gd name="T42" fmla="*/ 0 w 194"/>
                <a:gd name="T43" fmla="*/ 187 h 193"/>
                <a:gd name="T44" fmla="*/ 0 w 194"/>
                <a:gd name="T45" fmla="*/ 186 h 193"/>
                <a:gd name="T46" fmla="*/ 0 w 194"/>
                <a:gd name="T47" fmla="*/ 186 h 193"/>
                <a:gd name="T48" fmla="*/ 0 w 194"/>
                <a:gd name="T49" fmla="*/ 186 h 193"/>
                <a:gd name="T50" fmla="*/ 0 w 194"/>
                <a:gd name="T51" fmla="*/ 186 h 193"/>
                <a:gd name="T52" fmla="*/ 0 w 194"/>
                <a:gd name="T53" fmla="*/ 185 h 193"/>
                <a:gd name="T54" fmla="*/ 0 w 194"/>
                <a:gd name="T55" fmla="*/ 185 h 193"/>
                <a:gd name="T56" fmla="*/ 0 w 194"/>
                <a:gd name="T57" fmla="*/ 184 h 193"/>
                <a:gd name="T58" fmla="*/ 194 w 194"/>
                <a:gd name="T59" fmla="*/ 0 h 193"/>
                <a:gd name="T60" fmla="*/ 193 w 194"/>
                <a:gd name="T61" fmla="*/ 0 h 193"/>
                <a:gd name="T62" fmla="*/ 193 w 194"/>
                <a:gd name="T63" fmla="*/ 0 h 193"/>
                <a:gd name="T64" fmla="*/ 192 w 194"/>
                <a:gd name="T65" fmla="*/ 0 h 193"/>
                <a:gd name="T66" fmla="*/ 192 w 194"/>
                <a:gd name="T67" fmla="*/ 0 h 193"/>
                <a:gd name="T68" fmla="*/ 192 w 194"/>
                <a:gd name="T69" fmla="*/ 0 h 193"/>
                <a:gd name="T70" fmla="*/ 191 w 194"/>
                <a:gd name="T71" fmla="*/ 0 h 193"/>
                <a:gd name="T72" fmla="*/ 191 w 194"/>
                <a:gd name="T73" fmla="*/ 0 h 193"/>
                <a:gd name="T74" fmla="*/ 191 w 194"/>
                <a:gd name="T75" fmla="*/ 0 h 193"/>
                <a:gd name="T76" fmla="*/ 190 w 194"/>
                <a:gd name="T77" fmla="*/ 0 h 193"/>
                <a:gd name="T78" fmla="*/ 190 w 194"/>
                <a:gd name="T79" fmla="*/ 0 h 193"/>
                <a:gd name="T80" fmla="*/ 190 w 194"/>
                <a:gd name="T81" fmla="*/ 0 h 193"/>
                <a:gd name="T82" fmla="*/ 189 w 194"/>
                <a:gd name="T83" fmla="*/ 0 h 193"/>
                <a:gd name="T84" fmla="*/ 189 w 194"/>
                <a:gd name="T85" fmla="*/ 0 h 193"/>
                <a:gd name="T86" fmla="*/ 189 w 194"/>
                <a:gd name="T87" fmla="*/ 0 h 193"/>
                <a:gd name="T88" fmla="*/ 189 w 194"/>
                <a:gd name="T89" fmla="*/ 0 h 193"/>
                <a:gd name="T90" fmla="*/ 188 w 194"/>
                <a:gd name="T91" fmla="*/ 0 h 193"/>
                <a:gd name="T92" fmla="*/ 188 w 194"/>
                <a:gd name="T93" fmla="*/ 0 h 193"/>
                <a:gd name="T94" fmla="*/ 188 w 194"/>
                <a:gd name="T95" fmla="*/ 0 h 193"/>
                <a:gd name="T96" fmla="*/ 187 w 194"/>
                <a:gd name="T97" fmla="*/ 0 h 193"/>
                <a:gd name="T98" fmla="*/ 187 w 194"/>
                <a:gd name="T99" fmla="*/ 0 h 193"/>
                <a:gd name="T100" fmla="*/ 187 w 194"/>
                <a:gd name="T101" fmla="*/ 0 h 193"/>
                <a:gd name="T102" fmla="*/ 186 w 194"/>
                <a:gd name="T103" fmla="*/ 0 h 193"/>
                <a:gd name="T104" fmla="*/ 186 w 194"/>
                <a:gd name="T105" fmla="*/ 0 h 193"/>
                <a:gd name="T106" fmla="*/ 186 w 194"/>
                <a:gd name="T107" fmla="*/ 0 h 193"/>
                <a:gd name="T108" fmla="*/ 185 w 194"/>
                <a:gd name="T109" fmla="*/ 0 h 193"/>
                <a:gd name="T110" fmla="*/ 185 w 194"/>
                <a:gd name="T111" fmla="*/ 0 h 193"/>
                <a:gd name="T112" fmla="*/ 0 w 194"/>
                <a:gd name="T113" fmla="*/ 184 h 193"/>
                <a:gd name="T114" fmla="*/ 185 w 194"/>
                <a:gd name="T115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94" h="193">
                  <a:moveTo>
                    <a:pt x="0" y="193"/>
                  </a:moveTo>
                  <a:cubicBezTo>
                    <a:pt x="0" y="193"/>
                    <a:pt x="0" y="193"/>
                    <a:pt x="0" y="193"/>
                  </a:cubicBezTo>
                  <a:cubicBezTo>
                    <a:pt x="0" y="193"/>
                    <a:pt x="0" y="193"/>
                    <a:pt x="0" y="193"/>
                  </a:cubicBezTo>
                  <a:moveTo>
                    <a:pt x="0" y="193"/>
                  </a:moveTo>
                  <a:cubicBezTo>
                    <a:pt x="0" y="193"/>
                    <a:pt x="0" y="193"/>
                    <a:pt x="0" y="193"/>
                  </a:cubicBezTo>
                  <a:cubicBezTo>
                    <a:pt x="0" y="193"/>
                    <a:pt x="0" y="193"/>
                    <a:pt x="0" y="193"/>
                  </a:cubicBezTo>
                  <a:moveTo>
                    <a:pt x="0" y="192"/>
                  </a:moveTo>
                  <a:cubicBezTo>
                    <a:pt x="0" y="192"/>
                    <a:pt x="0" y="193"/>
                    <a:pt x="0" y="193"/>
                  </a:cubicBezTo>
                  <a:cubicBezTo>
                    <a:pt x="0" y="193"/>
                    <a:pt x="0" y="192"/>
                    <a:pt x="0" y="192"/>
                  </a:cubicBezTo>
                  <a:moveTo>
                    <a:pt x="0" y="192"/>
                  </a:move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moveTo>
                    <a:pt x="0" y="192"/>
                  </a:move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moveTo>
                    <a:pt x="0" y="192"/>
                  </a:move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moveTo>
                    <a:pt x="0" y="191"/>
                  </a:moveTo>
                  <a:cubicBezTo>
                    <a:pt x="0" y="191"/>
                    <a:pt x="0" y="191"/>
                    <a:pt x="0" y="191"/>
                  </a:cubicBezTo>
                  <a:cubicBezTo>
                    <a:pt x="0" y="191"/>
                    <a:pt x="0" y="191"/>
                    <a:pt x="0" y="191"/>
                  </a:cubicBezTo>
                  <a:moveTo>
                    <a:pt x="0" y="191"/>
                  </a:moveTo>
                  <a:cubicBezTo>
                    <a:pt x="0" y="191"/>
                    <a:pt x="0" y="191"/>
                    <a:pt x="0" y="191"/>
                  </a:cubicBezTo>
                  <a:cubicBezTo>
                    <a:pt x="0" y="191"/>
                    <a:pt x="0" y="191"/>
                    <a:pt x="0" y="191"/>
                  </a:cubicBezTo>
                  <a:moveTo>
                    <a:pt x="0" y="191"/>
                  </a:moveTo>
                  <a:cubicBezTo>
                    <a:pt x="0" y="191"/>
                    <a:pt x="0" y="191"/>
                    <a:pt x="0" y="191"/>
                  </a:cubicBezTo>
                  <a:cubicBezTo>
                    <a:pt x="0" y="191"/>
                    <a:pt x="0" y="191"/>
                    <a:pt x="0" y="191"/>
                  </a:cubicBezTo>
                  <a:moveTo>
                    <a:pt x="0" y="190"/>
                  </a:moveTo>
                  <a:cubicBezTo>
                    <a:pt x="0" y="190"/>
                    <a:pt x="0" y="190"/>
                    <a:pt x="0" y="190"/>
                  </a:cubicBezTo>
                  <a:cubicBezTo>
                    <a:pt x="0" y="190"/>
                    <a:pt x="0" y="190"/>
                    <a:pt x="0" y="190"/>
                  </a:cubicBezTo>
                  <a:moveTo>
                    <a:pt x="0" y="190"/>
                  </a:moveTo>
                  <a:cubicBezTo>
                    <a:pt x="0" y="190"/>
                    <a:pt x="0" y="190"/>
                    <a:pt x="0" y="190"/>
                  </a:cubicBezTo>
                  <a:cubicBezTo>
                    <a:pt x="0" y="190"/>
                    <a:pt x="0" y="190"/>
                    <a:pt x="0" y="190"/>
                  </a:cubicBezTo>
                  <a:moveTo>
                    <a:pt x="0" y="190"/>
                  </a:moveTo>
                  <a:cubicBezTo>
                    <a:pt x="0" y="190"/>
                    <a:pt x="0" y="190"/>
                    <a:pt x="0" y="190"/>
                  </a:cubicBezTo>
                  <a:cubicBezTo>
                    <a:pt x="0" y="190"/>
                    <a:pt x="0" y="190"/>
                    <a:pt x="0" y="190"/>
                  </a:cubicBezTo>
                  <a:moveTo>
                    <a:pt x="0" y="189"/>
                  </a:moveTo>
                  <a:cubicBezTo>
                    <a:pt x="0" y="189"/>
                    <a:pt x="0" y="190"/>
                    <a:pt x="0" y="190"/>
                  </a:cubicBezTo>
                  <a:cubicBezTo>
                    <a:pt x="0" y="190"/>
                    <a:pt x="0" y="189"/>
                    <a:pt x="0" y="189"/>
                  </a:cubicBezTo>
                  <a:moveTo>
                    <a:pt x="0" y="189"/>
                  </a:moveTo>
                  <a:cubicBezTo>
                    <a:pt x="0" y="189"/>
                    <a:pt x="0" y="189"/>
                    <a:pt x="0" y="189"/>
                  </a:cubicBezTo>
                  <a:cubicBezTo>
                    <a:pt x="0" y="189"/>
                    <a:pt x="0" y="189"/>
                    <a:pt x="0" y="189"/>
                  </a:cubicBezTo>
                  <a:moveTo>
                    <a:pt x="0" y="189"/>
                  </a:moveTo>
                  <a:cubicBezTo>
                    <a:pt x="0" y="189"/>
                    <a:pt x="0" y="189"/>
                    <a:pt x="0" y="189"/>
                  </a:cubicBezTo>
                  <a:cubicBezTo>
                    <a:pt x="0" y="189"/>
                    <a:pt x="0" y="189"/>
                    <a:pt x="0" y="189"/>
                  </a:cubicBezTo>
                  <a:moveTo>
                    <a:pt x="0" y="189"/>
                  </a:moveTo>
                  <a:cubicBezTo>
                    <a:pt x="0" y="189"/>
                    <a:pt x="0" y="189"/>
                    <a:pt x="0" y="189"/>
                  </a:cubicBezTo>
                  <a:cubicBezTo>
                    <a:pt x="0" y="189"/>
                    <a:pt x="0" y="189"/>
                    <a:pt x="0" y="189"/>
                  </a:cubicBezTo>
                  <a:moveTo>
                    <a:pt x="0" y="188"/>
                  </a:moveTo>
                  <a:cubicBezTo>
                    <a:pt x="0" y="188"/>
                    <a:pt x="0" y="188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moveTo>
                    <a:pt x="0" y="188"/>
                  </a:moveTo>
                  <a:cubicBezTo>
                    <a:pt x="0" y="188"/>
                    <a:pt x="0" y="188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moveTo>
                    <a:pt x="0" y="188"/>
                  </a:moveTo>
                  <a:cubicBezTo>
                    <a:pt x="0" y="188"/>
                    <a:pt x="0" y="188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moveTo>
                    <a:pt x="0" y="187"/>
                  </a:moveTo>
                  <a:cubicBezTo>
                    <a:pt x="0" y="187"/>
                    <a:pt x="0" y="187"/>
                    <a:pt x="0" y="188"/>
                  </a:cubicBezTo>
                  <a:cubicBezTo>
                    <a:pt x="0" y="187"/>
                    <a:pt x="0" y="187"/>
                    <a:pt x="0" y="187"/>
                  </a:cubicBezTo>
                  <a:moveTo>
                    <a:pt x="0" y="187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moveTo>
                    <a:pt x="0" y="187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moveTo>
                    <a:pt x="0" y="186"/>
                  </a:moveTo>
                  <a:cubicBezTo>
                    <a:pt x="0" y="186"/>
                    <a:pt x="0" y="187"/>
                    <a:pt x="0" y="187"/>
                  </a:cubicBezTo>
                  <a:cubicBezTo>
                    <a:pt x="0" y="187"/>
                    <a:pt x="0" y="187"/>
                    <a:pt x="0" y="186"/>
                  </a:cubicBezTo>
                  <a:moveTo>
                    <a:pt x="0" y="186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186"/>
                    <a:pt x="0" y="186"/>
                    <a:pt x="0" y="186"/>
                  </a:cubicBezTo>
                  <a:moveTo>
                    <a:pt x="0" y="186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186"/>
                    <a:pt x="0" y="186"/>
                    <a:pt x="0" y="186"/>
                  </a:cubicBezTo>
                  <a:moveTo>
                    <a:pt x="0" y="186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186"/>
                    <a:pt x="0" y="186"/>
                    <a:pt x="0" y="186"/>
                  </a:cubicBezTo>
                  <a:moveTo>
                    <a:pt x="0" y="185"/>
                  </a:moveTo>
                  <a:cubicBezTo>
                    <a:pt x="0" y="185"/>
                    <a:pt x="0" y="185"/>
                    <a:pt x="0" y="185"/>
                  </a:cubicBezTo>
                  <a:cubicBezTo>
                    <a:pt x="0" y="185"/>
                    <a:pt x="0" y="185"/>
                    <a:pt x="0" y="185"/>
                  </a:cubicBezTo>
                  <a:moveTo>
                    <a:pt x="0" y="185"/>
                  </a:moveTo>
                  <a:cubicBezTo>
                    <a:pt x="0" y="185"/>
                    <a:pt x="0" y="185"/>
                    <a:pt x="0" y="185"/>
                  </a:cubicBezTo>
                  <a:cubicBezTo>
                    <a:pt x="0" y="185"/>
                    <a:pt x="0" y="185"/>
                    <a:pt x="0" y="185"/>
                  </a:cubicBezTo>
                  <a:moveTo>
                    <a:pt x="0" y="184"/>
                  </a:moveTo>
                  <a:cubicBezTo>
                    <a:pt x="0" y="184"/>
                    <a:pt x="0" y="184"/>
                    <a:pt x="0" y="185"/>
                  </a:cubicBezTo>
                  <a:cubicBezTo>
                    <a:pt x="0" y="184"/>
                    <a:pt x="0" y="184"/>
                    <a:pt x="0" y="184"/>
                  </a:cubicBezTo>
                  <a:moveTo>
                    <a:pt x="194" y="0"/>
                  </a:moveTo>
                  <a:cubicBezTo>
                    <a:pt x="194" y="0"/>
                    <a:pt x="194" y="0"/>
                    <a:pt x="194" y="0"/>
                  </a:cubicBezTo>
                  <a:cubicBezTo>
                    <a:pt x="194" y="0"/>
                    <a:pt x="194" y="0"/>
                    <a:pt x="194" y="0"/>
                  </a:cubicBezTo>
                  <a:moveTo>
                    <a:pt x="193" y="0"/>
                  </a:move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moveTo>
                    <a:pt x="193" y="0"/>
                  </a:move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moveTo>
                    <a:pt x="192" y="0"/>
                  </a:moveTo>
                  <a:cubicBezTo>
                    <a:pt x="192" y="0"/>
                    <a:pt x="192" y="0"/>
                    <a:pt x="193" y="0"/>
                  </a:cubicBezTo>
                  <a:cubicBezTo>
                    <a:pt x="193" y="0"/>
                    <a:pt x="192" y="0"/>
                    <a:pt x="192" y="0"/>
                  </a:cubicBezTo>
                  <a:moveTo>
                    <a:pt x="192" y="0"/>
                  </a:moveTo>
                  <a:cubicBezTo>
                    <a:pt x="192" y="0"/>
                    <a:pt x="192" y="0"/>
                    <a:pt x="192" y="0"/>
                  </a:cubicBezTo>
                  <a:cubicBezTo>
                    <a:pt x="192" y="0"/>
                    <a:pt x="192" y="0"/>
                    <a:pt x="192" y="0"/>
                  </a:cubicBezTo>
                  <a:moveTo>
                    <a:pt x="192" y="0"/>
                  </a:moveTo>
                  <a:cubicBezTo>
                    <a:pt x="192" y="0"/>
                    <a:pt x="192" y="0"/>
                    <a:pt x="192" y="0"/>
                  </a:cubicBezTo>
                  <a:cubicBezTo>
                    <a:pt x="192" y="0"/>
                    <a:pt x="192" y="0"/>
                    <a:pt x="192" y="0"/>
                  </a:cubicBezTo>
                  <a:moveTo>
                    <a:pt x="191" y="0"/>
                  </a:moveTo>
                  <a:cubicBezTo>
                    <a:pt x="191" y="0"/>
                    <a:pt x="191" y="0"/>
                    <a:pt x="191" y="0"/>
                  </a:cubicBezTo>
                  <a:cubicBezTo>
                    <a:pt x="191" y="0"/>
                    <a:pt x="191" y="0"/>
                    <a:pt x="191" y="0"/>
                  </a:cubicBezTo>
                  <a:moveTo>
                    <a:pt x="191" y="0"/>
                  </a:moveTo>
                  <a:cubicBezTo>
                    <a:pt x="191" y="0"/>
                    <a:pt x="191" y="0"/>
                    <a:pt x="191" y="0"/>
                  </a:cubicBezTo>
                  <a:cubicBezTo>
                    <a:pt x="191" y="0"/>
                    <a:pt x="191" y="0"/>
                    <a:pt x="191" y="0"/>
                  </a:cubicBezTo>
                  <a:moveTo>
                    <a:pt x="191" y="0"/>
                  </a:moveTo>
                  <a:cubicBezTo>
                    <a:pt x="191" y="0"/>
                    <a:pt x="191" y="0"/>
                    <a:pt x="191" y="0"/>
                  </a:cubicBezTo>
                  <a:cubicBezTo>
                    <a:pt x="191" y="0"/>
                    <a:pt x="191" y="0"/>
                    <a:pt x="191" y="0"/>
                  </a:cubicBezTo>
                  <a:moveTo>
                    <a:pt x="190" y="0"/>
                  </a:moveTo>
                  <a:cubicBezTo>
                    <a:pt x="190" y="0"/>
                    <a:pt x="190" y="0"/>
                    <a:pt x="191" y="0"/>
                  </a:cubicBezTo>
                  <a:cubicBezTo>
                    <a:pt x="190" y="0"/>
                    <a:pt x="190" y="0"/>
                    <a:pt x="190" y="0"/>
                  </a:cubicBezTo>
                  <a:moveTo>
                    <a:pt x="190" y="0"/>
                  </a:moveTo>
                  <a:cubicBezTo>
                    <a:pt x="190" y="0"/>
                    <a:pt x="190" y="0"/>
                    <a:pt x="190" y="0"/>
                  </a:cubicBezTo>
                  <a:cubicBezTo>
                    <a:pt x="190" y="0"/>
                    <a:pt x="190" y="0"/>
                    <a:pt x="190" y="0"/>
                  </a:cubicBezTo>
                  <a:moveTo>
                    <a:pt x="190" y="0"/>
                  </a:moveTo>
                  <a:cubicBezTo>
                    <a:pt x="190" y="0"/>
                    <a:pt x="190" y="0"/>
                    <a:pt x="190" y="0"/>
                  </a:cubicBezTo>
                  <a:cubicBezTo>
                    <a:pt x="190" y="0"/>
                    <a:pt x="190" y="0"/>
                    <a:pt x="190" y="0"/>
                  </a:cubicBezTo>
                  <a:moveTo>
                    <a:pt x="189" y="0"/>
                  </a:moveTo>
                  <a:cubicBezTo>
                    <a:pt x="190" y="0"/>
                    <a:pt x="190" y="0"/>
                    <a:pt x="190" y="0"/>
                  </a:cubicBezTo>
                  <a:cubicBezTo>
                    <a:pt x="190" y="0"/>
                    <a:pt x="190" y="0"/>
                    <a:pt x="189" y="0"/>
                  </a:cubicBezTo>
                  <a:moveTo>
                    <a:pt x="189" y="0"/>
                  </a:moveTo>
                  <a:cubicBezTo>
                    <a:pt x="189" y="0"/>
                    <a:pt x="189" y="0"/>
                    <a:pt x="189" y="0"/>
                  </a:cubicBezTo>
                  <a:cubicBezTo>
                    <a:pt x="189" y="0"/>
                    <a:pt x="189" y="0"/>
                    <a:pt x="189" y="0"/>
                  </a:cubicBezTo>
                  <a:moveTo>
                    <a:pt x="189" y="0"/>
                  </a:moveTo>
                  <a:cubicBezTo>
                    <a:pt x="189" y="0"/>
                    <a:pt x="189" y="0"/>
                    <a:pt x="189" y="0"/>
                  </a:cubicBezTo>
                  <a:cubicBezTo>
                    <a:pt x="189" y="0"/>
                    <a:pt x="189" y="0"/>
                    <a:pt x="189" y="0"/>
                  </a:cubicBezTo>
                  <a:moveTo>
                    <a:pt x="189" y="0"/>
                  </a:moveTo>
                  <a:cubicBezTo>
                    <a:pt x="189" y="0"/>
                    <a:pt x="189" y="0"/>
                    <a:pt x="189" y="0"/>
                  </a:cubicBezTo>
                  <a:cubicBezTo>
                    <a:pt x="189" y="0"/>
                    <a:pt x="189" y="0"/>
                    <a:pt x="189" y="0"/>
                  </a:cubicBezTo>
                  <a:moveTo>
                    <a:pt x="188" y="0"/>
                  </a:moveTo>
                  <a:cubicBezTo>
                    <a:pt x="188" y="0"/>
                    <a:pt x="188" y="0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moveTo>
                    <a:pt x="188" y="0"/>
                  </a:moveTo>
                  <a:cubicBezTo>
                    <a:pt x="188" y="0"/>
                    <a:pt x="188" y="0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moveTo>
                    <a:pt x="188" y="0"/>
                  </a:moveTo>
                  <a:cubicBezTo>
                    <a:pt x="188" y="0"/>
                    <a:pt x="188" y="0"/>
                    <a:pt x="188" y="0"/>
                  </a:cubicBezTo>
                  <a:cubicBezTo>
                    <a:pt x="188" y="0"/>
                    <a:pt x="188" y="0"/>
                    <a:pt x="188" y="0"/>
                  </a:cubicBezTo>
                  <a:moveTo>
                    <a:pt x="187" y="0"/>
                  </a:moveTo>
                  <a:cubicBezTo>
                    <a:pt x="187" y="0"/>
                    <a:pt x="187" y="0"/>
                    <a:pt x="188" y="0"/>
                  </a:cubicBezTo>
                  <a:cubicBezTo>
                    <a:pt x="187" y="0"/>
                    <a:pt x="187" y="0"/>
                    <a:pt x="187" y="0"/>
                  </a:cubicBezTo>
                  <a:moveTo>
                    <a:pt x="187" y="0"/>
                  </a:moveTo>
                  <a:cubicBezTo>
                    <a:pt x="187" y="0"/>
                    <a:pt x="187" y="0"/>
                    <a:pt x="187" y="0"/>
                  </a:cubicBezTo>
                  <a:cubicBezTo>
                    <a:pt x="187" y="0"/>
                    <a:pt x="187" y="0"/>
                    <a:pt x="187" y="0"/>
                  </a:cubicBezTo>
                  <a:moveTo>
                    <a:pt x="187" y="0"/>
                  </a:moveTo>
                  <a:cubicBezTo>
                    <a:pt x="187" y="0"/>
                    <a:pt x="187" y="0"/>
                    <a:pt x="187" y="0"/>
                  </a:cubicBezTo>
                  <a:cubicBezTo>
                    <a:pt x="187" y="0"/>
                    <a:pt x="187" y="0"/>
                    <a:pt x="187" y="0"/>
                  </a:cubicBezTo>
                  <a:moveTo>
                    <a:pt x="186" y="0"/>
                  </a:moveTo>
                  <a:cubicBezTo>
                    <a:pt x="187" y="0"/>
                    <a:pt x="187" y="0"/>
                    <a:pt x="187" y="0"/>
                  </a:cubicBezTo>
                  <a:cubicBezTo>
                    <a:pt x="187" y="0"/>
                    <a:pt x="187" y="0"/>
                    <a:pt x="186" y="0"/>
                  </a:cubicBezTo>
                  <a:moveTo>
                    <a:pt x="186" y="0"/>
                  </a:moveTo>
                  <a:cubicBezTo>
                    <a:pt x="186" y="0"/>
                    <a:pt x="186" y="0"/>
                    <a:pt x="186" y="0"/>
                  </a:cubicBezTo>
                  <a:cubicBezTo>
                    <a:pt x="186" y="0"/>
                    <a:pt x="186" y="0"/>
                    <a:pt x="186" y="0"/>
                  </a:cubicBezTo>
                  <a:moveTo>
                    <a:pt x="186" y="0"/>
                  </a:moveTo>
                  <a:cubicBezTo>
                    <a:pt x="186" y="0"/>
                    <a:pt x="186" y="0"/>
                    <a:pt x="186" y="0"/>
                  </a:cubicBezTo>
                  <a:cubicBezTo>
                    <a:pt x="186" y="0"/>
                    <a:pt x="186" y="0"/>
                    <a:pt x="186" y="0"/>
                  </a:cubicBezTo>
                  <a:moveTo>
                    <a:pt x="185" y="0"/>
                  </a:moveTo>
                  <a:cubicBezTo>
                    <a:pt x="185" y="0"/>
                    <a:pt x="186" y="0"/>
                    <a:pt x="186" y="0"/>
                  </a:cubicBezTo>
                  <a:cubicBezTo>
                    <a:pt x="186" y="0"/>
                    <a:pt x="185" y="0"/>
                    <a:pt x="185" y="0"/>
                  </a:cubicBezTo>
                  <a:moveTo>
                    <a:pt x="185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185" y="0"/>
                    <a:pt x="185" y="0"/>
                    <a:pt x="185" y="0"/>
                  </a:cubicBezTo>
                  <a:moveTo>
                    <a:pt x="185" y="0"/>
                  </a:moveTo>
                  <a:cubicBezTo>
                    <a:pt x="83" y="0"/>
                    <a:pt x="0" y="82"/>
                    <a:pt x="0" y="184"/>
                  </a:cubicBezTo>
                  <a:cubicBezTo>
                    <a:pt x="0" y="184"/>
                    <a:pt x="0" y="184"/>
                    <a:pt x="0" y="184"/>
                  </a:cubicBezTo>
                  <a:cubicBezTo>
                    <a:pt x="0" y="82"/>
                    <a:pt x="83" y="0"/>
                    <a:pt x="185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185" y="0"/>
                    <a:pt x="185" y="0"/>
                    <a:pt x="185" y="0"/>
                  </a:cubicBezTo>
                </a:path>
              </a:pathLst>
            </a:custGeom>
            <a:solidFill>
              <a:srgbClr val="B0B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Freeform 86"/>
            <p:cNvSpPr>
              <a:spLocks noEditPoints="1"/>
            </p:cNvSpPr>
            <p:nvPr/>
          </p:nvSpPr>
          <p:spPr bwMode="auto">
            <a:xfrm>
              <a:off x="3666611" y="2042122"/>
              <a:ext cx="933450" cy="774700"/>
            </a:xfrm>
            <a:custGeom>
              <a:avLst/>
              <a:gdLst>
                <a:gd name="T0" fmla="*/ 25 w 191"/>
                <a:gd name="T1" fmla="*/ 89 h 159"/>
                <a:gd name="T2" fmla="*/ 113 w 191"/>
                <a:gd name="T3" fmla="*/ 89 h 159"/>
                <a:gd name="T4" fmla="*/ 80 w 191"/>
                <a:gd name="T5" fmla="*/ 20 h 159"/>
                <a:gd name="T6" fmla="*/ 58 w 191"/>
                <a:gd name="T7" fmla="*/ 33 h 159"/>
                <a:gd name="T8" fmla="*/ 28 w 191"/>
                <a:gd name="T9" fmla="*/ 33 h 159"/>
                <a:gd name="T10" fmla="*/ 21 w 191"/>
                <a:gd name="T11" fmla="*/ 57 h 159"/>
                <a:gd name="T12" fmla="*/ 0 w 191"/>
                <a:gd name="T13" fmla="*/ 79 h 159"/>
                <a:gd name="T14" fmla="*/ 12 w 191"/>
                <a:gd name="T15" fmla="*/ 100 h 159"/>
                <a:gd name="T16" fmla="*/ 12 w 191"/>
                <a:gd name="T17" fmla="*/ 131 h 159"/>
                <a:gd name="T18" fmla="*/ 37 w 191"/>
                <a:gd name="T19" fmla="*/ 137 h 159"/>
                <a:gd name="T20" fmla="*/ 58 w 191"/>
                <a:gd name="T21" fmla="*/ 159 h 159"/>
                <a:gd name="T22" fmla="*/ 80 w 191"/>
                <a:gd name="T23" fmla="*/ 146 h 159"/>
                <a:gd name="T24" fmla="*/ 110 w 191"/>
                <a:gd name="T25" fmla="*/ 146 h 159"/>
                <a:gd name="T26" fmla="*/ 116 w 191"/>
                <a:gd name="T27" fmla="*/ 122 h 159"/>
                <a:gd name="T28" fmla="*/ 138 w 191"/>
                <a:gd name="T29" fmla="*/ 100 h 159"/>
                <a:gd name="T30" fmla="*/ 125 w 191"/>
                <a:gd name="T31" fmla="*/ 79 h 159"/>
                <a:gd name="T32" fmla="*/ 126 w 191"/>
                <a:gd name="T33" fmla="*/ 48 h 159"/>
                <a:gd name="T34" fmla="*/ 101 w 191"/>
                <a:gd name="T35" fmla="*/ 42 h 159"/>
                <a:gd name="T36" fmla="*/ 80 w 191"/>
                <a:gd name="T37" fmla="*/ 20 h 159"/>
                <a:gd name="T38" fmla="*/ 141 w 191"/>
                <a:gd name="T39" fmla="*/ 34 h 159"/>
                <a:gd name="T40" fmla="*/ 175 w 191"/>
                <a:gd name="T41" fmla="*/ 34 h 159"/>
                <a:gd name="T42" fmla="*/ 163 w 191"/>
                <a:gd name="T43" fmla="*/ 0 h 159"/>
                <a:gd name="T44" fmla="*/ 153 w 191"/>
                <a:gd name="T45" fmla="*/ 7 h 159"/>
                <a:gd name="T46" fmla="*/ 138 w 191"/>
                <a:gd name="T47" fmla="*/ 7 h 159"/>
                <a:gd name="T48" fmla="*/ 135 w 191"/>
                <a:gd name="T49" fmla="*/ 18 h 159"/>
                <a:gd name="T50" fmla="*/ 125 w 191"/>
                <a:gd name="T51" fmla="*/ 29 h 159"/>
                <a:gd name="T52" fmla="*/ 131 w 191"/>
                <a:gd name="T53" fmla="*/ 39 h 159"/>
                <a:gd name="T54" fmla="*/ 131 w 191"/>
                <a:gd name="T55" fmla="*/ 54 h 159"/>
                <a:gd name="T56" fmla="*/ 143 w 191"/>
                <a:gd name="T57" fmla="*/ 57 h 159"/>
                <a:gd name="T58" fmla="*/ 153 w 191"/>
                <a:gd name="T59" fmla="*/ 67 h 159"/>
                <a:gd name="T60" fmla="*/ 163 w 191"/>
                <a:gd name="T61" fmla="*/ 61 h 159"/>
                <a:gd name="T62" fmla="*/ 178 w 191"/>
                <a:gd name="T63" fmla="*/ 61 h 159"/>
                <a:gd name="T64" fmla="*/ 181 w 191"/>
                <a:gd name="T65" fmla="*/ 49 h 159"/>
                <a:gd name="T66" fmla="*/ 191 w 191"/>
                <a:gd name="T67" fmla="*/ 39 h 159"/>
                <a:gd name="T68" fmla="*/ 185 w 191"/>
                <a:gd name="T69" fmla="*/ 29 h 159"/>
                <a:gd name="T70" fmla="*/ 185 w 191"/>
                <a:gd name="T71" fmla="*/ 14 h 159"/>
                <a:gd name="T72" fmla="*/ 174 w 191"/>
                <a:gd name="T73" fmla="*/ 11 h 159"/>
                <a:gd name="T74" fmla="*/ 163 w 191"/>
                <a:gd name="T75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159">
                  <a:moveTo>
                    <a:pt x="69" y="133"/>
                  </a:moveTo>
                  <a:cubicBezTo>
                    <a:pt x="45" y="133"/>
                    <a:pt x="25" y="114"/>
                    <a:pt x="25" y="89"/>
                  </a:cubicBezTo>
                  <a:cubicBezTo>
                    <a:pt x="25" y="65"/>
                    <a:pt x="45" y="46"/>
                    <a:pt x="69" y="46"/>
                  </a:cubicBezTo>
                  <a:cubicBezTo>
                    <a:pt x="93" y="46"/>
                    <a:pt x="113" y="65"/>
                    <a:pt x="113" y="89"/>
                  </a:cubicBezTo>
                  <a:cubicBezTo>
                    <a:pt x="113" y="114"/>
                    <a:pt x="93" y="133"/>
                    <a:pt x="69" y="133"/>
                  </a:cubicBezTo>
                  <a:moveTo>
                    <a:pt x="80" y="20"/>
                  </a:moveTo>
                  <a:cubicBezTo>
                    <a:pt x="58" y="20"/>
                    <a:pt x="58" y="20"/>
                    <a:pt x="58" y="20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0" y="35"/>
                    <a:pt x="43" y="38"/>
                    <a:pt x="37" y="42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17" y="64"/>
                    <a:pt x="14" y="71"/>
                    <a:pt x="12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4" y="108"/>
                    <a:pt x="17" y="115"/>
                    <a:pt x="21" y="122"/>
                  </a:cubicBezTo>
                  <a:cubicBezTo>
                    <a:pt x="12" y="131"/>
                    <a:pt x="12" y="131"/>
                    <a:pt x="12" y="13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37" y="137"/>
                    <a:pt x="37" y="137"/>
                    <a:pt x="37" y="137"/>
                  </a:cubicBezTo>
                  <a:cubicBezTo>
                    <a:pt x="43" y="141"/>
                    <a:pt x="50" y="144"/>
                    <a:pt x="58" y="146"/>
                  </a:cubicBezTo>
                  <a:cubicBezTo>
                    <a:pt x="58" y="159"/>
                    <a:pt x="58" y="159"/>
                    <a:pt x="58" y="159"/>
                  </a:cubicBezTo>
                  <a:cubicBezTo>
                    <a:pt x="80" y="159"/>
                    <a:pt x="80" y="159"/>
                    <a:pt x="80" y="159"/>
                  </a:cubicBezTo>
                  <a:cubicBezTo>
                    <a:pt x="80" y="146"/>
                    <a:pt x="80" y="146"/>
                    <a:pt x="80" y="146"/>
                  </a:cubicBezTo>
                  <a:cubicBezTo>
                    <a:pt x="87" y="144"/>
                    <a:pt x="95" y="141"/>
                    <a:pt x="101" y="137"/>
                  </a:cubicBezTo>
                  <a:cubicBezTo>
                    <a:pt x="110" y="146"/>
                    <a:pt x="110" y="146"/>
                    <a:pt x="110" y="146"/>
                  </a:cubicBezTo>
                  <a:cubicBezTo>
                    <a:pt x="126" y="131"/>
                    <a:pt x="126" y="131"/>
                    <a:pt x="126" y="131"/>
                  </a:cubicBezTo>
                  <a:cubicBezTo>
                    <a:pt x="116" y="122"/>
                    <a:pt x="116" y="122"/>
                    <a:pt x="116" y="122"/>
                  </a:cubicBezTo>
                  <a:cubicBezTo>
                    <a:pt x="121" y="115"/>
                    <a:pt x="124" y="108"/>
                    <a:pt x="125" y="100"/>
                  </a:cubicBezTo>
                  <a:cubicBezTo>
                    <a:pt x="138" y="100"/>
                    <a:pt x="138" y="100"/>
                    <a:pt x="138" y="100"/>
                  </a:cubicBezTo>
                  <a:cubicBezTo>
                    <a:pt x="138" y="79"/>
                    <a:pt x="138" y="79"/>
                    <a:pt x="138" y="79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4" y="71"/>
                    <a:pt x="121" y="64"/>
                    <a:pt x="116" y="57"/>
                  </a:cubicBezTo>
                  <a:cubicBezTo>
                    <a:pt x="126" y="48"/>
                    <a:pt x="126" y="48"/>
                    <a:pt x="126" y="48"/>
                  </a:cubicBezTo>
                  <a:cubicBezTo>
                    <a:pt x="110" y="33"/>
                    <a:pt x="110" y="33"/>
                    <a:pt x="110" y="33"/>
                  </a:cubicBezTo>
                  <a:cubicBezTo>
                    <a:pt x="101" y="42"/>
                    <a:pt x="101" y="42"/>
                    <a:pt x="101" y="42"/>
                  </a:cubicBezTo>
                  <a:cubicBezTo>
                    <a:pt x="95" y="38"/>
                    <a:pt x="87" y="35"/>
                    <a:pt x="80" y="33"/>
                  </a:cubicBezTo>
                  <a:cubicBezTo>
                    <a:pt x="80" y="20"/>
                    <a:pt x="80" y="20"/>
                    <a:pt x="80" y="20"/>
                  </a:cubicBezTo>
                  <a:moveTo>
                    <a:pt x="158" y="51"/>
                  </a:moveTo>
                  <a:cubicBezTo>
                    <a:pt x="149" y="51"/>
                    <a:pt x="141" y="43"/>
                    <a:pt x="141" y="34"/>
                  </a:cubicBezTo>
                  <a:cubicBezTo>
                    <a:pt x="141" y="24"/>
                    <a:pt x="149" y="17"/>
                    <a:pt x="158" y="17"/>
                  </a:cubicBezTo>
                  <a:cubicBezTo>
                    <a:pt x="168" y="17"/>
                    <a:pt x="175" y="24"/>
                    <a:pt x="175" y="34"/>
                  </a:cubicBezTo>
                  <a:cubicBezTo>
                    <a:pt x="175" y="43"/>
                    <a:pt x="168" y="51"/>
                    <a:pt x="158" y="51"/>
                  </a:cubicBezTo>
                  <a:moveTo>
                    <a:pt x="163" y="0"/>
                  </a:moveTo>
                  <a:cubicBezTo>
                    <a:pt x="153" y="0"/>
                    <a:pt x="153" y="0"/>
                    <a:pt x="153" y="0"/>
                  </a:cubicBezTo>
                  <a:cubicBezTo>
                    <a:pt x="153" y="7"/>
                    <a:pt x="153" y="7"/>
                    <a:pt x="153" y="7"/>
                  </a:cubicBezTo>
                  <a:cubicBezTo>
                    <a:pt x="149" y="7"/>
                    <a:pt x="146" y="9"/>
                    <a:pt x="143" y="11"/>
                  </a:cubicBezTo>
                  <a:cubicBezTo>
                    <a:pt x="138" y="7"/>
                    <a:pt x="138" y="7"/>
                    <a:pt x="138" y="7"/>
                  </a:cubicBezTo>
                  <a:cubicBezTo>
                    <a:pt x="131" y="14"/>
                    <a:pt x="131" y="14"/>
                    <a:pt x="131" y="14"/>
                  </a:cubicBezTo>
                  <a:cubicBezTo>
                    <a:pt x="135" y="18"/>
                    <a:pt x="135" y="18"/>
                    <a:pt x="135" y="18"/>
                  </a:cubicBezTo>
                  <a:cubicBezTo>
                    <a:pt x="133" y="21"/>
                    <a:pt x="132" y="25"/>
                    <a:pt x="131" y="29"/>
                  </a:cubicBezTo>
                  <a:cubicBezTo>
                    <a:pt x="125" y="29"/>
                    <a:pt x="125" y="29"/>
                    <a:pt x="125" y="29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31" y="39"/>
                    <a:pt x="131" y="39"/>
                    <a:pt x="131" y="39"/>
                  </a:cubicBezTo>
                  <a:cubicBezTo>
                    <a:pt x="132" y="43"/>
                    <a:pt x="133" y="46"/>
                    <a:pt x="135" y="49"/>
                  </a:cubicBezTo>
                  <a:cubicBezTo>
                    <a:pt x="131" y="54"/>
                    <a:pt x="131" y="54"/>
                    <a:pt x="131" y="54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6" y="59"/>
                    <a:pt x="149" y="60"/>
                    <a:pt x="153" y="61"/>
                  </a:cubicBezTo>
                  <a:cubicBezTo>
                    <a:pt x="153" y="67"/>
                    <a:pt x="153" y="67"/>
                    <a:pt x="153" y="67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3" y="61"/>
                    <a:pt x="163" y="61"/>
                    <a:pt x="163" y="61"/>
                  </a:cubicBezTo>
                  <a:cubicBezTo>
                    <a:pt x="167" y="60"/>
                    <a:pt x="171" y="59"/>
                    <a:pt x="174" y="57"/>
                  </a:cubicBezTo>
                  <a:cubicBezTo>
                    <a:pt x="178" y="61"/>
                    <a:pt x="178" y="61"/>
                    <a:pt x="178" y="61"/>
                  </a:cubicBezTo>
                  <a:cubicBezTo>
                    <a:pt x="185" y="54"/>
                    <a:pt x="185" y="54"/>
                    <a:pt x="185" y="54"/>
                  </a:cubicBezTo>
                  <a:cubicBezTo>
                    <a:pt x="181" y="49"/>
                    <a:pt x="181" y="49"/>
                    <a:pt x="181" y="49"/>
                  </a:cubicBezTo>
                  <a:cubicBezTo>
                    <a:pt x="183" y="46"/>
                    <a:pt x="185" y="43"/>
                    <a:pt x="185" y="39"/>
                  </a:cubicBezTo>
                  <a:cubicBezTo>
                    <a:pt x="191" y="39"/>
                    <a:pt x="191" y="39"/>
                    <a:pt x="191" y="39"/>
                  </a:cubicBezTo>
                  <a:cubicBezTo>
                    <a:pt x="191" y="29"/>
                    <a:pt x="191" y="29"/>
                    <a:pt x="191" y="29"/>
                  </a:cubicBezTo>
                  <a:cubicBezTo>
                    <a:pt x="185" y="29"/>
                    <a:pt x="185" y="29"/>
                    <a:pt x="185" y="29"/>
                  </a:cubicBezTo>
                  <a:cubicBezTo>
                    <a:pt x="185" y="25"/>
                    <a:pt x="183" y="21"/>
                    <a:pt x="181" y="18"/>
                  </a:cubicBezTo>
                  <a:cubicBezTo>
                    <a:pt x="185" y="14"/>
                    <a:pt x="185" y="14"/>
                    <a:pt x="185" y="14"/>
                  </a:cubicBezTo>
                  <a:cubicBezTo>
                    <a:pt x="178" y="7"/>
                    <a:pt x="178" y="7"/>
                    <a:pt x="178" y="7"/>
                  </a:cubicBezTo>
                  <a:cubicBezTo>
                    <a:pt x="174" y="11"/>
                    <a:pt x="174" y="11"/>
                    <a:pt x="174" y="11"/>
                  </a:cubicBezTo>
                  <a:cubicBezTo>
                    <a:pt x="171" y="9"/>
                    <a:pt x="167" y="7"/>
                    <a:pt x="163" y="7"/>
                  </a:cubicBezTo>
                  <a:cubicBezTo>
                    <a:pt x="163" y="0"/>
                    <a:pt x="163" y="0"/>
                    <a:pt x="163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6" name="矩形 45"/>
          <p:cNvSpPr/>
          <p:nvPr/>
        </p:nvSpPr>
        <p:spPr>
          <a:xfrm>
            <a:off x="0" y="375965"/>
            <a:ext cx="163885" cy="57606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9"/>
          <p:cNvSpPr txBox="1"/>
          <p:nvPr/>
        </p:nvSpPr>
        <p:spPr>
          <a:xfrm>
            <a:off x="363770" y="377765"/>
            <a:ext cx="3262432" cy="525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GB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873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315827" y="3966138"/>
            <a:ext cx="572414" cy="572412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4" name="椭圆 3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rgbClr val="FD675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Box 18"/>
          <p:cNvSpPr txBox="1"/>
          <p:nvPr/>
        </p:nvSpPr>
        <p:spPr>
          <a:xfrm>
            <a:off x="2380456" y="1384077"/>
            <a:ext cx="8096250" cy="25907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3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感谢聆听</a:t>
            </a:r>
            <a:endParaRPr lang="en-US" sz="138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5222970" y="3966138"/>
            <a:ext cx="572414" cy="572412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18" name="椭圆 17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rgbClr val="91E3DE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130113" y="3966138"/>
            <a:ext cx="572414" cy="572412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22" name="椭圆 21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rgbClr val="FCCB4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037256" y="3966138"/>
            <a:ext cx="572414" cy="572412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26" name="椭圆 25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rgbClr val="769EBF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944399" y="3966138"/>
            <a:ext cx="572414" cy="572412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30" name="椭圆 29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rgbClr val="92D050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7893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" fill="hold">
                          <p:stCondLst>
                            <p:cond delay="indefinite"/>
                          </p:stCondLst>
                          <p:childTnLst>
                            <p:par>
                              <p:cTn id="1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" presetID="2" presetClass="entr" presetSubtype="4" accel="10000" fill="hold" nodeType="click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6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4" accel="10000" fill="hold" nodeType="click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4" accel="10000" fill="hold" nodeType="click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9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4" accel="10000" fill="hold" nodeType="click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2" presetClass="entr" presetSubtype="4" accel="10000" fill="hold" nodeType="click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0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1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" fill="hold">
                          <p:stCondLst>
                            <p:cond delay="indefinite"/>
                          </p:stCondLst>
                          <p:childTnLst>
                            <p:par>
                              <p:cTn id="1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" presetID="2" presetClass="entr" presetSubtype="4" accel="1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4" accel="1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4" accel="1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4" accel="1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2" presetClass="entr" presetSubtype="4" accel="1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微立体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Arial Unicode MS"/>
        <a:ea typeface="幼圆"/>
        <a:cs typeface=""/>
      </a:majorFont>
      <a:minorFont>
        <a:latin typeface="Arial Unicode MS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0</TotalTime>
  <Words>2921</Words>
  <Application>Microsoft Office PowerPoint</Application>
  <PresentationFormat>自定义</PresentationFormat>
  <Paragraphs>302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Arial Unicode MS</vt:lpstr>
      <vt:lpstr>Kozuka Gothic Pro M</vt:lpstr>
      <vt:lpstr>宋体</vt:lpstr>
      <vt:lpstr>微软雅黑</vt:lpstr>
      <vt:lpstr>幼圆</vt:lpstr>
      <vt:lpstr>Arial</vt:lpstr>
      <vt:lpstr>Calibri</vt:lpstr>
      <vt:lpstr>Franklin Gothic Medium</vt:lpstr>
      <vt:lpstr>Impact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简洁微立体</dc:title>
  <dc:creator/>
  <cp:keywords>第一PPT www.1ppt.com</cp:keywords>
  <cp:lastModifiedBy/>
  <cp:revision>1</cp:revision>
  <dcterms:created xsi:type="dcterms:W3CDTF">2016-09-14T14:47:54Z</dcterms:created>
  <dcterms:modified xsi:type="dcterms:W3CDTF">2019-10-08T05:11:10Z</dcterms:modified>
</cp:coreProperties>
</file>