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01" r:id="rId2"/>
    <p:sldId id="2826" r:id="rId3"/>
    <p:sldId id="2827" r:id="rId4"/>
    <p:sldId id="2844" r:id="rId5"/>
    <p:sldId id="2828" r:id="rId6"/>
    <p:sldId id="2830" r:id="rId7"/>
    <p:sldId id="2832" r:id="rId8"/>
    <p:sldId id="2847" r:id="rId9"/>
    <p:sldId id="2843" r:id="rId10"/>
    <p:sldId id="2833" r:id="rId11"/>
    <p:sldId id="2838" r:id="rId12"/>
    <p:sldId id="2840" r:id="rId13"/>
    <p:sldId id="2848" r:id="rId14"/>
    <p:sldId id="2845" r:id="rId15"/>
    <p:sldId id="2829" r:id="rId16"/>
    <p:sldId id="2831" r:id="rId17"/>
    <p:sldId id="2837" r:id="rId18"/>
    <p:sldId id="2849" r:id="rId19"/>
    <p:sldId id="2846" r:id="rId20"/>
    <p:sldId id="2836" r:id="rId21"/>
    <p:sldId id="2841" r:id="rId22"/>
    <p:sldId id="28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20240"/>
    <a:srgbClr val="1F4C6B"/>
    <a:srgbClr val="058D2A"/>
    <a:srgbClr val="FFC000"/>
    <a:srgbClr val="000000"/>
    <a:srgbClr val="003366"/>
    <a:srgbClr val="2DDE45"/>
    <a:srgbClr val="66CCFF"/>
    <a:srgbClr val="125B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789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589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742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6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616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0820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486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573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4471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67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370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5192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0574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666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1960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6346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0954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7918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3422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530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318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42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49" cy="723264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05759" y="0"/>
            <a:ext cx="11346136" cy="4681412"/>
          </a:xfrm>
          <a:custGeom>
            <a:avLst/>
            <a:gdLst>
              <a:gd name="T0" fmla="*/ 0 w 5051"/>
              <a:gd name="T1" fmla="*/ 0 h 2524"/>
              <a:gd name="T2" fmla="*/ 5051 w 5051"/>
              <a:gd name="T3" fmla="*/ 0 h 2524"/>
              <a:gd name="T4" fmla="*/ 2526 w 5051"/>
              <a:gd name="T5" fmla="*/ 2524 h 2524"/>
              <a:gd name="T6" fmla="*/ 0 w 5051"/>
              <a:gd name="T7" fmla="*/ 0 h 2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051" h="2524">
                <a:moveTo>
                  <a:pt x="0" y="0"/>
                </a:moveTo>
                <a:lnTo>
                  <a:pt x="5051" y="0"/>
                </a:lnTo>
                <a:lnTo>
                  <a:pt x="2526" y="2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2" y="4792671"/>
            <a:ext cx="767714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国外旅游资源介绍</a:t>
            </a:r>
            <a:r>
              <a:rPr lang="en-US" altLang="zh-CN" sz="4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110907" y="5348488"/>
            <a:ext cx="66369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Summary Data Analysis Plan </a:t>
            </a:r>
            <a:r>
              <a:rPr lang="en-US" altLang="zh-CN" sz="20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The New Year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787845" y="1455848"/>
            <a:ext cx="3283061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1500" cap="all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4010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9" grpId="1"/>
      <p:bldP spid="10" grpId="0"/>
      <p:bldP spid="10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5963791" y="2091707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5059758" y="2077515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5963791" y="317271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5059758" y="315852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5963791" y="425373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5059758" y="423953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5963791" y="533474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5059758" y="532055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1"/>
            </p:custDataLst>
          </p:nvPr>
        </p:nvSpPr>
        <p:spPr>
          <a:xfrm>
            <a:off x="1460823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2"/>
            </p:custDataLst>
          </p:nvPr>
        </p:nvSpPr>
        <p:spPr>
          <a:xfrm>
            <a:off x="352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28003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2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1</a:t>
            </a: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991432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33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1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20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52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116736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7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42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9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4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521527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3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10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07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17510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0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67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16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039294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49" cy="723264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05759" y="0"/>
            <a:ext cx="11346136" cy="4681412"/>
          </a:xfrm>
          <a:custGeom>
            <a:avLst/>
            <a:gdLst>
              <a:gd name="T0" fmla="*/ 0 w 5051"/>
              <a:gd name="T1" fmla="*/ 0 h 2524"/>
              <a:gd name="T2" fmla="*/ 5051 w 5051"/>
              <a:gd name="T3" fmla="*/ 0 h 2524"/>
              <a:gd name="T4" fmla="*/ 2526 w 5051"/>
              <a:gd name="T5" fmla="*/ 2524 h 2524"/>
              <a:gd name="T6" fmla="*/ 0 w 5051"/>
              <a:gd name="T7" fmla="*/ 0 h 2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051" h="2524">
                <a:moveTo>
                  <a:pt x="0" y="0"/>
                </a:moveTo>
                <a:lnTo>
                  <a:pt x="5051" y="0"/>
                </a:lnTo>
                <a:lnTo>
                  <a:pt x="2526" y="2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2" y="4545021"/>
            <a:ext cx="767714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962402" y="6083269"/>
            <a:ext cx="49339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787845" y="1455848"/>
            <a:ext cx="3283061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1500" cap="all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56609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9" grpId="1"/>
      <p:bldP spid="11" grpId="0"/>
      <p:bldP spid="11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7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6096"/>
      </a:accent1>
      <a:accent2>
        <a:srgbClr val="57B4FF"/>
      </a:accent2>
      <a:accent3>
        <a:srgbClr val="006096"/>
      </a:accent3>
      <a:accent4>
        <a:srgbClr val="57B4FF"/>
      </a:accent4>
      <a:accent5>
        <a:srgbClr val="006096"/>
      </a:accent5>
      <a:accent6>
        <a:srgbClr val="57B4FF"/>
      </a:accent6>
      <a:hlink>
        <a:srgbClr val="006096"/>
      </a:hlink>
      <a:folHlink>
        <a:srgbClr val="57B4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2944</Words>
  <Application>Microsoft Office PowerPoint</Application>
  <PresentationFormat>自定义</PresentationFormat>
  <Paragraphs>268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Gill Sans</vt:lpstr>
      <vt:lpstr>Lato Regular</vt:lpstr>
      <vt:lpstr>League Gothic Regular</vt:lpstr>
      <vt:lpstr>맑은 고딕</vt:lpstr>
      <vt:lpstr>Source Sans Pro ExtraLight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/>
  <cp:keywords>第一PPT模板网-WWW.1PPT.COM</cp:keywords>
  <cp:lastModifiedBy/>
  <cp:revision>1</cp:revision>
  <dcterms:created xsi:type="dcterms:W3CDTF">2016-10-31T15:51:09Z</dcterms:created>
  <dcterms:modified xsi:type="dcterms:W3CDTF">2019-10-07T06:04:08Z</dcterms:modified>
</cp:coreProperties>
</file>