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92" r:id="rId2"/>
    <p:sldId id="3271" r:id="rId3"/>
    <p:sldId id="3272" r:id="rId4"/>
    <p:sldId id="3265" r:id="rId5"/>
    <p:sldId id="3276" r:id="rId6"/>
    <p:sldId id="3278" r:id="rId7"/>
    <p:sldId id="3280" r:id="rId8"/>
    <p:sldId id="3289" r:id="rId9"/>
    <p:sldId id="3286" r:id="rId10"/>
    <p:sldId id="3273" r:id="rId11"/>
    <p:sldId id="3274" r:id="rId12"/>
    <p:sldId id="3275" r:id="rId13"/>
    <p:sldId id="3290" r:id="rId14"/>
    <p:sldId id="3287" r:id="rId15"/>
    <p:sldId id="3281" r:id="rId16"/>
    <p:sldId id="3282" r:id="rId17"/>
    <p:sldId id="3283" r:id="rId18"/>
    <p:sldId id="3291" r:id="rId19"/>
    <p:sldId id="3288" r:id="rId20"/>
    <p:sldId id="3277" r:id="rId21"/>
    <p:sldId id="3279" r:id="rId22"/>
    <p:sldId id="329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817"/>
    <a:srgbClr val="5ED1E5"/>
    <a:srgbClr val="0673AE"/>
    <a:srgbClr val="33AE7F"/>
    <a:srgbClr val="FE5817"/>
    <a:srgbClr val="FFC000"/>
    <a:srgbClr val="66CCFF"/>
    <a:srgbClr val="33C0C9"/>
    <a:srgbClr val="FFFFFF"/>
    <a:srgbClr val="0143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5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820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264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5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27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81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68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8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1511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690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28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9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383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42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613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4124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2402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5794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0621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516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6102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889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99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>
            <a:spLocks/>
          </p:cNvSpPr>
          <p:nvPr/>
        </p:nvSpPr>
        <p:spPr bwMode="auto">
          <a:xfrm>
            <a:off x="6141343" y="0"/>
            <a:ext cx="6713834" cy="7232650"/>
          </a:xfrm>
          <a:custGeom>
            <a:avLst/>
            <a:gdLst>
              <a:gd name="connsiteX0" fmla="*/ 0 w 6713834"/>
              <a:gd name="connsiteY0" fmla="*/ 0 h 7232650"/>
              <a:gd name="connsiteX1" fmla="*/ 6713834 w 6713834"/>
              <a:gd name="connsiteY1" fmla="*/ 0 h 7232650"/>
              <a:gd name="connsiteX2" fmla="*/ 6713834 w 6713834"/>
              <a:gd name="connsiteY2" fmla="*/ 7232650 h 7232650"/>
              <a:gd name="connsiteX3" fmla="*/ 4212349 w 6713834"/>
              <a:gd name="connsiteY3" fmla="*/ 723265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13834" h="7232650">
                <a:moveTo>
                  <a:pt x="0" y="0"/>
                </a:moveTo>
                <a:lnTo>
                  <a:pt x="6713834" y="0"/>
                </a:lnTo>
                <a:lnTo>
                  <a:pt x="6713834" y="7232650"/>
                </a:lnTo>
                <a:lnTo>
                  <a:pt x="4212349" y="7232650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141344" y="1653112"/>
            <a:ext cx="4484690" cy="5579537"/>
          </a:xfrm>
          <a:custGeom>
            <a:avLst/>
            <a:gdLst>
              <a:gd name="T0" fmla="*/ 1488 w 2009"/>
              <a:gd name="T1" fmla="*/ 0 h 2474"/>
              <a:gd name="T2" fmla="*/ 2009 w 2009"/>
              <a:gd name="T3" fmla="*/ 892 h 2474"/>
              <a:gd name="T4" fmla="*/ 1060 w 2009"/>
              <a:gd name="T5" fmla="*/ 2474 h 2474"/>
              <a:gd name="T6" fmla="*/ 0 w 2009"/>
              <a:gd name="T7" fmla="*/ 2474 h 2474"/>
              <a:gd name="T8" fmla="*/ 1488 w 2009"/>
              <a:gd name="T9" fmla="*/ 0 h 2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9" h="2474">
                <a:moveTo>
                  <a:pt x="1488" y="0"/>
                </a:moveTo>
                <a:lnTo>
                  <a:pt x="2009" y="892"/>
                </a:lnTo>
                <a:lnTo>
                  <a:pt x="1060" y="2474"/>
                </a:lnTo>
                <a:lnTo>
                  <a:pt x="0" y="2474"/>
                </a:lnTo>
                <a:lnTo>
                  <a:pt x="148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141344" y="0"/>
            <a:ext cx="4484690" cy="5681025"/>
          </a:xfrm>
          <a:custGeom>
            <a:avLst/>
            <a:gdLst>
              <a:gd name="T0" fmla="*/ 0 w 2009"/>
              <a:gd name="T1" fmla="*/ 0 h 2519"/>
              <a:gd name="T2" fmla="*/ 1060 w 2009"/>
              <a:gd name="T3" fmla="*/ 0 h 2519"/>
              <a:gd name="T4" fmla="*/ 2009 w 2009"/>
              <a:gd name="T5" fmla="*/ 1625 h 2519"/>
              <a:gd name="T6" fmla="*/ 1473 w 2009"/>
              <a:gd name="T7" fmla="*/ 2519 h 2519"/>
              <a:gd name="T8" fmla="*/ 0 w 2009"/>
              <a:gd name="T9" fmla="*/ 0 h 2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9" h="2519">
                <a:moveTo>
                  <a:pt x="0" y="0"/>
                </a:moveTo>
                <a:lnTo>
                  <a:pt x="1060" y="0"/>
                </a:lnTo>
                <a:lnTo>
                  <a:pt x="2009" y="1625"/>
                </a:lnTo>
                <a:lnTo>
                  <a:pt x="1473" y="251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884759" y="2840512"/>
            <a:ext cx="4950576" cy="43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MARKETING PPT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84759" y="3278625"/>
            <a:ext cx="691118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国外旅游英文介绍</a:t>
            </a:r>
            <a:r>
              <a:rPr lang="en-US" altLang="zh-CN" sz="44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4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0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151168" y="1429090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163441" y="2444751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541567" y="2060412"/>
            <a:ext cx="6315176" cy="5178936"/>
          </a:xfrm>
          <a:custGeom>
            <a:avLst/>
            <a:gdLst>
              <a:gd name="T0" fmla="*/ 1718 w 2829"/>
              <a:gd name="T1" fmla="*/ 0 h 2320"/>
              <a:gd name="T2" fmla="*/ 2829 w 2829"/>
              <a:gd name="T3" fmla="*/ 0 h 2320"/>
              <a:gd name="T4" fmla="*/ 1111 w 2829"/>
              <a:gd name="T5" fmla="*/ 2320 h 2320"/>
              <a:gd name="T6" fmla="*/ 0 w 2829"/>
              <a:gd name="T7" fmla="*/ 2320 h 2320"/>
              <a:gd name="T8" fmla="*/ 1718 w 2829"/>
              <a:gd name="T9" fmla="*/ 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9" h="2320">
                <a:moveTo>
                  <a:pt x="1718" y="0"/>
                </a:moveTo>
                <a:lnTo>
                  <a:pt x="2829" y="0"/>
                </a:lnTo>
                <a:lnTo>
                  <a:pt x="1111" y="2320"/>
                </a:lnTo>
                <a:lnTo>
                  <a:pt x="0" y="2320"/>
                </a:lnTo>
                <a:lnTo>
                  <a:pt x="1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8"/>
          <p:cNvSpPr>
            <a:spLocks/>
          </p:cNvSpPr>
          <p:nvPr/>
        </p:nvSpPr>
        <p:spPr bwMode="auto">
          <a:xfrm>
            <a:off x="2887714" y="2232"/>
            <a:ext cx="3969028" cy="2058180"/>
          </a:xfrm>
          <a:custGeom>
            <a:avLst/>
            <a:gdLst>
              <a:gd name="T0" fmla="*/ 0 w 1778"/>
              <a:gd name="T1" fmla="*/ 0 h 922"/>
              <a:gd name="T2" fmla="*/ 1111 w 1778"/>
              <a:gd name="T3" fmla="*/ 0 h 922"/>
              <a:gd name="T4" fmla="*/ 1778 w 1778"/>
              <a:gd name="T5" fmla="*/ 922 h 922"/>
              <a:gd name="T6" fmla="*/ 667 w 1778"/>
              <a:gd name="T7" fmla="*/ 922 h 922"/>
              <a:gd name="T8" fmla="*/ 0 w 1778"/>
              <a:gd name="T9" fmla="*/ 0 h 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8" h="922">
                <a:moveTo>
                  <a:pt x="0" y="0"/>
                </a:moveTo>
                <a:lnTo>
                  <a:pt x="1111" y="0"/>
                </a:lnTo>
                <a:lnTo>
                  <a:pt x="1778" y="922"/>
                </a:lnTo>
                <a:lnTo>
                  <a:pt x="667" y="92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376628" y="243218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376628" y="343908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376628" y="4445984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376628" y="545288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335119" y="243823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335119" y="344513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335119" y="4452041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335119" y="545894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562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5" grpId="0" animBg="1"/>
      <p:bldP spid="18" grpId="0" animBg="1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 flipV="1">
            <a:off x="0" y="0"/>
            <a:ext cx="8827635" cy="7239348"/>
          </a:xfrm>
          <a:custGeom>
            <a:avLst/>
            <a:gdLst>
              <a:gd name="T0" fmla="*/ 1718 w 2829"/>
              <a:gd name="T1" fmla="*/ 0 h 2320"/>
              <a:gd name="T2" fmla="*/ 2829 w 2829"/>
              <a:gd name="T3" fmla="*/ 0 h 2320"/>
              <a:gd name="T4" fmla="*/ 1111 w 2829"/>
              <a:gd name="T5" fmla="*/ 2320 h 2320"/>
              <a:gd name="T6" fmla="*/ 0 w 2829"/>
              <a:gd name="T7" fmla="*/ 2320 h 2320"/>
              <a:gd name="T8" fmla="*/ 1718 w 2829"/>
              <a:gd name="T9" fmla="*/ 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9" h="2320">
                <a:moveTo>
                  <a:pt x="1718" y="0"/>
                </a:moveTo>
                <a:lnTo>
                  <a:pt x="2829" y="0"/>
                </a:lnTo>
                <a:lnTo>
                  <a:pt x="1111" y="2320"/>
                </a:lnTo>
                <a:lnTo>
                  <a:pt x="0" y="2320"/>
                </a:lnTo>
                <a:lnTo>
                  <a:pt x="1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739025" y="3270465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67265" y="2815071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70166" y="2630028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7812869" y="3099693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7812869" y="3676898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flipV="1">
            <a:off x="6357367" y="4591841"/>
            <a:ext cx="4393165" cy="2647507"/>
          </a:xfrm>
          <a:custGeom>
            <a:avLst/>
            <a:gdLst>
              <a:gd name="T0" fmla="*/ 0 w 1968"/>
              <a:gd name="T1" fmla="*/ 0 h 1186"/>
              <a:gd name="T2" fmla="*/ 1110 w 1968"/>
              <a:gd name="T3" fmla="*/ 0 h 1186"/>
              <a:gd name="T4" fmla="*/ 1968 w 1968"/>
              <a:gd name="T5" fmla="*/ 1186 h 1186"/>
              <a:gd name="T6" fmla="*/ 857 w 1968"/>
              <a:gd name="T7" fmla="*/ 1186 h 1186"/>
              <a:gd name="T8" fmla="*/ 0 w 1968"/>
              <a:gd name="T9" fmla="*/ 0 h 1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1186">
                <a:moveTo>
                  <a:pt x="0" y="0"/>
                </a:moveTo>
                <a:lnTo>
                  <a:pt x="1110" y="0"/>
                </a:lnTo>
                <a:lnTo>
                  <a:pt x="1968" y="1186"/>
                </a:lnTo>
                <a:lnTo>
                  <a:pt x="857" y="1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989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2052" grpId="0"/>
      <p:bldP spid="2053" grpId="0"/>
      <p:bldP spid="6" grpId="0"/>
      <p:bldP spid="7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79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05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0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14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 flipV="1">
            <a:off x="0" y="0"/>
            <a:ext cx="8827635" cy="7239348"/>
          </a:xfrm>
          <a:custGeom>
            <a:avLst/>
            <a:gdLst>
              <a:gd name="T0" fmla="*/ 1718 w 2829"/>
              <a:gd name="T1" fmla="*/ 0 h 2320"/>
              <a:gd name="T2" fmla="*/ 2829 w 2829"/>
              <a:gd name="T3" fmla="*/ 0 h 2320"/>
              <a:gd name="T4" fmla="*/ 1111 w 2829"/>
              <a:gd name="T5" fmla="*/ 2320 h 2320"/>
              <a:gd name="T6" fmla="*/ 0 w 2829"/>
              <a:gd name="T7" fmla="*/ 2320 h 2320"/>
              <a:gd name="T8" fmla="*/ 1718 w 2829"/>
              <a:gd name="T9" fmla="*/ 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9" h="2320">
                <a:moveTo>
                  <a:pt x="1718" y="0"/>
                </a:moveTo>
                <a:lnTo>
                  <a:pt x="2829" y="0"/>
                </a:lnTo>
                <a:lnTo>
                  <a:pt x="1111" y="2320"/>
                </a:lnTo>
                <a:lnTo>
                  <a:pt x="0" y="2320"/>
                </a:lnTo>
                <a:lnTo>
                  <a:pt x="1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739025" y="3270465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67265" y="2815071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70166" y="2630028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7812869" y="3099693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7812869" y="3676898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flipV="1">
            <a:off x="6357367" y="4591841"/>
            <a:ext cx="4393165" cy="2647507"/>
          </a:xfrm>
          <a:custGeom>
            <a:avLst/>
            <a:gdLst>
              <a:gd name="T0" fmla="*/ 0 w 1968"/>
              <a:gd name="T1" fmla="*/ 0 h 1186"/>
              <a:gd name="T2" fmla="*/ 1110 w 1968"/>
              <a:gd name="T3" fmla="*/ 0 h 1186"/>
              <a:gd name="T4" fmla="*/ 1968 w 1968"/>
              <a:gd name="T5" fmla="*/ 1186 h 1186"/>
              <a:gd name="T6" fmla="*/ 857 w 1968"/>
              <a:gd name="T7" fmla="*/ 1186 h 1186"/>
              <a:gd name="T8" fmla="*/ 0 w 1968"/>
              <a:gd name="T9" fmla="*/ 0 h 1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1186">
                <a:moveTo>
                  <a:pt x="0" y="0"/>
                </a:moveTo>
                <a:lnTo>
                  <a:pt x="1110" y="0"/>
                </a:lnTo>
                <a:lnTo>
                  <a:pt x="1968" y="1186"/>
                </a:lnTo>
                <a:lnTo>
                  <a:pt x="857" y="1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539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2052" grpId="0"/>
      <p:bldP spid="2053" grpId="0"/>
      <p:bldP spid="6" grpId="0"/>
      <p:bldP spid="7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461198" y="2634849"/>
            <a:ext cx="2948549" cy="2541855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148" tIns="51075" rIns="102148" bIns="510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1431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800797" y="2634849"/>
            <a:ext cx="2948549" cy="2541855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148" tIns="51075" rIns="102148" bIns="510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1431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136573" y="2634849"/>
            <a:ext cx="2948549" cy="2541855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148" tIns="51075" rIns="102148" bIns="510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1431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8472350" y="2634849"/>
            <a:ext cx="2948549" cy="2541855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2148" tIns="51075" rIns="102148" bIns="510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1431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66"/>
          <p:cNvSpPr txBox="1">
            <a:spLocks noChangeArrowheads="1"/>
          </p:cNvSpPr>
          <p:nvPr/>
        </p:nvSpPr>
        <p:spPr bwMode="auto">
          <a:xfrm>
            <a:off x="1545689" y="5875873"/>
            <a:ext cx="2779568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框 13"/>
          <p:cNvSpPr txBox="1">
            <a:spLocks noChangeArrowheads="1"/>
          </p:cNvSpPr>
          <p:nvPr/>
        </p:nvSpPr>
        <p:spPr bwMode="auto">
          <a:xfrm>
            <a:off x="2012143" y="5593914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2" name="文本框 66"/>
          <p:cNvSpPr txBox="1">
            <a:spLocks noChangeArrowheads="1"/>
          </p:cNvSpPr>
          <p:nvPr/>
        </p:nvSpPr>
        <p:spPr bwMode="auto">
          <a:xfrm>
            <a:off x="3885288" y="1712928"/>
            <a:ext cx="2779568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3"/>
          <p:cNvSpPr txBox="1">
            <a:spLocks noChangeArrowheads="1"/>
          </p:cNvSpPr>
          <p:nvPr/>
        </p:nvSpPr>
        <p:spPr bwMode="auto">
          <a:xfrm>
            <a:off x="4351742" y="1430969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4" name="文本框 66"/>
          <p:cNvSpPr txBox="1">
            <a:spLocks noChangeArrowheads="1"/>
          </p:cNvSpPr>
          <p:nvPr/>
        </p:nvSpPr>
        <p:spPr bwMode="auto">
          <a:xfrm>
            <a:off x="6221063" y="5875873"/>
            <a:ext cx="2779568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文本框 13"/>
          <p:cNvSpPr txBox="1">
            <a:spLocks noChangeArrowheads="1"/>
          </p:cNvSpPr>
          <p:nvPr/>
        </p:nvSpPr>
        <p:spPr bwMode="auto">
          <a:xfrm>
            <a:off x="6687518" y="5593914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文本框 66"/>
          <p:cNvSpPr txBox="1">
            <a:spLocks noChangeArrowheads="1"/>
          </p:cNvSpPr>
          <p:nvPr/>
        </p:nvSpPr>
        <p:spPr bwMode="auto">
          <a:xfrm>
            <a:off x="8556840" y="1712928"/>
            <a:ext cx="2779568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3"/>
          <p:cNvSpPr txBox="1">
            <a:spLocks noChangeArrowheads="1"/>
          </p:cNvSpPr>
          <p:nvPr/>
        </p:nvSpPr>
        <p:spPr bwMode="auto">
          <a:xfrm>
            <a:off x="9023295" y="1430969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7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41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14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96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 flipV="1">
            <a:off x="0" y="0"/>
            <a:ext cx="8827635" cy="7239348"/>
          </a:xfrm>
          <a:custGeom>
            <a:avLst/>
            <a:gdLst>
              <a:gd name="T0" fmla="*/ 1718 w 2829"/>
              <a:gd name="T1" fmla="*/ 0 h 2320"/>
              <a:gd name="T2" fmla="*/ 2829 w 2829"/>
              <a:gd name="T3" fmla="*/ 0 h 2320"/>
              <a:gd name="T4" fmla="*/ 1111 w 2829"/>
              <a:gd name="T5" fmla="*/ 2320 h 2320"/>
              <a:gd name="T6" fmla="*/ 0 w 2829"/>
              <a:gd name="T7" fmla="*/ 2320 h 2320"/>
              <a:gd name="T8" fmla="*/ 1718 w 2829"/>
              <a:gd name="T9" fmla="*/ 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9" h="2320">
                <a:moveTo>
                  <a:pt x="1718" y="0"/>
                </a:moveTo>
                <a:lnTo>
                  <a:pt x="2829" y="0"/>
                </a:lnTo>
                <a:lnTo>
                  <a:pt x="1111" y="2320"/>
                </a:lnTo>
                <a:lnTo>
                  <a:pt x="0" y="2320"/>
                </a:lnTo>
                <a:lnTo>
                  <a:pt x="1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739025" y="3270465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67265" y="2815071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70166" y="2630028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7812869" y="3099693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7812869" y="3676898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flipV="1">
            <a:off x="6357367" y="4591841"/>
            <a:ext cx="4393165" cy="2647507"/>
          </a:xfrm>
          <a:custGeom>
            <a:avLst/>
            <a:gdLst>
              <a:gd name="T0" fmla="*/ 0 w 1968"/>
              <a:gd name="T1" fmla="*/ 0 h 1186"/>
              <a:gd name="T2" fmla="*/ 1110 w 1968"/>
              <a:gd name="T3" fmla="*/ 0 h 1186"/>
              <a:gd name="T4" fmla="*/ 1968 w 1968"/>
              <a:gd name="T5" fmla="*/ 1186 h 1186"/>
              <a:gd name="T6" fmla="*/ 857 w 1968"/>
              <a:gd name="T7" fmla="*/ 1186 h 1186"/>
              <a:gd name="T8" fmla="*/ 0 w 1968"/>
              <a:gd name="T9" fmla="*/ 0 h 1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1186">
                <a:moveTo>
                  <a:pt x="0" y="0"/>
                </a:moveTo>
                <a:lnTo>
                  <a:pt x="1110" y="0"/>
                </a:lnTo>
                <a:lnTo>
                  <a:pt x="1968" y="1186"/>
                </a:lnTo>
                <a:lnTo>
                  <a:pt x="857" y="1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9673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2052" grpId="0"/>
      <p:bldP spid="2053" grpId="0"/>
      <p:bldP spid="6" grpId="0"/>
      <p:bldP spid="7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40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09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09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 flipV="1">
            <a:off x="0" y="0"/>
            <a:ext cx="8827635" cy="7239348"/>
          </a:xfrm>
          <a:custGeom>
            <a:avLst/>
            <a:gdLst>
              <a:gd name="T0" fmla="*/ 1718 w 2829"/>
              <a:gd name="T1" fmla="*/ 0 h 2320"/>
              <a:gd name="T2" fmla="*/ 2829 w 2829"/>
              <a:gd name="T3" fmla="*/ 0 h 2320"/>
              <a:gd name="T4" fmla="*/ 1111 w 2829"/>
              <a:gd name="T5" fmla="*/ 2320 h 2320"/>
              <a:gd name="T6" fmla="*/ 0 w 2829"/>
              <a:gd name="T7" fmla="*/ 2320 h 2320"/>
              <a:gd name="T8" fmla="*/ 1718 w 2829"/>
              <a:gd name="T9" fmla="*/ 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9" h="2320">
                <a:moveTo>
                  <a:pt x="1718" y="0"/>
                </a:moveTo>
                <a:lnTo>
                  <a:pt x="2829" y="0"/>
                </a:lnTo>
                <a:lnTo>
                  <a:pt x="1111" y="2320"/>
                </a:lnTo>
                <a:lnTo>
                  <a:pt x="0" y="2320"/>
                </a:lnTo>
                <a:lnTo>
                  <a:pt x="1718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739025" y="3270465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67265" y="2815071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70166" y="2630028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7812869" y="3099693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</a:t>
            </a:r>
            <a:r>
              <a:rPr lang="zh-CN" altLang="en-US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7812869" y="3676898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flipV="1">
            <a:off x="6357367" y="4591841"/>
            <a:ext cx="4393165" cy="2647507"/>
          </a:xfrm>
          <a:custGeom>
            <a:avLst/>
            <a:gdLst>
              <a:gd name="T0" fmla="*/ 0 w 1968"/>
              <a:gd name="T1" fmla="*/ 0 h 1186"/>
              <a:gd name="T2" fmla="*/ 1110 w 1968"/>
              <a:gd name="T3" fmla="*/ 0 h 1186"/>
              <a:gd name="T4" fmla="*/ 1968 w 1968"/>
              <a:gd name="T5" fmla="*/ 1186 h 1186"/>
              <a:gd name="T6" fmla="*/ 857 w 1968"/>
              <a:gd name="T7" fmla="*/ 1186 h 1186"/>
              <a:gd name="T8" fmla="*/ 0 w 1968"/>
              <a:gd name="T9" fmla="*/ 0 h 1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1186">
                <a:moveTo>
                  <a:pt x="0" y="0"/>
                </a:moveTo>
                <a:lnTo>
                  <a:pt x="1110" y="0"/>
                </a:lnTo>
                <a:lnTo>
                  <a:pt x="1968" y="1186"/>
                </a:lnTo>
                <a:lnTo>
                  <a:pt x="857" y="11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065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2052" grpId="0"/>
      <p:bldP spid="2053" grpId="0"/>
      <p:bldP spid="6" grpId="0"/>
      <p:bldP spid="7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占位符 18" descr="bigstock-Part-of-body-of-business-man-w-50977628.jpg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14239" y="1735138"/>
            <a:ext cx="3317875" cy="2313799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6" name="Rectangle 5"/>
          <p:cNvSpPr/>
          <p:nvPr/>
        </p:nvSpPr>
        <p:spPr>
          <a:xfrm>
            <a:off x="4770688" y="1735835"/>
            <a:ext cx="3317375" cy="231253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26637" y="1735835"/>
            <a:ext cx="3317375" cy="23125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 Placeholder 32"/>
          <p:cNvSpPr txBox="1">
            <a:spLocks/>
          </p:cNvSpPr>
          <p:nvPr/>
        </p:nvSpPr>
        <p:spPr>
          <a:xfrm>
            <a:off x="5083216" y="2454909"/>
            <a:ext cx="2680182" cy="121764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105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10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 Placeholder 33"/>
          <p:cNvSpPr txBox="1">
            <a:spLocks/>
          </p:cNvSpPr>
          <p:nvPr/>
        </p:nvSpPr>
        <p:spPr>
          <a:xfrm>
            <a:off x="5083216" y="2130501"/>
            <a:ext cx="2680182" cy="21095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71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37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 Placeholder 32"/>
          <p:cNvSpPr txBox="1">
            <a:spLocks/>
          </p:cNvSpPr>
          <p:nvPr/>
        </p:nvSpPr>
        <p:spPr>
          <a:xfrm>
            <a:off x="8273143" y="1958514"/>
            <a:ext cx="3001764" cy="18671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13" name="Text Placeholder 32"/>
          <p:cNvSpPr txBox="1">
            <a:spLocks/>
          </p:cNvSpPr>
          <p:nvPr/>
        </p:nvSpPr>
        <p:spPr>
          <a:xfrm>
            <a:off x="1414738" y="4846665"/>
            <a:ext cx="530267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454504" y="4541540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168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8278566" y="4774863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33"/>
          <p:cNvSpPr txBox="1">
            <a:spLocks/>
          </p:cNvSpPr>
          <p:nvPr/>
        </p:nvSpPr>
        <p:spPr>
          <a:xfrm>
            <a:off x="8273143" y="4494840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454504" y="5582206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r>
              <a:rPr lang="en-AU" sz="1687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68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8278566" y="5815529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8273143" y="5535506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2"/>
          <p:cNvSpPr txBox="1">
            <a:spLocks/>
          </p:cNvSpPr>
          <p:nvPr/>
        </p:nvSpPr>
        <p:spPr>
          <a:xfrm>
            <a:off x="1414738" y="4454749"/>
            <a:ext cx="4718902" cy="32316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56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3" grpId="0"/>
      <p:bldP spid="23" grpId="0" animBg="1"/>
      <p:bldP spid="24" grpId="0"/>
      <p:bldP spid="25" grpId="0"/>
      <p:bldP spid="26" grpId="0" animBg="1"/>
      <p:bldP spid="27" grpId="0"/>
      <p:bldP spid="28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11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8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1757967" y="671266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 bwMode="auto">
          <a:xfrm>
            <a:off x="6141343" y="0"/>
            <a:ext cx="6713834" cy="7232650"/>
          </a:xfrm>
          <a:custGeom>
            <a:avLst/>
            <a:gdLst>
              <a:gd name="connsiteX0" fmla="*/ 0 w 6713834"/>
              <a:gd name="connsiteY0" fmla="*/ 0 h 7232650"/>
              <a:gd name="connsiteX1" fmla="*/ 6713834 w 6713834"/>
              <a:gd name="connsiteY1" fmla="*/ 0 h 7232650"/>
              <a:gd name="connsiteX2" fmla="*/ 6713834 w 6713834"/>
              <a:gd name="connsiteY2" fmla="*/ 7232650 h 7232650"/>
              <a:gd name="connsiteX3" fmla="*/ 4212349 w 6713834"/>
              <a:gd name="connsiteY3" fmla="*/ 723265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13834" h="7232650">
                <a:moveTo>
                  <a:pt x="0" y="0"/>
                </a:moveTo>
                <a:lnTo>
                  <a:pt x="6713834" y="0"/>
                </a:lnTo>
                <a:lnTo>
                  <a:pt x="6713834" y="7232650"/>
                </a:lnTo>
                <a:lnTo>
                  <a:pt x="4212349" y="7232650"/>
                </a:lnTo>
                <a:close/>
              </a:path>
            </a:pathLst>
          </a:custGeom>
          <a:blipFill dpi="0" rotWithShape="1">
            <a:blip r:embed="rId3" cstate="screen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141344" y="1653112"/>
            <a:ext cx="4484690" cy="5579537"/>
          </a:xfrm>
          <a:custGeom>
            <a:avLst/>
            <a:gdLst>
              <a:gd name="T0" fmla="*/ 1488 w 2009"/>
              <a:gd name="T1" fmla="*/ 0 h 2474"/>
              <a:gd name="T2" fmla="*/ 2009 w 2009"/>
              <a:gd name="T3" fmla="*/ 892 h 2474"/>
              <a:gd name="T4" fmla="*/ 1060 w 2009"/>
              <a:gd name="T5" fmla="*/ 2474 h 2474"/>
              <a:gd name="T6" fmla="*/ 0 w 2009"/>
              <a:gd name="T7" fmla="*/ 2474 h 2474"/>
              <a:gd name="T8" fmla="*/ 1488 w 2009"/>
              <a:gd name="T9" fmla="*/ 0 h 2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9" h="2474">
                <a:moveTo>
                  <a:pt x="1488" y="0"/>
                </a:moveTo>
                <a:lnTo>
                  <a:pt x="2009" y="892"/>
                </a:lnTo>
                <a:lnTo>
                  <a:pt x="1060" y="2474"/>
                </a:lnTo>
                <a:lnTo>
                  <a:pt x="0" y="2474"/>
                </a:lnTo>
                <a:lnTo>
                  <a:pt x="148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141344" y="0"/>
            <a:ext cx="4484690" cy="5681025"/>
          </a:xfrm>
          <a:custGeom>
            <a:avLst/>
            <a:gdLst>
              <a:gd name="T0" fmla="*/ 0 w 2009"/>
              <a:gd name="T1" fmla="*/ 0 h 2519"/>
              <a:gd name="T2" fmla="*/ 1060 w 2009"/>
              <a:gd name="T3" fmla="*/ 0 h 2519"/>
              <a:gd name="T4" fmla="*/ 2009 w 2009"/>
              <a:gd name="T5" fmla="*/ 1625 h 2519"/>
              <a:gd name="T6" fmla="*/ 1473 w 2009"/>
              <a:gd name="T7" fmla="*/ 2519 h 2519"/>
              <a:gd name="T8" fmla="*/ 0 w 2009"/>
              <a:gd name="T9" fmla="*/ 0 h 2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9" h="2519">
                <a:moveTo>
                  <a:pt x="0" y="0"/>
                </a:moveTo>
                <a:lnTo>
                  <a:pt x="1060" y="0"/>
                </a:lnTo>
                <a:lnTo>
                  <a:pt x="2009" y="1625"/>
                </a:lnTo>
                <a:lnTo>
                  <a:pt x="1473" y="251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84759" y="3278625"/>
            <a:ext cx="655272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84759" y="4432884"/>
            <a:ext cx="432048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851185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红色简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0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BFBFBF"/>
      </a:accent2>
      <a:accent3>
        <a:srgbClr val="C00000"/>
      </a:accent3>
      <a:accent4>
        <a:srgbClr val="BFBFBF"/>
      </a:accent4>
      <a:accent5>
        <a:srgbClr val="C00000"/>
      </a:accent5>
      <a:accent6>
        <a:srgbClr val="BFBFBF"/>
      </a:accent6>
      <a:hlink>
        <a:srgbClr val="C00000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2970</Words>
  <Application>Microsoft Office PowerPoint</Application>
  <PresentationFormat>自定义</PresentationFormat>
  <Paragraphs>276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Gill Sans</vt:lpstr>
      <vt:lpstr>Lato Regular</vt:lpstr>
      <vt:lpstr>League Gothic Regular</vt:lpstr>
      <vt:lpstr>Oxygen</vt:lpstr>
      <vt:lpstr>Source Sans Pro ExtraLight</vt:lpstr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红色简约</dc:title>
  <dc:creator/>
  <cp:keywords>第一PPT模板网-WWW.1PPT.COM</cp:keywords>
  <cp:lastModifiedBy/>
  <cp:revision>1</cp:revision>
  <dcterms:created xsi:type="dcterms:W3CDTF">2016-11-05T18:01:48Z</dcterms:created>
  <dcterms:modified xsi:type="dcterms:W3CDTF">2019-10-07T05:46:22Z</dcterms:modified>
</cp:coreProperties>
</file>