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94" r:id="rId2"/>
    <p:sldId id="3195" r:id="rId3"/>
    <p:sldId id="3196" r:id="rId4"/>
    <p:sldId id="3149" r:id="rId5"/>
    <p:sldId id="3173" r:id="rId6"/>
    <p:sldId id="3172" r:id="rId7"/>
    <p:sldId id="3181" r:id="rId8"/>
    <p:sldId id="3197" r:id="rId9"/>
    <p:sldId id="3170" r:id="rId10"/>
    <p:sldId id="3174" r:id="rId11"/>
    <p:sldId id="3168" r:id="rId12"/>
    <p:sldId id="3171" r:id="rId13"/>
    <p:sldId id="3198" r:id="rId14"/>
    <p:sldId id="3178" r:id="rId15"/>
    <p:sldId id="3175" r:id="rId16"/>
    <p:sldId id="3179" r:id="rId17"/>
    <p:sldId id="3169" r:id="rId18"/>
    <p:sldId id="3199" r:id="rId19"/>
    <p:sldId id="3180" r:id="rId20"/>
    <p:sldId id="3176" r:id="rId21"/>
    <p:sldId id="3177" r:id="rId22"/>
    <p:sldId id="320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236"/>
    <a:srgbClr val="169274"/>
    <a:srgbClr val="60AEA9"/>
    <a:srgbClr val="84004C"/>
    <a:srgbClr val="8B2FC3"/>
    <a:srgbClr val="C9247B"/>
    <a:srgbClr val="F3C5BE"/>
    <a:srgbClr val="00B369"/>
    <a:srgbClr val="1A8CE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431-46D1-96E4-D72543CD829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537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2067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826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869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004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186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5656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42021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037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2222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3465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439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4265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3410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7809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1997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3648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44316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9772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54839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544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383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0"/>
            <a:ext cx="308696" cy="520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285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68887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53" y="1377296"/>
            <a:ext cx="12858044" cy="44780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732706" y="3809653"/>
            <a:ext cx="2966656" cy="372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The year-end summary report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421263" y="3112269"/>
            <a:ext cx="7589544" cy="769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4400" cap="all" spc="600" dirty="0">
                <a:solidFill>
                  <a:schemeClr val="bg1">
                    <a:lumMod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国外旅游英文</a:t>
            </a:r>
            <a:r>
              <a:rPr lang="en-US" altLang="zh-CN" sz="4400" cap="all" spc="600" dirty="0" err="1">
                <a:solidFill>
                  <a:schemeClr val="bg1">
                    <a:lumMod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400" cap="all" spc="600" dirty="0">
                <a:solidFill>
                  <a:schemeClr val="bg1">
                    <a:lumMod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4400" cap="all" spc="600" dirty="0">
              <a:solidFill>
                <a:schemeClr val="accent2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6768064" y="3995500"/>
            <a:ext cx="93598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10710928" y="3995500"/>
            <a:ext cx="93598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8405" y="1378899"/>
            <a:ext cx="5285690" cy="4474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6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9" y="2130821"/>
            <a:ext cx="12855223" cy="510138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171508" y="695641"/>
            <a:ext cx="2515737" cy="647764"/>
            <a:chOff x="4071938" y="642938"/>
            <a:chExt cx="2386012" cy="614362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4071938" y="642938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071938" y="1257300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4881562" y="678789"/>
            <a:ext cx="3095272" cy="646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Dir</a:t>
            </a:r>
            <a:r>
              <a:rPr lang="en-US" altLang="zh-HK" sz="3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ectory</a:t>
            </a:r>
            <a:endParaRPr lang="zh-HK" altLang="en-US" sz="36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42" y="7066496"/>
            <a:ext cx="12854870" cy="1657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5" name="矩形 14"/>
          <p:cNvSpPr/>
          <p:nvPr/>
        </p:nvSpPr>
        <p:spPr>
          <a:xfrm>
            <a:off x="1942" y="2047965"/>
            <a:ext cx="12854870" cy="1657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67802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椭圆 26"/>
          <p:cNvSpPr/>
          <p:nvPr/>
        </p:nvSpPr>
        <p:spPr>
          <a:xfrm>
            <a:off x="1927558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3952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椭圆 17"/>
          <p:cNvSpPr/>
          <p:nvPr/>
        </p:nvSpPr>
        <p:spPr>
          <a:xfrm>
            <a:off x="4489055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75576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椭圆 19"/>
          <p:cNvSpPr/>
          <p:nvPr/>
        </p:nvSpPr>
        <p:spPr>
          <a:xfrm>
            <a:off x="7005298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1726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椭圆 22"/>
          <p:cNvSpPr/>
          <p:nvPr/>
        </p:nvSpPr>
        <p:spPr>
          <a:xfrm>
            <a:off x="9566795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465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/>
      <p:bldP spid="5" grpId="0" animBg="1"/>
      <p:bldP spid="15" grpId="0" animBg="1"/>
      <p:bldP spid="32" grpId="0"/>
      <p:bldP spid="27" grpId="0" animBg="1"/>
      <p:bldP spid="17" grpId="0"/>
      <p:bldP spid="18" grpId="0" animBg="1"/>
      <p:bldP spid="19" grpId="0"/>
      <p:bldP spid="20" grpId="0" animBg="1"/>
      <p:bldP spid="22" grpId="0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772933" cy="1399792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56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11683"/>
            <a:ext cx="12896850" cy="5186234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1154406" y="236926"/>
            <a:ext cx="1890593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56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37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88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82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984612" cy="1399831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124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56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59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686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48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1019878" cy="1399831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271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596727" y="-18387"/>
            <a:ext cx="6544182" cy="6837376"/>
          </a:xfrm>
          <a:custGeom>
            <a:avLst/>
            <a:gdLst>
              <a:gd name="connsiteX0" fmla="*/ 782763 w 2618967"/>
              <a:gd name="connsiteY0" fmla="*/ 0 h 2736304"/>
              <a:gd name="connsiteX1" fmla="*/ 2618967 w 2618967"/>
              <a:gd name="connsiteY1" fmla="*/ 0 h 2736304"/>
              <a:gd name="connsiteX2" fmla="*/ 1831243 w 2618967"/>
              <a:gd name="connsiteY2" fmla="*/ 2736304 h 2736304"/>
              <a:gd name="connsiteX3" fmla="*/ 0 w 2618967"/>
              <a:gd name="connsiteY3" fmla="*/ 2736304 h 2736304"/>
              <a:gd name="connsiteX4" fmla="*/ 0 w 2618967"/>
              <a:gd name="connsiteY4" fmla="*/ 2719071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8967" h="2736304">
                <a:moveTo>
                  <a:pt x="782763" y="0"/>
                </a:moveTo>
                <a:lnTo>
                  <a:pt x="2618967" y="0"/>
                </a:lnTo>
                <a:lnTo>
                  <a:pt x="1831243" y="2736304"/>
                </a:lnTo>
                <a:lnTo>
                  <a:pt x="0" y="2736304"/>
                </a:lnTo>
                <a:lnTo>
                  <a:pt x="0" y="2719071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2"/>
          <p:cNvSpPr txBox="1"/>
          <p:nvPr/>
        </p:nvSpPr>
        <p:spPr>
          <a:xfrm>
            <a:off x="3868818" y="1528093"/>
            <a:ext cx="7673124" cy="657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2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CLICK PLEASE REPLACE THE WRITTEN CONTENT</a:t>
            </a:r>
            <a:endParaRPr 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>
          <a:xfrm>
            <a:off x="6833532" y="2833781"/>
            <a:ext cx="5040560" cy="2363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16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87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629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906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92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974994" cy="1399831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267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025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611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619126"/>
            <a:ext cx="5282188" cy="3493238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31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33258" y="520050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53" y="1377296"/>
            <a:ext cx="12858044" cy="44780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732706" y="3809653"/>
            <a:ext cx="2966656" cy="372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The year-end summary report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421263" y="3112269"/>
            <a:ext cx="7589544" cy="769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4400" cap="all" spc="600" dirty="0" smtClean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4400" cap="all" spc="600" dirty="0">
              <a:solidFill>
                <a:schemeClr val="accent2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6768064" y="3995500"/>
            <a:ext cx="93598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10710928" y="3995500"/>
            <a:ext cx="93598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8405" y="1378899"/>
            <a:ext cx="5285690" cy="4474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86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7A276C8-AADC-43BF-808C-4C0AEFB1629F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简洁商务"/>
</p:tagLst>
</file>

<file path=ppt/theme/theme1.xml><?xml version="1.0" encoding="utf-8"?>
<a:theme xmlns:a="http://schemas.openxmlformats.org/drawingml/2006/main" name="第一PPT，www.1ppt.com">
  <a:themeElements>
    <a:clrScheme name="自定义 3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5A600"/>
      </a:accent1>
      <a:accent2>
        <a:srgbClr val="6B1686"/>
      </a:accent2>
      <a:accent3>
        <a:srgbClr val="E5A600"/>
      </a:accent3>
      <a:accent4>
        <a:srgbClr val="6B1686"/>
      </a:accent4>
      <a:accent5>
        <a:srgbClr val="E5A600"/>
      </a:accent5>
      <a:accent6>
        <a:srgbClr val="6B1686"/>
      </a:accent6>
      <a:hlink>
        <a:srgbClr val="E5A600"/>
      </a:hlink>
      <a:folHlink>
        <a:srgbClr val="6B168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2050</Words>
  <Application>Microsoft Office PowerPoint</Application>
  <PresentationFormat>自定义</PresentationFormat>
  <Paragraphs>202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9" baseType="lpstr">
      <vt:lpstr>DFMincho-SU</vt:lpstr>
      <vt:lpstr>FontAwesome</vt:lpstr>
      <vt:lpstr>Gill Sans</vt:lpstr>
      <vt:lpstr>Lato</vt:lpstr>
      <vt:lpstr>Lato Regular</vt:lpstr>
      <vt:lpstr>League Gothic Regular</vt:lpstr>
      <vt:lpstr>新細明體</vt:lpstr>
      <vt:lpstr>Raavi</vt:lpstr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简洁商务</dc:title>
  <dc:creator/>
  <cp:keywords>第一PPT模板网-WWW.1PPT.COM</cp:keywords>
  <cp:lastModifiedBy/>
  <cp:revision>1</cp:revision>
  <dcterms:created xsi:type="dcterms:W3CDTF">2016-10-17T14:00:15Z</dcterms:created>
  <dcterms:modified xsi:type="dcterms:W3CDTF">2019-10-07T05:23:23Z</dcterms:modified>
</cp:coreProperties>
</file>