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39" r:id="rId2"/>
    <p:sldId id="3141" r:id="rId3"/>
    <p:sldId id="3140" r:id="rId4"/>
    <p:sldId id="3091" r:id="rId5"/>
    <p:sldId id="3089" r:id="rId6"/>
    <p:sldId id="3090" r:id="rId7"/>
    <p:sldId id="3092" r:id="rId8"/>
    <p:sldId id="3142" r:id="rId9"/>
    <p:sldId id="3125" r:id="rId10"/>
    <p:sldId id="3124" r:id="rId11"/>
    <p:sldId id="3088" r:id="rId12"/>
    <p:sldId id="3097" r:id="rId13"/>
    <p:sldId id="3143" r:id="rId14"/>
    <p:sldId id="3087" r:id="rId15"/>
    <p:sldId id="3126" r:id="rId16"/>
    <p:sldId id="3094" r:id="rId17"/>
    <p:sldId id="3093" r:id="rId18"/>
    <p:sldId id="3144" r:id="rId19"/>
    <p:sldId id="3095" r:id="rId20"/>
    <p:sldId id="3127" r:id="rId21"/>
    <p:sldId id="3096" r:id="rId22"/>
    <p:sldId id="314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47763552"/>
        <c:axId val="1847759744"/>
      </c:lineChart>
      <c:catAx>
        <c:axId val="1847763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847759744"/>
        <c:crosses val="autoZero"/>
        <c:auto val="1"/>
        <c:lblAlgn val="ctr"/>
        <c:lblOffset val="100"/>
        <c:noMultiLvlLbl val="0"/>
      </c:catAx>
      <c:valAx>
        <c:axId val="1847759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847763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847751040"/>
        <c:axId val="1847769536"/>
        <c:axId val="0"/>
      </c:bar3DChart>
      <c:catAx>
        <c:axId val="18477510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847769536"/>
        <c:crosses val="autoZero"/>
        <c:auto val="1"/>
        <c:lblAlgn val="ctr"/>
        <c:lblOffset val="100"/>
        <c:noMultiLvlLbl val="0"/>
      </c:catAx>
      <c:valAx>
        <c:axId val="1847769536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847751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847779328"/>
        <c:axId val="1847776064"/>
      </c:barChart>
      <c:catAx>
        <c:axId val="18477793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47776064"/>
        <c:crosses val="autoZero"/>
        <c:auto val="1"/>
        <c:lblAlgn val="ctr"/>
        <c:lblOffset val="100"/>
        <c:noMultiLvlLbl val="0"/>
      </c:catAx>
      <c:valAx>
        <c:axId val="18477760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477793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1847778240"/>
        <c:axId val="1847749408"/>
      </c:barChart>
      <c:catAx>
        <c:axId val="18477782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47749408"/>
        <c:crosses val="autoZero"/>
        <c:auto val="1"/>
        <c:lblAlgn val="ctr"/>
        <c:lblOffset val="100"/>
        <c:noMultiLvlLbl val="0"/>
      </c:catAx>
      <c:valAx>
        <c:axId val="18477494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477782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847768992"/>
        <c:axId val="1847770624"/>
      </c:barChart>
      <c:catAx>
        <c:axId val="18477689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47770624"/>
        <c:crosses val="autoZero"/>
        <c:auto val="1"/>
        <c:lblAlgn val="ctr"/>
        <c:lblOffset val="100"/>
        <c:noMultiLvlLbl val="0"/>
      </c:catAx>
      <c:valAx>
        <c:axId val="18477706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4776899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1847770080"/>
        <c:axId val="1847772256"/>
      </c:barChart>
      <c:catAx>
        <c:axId val="18477700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47772256"/>
        <c:crosses val="autoZero"/>
        <c:auto val="1"/>
        <c:lblAlgn val="ctr"/>
        <c:lblOffset val="100"/>
        <c:noMultiLvlLbl val="0"/>
      </c:catAx>
      <c:valAx>
        <c:axId val="18477722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4777008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47752128"/>
        <c:axId val="1847757024"/>
      </c:barChart>
      <c:catAx>
        <c:axId val="18477521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847757024"/>
        <c:crosses val="autoZero"/>
        <c:auto val="1"/>
        <c:lblAlgn val="ctr"/>
        <c:lblOffset val="100"/>
        <c:noMultiLvlLbl val="0"/>
      </c:catAx>
      <c:valAx>
        <c:axId val="1847757024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847752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150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559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053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912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505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019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824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374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343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7143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377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235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13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7471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0089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646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09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707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950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53" y="1"/>
            <a:ext cx="12858042" cy="292432"/>
            <a:chOff x="1249363" y="80963"/>
            <a:chExt cx="6646862" cy="20796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49363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5513" y="80963"/>
              <a:ext cx="2214563" cy="20796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80075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8"/>
          <p:cNvSpPr>
            <a:spLocks/>
          </p:cNvSpPr>
          <p:nvPr/>
        </p:nvSpPr>
        <p:spPr bwMode="auto">
          <a:xfrm>
            <a:off x="353" y="6024976"/>
            <a:ext cx="12858044" cy="1207675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3" y="5620931"/>
            <a:ext cx="12858044" cy="1611720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792019" y="2104157"/>
            <a:ext cx="766980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国外旅游攻略</a:t>
            </a:r>
            <a:r>
              <a:rPr lang="en-US" altLang="zh-CN" sz="60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6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6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2755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01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894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02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411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03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237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04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278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810720" y="3733036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770377" y="233334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680242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227805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884759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3" y="1"/>
            <a:ext cx="12858042" cy="292432"/>
            <a:chOff x="1249363" y="80963"/>
            <a:chExt cx="6646862" cy="20796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49363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5513" y="80963"/>
              <a:ext cx="2214563" cy="20796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80075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8"/>
          <p:cNvSpPr>
            <a:spLocks/>
          </p:cNvSpPr>
          <p:nvPr/>
        </p:nvSpPr>
        <p:spPr bwMode="auto">
          <a:xfrm>
            <a:off x="353" y="6024976"/>
            <a:ext cx="12858044" cy="1207675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3" y="5620931"/>
            <a:ext cx="12858044" cy="1611720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045074" y="2336702"/>
            <a:ext cx="676860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13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586FAC0-A1A5-4CCB-9737-391734CF1D3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红色简洁"/>
</p:tagLst>
</file>

<file path=ppt/theme/theme1.xml><?xml version="1.0" encoding="utf-8"?>
<a:theme xmlns:a="http://schemas.openxmlformats.org/drawingml/2006/main" name="第一PPT，www.1ppt.com">
  <a:themeElements>
    <a:clrScheme name="自定义 19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41849"/>
      </a:accent1>
      <a:accent2>
        <a:srgbClr val="FF5351"/>
      </a:accent2>
      <a:accent3>
        <a:srgbClr val="841849"/>
      </a:accent3>
      <a:accent4>
        <a:srgbClr val="FF5351"/>
      </a:accent4>
      <a:accent5>
        <a:srgbClr val="841849"/>
      </a:accent5>
      <a:accent6>
        <a:srgbClr val="FF5351"/>
      </a:accent6>
      <a:hlink>
        <a:srgbClr val="841849"/>
      </a:hlink>
      <a:folHlink>
        <a:srgbClr val="FF535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2617</Words>
  <Application>Microsoft Office PowerPoint</Application>
  <PresentationFormat>自定义</PresentationFormat>
  <Paragraphs>202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Simply City Light</vt:lpstr>
      <vt:lpstr>华文细黑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红色简洁</dc:title>
  <dc:creator/>
  <cp:keywords>第一PPT模板网-WWW.1PPT.COM</cp:keywords>
  <cp:lastModifiedBy/>
  <cp:revision>1</cp:revision>
  <dcterms:created xsi:type="dcterms:W3CDTF">2016-10-17T14:00:15Z</dcterms:created>
  <dcterms:modified xsi:type="dcterms:W3CDTF">2019-10-07T05:18:04Z</dcterms:modified>
</cp:coreProperties>
</file>