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59" r:id="rId5"/>
    <p:sldId id="257" r:id="rId6"/>
    <p:sldId id="260" r:id="rId7"/>
    <p:sldId id="275" r:id="rId8"/>
    <p:sldId id="262" r:id="rId9"/>
    <p:sldId id="265" r:id="rId10"/>
    <p:sldId id="266" r:id="rId11"/>
    <p:sldId id="267" r:id="rId12"/>
    <p:sldId id="276" r:id="rId13"/>
    <p:sldId id="263" r:id="rId14"/>
    <p:sldId id="268" r:id="rId15"/>
    <p:sldId id="277" r:id="rId16"/>
    <p:sldId id="269" r:id="rId17"/>
    <p:sldId id="270" r:id="rId18"/>
    <p:sldId id="264" r:id="rId19"/>
    <p:sldId id="271" r:id="rId20"/>
    <p:sldId id="273" r:id="rId21"/>
    <p:sldId id="278" r:id="rId22"/>
    <p:sldId id="272" r:id="rId23"/>
    <p:sldId id="27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982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750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73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758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999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934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23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06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143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60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11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5537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4566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4712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705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1185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4872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735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6512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3179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2993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395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01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2019/10/6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电子商务团队建设</a:t>
            </a:r>
            <a:r>
              <a:rPr lang="en-US" altLang="zh-CN" sz="2800" b="1" spc="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spc="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4843" y="4493196"/>
            <a:ext cx="3462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汇报人：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XXX      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日期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：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201X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月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1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6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5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:a16="http://schemas.microsoft.com/office/drawing/2014/main" xmlns="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:a16="http://schemas.microsoft.com/office/drawing/2014/main" xmlns="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:a16="http://schemas.microsoft.com/office/drawing/2014/main" xmlns="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xmlns="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xmlns="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:a16="http://schemas.microsoft.com/office/drawing/2014/main" xmlns="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2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:a16="http://schemas.microsoft.com/office/drawing/2014/main" xmlns="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:a16="http://schemas.microsoft.com/office/drawing/2014/main" xmlns="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:a16="http://schemas.microsoft.com/office/drawing/2014/main" xmlns="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:a16="http://schemas.microsoft.com/office/drawing/2014/main" xmlns="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5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3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:a16="http://schemas.microsoft.com/office/drawing/2014/main" xmlns="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:a16="http://schemas.microsoft.com/office/drawing/2014/main" xmlns="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:a16="http://schemas.microsoft.com/office/drawing/2014/main" xmlns="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:a16="http://schemas.microsoft.com/office/drawing/2014/main" xmlns="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:a16="http://schemas.microsoft.com/office/drawing/2014/main" xmlns="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:a16="http://schemas.microsoft.com/office/drawing/2014/main" xmlns="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:a16="http://schemas.microsoft.com/office/drawing/2014/main" xmlns="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:a16="http://schemas.microsoft.com/office/drawing/2014/main" xmlns="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:a16="http://schemas.microsoft.com/office/drawing/2014/main" xmlns="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xmlns="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:a16="http://schemas.microsoft.com/office/drawing/2014/main" xmlns="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:a16="http://schemas.microsoft.com/office/drawing/2014/main" xmlns="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:a16="http://schemas.microsoft.com/office/drawing/2014/main" xmlns="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xmlns="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xmlns="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xmlns="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xmlns="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xmlns="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xmlns="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:a16="http://schemas.microsoft.com/office/drawing/2014/main" xmlns="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:a16="http://schemas.microsoft.com/office/drawing/2014/main" xmlns="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:a16="http://schemas.microsoft.com/office/drawing/2014/main" xmlns="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:a16="http://schemas.microsoft.com/office/drawing/2014/main" xmlns="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xmlns="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xmlns="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:a16="http://schemas.microsoft.com/office/drawing/2014/main" xmlns="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:a16="http://schemas.microsoft.com/office/drawing/2014/main" xmlns="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:a16="http://schemas.microsoft.com/office/drawing/2014/main" xmlns="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:a16="http://schemas.microsoft.com/office/drawing/2014/main" xmlns="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:a16="http://schemas.microsoft.com/office/drawing/2014/main" xmlns="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:a16="http://schemas.microsoft.com/office/drawing/2014/main" xmlns="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:a16="http://schemas.microsoft.com/office/drawing/2014/main" xmlns="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:a16="http://schemas.microsoft.com/office/drawing/2014/main" xmlns="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0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34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:a16="http://schemas.microsoft.com/office/drawing/2014/main" xmlns="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:a16="http://schemas.microsoft.com/office/drawing/2014/main" xmlns="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:a16="http://schemas.microsoft.com/office/drawing/2014/main" xmlns="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:a16="http://schemas.microsoft.com/office/drawing/2014/main" xmlns="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:a16="http://schemas.microsoft.com/office/drawing/2014/main" xmlns="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93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:a16="http://schemas.microsoft.com/office/drawing/2014/main" xmlns="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:a16="http://schemas.microsoft.com/office/drawing/2014/main" xmlns="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:a16="http://schemas.microsoft.com/office/drawing/2014/main" xmlns="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:a16="http://schemas.microsoft.com/office/drawing/2014/main" xmlns="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:a16="http://schemas.microsoft.com/office/drawing/2014/main" xmlns="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:a16="http://schemas.microsoft.com/office/drawing/2014/main" xmlns="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:a16="http://schemas.microsoft.com/office/drawing/2014/main" xmlns="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:a16="http://schemas.microsoft.com/office/drawing/2014/main" xmlns="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:a16="http://schemas.microsoft.com/office/drawing/2014/main" xmlns="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:a16="http://schemas.microsoft.com/office/drawing/2014/main" xmlns="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:a16="http://schemas.microsoft.com/office/drawing/2014/main" xmlns="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1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:a16="http://schemas.microsoft.com/office/drawing/2014/main" xmlns="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:a16="http://schemas.microsoft.com/office/drawing/2014/main" xmlns="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:a16="http://schemas.microsoft.com/office/drawing/2014/main" xmlns="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:a16="http://schemas.microsoft.com/office/drawing/2014/main" xmlns="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:a16="http://schemas.microsoft.com/office/drawing/2014/main" xmlns="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:a16="http://schemas.microsoft.com/office/drawing/2014/main" xmlns="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:a16="http://schemas.microsoft.com/office/drawing/2014/main" xmlns="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:a16="http://schemas.microsoft.com/office/drawing/2014/main" xmlns="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:a16="http://schemas.microsoft.com/office/drawing/2014/main" xmlns="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:a16="http://schemas.microsoft.com/office/drawing/2014/main" xmlns="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:a16="http://schemas.microsoft.com/office/drawing/2014/main" xmlns="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:a16="http://schemas.microsoft.com/office/drawing/2014/main" xmlns="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:a16="http://schemas.microsoft.com/office/drawing/2014/main" xmlns="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:a16="http://schemas.microsoft.com/office/drawing/2014/main" xmlns="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:a16="http://schemas.microsoft.com/office/drawing/2014/main" xmlns="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:a16="http://schemas.microsoft.com/office/drawing/2014/main" xmlns="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:a16="http://schemas.microsoft.com/office/drawing/2014/main" xmlns="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:a16="http://schemas.microsoft.com/office/drawing/2014/main" xmlns="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:a16="http://schemas.microsoft.com/office/drawing/2014/main" xmlns="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:a16="http://schemas.microsoft.com/office/drawing/2014/main" xmlns="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:a16="http://schemas.microsoft.com/office/drawing/2014/main" xmlns="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:a16="http://schemas.microsoft.com/office/drawing/2014/main" xmlns="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:a16="http://schemas.microsoft.com/office/drawing/2014/main" xmlns="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:a16="http://schemas.microsoft.com/office/drawing/2014/main" xmlns="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:a16="http://schemas.microsoft.com/office/drawing/2014/main" xmlns="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:a16="http://schemas.microsoft.com/office/drawing/2014/main" xmlns="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:a16="http://schemas.microsoft.com/office/drawing/2014/main" xmlns="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:a16="http://schemas.microsoft.com/office/drawing/2014/main" xmlns="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:a16="http://schemas.microsoft.com/office/drawing/2014/main" xmlns="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:a16="http://schemas.microsoft.com/office/drawing/2014/main" xmlns="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:a16="http://schemas.microsoft.com/office/drawing/2014/main" xmlns="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:a16="http://schemas.microsoft.com/office/drawing/2014/main" xmlns="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:a16="http://schemas.microsoft.com/office/drawing/2014/main" xmlns="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:a16="http://schemas.microsoft.com/office/drawing/2014/main" xmlns="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:a16="http://schemas.microsoft.com/office/drawing/2014/main" xmlns="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:a16="http://schemas.microsoft.com/office/drawing/2014/main" xmlns="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:a16="http://schemas.microsoft.com/office/drawing/2014/main" xmlns="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xmlns="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xmlns="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xmlns="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:a16="http://schemas.microsoft.com/office/drawing/2014/main" xmlns="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:a16="http://schemas.microsoft.com/office/drawing/2014/main" xmlns="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:a16="http://schemas.microsoft.com/office/drawing/2014/main" xmlns="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87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:a16="http://schemas.microsoft.com/office/drawing/2014/main" xmlns="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:a16="http://schemas.microsoft.com/office/drawing/2014/main" xmlns="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:a16="http://schemas.microsoft.com/office/drawing/2014/main" xmlns="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:a16="http://schemas.microsoft.com/office/drawing/2014/main" xmlns="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xmlns="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xmlns="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xmlns="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:a16="http://schemas.microsoft.com/office/drawing/2014/main" xmlns="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:a16="http://schemas.microsoft.com/office/drawing/2014/main" xmlns="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:a16="http://schemas.microsoft.com/office/drawing/2014/main" xmlns="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:a16="http://schemas.microsoft.com/office/drawing/2014/main" xmlns="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:a16="http://schemas.microsoft.com/office/drawing/2014/main" xmlns="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:a16="http://schemas.microsoft.com/office/drawing/2014/main" xmlns="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:a16="http://schemas.microsoft.com/office/drawing/2014/main" xmlns="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:a16="http://schemas.microsoft.com/office/drawing/2014/main" xmlns="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:a16="http://schemas.microsoft.com/office/drawing/2014/main" xmlns="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:a16="http://schemas.microsoft.com/office/drawing/2014/main" xmlns="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:a16="http://schemas.microsoft.com/office/drawing/2014/main" xmlns="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:a16="http://schemas.microsoft.com/office/drawing/2014/main" xmlns="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:a16="http://schemas.microsoft.com/office/drawing/2014/main" xmlns="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:a16="http://schemas.microsoft.com/office/drawing/2014/main" xmlns="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:a16="http://schemas.microsoft.com/office/drawing/2014/main" xmlns="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:a16="http://schemas.microsoft.com/office/drawing/2014/main" xmlns="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8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:a16="http://schemas.microsoft.com/office/drawing/2014/main" xmlns="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:a16="http://schemas.microsoft.com/office/drawing/2014/main" xmlns="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xmlns="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:a16="http://schemas.microsoft.com/office/drawing/2014/main" xmlns="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4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:a16="http://schemas.microsoft.com/office/drawing/2014/main" xmlns="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:a16="http://schemas.microsoft.com/office/drawing/2014/main" xmlns="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:a16="http://schemas.microsoft.com/office/drawing/2014/main" xmlns="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:a16="http://schemas.microsoft.com/office/drawing/2014/main" xmlns="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:a16="http://schemas.microsoft.com/office/drawing/2014/main" xmlns="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:a16="http://schemas.microsoft.com/office/drawing/2014/main" xmlns="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:a16="http://schemas.microsoft.com/office/drawing/2014/main" xmlns="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:a16="http://schemas.microsoft.com/office/drawing/2014/main" xmlns="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:a16="http://schemas.microsoft.com/office/drawing/2014/main" xmlns="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:a16="http://schemas.microsoft.com/office/drawing/2014/main" xmlns="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:a16="http://schemas.microsoft.com/office/drawing/2014/main" xmlns="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:a16="http://schemas.microsoft.com/office/drawing/2014/main" xmlns="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:a16="http://schemas.microsoft.com/office/drawing/2014/main" xmlns="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:a16="http://schemas.microsoft.com/office/drawing/2014/main" xmlns="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:a16="http://schemas.microsoft.com/office/drawing/2014/main" xmlns="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:a16="http://schemas.microsoft.com/office/drawing/2014/main" xmlns="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:a16="http://schemas.microsoft.com/office/drawing/2014/main" xmlns="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:a16="http://schemas.microsoft.com/office/drawing/2014/main" xmlns="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:a16="http://schemas.microsoft.com/office/drawing/2014/main" xmlns="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:a16="http://schemas.microsoft.com/office/drawing/2014/main" xmlns="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:a16="http://schemas.microsoft.com/office/drawing/2014/main" xmlns="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:a16="http://schemas.microsoft.com/office/drawing/2014/main" xmlns="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:a16="http://schemas.microsoft.com/office/drawing/2014/main" xmlns="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:a16="http://schemas.microsoft.com/office/drawing/2014/main" xmlns="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:a16="http://schemas.microsoft.com/office/drawing/2014/main" xmlns="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:a16="http://schemas.microsoft.com/office/drawing/2014/main" xmlns="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:a16="http://schemas.microsoft.com/office/drawing/2014/main" xmlns="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:a16="http://schemas.microsoft.com/office/drawing/2014/main" xmlns="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:a16="http://schemas.microsoft.com/office/drawing/2014/main" xmlns="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:a16="http://schemas.microsoft.com/office/drawing/2014/main" xmlns="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:a16="http://schemas.microsoft.com/office/drawing/2014/main" xmlns="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:a16="http://schemas.microsoft.com/office/drawing/2014/main" xmlns="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:a16="http://schemas.microsoft.com/office/drawing/2014/main" xmlns="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:a16="http://schemas.microsoft.com/office/drawing/2014/main" xmlns="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:a16="http://schemas.microsoft.com/office/drawing/2014/main" xmlns="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:a16="http://schemas.microsoft.com/office/drawing/2014/main" xmlns="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:a16="http://schemas.microsoft.com/office/drawing/2014/main" xmlns="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:a16="http://schemas.microsoft.com/office/drawing/2014/main" xmlns="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:a16="http://schemas.microsoft.com/office/drawing/2014/main" xmlns="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:a16="http://schemas.microsoft.com/office/drawing/2014/main" xmlns="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:a16="http://schemas.microsoft.com/office/drawing/2014/main" xmlns="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:a16="http://schemas.microsoft.com/office/drawing/2014/main" xmlns="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:a16="http://schemas.microsoft.com/office/drawing/2014/main" xmlns="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:a16="http://schemas.microsoft.com/office/drawing/2014/main" xmlns="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:a16="http://schemas.microsoft.com/office/drawing/2014/main" xmlns="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984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99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:a16="http://schemas.microsoft.com/office/drawing/2014/main" xmlns="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:a16="http://schemas.microsoft.com/office/drawing/2014/main" xmlns="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:a16="http://schemas.microsoft.com/office/drawing/2014/main" xmlns="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:a16="http://schemas.microsoft.com/office/drawing/2014/main" xmlns="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:a16="http://schemas.microsoft.com/office/drawing/2014/main" xmlns="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:a16="http://schemas.microsoft.com/office/drawing/2014/main" xmlns="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xmlns="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:a16="http://schemas.microsoft.com/office/drawing/2014/main" xmlns="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:a16="http://schemas.microsoft.com/office/drawing/2014/main" xmlns="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:a16="http://schemas.microsoft.com/office/drawing/2014/main" xmlns="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:a16="http://schemas.microsoft.com/office/drawing/2014/main" xmlns="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:a16="http://schemas.microsoft.com/office/drawing/2014/main" xmlns="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:a16="http://schemas.microsoft.com/office/drawing/2014/main" xmlns="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:a16="http://schemas.microsoft.com/office/drawing/2014/main" xmlns="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:a16="http://schemas.microsoft.com/office/drawing/2014/main" xmlns="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:a16="http://schemas.microsoft.com/office/drawing/2014/main" xmlns="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:a16="http://schemas.microsoft.com/office/drawing/2014/main" xmlns="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:a16="http://schemas.microsoft.com/office/drawing/2014/main" xmlns="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:a16="http://schemas.microsoft.com/office/drawing/2014/main" xmlns="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:a16="http://schemas.microsoft.com/office/drawing/2014/main" xmlns="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xmlns="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xmlns="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:a16="http://schemas.microsoft.com/office/drawing/2014/main" xmlns="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:a16="http://schemas.microsoft.com/office/drawing/2014/main" xmlns="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:a16="http://schemas.microsoft.com/office/drawing/2014/main" xmlns="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:a16="http://schemas.microsoft.com/office/drawing/2014/main" xmlns="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:a16="http://schemas.microsoft.com/office/drawing/2014/main" xmlns="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:a16="http://schemas.microsoft.com/office/drawing/2014/main" xmlns="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微立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1622</Words>
  <Application>Microsoft Office PowerPoint</Application>
  <PresentationFormat>宽屏</PresentationFormat>
  <Paragraphs>232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Aharoni</vt:lpstr>
      <vt:lpstr>Arial Unicode MS</vt:lpstr>
      <vt:lpstr>FontAwesome</vt:lpstr>
      <vt:lpstr>Gill Sans</vt:lpstr>
      <vt:lpstr>Lato Regular</vt:lpstr>
      <vt:lpstr>League Gothic Regular</vt:lpstr>
      <vt:lpstr>Microsoft YaHei UI</vt:lpstr>
      <vt:lpstr>华文细黑</vt:lpstr>
      <vt:lpstr>思源黑体 Bold</vt:lpstr>
      <vt:lpstr>思源黑體 Bold</vt:lpstr>
      <vt:lpstr>宋体</vt:lpstr>
      <vt:lpstr>微软雅黑</vt:lpstr>
      <vt:lpstr>Arial</vt:lpstr>
      <vt:lpstr>Arial Rounded MT Bold</vt:lpstr>
      <vt:lpstr>Calibri</vt:lpstr>
      <vt:lpstr>Calibri Light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蓝色微立体</dc:title>
  <dc:creator>第一PPT</dc:creator>
  <cp:keywords>www.1ppt.com</cp:keywords>
  <cp:lastModifiedBy>faith123</cp:lastModifiedBy>
  <cp:revision>60</cp:revision>
  <dcterms:created xsi:type="dcterms:W3CDTF">2018-01-10T05:14:14Z</dcterms:created>
  <dcterms:modified xsi:type="dcterms:W3CDTF">2019-10-06T05:52:47Z</dcterms:modified>
</cp:coreProperties>
</file>