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398963872"/>
        <c:axId val="398979104"/>
      </c:barChart>
      <c:catAx>
        <c:axId val="398963872"/>
        <c:scaling>
          <c:orientation val="minMax"/>
        </c:scaling>
        <c:delete val="1"/>
        <c:axPos val="b"/>
        <c:numFmt formatCode="General" sourceLinked="1"/>
        <c:majorTickMark val="out"/>
        <c:minorTickMark val="none"/>
        <c:tickLblPos val="nextTo"/>
        <c:crossAx val="398979104"/>
        <c:crosses val="autoZero"/>
        <c:auto val="1"/>
        <c:lblAlgn val="ctr"/>
        <c:lblOffset val="100"/>
        <c:noMultiLvlLbl val="0"/>
      </c:catAx>
      <c:valAx>
        <c:axId val="3989791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398963872"/>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2019/10/6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1623586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454243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1309408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2753891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2184765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1441972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627718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2856862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863623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3105197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97026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1720468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4290543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3670807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28323" y="2903221"/>
            <a:ext cx="9735358" cy="1200329"/>
          </a:xfrm>
          <a:prstGeom prst="rect">
            <a:avLst/>
          </a:prstGeom>
          <a:noFill/>
        </p:spPr>
        <p:txBody>
          <a:bodyPr wrap="none" rtlCol="0">
            <a:spAutoFit/>
          </a:bodyPr>
          <a:lstStyle/>
          <a:p>
            <a:pPr algn="ctr"/>
            <a:r>
              <a:rPr lang="zh-CN" altLang="en-US" sz="7200" dirty="0">
                <a:solidFill>
                  <a:schemeClr val="tx1">
                    <a:lumMod val="65000"/>
                    <a:lumOff val="35000"/>
                  </a:schemeClr>
                </a:solidFill>
                <a:latin typeface="Impact" panose="020B0806030902050204" pitchFamily="34" charset="0"/>
                <a:cs typeface="+mn-ea"/>
                <a:sym typeface="+mn-lt"/>
              </a:rPr>
              <a:t>互联网电子商务</a:t>
            </a:r>
            <a:r>
              <a:rPr lang="en-US" altLang="zh-CN" sz="7200" dirty="0" err="1">
                <a:solidFill>
                  <a:schemeClr val="tx1">
                    <a:lumMod val="65000"/>
                    <a:lumOff val="35000"/>
                  </a:schemeClr>
                </a:solidFill>
                <a:latin typeface="Impact" panose="020B0806030902050204" pitchFamily="34" charset="0"/>
                <a:cs typeface="+mn-ea"/>
                <a:sym typeface="+mn-lt"/>
              </a:rPr>
              <a:t>ppt</a:t>
            </a:r>
            <a:r>
              <a:rPr lang="zh-CN" altLang="en-US" sz="7200" dirty="0">
                <a:solidFill>
                  <a:schemeClr val="tx1">
                    <a:lumMod val="65000"/>
                    <a:lumOff val="35000"/>
                  </a:schemeClr>
                </a:solidFill>
                <a:latin typeface="Impact" panose="020B0806030902050204" pitchFamily="34" charset="0"/>
                <a:cs typeface="+mn-ea"/>
                <a:sym typeface="+mn-lt"/>
              </a:rPr>
              <a:t>模板</a:t>
            </a:r>
            <a:endParaRPr lang="zh-CN" altLang="en-US" sz="7200" dirty="0">
              <a:solidFill>
                <a:srgbClr val="48A2A0"/>
              </a:solidFill>
              <a:latin typeface="Impact" panose="020B0806030902050204" pitchFamily="34" charset="0"/>
              <a:cs typeface="+mn-ea"/>
              <a:sym typeface="+mn-lt"/>
            </a:endParaRPr>
          </a:p>
        </p:txBody>
      </p:sp>
      <p:sp>
        <p:nvSpPr>
          <p:cNvPr id="10" name="矩形 9"/>
          <p:cNvSpPr/>
          <p:nvPr/>
        </p:nvSpPr>
        <p:spPr>
          <a:xfrm>
            <a:off x="5028239" y="1829482"/>
            <a:ext cx="2135521" cy="1323439"/>
          </a:xfrm>
          <a:prstGeom prst="rect">
            <a:avLst/>
          </a:prstGeom>
        </p:spPr>
        <p:txBody>
          <a:bodyPr wrap="none">
            <a:spAutoFit/>
          </a:bodyPr>
          <a:lstStyle/>
          <a:p>
            <a:pPr algn="ctr"/>
            <a:r>
              <a:rPr lang="en-US" altLang="zh-CN" sz="8000" dirty="0" smtClean="0">
                <a:solidFill>
                  <a:schemeClr val="tx1">
                    <a:lumMod val="65000"/>
                    <a:lumOff val="35000"/>
                  </a:schemeClr>
                </a:solidFill>
                <a:latin typeface="Impact" panose="020B0806030902050204" pitchFamily="34" charset="0"/>
                <a:cs typeface="+mn-ea"/>
                <a:sym typeface="+mn-lt"/>
              </a:rPr>
              <a:t>201X</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
        <p:nvSpPr>
          <p:cNvPr id="188" name="矩形 187"/>
          <p:cNvSpPr/>
          <p:nvPr/>
        </p:nvSpPr>
        <p:spPr>
          <a:xfrm>
            <a:off x="10949895" y="654542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841</Words>
  <Application>Microsoft Office PowerPoint</Application>
  <PresentationFormat>宽屏</PresentationFormat>
  <Paragraphs>141</Paragraphs>
  <Slides>14</Slides>
  <Notes>14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14</vt:i4>
      </vt:variant>
    </vt:vector>
  </HeadingPairs>
  <TitlesOfParts>
    <vt:vector size="22" baseType="lpstr">
      <vt:lpstr>等线</vt:lpstr>
      <vt:lpstr>宋体</vt:lpstr>
      <vt:lpstr>微软雅黑 Light</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dc:title>
  <dc:creator>第一PPT</dc:creator>
  <cp:keywords>www.1ppt.com</cp:keywords>
  <dc:description>www.1ppt.com</dc:description>
  <cp:lastModifiedBy>faith123</cp:lastModifiedBy>
  <cp:revision>55</cp:revision>
  <dcterms:created xsi:type="dcterms:W3CDTF">2016-01-19T08:46:18Z</dcterms:created>
  <dcterms:modified xsi:type="dcterms:W3CDTF">2019-10-06T05:27:23Z</dcterms:modified>
</cp:coreProperties>
</file>