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2019/10/6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电子商务框架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-628324" y="1064464"/>
            <a:ext cx="3522588" cy="4632582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227050" y="3014489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717797" y="369106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6" r="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绿色简洁扁平化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2968</Words>
  <Application>Microsoft Office PowerPoint</Application>
  <PresentationFormat>自定义</PresentationFormat>
  <Paragraphs>344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绿色简洁扁平化</dc:title>
  <dc:creator>第一PPT</dc:creator>
  <cp:keywords>www.1ppt.com</cp:keywords>
  <dc:description>www.1ppt.com</dc:description>
  <cp:lastModifiedBy>faith123</cp:lastModifiedBy>
  <cp:revision>68</cp:revision>
  <dcterms:created xsi:type="dcterms:W3CDTF">2015-11-13T02:17:51Z</dcterms:created>
  <dcterms:modified xsi:type="dcterms:W3CDTF">2019-10-06T05:23:34Z</dcterms:modified>
</cp:coreProperties>
</file>