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19" r:id="rId2"/>
    <p:sldId id="3321" r:id="rId3"/>
    <p:sldId id="3322" r:id="rId4"/>
    <p:sldId id="3242" r:id="rId5"/>
    <p:sldId id="3241" r:id="rId6"/>
    <p:sldId id="3246" r:id="rId7"/>
    <p:sldId id="3247" r:id="rId8"/>
    <p:sldId id="3323" r:id="rId9"/>
    <p:sldId id="3263" r:id="rId10"/>
    <p:sldId id="3239" r:id="rId11"/>
    <p:sldId id="3244" r:id="rId12"/>
    <p:sldId id="3260" r:id="rId13"/>
    <p:sldId id="3324" r:id="rId14"/>
    <p:sldId id="3264" r:id="rId15"/>
    <p:sldId id="3248" r:id="rId16"/>
    <p:sldId id="3240" r:id="rId17"/>
    <p:sldId id="3262" r:id="rId18"/>
    <p:sldId id="3325" r:id="rId19"/>
    <p:sldId id="3243" r:id="rId20"/>
    <p:sldId id="3261" r:id="rId21"/>
    <p:sldId id="3245" r:id="rId22"/>
    <p:sldId id="3326"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6AD9"/>
    <a:srgbClr val="C05526"/>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64" autoAdjust="0"/>
    <p:restoredTop sz="92986" autoAdjust="0"/>
  </p:normalViewPr>
  <p:slideViewPr>
    <p:cSldViewPr>
      <p:cViewPr varScale="1">
        <p:scale>
          <a:sx n="87" d="100"/>
          <a:sy n="87" d="100"/>
        </p:scale>
        <p:origin x="408"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3456"/>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2019/5/27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2019/5/27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4263107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5904829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extLst>
      <p:ext uri="{BB962C8B-B14F-4D97-AF65-F5344CB8AC3E}">
        <p14:creationId xmlns:p14="http://schemas.microsoft.com/office/powerpoint/2010/main" val="22173113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52017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87272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307268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extLst>
      <p:ext uri="{BB962C8B-B14F-4D97-AF65-F5344CB8AC3E}">
        <p14:creationId xmlns:p14="http://schemas.microsoft.com/office/powerpoint/2010/main" val="2034398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012592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686276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803955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extLst>
      <p:ext uri="{BB962C8B-B14F-4D97-AF65-F5344CB8AC3E}">
        <p14:creationId xmlns:p14="http://schemas.microsoft.com/office/powerpoint/2010/main" val="1662557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7813529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11318958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0597033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604369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extLst>
      <p:ext uri="{BB962C8B-B14F-4D97-AF65-F5344CB8AC3E}">
        <p14:creationId xmlns:p14="http://schemas.microsoft.com/office/powerpoint/2010/main" val="22761864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9056559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40467485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9384250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720086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6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19315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2019/5/27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243340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2019/5/27</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3" r:id="rId1"/>
    <p:sldLayoutId id="2147483984"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53" y="199"/>
            <a:ext cx="12858044" cy="7232253"/>
          </a:xfrm>
          <a:prstGeom prst="rect">
            <a:avLst/>
          </a:prstGeom>
          <a:blipFill dpi="0" rotWithShape="1">
            <a:blip r:embed="rId3" cstate="screen">
              <a:extLst>
                <a:ext uri="{28A0092B-C50C-407E-A947-70E740481C1C}">
                  <a14:useLocalDpi xmlns:a14="http://schemas.microsoft.com/office/drawing/2010/main"/>
                </a:ext>
              </a:extLst>
            </a:blip>
            <a:srcRect/>
            <a:stretch>
              <a:fillRect t="1213"/>
            </a:stretch>
          </a:blipFill>
          <a:ln w="0">
            <a:noFill/>
            <a:prstDash val="solid"/>
            <a:miter lim="800000"/>
            <a:headEnd/>
            <a:tailEnd/>
          </a:ln>
        </p:spPr>
        <p:txBody>
          <a:bodyPr vert="horz" wrap="square" lIns="128573" tIns="64286" rIns="128573" bIns="64286" numCol="1" anchor="t" anchorCtr="0" compatLnSpc="1">
            <a:prstTxWarp prst="textNoShape">
              <a:avLst/>
            </a:prstTxWarp>
          </a:bodyPr>
          <a:lstStyle/>
          <a:p>
            <a:endParaRPr lang="zh-CN" altLang="en-US" sz="2000"/>
          </a:p>
        </p:txBody>
      </p:sp>
      <p:sp>
        <p:nvSpPr>
          <p:cNvPr id="3" name="矩形 2"/>
          <p:cNvSpPr/>
          <p:nvPr/>
        </p:nvSpPr>
        <p:spPr>
          <a:xfrm>
            <a:off x="0" y="4408413"/>
            <a:ext cx="12858750" cy="2824237"/>
          </a:xfrm>
          <a:prstGeom prst="rect">
            <a:avLst/>
          </a:prstGeom>
          <a:solidFill>
            <a:schemeClr val="accent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59"/>
          <p:cNvSpPr>
            <a:spLocks noChangeArrowheads="1"/>
          </p:cNvSpPr>
          <p:nvPr/>
        </p:nvSpPr>
        <p:spPr bwMode="auto">
          <a:xfrm>
            <a:off x="2050810" y="5317048"/>
            <a:ext cx="875713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400" spc="6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银行项目营销经验介绍</a:t>
            </a:r>
            <a:r>
              <a:rPr lang="en-US" altLang="zh-CN" sz="4400" spc="600" dirty="0" err="1">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4400" spc="6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模板</a:t>
            </a:r>
          </a:p>
        </p:txBody>
      </p:sp>
    </p:spTree>
    <p:extLst>
      <p:ext uri="{BB962C8B-B14F-4D97-AF65-F5344CB8AC3E}">
        <p14:creationId xmlns:p14="http://schemas.microsoft.com/office/powerpoint/2010/main" val="39820925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1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7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ppt_x"/>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7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l="6878" t="5198" r="8559" b="13163"/>
          <a:stretch/>
        </p:blipFill>
        <p:spPr>
          <a:xfrm>
            <a:off x="885443" y="376366"/>
            <a:ext cx="10871866" cy="5903927"/>
          </a:xfrm>
          <a:prstGeom prst="rect">
            <a:avLst/>
          </a:prstGeom>
        </p:spPr>
      </p:pic>
      <p:grpSp>
        <p:nvGrpSpPr>
          <p:cNvPr id="11" name="组合 11"/>
          <p:cNvGrpSpPr>
            <a:grpSpLocks/>
          </p:cNvGrpSpPr>
          <p:nvPr/>
        </p:nvGrpSpPr>
        <p:grpSpPr bwMode="auto">
          <a:xfrm>
            <a:off x="381451" y="723236"/>
            <a:ext cx="4954753" cy="1034472"/>
            <a:chOff x="3886200" y="188686"/>
            <a:chExt cx="4699000" cy="979713"/>
          </a:xfrm>
        </p:grpSpPr>
        <p:sp>
          <p:nvSpPr>
            <p:cNvPr id="12" name="任意多边形 11"/>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任意多边形 13"/>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rgbClr val="C20009">
                <a:alpha val="4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375" b="1" dirty="0"/>
                <a:t>目录 </a:t>
              </a:r>
              <a:r>
                <a:rPr lang="en-US" altLang="zh-CN" sz="3375" b="1" dirty="0"/>
                <a:t>/</a:t>
              </a:r>
              <a:r>
                <a:rPr lang="en-US" altLang="zh-CN" sz="3200" dirty="0"/>
                <a:t>CONTENTS</a:t>
              </a:r>
              <a:endParaRPr lang="zh-CN" altLang="en-US" sz="3200" dirty="0"/>
            </a:p>
          </p:txBody>
        </p:sp>
      </p:grpSp>
      <p:grpSp>
        <p:nvGrpSpPr>
          <p:cNvPr id="15" name="组合 41"/>
          <p:cNvGrpSpPr>
            <a:grpSpLocks/>
          </p:cNvGrpSpPr>
          <p:nvPr/>
        </p:nvGrpSpPr>
        <p:grpSpPr bwMode="auto">
          <a:xfrm>
            <a:off x="4814996" y="2493033"/>
            <a:ext cx="613894" cy="555840"/>
            <a:chOff x="2727102" y="1805798"/>
            <a:chExt cx="789301" cy="714855"/>
          </a:xfrm>
        </p:grpSpPr>
        <p:grpSp>
          <p:nvGrpSpPr>
            <p:cNvPr id="16" name="组合 35"/>
            <p:cNvGrpSpPr>
              <a:grpSpLocks/>
            </p:cNvGrpSpPr>
            <p:nvPr/>
          </p:nvGrpSpPr>
          <p:grpSpPr bwMode="auto">
            <a:xfrm>
              <a:off x="2727102" y="1809520"/>
              <a:ext cx="789301" cy="711133"/>
              <a:chOff x="3696385" y="1762464"/>
              <a:chExt cx="2543112" cy="2379436"/>
            </a:xfrm>
          </p:grpSpPr>
          <p:sp>
            <p:nvSpPr>
              <p:cNvPr id="18" name="矩形 17"/>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17" name="文本框 39"/>
            <p:cNvSpPr txBox="1">
              <a:spLocks noChangeArrowheads="1"/>
            </p:cNvSpPr>
            <p:nvPr/>
          </p:nvSpPr>
          <p:spPr bwMode="auto">
            <a:xfrm>
              <a:off x="2816060" y="1805798"/>
              <a:ext cx="659860"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20" name="组合 42"/>
          <p:cNvGrpSpPr>
            <a:grpSpLocks/>
          </p:cNvGrpSpPr>
          <p:nvPr/>
        </p:nvGrpSpPr>
        <p:grpSpPr bwMode="auto">
          <a:xfrm>
            <a:off x="5703840" y="2495232"/>
            <a:ext cx="3981051" cy="553641"/>
            <a:chOff x="3859762" y="1809521"/>
            <a:chExt cx="5116559" cy="711133"/>
          </a:xfrm>
        </p:grpSpPr>
        <p:grpSp>
          <p:nvGrpSpPr>
            <p:cNvPr id="21" name="组合 36"/>
            <p:cNvGrpSpPr>
              <a:grpSpLocks/>
            </p:cNvGrpSpPr>
            <p:nvPr/>
          </p:nvGrpSpPr>
          <p:grpSpPr bwMode="auto">
            <a:xfrm>
              <a:off x="3859762" y="1809521"/>
              <a:ext cx="5116559" cy="711133"/>
              <a:chOff x="3856314" y="1762464"/>
              <a:chExt cx="2383183" cy="2379436"/>
            </a:xfrm>
          </p:grpSpPr>
          <p:sp>
            <p:nvSpPr>
              <p:cNvPr id="24" name="矩形 23"/>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3" name="矩形 22"/>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58" name="组合 41"/>
          <p:cNvGrpSpPr>
            <a:grpSpLocks/>
          </p:cNvGrpSpPr>
          <p:nvPr/>
        </p:nvGrpSpPr>
        <p:grpSpPr bwMode="auto">
          <a:xfrm>
            <a:off x="4814996" y="3216844"/>
            <a:ext cx="613894" cy="555840"/>
            <a:chOff x="2727102" y="1805798"/>
            <a:chExt cx="789301" cy="714855"/>
          </a:xfrm>
        </p:grpSpPr>
        <p:grpSp>
          <p:nvGrpSpPr>
            <p:cNvPr id="59" name="组合 35"/>
            <p:cNvGrpSpPr>
              <a:grpSpLocks/>
            </p:cNvGrpSpPr>
            <p:nvPr/>
          </p:nvGrpSpPr>
          <p:grpSpPr bwMode="auto">
            <a:xfrm>
              <a:off x="2727102" y="1809520"/>
              <a:ext cx="789301" cy="711133"/>
              <a:chOff x="3696385" y="1762464"/>
              <a:chExt cx="2543112" cy="2379436"/>
            </a:xfrm>
          </p:grpSpPr>
          <p:sp>
            <p:nvSpPr>
              <p:cNvPr id="61" name="矩形 6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3" name="组合 42"/>
          <p:cNvGrpSpPr>
            <a:grpSpLocks/>
          </p:cNvGrpSpPr>
          <p:nvPr/>
        </p:nvGrpSpPr>
        <p:grpSpPr bwMode="auto">
          <a:xfrm>
            <a:off x="5703840" y="3219042"/>
            <a:ext cx="3981051" cy="553641"/>
            <a:chOff x="3859762" y="1809521"/>
            <a:chExt cx="5116559" cy="711133"/>
          </a:xfrm>
        </p:grpSpPr>
        <p:grpSp>
          <p:nvGrpSpPr>
            <p:cNvPr id="64" name="组合 36"/>
            <p:cNvGrpSpPr>
              <a:grpSpLocks/>
            </p:cNvGrpSpPr>
            <p:nvPr/>
          </p:nvGrpSpPr>
          <p:grpSpPr bwMode="auto">
            <a:xfrm>
              <a:off x="3859762" y="1809521"/>
              <a:ext cx="5116559" cy="711133"/>
              <a:chOff x="3856314" y="1762464"/>
              <a:chExt cx="2383183" cy="2379436"/>
            </a:xfrm>
          </p:grpSpPr>
          <p:sp>
            <p:nvSpPr>
              <p:cNvPr id="66" name="矩形 6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5" name="矩形 6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68" name="组合 41"/>
          <p:cNvGrpSpPr>
            <a:grpSpLocks/>
          </p:cNvGrpSpPr>
          <p:nvPr/>
        </p:nvGrpSpPr>
        <p:grpSpPr bwMode="auto">
          <a:xfrm>
            <a:off x="4814996" y="3959702"/>
            <a:ext cx="613894" cy="555840"/>
            <a:chOff x="2727102" y="1805798"/>
            <a:chExt cx="789301" cy="714855"/>
          </a:xfrm>
        </p:grpSpPr>
        <p:grpSp>
          <p:nvGrpSpPr>
            <p:cNvPr id="69" name="组合 35"/>
            <p:cNvGrpSpPr>
              <a:grpSpLocks/>
            </p:cNvGrpSpPr>
            <p:nvPr/>
          </p:nvGrpSpPr>
          <p:grpSpPr bwMode="auto">
            <a:xfrm>
              <a:off x="2727102" y="1809520"/>
              <a:ext cx="789301" cy="711133"/>
              <a:chOff x="3696385" y="1762464"/>
              <a:chExt cx="2543112" cy="2379436"/>
            </a:xfrm>
          </p:grpSpPr>
          <p:sp>
            <p:nvSpPr>
              <p:cNvPr id="71" name="矩形 7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0" name="文本框 39"/>
            <p:cNvSpPr txBox="1">
              <a:spLocks noChangeArrowheads="1"/>
            </p:cNvSpPr>
            <p:nvPr/>
          </p:nvSpPr>
          <p:spPr bwMode="auto">
            <a:xfrm>
              <a:off x="2781026" y="1805798"/>
              <a:ext cx="729926"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73" name="组合 42"/>
          <p:cNvGrpSpPr>
            <a:grpSpLocks/>
          </p:cNvGrpSpPr>
          <p:nvPr/>
        </p:nvGrpSpPr>
        <p:grpSpPr bwMode="auto">
          <a:xfrm>
            <a:off x="5703840" y="3961901"/>
            <a:ext cx="3981051" cy="553641"/>
            <a:chOff x="3859762" y="1809521"/>
            <a:chExt cx="5116559" cy="711133"/>
          </a:xfrm>
        </p:grpSpPr>
        <p:grpSp>
          <p:nvGrpSpPr>
            <p:cNvPr id="74" name="组合 36"/>
            <p:cNvGrpSpPr>
              <a:grpSpLocks/>
            </p:cNvGrpSpPr>
            <p:nvPr/>
          </p:nvGrpSpPr>
          <p:grpSpPr bwMode="auto">
            <a:xfrm>
              <a:off x="3859762" y="1809521"/>
              <a:ext cx="5116559" cy="711133"/>
              <a:chOff x="3856314" y="1762464"/>
              <a:chExt cx="2383183" cy="2379436"/>
            </a:xfrm>
          </p:grpSpPr>
          <p:sp>
            <p:nvSpPr>
              <p:cNvPr id="76" name="矩形 7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5" name="矩形 7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78" name="组合 41"/>
          <p:cNvGrpSpPr>
            <a:grpSpLocks/>
          </p:cNvGrpSpPr>
          <p:nvPr/>
        </p:nvGrpSpPr>
        <p:grpSpPr bwMode="auto">
          <a:xfrm>
            <a:off x="4814996" y="4740656"/>
            <a:ext cx="613894" cy="555840"/>
            <a:chOff x="2727102" y="1805798"/>
            <a:chExt cx="789301" cy="714855"/>
          </a:xfrm>
        </p:grpSpPr>
        <p:grpSp>
          <p:nvGrpSpPr>
            <p:cNvPr id="79" name="组合 35"/>
            <p:cNvGrpSpPr>
              <a:grpSpLocks/>
            </p:cNvGrpSpPr>
            <p:nvPr/>
          </p:nvGrpSpPr>
          <p:grpSpPr bwMode="auto">
            <a:xfrm>
              <a:off x="2727102" y="1809520"/>
              <a:ext cx="789301" cy="711133"/>
              <a:chOff x="3696385" y="1762464"/>
              <a:chExt cx="2543112" cy="2379436"/>
            </a:xfrm>
          </p:grpSpPr>
          <p:sp>
            <p:nvSpPr>
              <p:cNvPr id="81" name="矩形 8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83" name="组合 42"/>
          <p:cNvGrpSpPr>
            <a:grpSpLocks/>
          </p:cNvGrpSpPr>
          <p:nvPr/>
        </p:nvGrpSpPr>
        <p:grpSpPr bwMode="auto">
          <a:xfrm>
            <a:off x="5703840" y="4742854"/>
            <a:ext cx="3981051" cy="553641"/>
            <a:chOff x="3859762" y="1809521"/>
            <a:chExt cx="5116559" cy="711133"/>
          </a:xfrm>
        </p:grpSpPr>
        <p:grpSp>
          <p:nvGrpSpPr>
            <p:cNvPr id="84" name="组合 36"/>
            <p:cNvGrpSpPr>
              <a:grpSpLocks/>
            </p:cNvGrpSpPr>
            <p:nvPr/>
          </p:nvGrpSpPr>
          <p:grpSpPr bwMode="auto">
            <a:xfrm>
              <a:off x="3859762" y="1809521"/>
              <a:ext cx="5116559" cy="711133"/>
              <a:chOff x="3856314" y="1762464"/>
              <a:chExt cx="2383183" cy="2379436"/>
            </a:xfrm>
          </p:grpSpPr>
          <p:sp>
            <p:nvSpPr>
              <p:cNvPr id="86" name="矩形 8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5" name="矩形 8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spTree>
    <p:extLst>
      <p:ext uri="{BB962C8B-B14F-4D97-AF65-F5344CB8AC3E}">
        <p14:creationId xmlns:p14="http://schemas.microsoft.com/office/powerpoint/2010/main" val="227803887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2" presetClass="entr" presetSubtype="8" decel="10000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750" fill="hold"/>
                                        <p:tgtEl>
                                          <p:spTgt spid="15"/>
                                        </p:tgtEl>
                                        <p:attrNameLst>
                                          <p:attrName>ppt_x</p:attrName>
                                        </p:attrNameLst>
                                      </p:cBhvr>
                                      <p:tavLst>
                                        <p:tav tm="0">
                                          <p:val>
                                            <p:strVal val="0-#ppt_w/2"/>
                                          </p:val>
                                        </p:tav>
                                        <p:tav tm="100000">
                                          <p:val>
                                            <p:strVal val="#ppt_x"/>
                                          </p:val>
                                        </p:tav>
                                      </p:tavLst>
                                    </p:anim>
                                    <p:anim calcmode="lin" valueType="num">
                                      <p:cBhvr additive="base">
                                        <p:cTn id="13" dur="750" fill="hold"/>
                                        <p:tgtEl>
                                          <p:spTgt spid="15"/>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750"/>
                                        <p:tgtEl>
                                          <p:spTgt spid="20"/>
                                        </p:tgtEl>
                                      </p:cBhvr>
                                    </p:animEffect>
                                  </p:childTnLst>
                                </p:cTn>
                              </p:par>
                            </p:childTnLst>
                          </p:cTn>
                        </p:par>
                        <p:par>
                          <p:cTn id="17" fill="hold">
                            <p:stCondLst>
                              <p:cond delay="1000"/>
                            </p:stCondLst>
                            <p:childTnLst>
                              <p:par>
                                <p:cTn id="18" presetID="2" presetClass="entr" presetSubtype="8" decel="10000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750" fill="hold"/>
                                        <p:tgtEl>
                                          <p:spTgt spid="58"/>
                                        </p:tgtEl>
                                        <p:attrNameLst>
                                          <p:attrName>ppt_x</p:attrName>
                                        </p:attrNameLst>
                                      </p:cBhvr>
                                      <p:tavLst>
                                        <p:tav tm="0">
                                          <p:val>
                                            <p:strVal val="0-#ppt_w/2"/>
                                          </p:val>
                                        </p:tav>
                                        <p:tav tm="100000">
                                          <p:val>
                                            <p:strVal val="#ppt_x"/>
                                          </p:val>
                                        </p:tav>
                                      </p:tavLst>
                                    </p:anim>
                                    <p:anim calcmode="lin" valueType="num">
                                      <p:cBhvr additive="base">
                                        <p:cTn id="21" dur="750" fill="hold"/>
                                        <p:tgtEl>
                                          <p:spTgt spid="58"/>
                                        </p:tgtEl>
                                        <p:attrNameLst>
                                          <p:attrName>ppt_y</p:attrName>
                                        </p:attrNameLst>
                                      </p:cBhvr>
                                      <p:tavLst>
                                        <p:tav tm="0">
                                          <p:val>
                                            <p:strVal val="#ppt_y"/>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750"/>
                                        <p:tgtEl>
                                          <p:spTgt spid="63"/>
                                        </p:tgtEl>
                                      </p:cBhvr>
                                    </p:animEffect>
                                  </p:childTnLst>
                                </p:cTn>
                              </p:par>
                            </p:childTnLst>
                          </p:cTn>
                        </p:par>
                        <p:par>
                          <p:cTn id="25" fill="hold">
                            <p:stCondLst>
                              <p:cond delay="1750"/>
                            </p:stCondLst>
                            <p:childTnLst>
                              <p:par>
                                <p:cTn id="26" presetID="2" presetClass="entr" presetSubtype="8" decel="100000"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cBhvr additive="base">
                                        <p:cTn id="28" dur="750" fill="hold"/>
                                        <p:tgtEl>
                                          <p:spTgt spid="68"/>
                                        </p:tgtEl>
                                        <p:attrNameLst>
                                          <p:attrName>ppt_x</p:attrName>
                                        </p:attrNameLst>
                                      </p:cBhvr>
                                      <p:tavLst>
                                        <p:tav tm="0">
                                          <p:val>
                                            <p:strVal val="0-#ppt_w/2"/>
                                          </p:val>
                                        </p:tav>
                                        <p:tav tm="100000">
                                          <p:val>
                                            <p:strVal val="#ppt_x"/>
                                          </p:val>
                                        </p:tav>
                                      </p:tavLst>
                                    </p:anim>
                                    <p:anim calcmode="lin" valueType="num">
                                      <p:cBhvr additive="base">
                                        <p:cTn id="29" dur="750" fill="hold"/>
                                        <p:tgtEl>
                                          <p:spTgt spid="68"/>
                                        </p:tgtEl>
                                        <p:attrNameLst>
                                          <p:attrName>ppt_y</p:attrName>
                                        </p:attrNameLst>
                                      </p:cBhvr>
                                      <p:tavLst>
                                        <p:tav tm="0">
                                          <p:val>
                                            <p:strVal val="#ppt_y"/>
                                          </p:val>
                                        </p:tav>
                                        <p:tav tm="100000">
                                          <p:val>
                                            <p:strVal val="#ppt_y"/>
                                          </p:val>
                                        </p:tav>
                                      </p:tavLst>
                                    </p:anim>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750"/>
                                        <p:tgtEl>
                                          <p:spTgt spid="73"/>
                                        </p:tgtEl>
                                      </p:cBhvr>
                                    </p:animEffect>
                                  </p:childTnLst>
                                </p:cTn>
                              </p:par>
                            </p:childTnLst>
                          </p:cTn>
                        </p:par>
                        <p:par>
                          <p:cTn id="33" fill="hold">
                            <p:stCondLst>
                              <p:cond delay="2500"/>
                            </p:stCondLst>
                            <p:childTnLst>
                              <p:par>
                                <p:cTn id="34" presetID="2" presetClass="entr" presetSubtype="8" decel="100000"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750" fill="hold"/>
                                        <p:tgtEl>
                                          <p:spTgt spid="78"/>
                                        </p:tgtEl>
                                        <p:attrNameLst>
                                          <p:attrName>ppt_x</p:attrName>
                                        </p:attrNameLst>
                                      </p:cBhvr>
                                      <p:tavLst>
                                        <p:tav tm="0">
                                          <p:val>
                                            <p:strVal val="0-#ppt_w/2"/>
                                          </p:val>
                                        </p:tav>
                                        <p:tav tm="100000">
                                          <p:val>
                                            <p:strVal val="#ppt_x"/>
                                          </p:val>
                                        </p:tav>
                                      </p:tavLst>
                                    </p:anim>
                                    <p:anim calcmode="lin" valueType="num">
                                      <p:cBhvr additive="base">
                                        <p:cTn id="37" dur="750" fill="hold"/>
                                        <p:tgtEl>
                                          <p:spTgt spid="78"/>
                                        </p:tgtEl>
                                        <p:attrNameLst>
                                          <p:attrName>ppt_y</p:attrName>
                                        </p:attrNameLst>
                                      </p:cBhvr>
                                      <p:tavLst>
                                        <p:tav tm="0">
                                          <p:val>
                                            <p:strVal val="#ppt_y"/>
                                          </p:val>
                                        </p:tav>
                                        <p:tav tm="100000">
                                          <p:val>
                                            <p:strVal val="#ppt_y"/>
                                          </p:val>
                                        </p:tav>
                                      </p:tavLst>
                                    </p:anim>
                                  </p:childTnLst>
                                </p:cTn>
                              </p:par>
                              <p:par>
                                <p:cTn id="38" presetID="10" presetClass="entr" presetSubtype="0" fill="hold" nodeType="with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723207" cy="2230424"/>
          </a:xfrm>
          <a:prstGeom prst="rect">
            <a:avLst/>
          </a:prstGeom>
          <a:noFill/>
        </p:spPr>
        <p:txBody>
          <a:bodyPr wrap="none" lIns="45305" tIns="22653" rIns="45305" bIns="22653" rtlCol="0">
            <a:spAutoFit/>
          </a:bodyPr>
          <a:lstStyle/>
          <a:p>
            <a:r>
              <a:rPr lang="en-US" altLang="zh-CN" sz="14198" spc="-149" dirty="0">
                <a:solidFill>
                  <a:schemeClr val="bg1"/>
                </a:solidFill>
                <a:latin typeface="Impact" panose="020B0806030902050204" pitchFamily="34" charset="0"/>
                <a:ea typeface="微软雅黑" panose="020B0503020204020204" pitchFamily="34" charset="-122"/>
                <a:cs typeface="Raavi" pitchFamily="34" charset="0"/>
              </a:rPr>
              <a:t>01</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29956980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30425" y="2594899"/>
            <a:ext cx="4189787" cy="416179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7128993" y="4383384"/>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7112327" y="4372560"/>
            <a:ext cx="1869713" cy="347491"/>
            <a:chOff x="7183923" y="3575245"/>
            <a:chExt cx="2041562" cy="37943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7128993" y="5738725"/>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7112327" y="5729125"/>
            <a:ext cx="1542704" cy="347491"/>
            <a:chOff x="7183923" y="5056502"/>
            <a:chExt cx="1684497" cy="37943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379431"/>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7128993" y="5284273"/>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7112327" y="5273445"/>
            <a:ext cx="2778071" cy="347491"/>
            <a:chOff x="7183923" y="4558935"/>
            <a:chExt cx="3033408" cy="37943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7128993" y="4830267"/>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7112327" y="4819439"/>
            <a:ext cx="2196723" cy="347491"/>
            <a:chOff x="7183923" y="4063200"/>
            <a:chExt cx="2398628" cy="37943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671219" y="4815521"/>
            <a:ext cx="303711" cy="304230"/>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697641" y="5746669"/>
            <a:ext cx="258082" cy="294879"/>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726195" y="4378634"/>
            <a:ext cx="208703" cy="304230"/>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709529" y="5281094"/>
            <a:ext cx="227912" cy="304230"/>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675599" y="2849811"/>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675598" y="3072711"/>
            <a:ext cx="4159493" cy="281872"/>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51144281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87993" y="1817792"/>
            <a:ext cx="639919" cy="387798"/>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992" y="3192811"/>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992" y="4812879"/>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769" y="3636455"/>
            <a:ext cx="2725120" cy="831540"/>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43220"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02</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73477814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77866103"/>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6" name="组合 6"/>
          <p:cNvGrpSpPr>
            <a:grpSpLocks/>
          </p:cNvGrpSpPr>
          <p:nvPr/>
        </p:nvGrpSpPr>
        <p:grpSpPr bwMode="auto">
          <a:xfrm>
            <a:off x="1725921" y="-17858"/>
            <a:ext cx="5533869" cy="7250508"/>
            <a:chOff x="694895" y="-12700"/>
            <a:chExt cx="4833397" cy="5156200"/>
          </a:xfrm>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3" name="组合 7"/>
          <p:cNvGrpSpPr>
            <a:grpSpLocks/>
          </p:cNvGrpSpPr>
          <p:nvPr/>
        </p:nvGrpSpPr>
        <p:grpSpPr bwMode="auto">
          <a:xfrm>
            <a:off x="7949571" y="1417512"/>
            <a:ext cx="3960092" cy="1710504"/>
            <a:chOff x="2989865" y="602136"/>
            <a:chExt cx="2814868" cy="1216600"/>
          </a:xfrm>
        </p:grpSpPr>
        <p:sp>
          <p:nvSpPr>
            <p:cNvPr id="2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7" name="文本框 66"/>
            <p:cNvSpPr txBox="1">
              <a:spLocks noChangeArrowheads="1"/>
            </p:cNvSpPr>
            <p:nvPr/>
          </p:nvSpPr>
          <p:spPr bwMode="auto">
            <a:xfrm>
              <a:off x="3000354" y="880114"/>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rPr>
                <a:t>PLEASE ADD YOUR TITLE HERE</a:t>
              </a:r>
              <a:endParaRPr lang="zh-CN" altLang="en-US" sz="1547" dirty="0">
                <a:solidFill>
                  <a:schemeClr val="bg1">
                    <a:lumMod val="65000"/>
                  </a:schemeClr>
                </a:solidFill>
                <a:latin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9" name="组合 7"/>
          <p:cNvGrpSpPr>
            <a:grpSpLocks/>
          </p:cNvGrpSpPr>
          <p:nvPr/>
        </p:nvGrpSpPr>
        <p:grpSpPr bwMode="auto">
          <a:xfrm>
            <a:off x="7949571" y="4070408"/>
            <a:ext cx="3960092" cy="1703629"/>
            <a:chOff x="2989865" y="607026"/>
            <a:chExt cx="2814868" cy="1211710"/>
          </a:xfrm>
        </p:grpSpPr>
        <p:sp>
          <p:nvSpPr>
            <p:cNvPr id="30"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2"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2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94516"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03</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125525548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353"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19462" name="Group 6"/>
          <p:cNvGrpSpPr>
            <a:grpSpLocks/>
          </p:cNvGrpSpPr>
          <p:nvPr/>
        </p:nvGrpSpPr>
        <p:grpSpPr bwMode="auto">
          <a:xfrm>
            <a:off x="5141340" y="1665296"/>
            <a:ext cx="2573840" cy="5058390"/>
            <a:chOff x="0" y="-1"/>
            <a:chExt cx="1830362" cy="3596385"/>
          </a:xfrm>
        </p:grpSpPr>
        <p:pic>
          <p:nvPicPr>
            <p:cNvPr id="19463" name="Picture 7" descr="pic10.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
              <a:ext cx="1828775" cy="17981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19465" name="AutoShape 9"/>
          <p:cNvSpPr>
            <a:spLocks/>
          </p:cNvSpPr>
          <p:nvPr/>
        </p:nvSpPr>
        <p:spPr bwMode="auto">
          <a:xfrm>
            <a:off x="5344478"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342247"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4</a:t>
            </a:r>
            <a:endParaRPr lang="es-ES" sz="2669">
              <a:cs typeface="Calibri" charset="0"/>
            </a:endParaRPr>
          </a:p>
        </p:txBody>
      </p:sp>
      <p:grpSp>
        <p:nvGrpSpPr>
          <p:cNvPr id="19467" name="Group 11"/>
          <p:cNvGrpSpPr>
            <a:grpSpLocks/>
          </p:cNvGrpSpPr>
          <p:nvPr/>
        </p:nvGrpSpPr>
        <p:grpSpPr bwMode="auto">
          <a:xfrm>
            <a:off x="7712948" y="1665296"/>
            <a:ext cx="2571609" cy="5058390"/>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69" name="Picture 13" descr="pic9.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 y="1798192"/>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2</a:t>
              </a:r>
              <a:endParaRPr lang="es-ES" sz="2669">
                <a:cs typeface="Calibri" charset="0"/>
              </a:endParaRPr>
            </a:p>
          </p:txBody>
        </p:sp>
      </p:grpSp>
      <p:grpSp>
        <p:nvGrpSpPr>
          <p:cNvPr id="19472" name="Group 16"/>
          <p:cNvGrpSpPr>
            <a:grpSpLocks/>
          </p:cNvGrpSpPr>
          <p:nvPr/>
        </p:nvGrpSpPr>
        <p:grpSpPr bwMode="auto">
          <a:xfrm>
            <a:off x="10284557" y="1665296"/>
            <a:ext cx="2571609" cy="5058390"/>
            <a:chOff x="-1" y="0"/>
            <a:chExt cx="1829063" cy="3596384"/>
          </a:xfrm>
        </p:grpSpPr>
        <p:pic>
          <p:nvPicPr>
            <p:cNvPr id="19473" name="Picture 17" descr="pic7.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 y="0"/>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5</a:t>
              </a:r>
              <a:endParaRPr lang="es-ES" sz="2669">
                <a:cs typeface="Calibri" charset="0"/>
              </a:endParaRPr>
            </a:p>
          </p:txBody>
        </p:sp>
      </p:grpSp>
      <p:grpSp>
        <p:nvGrpSpPr>
          <p:cNvPr id="19477" name="Group 21"/>
          <p:cNvGrpSpPr>
            <a:grpSpLocks/>
          </p:cNvGrpSpPr>
          <p:nvPr/>
        </p:nvGrpSpPr>
        <p:grpSpPr bwMode="auto">
          <a:xfrm>
            <a:off x="2565266" y="1665295"/>
            <a:ext cx="2573840" cy="5056159"/>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79" name="Picture 23" descr="pic13.jp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 y="1797398"/>
              <a:ext cx="1829063" cy="1798986"/>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1</a:t>
              </a:r>
              <a:endParaRPr lang="es-ES" sz="2669">
                <a:cs typeface="Calibri" charset="0"/>
              </a:endParaRPr>
            </a:p>
          </p:txBody>
        </p:sp>
      </p:gr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590177"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657981"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880486"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6059705"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7294503"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488014"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529292"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461049"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621692"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78233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942976"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103618"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8264260"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942490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2105141" y="5199878"/>
            <a:ext cx="3319086" cy="780067"/>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942976" y="4702389"/>
            <a:ext cx="4700771" cy="179425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9505087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2044" y="0"/>
            <a:ext cx="657635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7"/>
          <p:cNvGrpSpPr>
            <a:grpSpLocks/>
          </p:cNvGrpSpPr>
          <p:nvPr/>
        </p:nvGrpSpPr>
        <p:grpSpPr bwMode="auto">
          <a:xfrm>
            <a:off x="726496" y="4021733"/>
            <a:ext cx="3704971" cy="1725558"/>
            <a:chOff x="2989865" y="607026"/>
            <a:chExt cx="2633526" cy="1227307"/>
          </a:xfrm>
        </p:grpSpPr>
        <p:sp>
          <p:nvSpPr>
            <p:cNvPr id="21"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5" name="组合 7"/>
          <p:cNvGrpSpPr>
            <a:grpSpLocks/>
          </p:cNvGrpSpPr>
          <p:nvPr/>
        </p:nvGrpSpPr>
        <p:grpSpPr bwMode="auto">
          <a:xfrm>
            <a:off x="726496" y="1888133"/>
            <a:ext cx="3704971" cy="1725558"/>
            <a:chOff x="2989865" y="607026"/>
            <a:chExt cx="2633526" cy="1227307"/>
          </a:xfrm>
        </p:grpSpPr>
        <p:sp>
          <p:nvSpPr>
            <p:cNvPr id="26"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703353131"/>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38411"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04</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369309776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60774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960774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53283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p:nvPr/>
        </p:nvSpPr>
        <p:spPr>
          <a:xfrm>
            <a:off x="153283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p:nvPr/>
        </p:nvSpPr>
        <p:spPr>
          <a:xfrm>
            <a:off x="3437821" y="3318666"/>
            <a:ext cx="797230" cy="77048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437821" y="4453801"/>
            <a:ext cx="797230" cy="77048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0"/>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2" name="组合 7"/>
          <p:cNvGrpSpPr>
            <a:grpSpLocks/>
          </p:cNvGrpSpPr>
          <p:nvPr/>
        </p:nvGrpSpPr>
        <p:grpSpPr bwMode="auto">
          <a:xfrm>
            <a:off x="8085858" y="4277902"/>
            <a:ext cx="3960092" cy="1703629"/>
            <a:chOff x="2989865" y="607026"/>
            <a:chExt cx="2814868" cy="1211710"/>
          </a:xfrm>
        </p:grpSpPr>
        <p:sp>
          <p:nvSpPr>
            <p:cNvPr id="33"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3" name="组合 7"/>
          <p:cNvGrpSpPr>
            <a:grpSpLocks/>
          </p:cNvGrpSpPr>
          <p:nvPr/>
        </p:nvGrpSpPr>
        <p:grpSpPr bwMode="auto">
          <a:xfrm>
            <a:off x="1195531" y="4277902"/>
            <a:ext cx="3960092" cy="1703629"/>
            <a:chOff x="2989865" y="607026"/>
            <a:chExt cx="2814868" cy="1211710"/>
          </a:xfrm>
        </p:grpSpPr>
        <p:sp>
          <p:nvSpPr>
            <p:cNvPr id="4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48"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1117659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53" y="199"/>
            <a:ext cx="12858044" cy="7232253"/>
          </a:xfrm>
          <a:prstGeom prst="rect">
            <a:avLst/>
          </a:prstGeom>
          <a:blipFill dpi="0" rotWithShape="1">
            <a:blip r:embed="rId3" cstate="screen">
              <a:extLst>
                <a:ext uri="{28A0092B-C50C-407E-A947-70E740481C1C}">
                  <a14:useLocalDpi xmlns:a14="http://schemas.microsoft.com/office/drawing/2010/main"/>
                </a:ext>
              </a:extLst>
            </a:blip>
            <a:srcRect/>
            <a:stretch>
              <a:fillRect t="1213"/>
            </a:stretch>
          </a:blipFill>
          <a:ln w="0">
            <a:noFill/>
            <a:prstDash val="solid"/>
            <a:miter lim="800000"/>
            <a:headEnd/>
            <a:tailEnd/>
          </a:ln>
        </p:spPr>
        <p:txBody>
          <a:bodyPr vert="horz" wrap="square" lIns="128573" tIns="64286" rIns="128573" bIns="64286" numCol="1" anchor="t" anchorCtr="0" compatLnSpc="1">
            <a:prstTxWarp prst="textNoShape">
              <a:avLst/>
            </a:prstTxWarp>
          </a:bodyPr>
          <a:lstStyle/>
          <a:p>
            <a:endParaRPr lang="zh-CN" altLang="en-US" sz="2000"/>
          </a:p>
        </p:txBody>
      </p:sp>
      <p:sp>
        <p:nvSpPr>
          <p:cNvPr id="7" name="矩形 6"/>
          <p:cNvSpPr/>
          <p:nvPr/>
        </p:nvSpPr>
        <p:spPr>
          <a:xfrm>
            <a:off x="0" y="4408413"/>
            <a:ext cx="12858750" cy="2824237"/>
          </a:xfrm>
          <a:prstGeom prst="rect">
            <a:avLst/>
          </a:prstGeom>
          <a:solidFill>
            <a:schemeClr val="accent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59"/>
          <p:cNvSpPr>
            <a:spLocks noChangeArrowheads="1"/>
          </p:cNvSpPr>
          <p:nvPr/>
        </p:nvSpPr>
        <p:spPr bwMode="auto">
          <a:xfrm>
            <a:off x="2050810" y="5317048"/>
            <a:ext cx="87571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spc="600" dirty="0" smtClean="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感谢聆听 批评指导</a:t>
            </a:r>
            <a:endParaRPr lang="zh-CN" altLang="en-US" sz="6000" spc="6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26254778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1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3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ppt_x"/>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3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159A4713-FED5-4FD9-A60E-F6B6603BF74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数据分析(1)"/>
</p:tagLst>
</file>

<file path=ppt/theme/theme1.xml><?xml version="1.0" encoding="utf-8"?>
<a:theme xmlns:a="http://schemas.openxmlformats.org/drawingml/2006/main" name="第一PPT，www.1ppt.com">
  <a:themeElements>
    <a:clrScheme name="自定义 277">
      <a:dk1>
        <a:sysClr val="windowText" lastClr="000000"/>
      </a:dk1>
      <a:lt1>
        <a:sysClr val="window" lastClr="FFFFFF"/>
      </a:lt1>
      <a:dk2>
        <a:srgbClr val="44546A"/>
      </a:dk2>
      <a:lt2>
        <a:srgbClr val="E7E6E6"/>
      </a:lt2>
      <a:accent1>
        <a:srgbClr val="FF872F"/>
      </a:accent1>
      <a:accent2>
        <a:srgbClr val="1C327F"/>
      </a:accent2>
      <a:accent3>
        <a:srgbClr val="FF872F"/>
      </a:accent3>
      <a:accent4>
        <a:srgbClr val="1C327F"/>
      </a:accent4>
      <a:accent5>
        <a:srgbClr val="FF872F"/>
      </a:accent5>
      <a:accent6>
        <a:srgbClr val="1C327F"/>
      </a:accent6>
      <a:hlink>
        <a:srgbClr val="FF872F"/>
      </a:hlink>
      <a:folHlink>
        <a:srgbClr val="1C327F"/>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2171</Words>
  <Application>Microsoft Office PowerPoint</Application>
  <PresentationFormat>自定义</PresentationFormat>
  <Paragraphs>232</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Raavi</vt:lpstr>
      <vt:lpstr>SimSun-ExtB</vt:lpstr>
      <vt:lpstr>方正粗谭黑简体</vt:lpstr>
      <vt:lpstr>时尚中黑简体</vt:lpstr>
      <vt:lpstr>宋体</vt:lpstr>
      <vt:lpstr>微软雅黑</vt:lpstr>
      <vt:lpstr>Arial</vt:lpstr>
      <vt:lpstr>Calibri</vt:lpstr>
      <vt:lpstr>Calibri Light</vt:lpstr>
      <vt:lpstr>Helvetica</vt:lpstr>
      <vt:lpstr>Impact</vt:lpstr>
      <vt:lpstr>Microsoft Himalaya</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数据分析(1)</dc:title>
  <dc:creator/>
  <cp:keywords>www.1ppt.com</cp:keywords>
  <dc:description>www.1ppt.com</dc:description>
  <cp:lastModifiedBy/>
  <cp:revision>1</cp:revision>
  <dcterms:created xsi:type="dcterms:W3CDTF">2016-10-17T14:00:15Z</dcterms:created>
  <dcterms:modified xsi:type="dcterms:W3CDTF">2019-05-27T06:30:29Z</dcterms:modified>
</cp:coreProperties>
</file>