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717" r:id="rId1"/>
  </p:sldMasterIdLst>
  <p:notesMasterIdLst>
    <p:notesMasterId r:id="rId28"/>
  </p:notesMasterIdLst>
  <p:handoutMasterIdLst>
    <p:handoutMasterId r:id="rId29"/>
  </p:handoutMasterIdLst>
  <p:sldIdLst>
    <p:sldId id="7437" r:id="rId2"/>
    <p:sldId id="7504" r:id="rId3"/>
    <p:sldId id="7500" r:id="rId4"/>
    <p:sldId id="7475" r:id="rId5"/>
    <p:sldId id="7482" r:id="rId6"/>
    <p:sldId id="7488" r:id="rId7"/>
    <p:sldId id="7491" r:id="rId8"/>
    <p:sldId id="7499" r:id="rId9"/>
    <p:sldId id="7501" r:id="rId10"/>
    <p:sldId id="7480" r:id="rId11"/>
    <p:sldId id="7483" r:id="rId12"/>
    <p:sldId id="7485" r:id="rId13"/>
    <p:sldId id="7493" r:id="rId14"/>
    <p:sldId id="7497" r:id="rId15"/>
    <p:sldId id="7502" r:id="rId16"/>
    <p:sldId id="7477" r:id="rId17"/>
    <p:sldId id="7492" r:id="rId18"/>
    <p:sldId id="7494" r:id="rId19"/>
    <p:sldId id="7495" r:id="rId20"/>
    <p:sldId id="7496" r:id="rId21"/>
    <p:sldId id="7503" r:id="rId22"/>
    <p:sldId id="7476" r:id="rId23"/>
    <p:sldId id="7481" r:id="rId24"/>
    <p:sldId id="7487" r:id="rId25"/>
    <p:sldId id="7498" r:id="rId26"/>
    <p:sldId id="7474" r:id="rId27"/>
  </p:sldIdLst>
  <p:sldSz cx="12858750" cy="7232650"/>
  <p:notesSz cx="6858000" cy="9144000"/>
  <p:custDataLst>
    <p:tags r:id="rId30"/>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497" userDrawn="1">
          <p15:clr>
            <a:srgbClr val="A4A3A4"/>
          </p15:clr>
        </p15:guide>
        <p15:guide id="7" pos="6908"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F1C14"/>
    <a:srgbClr val="232A57"/>
    <a:srgbClr val="0070C0"/>
    <a:srgbClr val="3B5C94"/>
    <a:srgbClr val="000000"/>
    <a:srgbClr val="006AB5"/>
    <a:srgbClr val="EF2A25"/>
    <a:srgbClr val="0C6AC7"/>
    <a:srgbClr val="4BC1DD"/>
    <a:srgbClr val="CA8F4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435" autoAdjust="0"/>
    <p:restoredTop sz="95394" autoAdjust="0"/>
  </p:normalViewPr>
  <p:slideViewPr>
    <p:cSldViewPr>
      <p:cViewPr varScale="1">
        <p:scale>
          <a:sx n="83" d="100"/>
          <a:sy n="83" d="100"/>
        </p:scale>
        <p:origin x="708" y="90"/>
      </p:cViewPr>
      <p:guideLst>
        <p:guide orient="horz" pos="328"/>
        <p:guide pos="4050"/>
        <p:guide pos="557"/>
        <p:guide orient="horz" pos="4183"/>
        <p:guide pos="7497"/>
        <p:guide pos="6908"/>
      </p:guideLst>
    </p:cSldViewPr>
  </p:slideViewPr>
  <p:outlineViewPr>
    <p:cViewPr>
      <p:scale>
        <a:sx n="100" d="100"/>
        <a:sy n="100" d="100"/>
      </p:scale>
      <p:origin x="0" y="0"/>
    </p:cViewPr>
  </p:outlineViewPr>
  <p:notesTextViewPr>
    <p:cViewPr>
      <p:scale>
        <a:sx n="1" d="1"/>
        <a:sy n="1" d="1"/>
      </p:scale>
      <p:origin x="0" y="0"/>
    </p:cViewPr>
  </p:notesTextViewPr>
  <p:sorterViewPr>
    <p:cViewPr>
      <p:scale>
        <a:sx n="132" d="100"/>
        <a:sy n="132" d="100"/>
      </p:scale>
      <p:origin x="0" y="0"/>
    </p:cViewPr>
  </p:sorterViewPr>
  <p:notesViewPr>
    <p:cSldViewPr>
      <p:cViewPr varScale="1">
        <p:scale>
          <a:sx n="67" d="100"/>
          <a:sy n="67" d="100"/>
        </p:scale>
        <p:origin x="2832" y="84"/>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9630DBF-D010-4114-9DE3-41E342A27C18}" type="datetimeFigureOut">
              <a:rPr lang="zh-CN" altLang="en-US" smtClean="0"/>
              <a:t>2019/5/28</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4D1D107-4CC9-43CA-8CA8-36E1DF70D5F2}" type="slidenum">
              <a:rPr lang="zh-CN" altLang="en-US" smtClean="0"/>
              <a:t>‹#›</a:t>
            </a:fld>
            <a:endParaRPr lang="zh-CN" altLang="en-US"/>
          </a:p>
        </p:txBody>
      </p:sp>
    </p:spTree>
    <p:extLst>
      <p:ext uri="{BB962C8B-B14F-4D97-AF65-F5344CB8AC3E}">
        <p14:creationId xmlns:p14="http://schemas.microsoft.com/office/powerpoint/2010/main" val="19866600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2019/5/28</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4B7FA29-E3F8-4667-8A96-8EB7A1B77917}" type="slidenum">
              <a:rPr lang="zh-CN" altLang="en-US" smtClean="0"/>
              <a:pPr>
                <a:defRPr/>
              </a:pPr>
              <a:t>1</a:t>
            </a:fld>
            <a:endParaRPr lang="zh-CN" altLang="en-US"/>
          </a:p>
        </p:txBody>
      </p:sp>
    </p:spTree>
    <p:extLst>
      <p:ext uri="{BB962C8B-B14F-4D97-AF65-F5344CB8AC3E}">
        <p14:creationId xmlns:p14="http://schemas.microsoft.com/office/powerpoint/2010/main" val="137176018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t>2</a:t>
            </a:fld>
            <a:endParaRPr lang="zh-CN" altLang="en-US"/>
          </a:p>
        </p:txBody>
      </p:sp>
    </p:spTree>
    <p:extLst>
      <p:ext uri="{BB962C8B-B14F-4D97-AF65-F5344CB8AC3E}">
        <p14:creationId xmlns:p14="http://schemas.microsoft.com/office/powerpoint/2010/main" val="13877846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E4FF5570-FE69-4FDF-99DA-8CDE436443CD}" type="slidenum">
              <a:rPr lang="en-US" smtClean="0"/>
              <a:pPr/>
              <a:t>3</a:t>
            </a:fld>
            <a:endParaRPr lang="en-US" dirty="0"/>
          </a:p>
        </p:txBody>
      </p:sp>
    </p:spTree>
    <p:extLst>
      <p:ext uri="{BB962C8B-B14F-4D97-AF65-F5344CB8AC3E}">
        <p14:creationId xmlns:p14="http://schemas.microsoft.com/office/powerpoint/2010/main" val="315460377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306519408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29120081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32003636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val="28211168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37382391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E4FF5570-FE69-4FDF-99DA-8CDE436443CD}" type="slidenum">
              <a:rPr lang="en-US" smtClean="0"/>
              <a:pPr/>
              <a:t>9</a:t>
            </a:fld>
            <a:endParaRPr lang="en-US" dirty="0"/>
          </a:p>
        </p:txBody>
      </p:sp>
    </p:spTree>
    <p:extLst>
      <p:ext uri="{BB962C8B-B14F-4D97-AF65-F5344CB8AC3E}">
        <p14:creationId xmlns:p14="http://schemas.microsoft.com/office/powerpoint/2010/main" val="14953659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26979624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11</a:t>
            </a:fld>
            <a:endParaRPr lang="zh-CN" altLang="en-US"/>
          </a:p>
        </p:txBody>
      </p:sp>
    </p:spTree>
    <p:extLst>
      <p:ext uri="{BB962C8B-B14F-4D97-AF65-F5344CB8AC3E}">
        <p14:creationId xmlns:p14="http://schemas.microsoft.com/office/powerpoint/2010/main" val="38487098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308184343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3421446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36252984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E4FF5570-FE69-4FDF-99DA-8CDE436443CD}" type="slidenum">
              <a:rPr lang="en-US" smtClean="0"/>
              <a:pPr/>
              <a:t>15</a:t>
            </a:fld>
            <a:endParaRPr lang="en-US" dirty="0"/>
          </a:p>
        </p:txBody>
      </p:sp>
    </p:spTree>
    <p:extLst>
      <p:ext uri="{BB962C8B-B14F-4D97-AF65-F5344CB8AC3E}">
        <p14:creationId xmlns:p14="http://schemas.microsoft.com/office/powerpoint/2010/main" val="314037303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val="362405741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val="3064451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267724320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14188701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297504771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normAutofit/>
          </a:bodyPr>
          <a:lstStyle/>
          <a:p>
            <a:endParaRPr lang="zh-CN" altLang="en-US" dirty="0"/>
          </a:p>
        </p:txBody>
      </p:sp>
      <p:sp>
        <p:nvSpPr>
          <p:cNvPr id="4" name="灯片编号占位符 3"/>
          <p:cNvSpPr>
            <a:spLocks noGrp="1"/>
          </p:cNvSpPr>
          <p:nvPr>
            <p:ph type="sldNum" sz="quarter" idx="10"/>
          </p:nvPr>
        </p:nvSpPr>
        <p:spPr/>
        <p:txBody>
          <a:bodyPr/>
          <a:lstStyle/>
          <a:p>
            <a:fld id="{E4FF5570-FE69-4FDF-99DA-8CDE436443CD}" type="slidenum">
              <a:rPr lang="en-US" smtClean="0"/>
              <a:pPr/>
              <a:t>21</a:t>
            </a:fld>
            <a:endParaRPr lang="en-US" dirty="0"/>
          </a:p>
        </p:txBody>
      </p:sp>
    </p:spTree>
    <p:extLst>
      <p:ext uri="{BB962C8B-B14F-4D97-AF65-F5344CB8AC3E}">
        <p14:creationId xmlns:p14="http://schemas.microsoft.com/office/powerpoint/2010/main" val="38564353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36913449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23</a:t>
            </a:fld>
            <a:endParaRPr lang="zh-CN" altLang="en-US"/>
          </a:p>
        </p:txBody>
      </p:sp>
    </p:spTree>
    <p:extLst>
      <p:ext uri="{BB962C8B-B14F-4D97-AF65-F5344CB8AC3E}">
        <p14:creationId xmlns:p14="http://schemas.microsoft.com/office/powerpoint/2010/main" val="293959645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24</a:t>
            </a:fld>
            <a:endParaRPr lang="zh-CN" altLang="en-US"/>
          </a:p>
        </p:txBody>
      </p:sp>
    </p:spTree>
    <p:extLst>
      <p:ext uri="{BB962C8B-B14F-4D97-AF65-F5344CB8AC3E}">
        <p14:creationId xmlns:p14="http://schemas.microsoft.com/office/powerpoint/2010/main" val="97297299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25</a:t>
            </a:fld>
            <a:endParaRPr lang="zh-CN" altLang="en-US"/>
          </a:p>
        </p:txBody>
      </p:sp>
    </p:spTree>
    <p:extLst>
      <p:ext uri="{BB962C8B-B14F-4D97-AF65-F5344CB8AC3E}">
        <p14:creationId xmlns:p14="http://schemas.microsoft.com/office/powerpoint/2010/main" val="256885117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pPr>
              <a:defRPr/>
            </a:pPr>
            <a:fld id="{74B7FA29-E3F8-4667-8A96-8EB7A1B77917}" type="slidenum">
              <a:rPr lang="zh-CN" altLang="en-US" smtClean="0"/>
              <a:pPr>
                <a:defRPr/>
              </a:pPr>
              <a:t>26</a:t>
            </a:fld>
            <a:endParaRPr lang="zh-CN" altLang="en-US"/>
          </a:p>
        </p:txBody>
      </p:sp>
    </p:spTree>
    <p:extLst>
      <p:ext uri="{BB962C8B-B14F-4D97-AF65-F5344CB8AC3E}">
        <p14:creationId xmlns:p14="http://schemas.microsoft.com/office/powerpoint/2010/main" val="4850974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964407" y="2246811"/>
            <a:ext cx="10929938" cy="1550333"/>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928813" y="4098502"/>
            <a:ext cx="9001125" cy="1848344"/>
          </a:xfrm>
        </p:spPr>
        <p:txBody>
          <a:bodyPr/>
          <a:lstStyle>
            <a:lvl1pPr marL="0" indent="0" algn="ctr">
              <a:buNone/>
              <a:defRPr>
                <a:solidFill>
                  <a:schemeClr val="tx1">
                    <a:tint val="75000"/>
                  </a:schemeClr>
                </a:solidFill>
              </a:defRPr>
            </a:lvl1pPr>
            <a:lvl2pPr marL="642798" indent="0" algn="ctr">
              <a:buNone/>
              <a:defRPr>
                <a:solidFill>
                  <a:schemeClr val="tx1">
                    <a:tint val="75000"/>
                  </a:schemeClr>
                </a:solidFill>
              </a:defRPr>
            </a:lvl2pPr>
            <a:lvl3pPr marL="1285595" indent="0" algn="ctr">
              <a:buNone/>
              <a:defRPr>
                <a:solidFill>
                  <a:schemeClr val="tx1">
                    <a:tint val="75000"/>
                  </a:schemeClr>
                </a:solidFill>
              </a:defRPr>
            </a:lvl3pPr>
            <a:lvl4pPr marL="1928393" indent="0" algn="ctr">
              <a:buNone/>
              <a:defRPr>
                <a:solidFill>
                  <a:schemeClr val="tx1">
                    <a:tint val="75000"/>
                  </a:schemeClr>
                </a:solidFill>
              </a:defRPr>
            </a:lvl4pPr>
            <a:lvl5pPr marL="2571190" indent="0" algn="ctr">
              <a:buNone/>
              <a:defRPr>
                <a:solidFill>
                  <a:schemeClr val="tx1">
                    <a:tint val="75000"/>
                  </a:schemeClr>
                </a:solidFill>
              </a:defRPr>
            </a:lvl5pPr>
            <a:lvl6pPr marL="3213988" indent="0" algn="ctr">
              <a:buNone/>
              <a:defRPr>
                <a:solidFill>
                  <a:schemeClr val="tx1">
                    <a:tint val="75000"/>
                  </a:schemeClr>
                </a:solidFill>
              </a:defRPr>
            </a:lvl6pPr>
            <a:lvl7pPr marL="3856785" indent="0" algn="ctr">
              <a:buNone/>
              <a:defRPr>
                <a:solidFill>
                  <a:schemeClr val="tx1">
                    <a:tint val="75000"/>
                  </a:schemeClr>
                </a:solidFill>
              </a:defRPr>
            </a:lvl7pPr>
            <a:lvl8pPr marL="4499583" indent="0" algn="ctr">
              <a:buNone/>
              <a:defRPr>
                <a:solidFill>
                  <a:schemeClr val="tx1">
                    <a:tint val="75000"/>
                  </a:schemeClr>
                </a:solidFill>
              </a:defRPr>
            </a:lvl8pPr>
            <a:lvl9pPr marL="5142380" indent="0" algn="ctr">
              <a:buNone/>
              <a:defRPr>
                <a:solidFill>
                  <a:schemeClr val="tx1">
                    <a:tint val="75000"/>
                  </a:schemeClr>
                </a:solidFill>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pPr>
              <a:defRPr/>
            </a:pPr>
            <a:fld id="{288384D8-9F17-4372-A23A-924F96CB64E3}" type="datetimeFigureOut">
              <a:rPr lang="zh-CN" altLang="en-US"/>
              <a:pPr>
                <a:defRPr/>
              </a:pPr>
              <a:t>2019/5/28</a:t>
            </a:fld>
            <a:endParaRPr lang="zh-CN" altLang="en-US"/>
          </a:p>
        </p:txBody>
      </p:sp>
      <p:sp>
        <p:nvSpPr>
          <p:cNvPr id="5" name="页脚占位符 4"/>
          <p:cNvSpPr>
            <a:spLocks noGrp="1"/>
          </p:cNvSpPr>
          <p:nvPr>
            <p:ph type="ftr" sz="quarter" idx="11"/>
          </p:nvPr>
        </p:nvSpPr>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p:txBody>
          <a:bodyPr/>
          <a:lstStyle>
            <a:lvl1pPr>
              <a:defRPr/>
            </a:lvl1pPr>
          </a:lstStyle>
          <a:p>
            <a:pPr>
              <a:defRPr/>
            </a:pPr>
            <a:fld id="{0080A286-8FF2-4EC5-AF8A-818446FED1D6}" type="slidenum">
              <a:rPr lang="zh-CN" altLang="en-US"/>
              <a:pPr>
                <a:defRPr/>
              </a:pPr>
              <a:t>‹#›</a:t>
            </a:fld>
            <a:endParaRPr lang="zh-CN" altLang="en-US"/>
          </a:p>
        </p:txBody>
      </p:sp>
    </p:spTree>
    <p:extLst>
      <p:ext uri="{BB962C8B-B14F-4D97-AF65-F5344CB8AC3E}">
        <p14:creationId xmlns:p14="http://schemas.microsoft.com/office/powerpoint/2010/main" val="53417013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32BF82D2-7A68-459D-A996-9BDDA2518FA4}" type="datetimeFigureOut">
              <a:rPr lang="zh-CN" altLang="en-US" smtClean="0"/>
              <a:t>2019/5/28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E01EE5D-26FB-46D5-A381-ECFB35BF1D34}" type="slidenum">
              <a:rPr lang="zh-CN" altLang="en-US" smtClean="0"/>
              <a:t>‹#›</a:t>
            </a:fld>
            <a:endParaRPr lang="zh-CN" altLang="en-US"/>
          </a:p>
        </p:txBody>
      </p:sp>
    </p:spTree>
    <p:extLst>
      <p:ext uri="{BB962C8B-B14F-4D97-AF65-F5344CB8AC3E}">
        <p14:creationId xmlns:p14="http://schemas.microsoft.com/office/powerpoint/2010/main" val="31551225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32BF82D2-7A68-459D-A996-9BDDA2518FA4}" type="datetimeFigureOut">
              <a:rPr lang="zh-CN" altLang="en-US" smtClean="0"/>
              <a:t>2019/5/28</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E01EE5D-26FB-46D5-A381-ECFB35BF1D34}" type="slidenum">
              <a:rPr lang="zh-CN" altLang="en-US" smtClean="0"/>
              <a:t>‹#›</a:t>
            </a:fld>
            <a:endParaRPr lang="zh-CN" altLang="en-US"/>
          </a:p>
        </p:txBody>
      </p:sp>
      <p:sp>
        <p:nvSpPr>
          <p:cNvPr id="7" name="矩形 6"/>
          <p:cNvSpPr/>
          <p:nvPr userDrawn="1"/>
        </p:nvSpPr>
        <p:spPr>
          <a:xfrm>
            <a:off x="9470663" y="6754480"/>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24389288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7D9A3FB-949F-4B3A-BDC9-400100DD86E9}" type="datetimeFigureOut">
              <a:rPr lang="zh-CN" altLang="en-US" smtClean="0"/>
              <a:t>2019/5/28</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5035824-65D5-478C-9E42-BB7BDE2C2B43}" type="slidenum">
              <a:rPr lang="zh-CN" altLang="en-US" smtClean="0"/>
              <a:t>‹#›</a:t>
            </a:fld>
            <a:endParaRPr lang="zh-CN" altLang="en-US"/>
          </a:p>
        </p:txBody>
      </p:sp>
    </p:spTree>
    <p:extLst>
      <p:ext uri="{BB962C8B-B14F-4D97-AF65-F5344CB8AC3E}">
        <p14:creationId xmlns:p14="http://schemas.microsoft.com/office/powerpoint/2010/main" val="142956682"/>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
        <p:nvSpPr>
          <p:cNvPr id="2" name="矩形 1"/>
          <p:cNvSpPr/>
          <p:nvPr userDrawn="1"/>
        </p:nvSpPr>
        <p:spPr>
          <a:xfrm>
            <a:off x="0" y="0"/>
            <a:ext cx="12858750" cy="7232650"/>
          </a:xfrm>
          <a:prstGeom prst="rect">
            <a:avLst/>
          </a:prstGeom>
          <a:blipFill dpi="0" rotWithShape="1">
            <a:blip r:embed="rId2" cstate="screen">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a:ext>
              </a:extLst>
            </a:blip>
            <a:srcRect/>
            <a:stretch>
              <a:fillRect r="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userDrawn="1"/>
        </p:nvSpPr>
        <p:spPr>
          <a:xfrm>
            <a:off x="0" y="397"/>
            <a:ext cx="12858750" cy="7232253"/>
          </a:xfrm>
          <a:prstGeom prst="rect">
            <a:avLst/>
          </a:prstGeom>
          <a:solidFill>
            <a:schemeClr val="bg1">
              <a:alpha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userDrawn="1"/>
        </p:nvSpPr>
        <p:spPr>
          <a:xfrm>
            <a:off x="1061" y="397"/>
            <a:ext cx="12856633" cy="10285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 name="矩形 4"/>
          <p:cNvSpPr/>
          <p:nvPr userDrawn="1"/>
        </p:nvSpPr>
        <p:spPr>
          <a:xfrm>
            <a:off x="1059" y="397"/>
            <a:ext cx="516916" cy="10285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5489850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4039" y="385072"/>
            <a:ext cx="11090672" cy="1397978"/>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884039" y="1925358"/>
            <a:ext cx="11090672" cy="458905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884039" y="6703595"/>
            <a:ext cx="2893219" cy="385072"/>
          </a:xfrm>
          <a:prstGeom prst="rect">
            <a:avLst/>
          </a:prstGeom>
        </p:spPr>
        <p:txBody>
          <a:bodyPr vert="horz" lIns="91440" tIns="45720" rIns="91440" bIns="45720" rtlCol="0" anchor="ctr"/>
          <a:lstStyle>
            <a:lvl1pPr algn="l">
              <a:defRPr sz="1266">
                <a:solidFill>
                  <a:schemeClr val="tx1">
                    <a:tint val="75000"/>
                  </a:schemeClr>
                </a:solidFill>
              </a:defRPr>
            </a:lvl1pPr>
          </a:lstStyle>
          <a:p>
            <a:fld id="{32BF82D2-7A68-459D-A996-9BDDA2518FA4}" type="datetimeFigureOut">
              <a:rPr lang="zh-CN" altLang="en-US" smtClean="0"/>
              <a:t>2019/5/28</a:t>
            </a:fld>
            <a:endParaRPr lang="zh-CN" altLang="en-US"/>
          </a:p>
        </p:txBody>
      </p:sp>
      <p:sp>
        <p:nvSpPr>
          <p:cNvPr id="5" name="Footer Placeholder 4"/>
          <p:cNvSpPr>
            <a:spLocks noGrp="1"/>
          </p:cNvSpPr>
          <p:nvPr>
            <p:ph type="ftr" sz="quarter" idx="3"/>
          </p:nvPr>
        </p:nvSpPr>
        <p:spPr>
          <a:xfrm>
            <a:off x="4259461" y="6703595"/>
            <a:ext cx="4339828" cy="385072"/>
          </a:xfrm>
          <a:prstGeom prst="rect">
            <a:avLst/>
          </a:prstGeom>
        </p:spPr>
        <p:txBody>
          <a:bodyPr vert="horz" lIns="91440" tIns="45720" rIns="91440" bIns="45720" rtlCol="0" anchor="ctr"/>
          <a:lstStyle>
            <a:lvl1pPr algn="ctr">
              <a:defRPr sz="1266">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9081492" y="6703595"/>
            <a:ext cx="2893219" cy="385072"/>
          </a:xfrm>
          <a:prstGeom prst="rect">
            <a:avLst/>
          </a:prstGeom>
        </p:spPr>
        <p:txBody>
          <a:bodyPr vert="horz" lIns="91440" tIns="45720" rIns="91440" bIns="45720" rtlCol="0" anchor="ctr"/>
          <a:lstStyle>
            <a:lvl1pPr algn="r">
              <a:defRPr sz="1266">
                <a:solidFill>
                  <a:schemeClr val="tx1">
                    <a:tint val="75000"/>
                  </a:schemeClr>
                </a:solidFill>
              </a:defRPr>
            </a:lvl1pPr>
          </a:lstStyle>
          <a:p>
            <a:fld id="{3E01EE5D-26FB-46D5-A381-ECFB35BF1D34}" type="slidenum">
              <a:rPr lang="zh-CN" altLang="en-US" smtClean="0"/>
              <a:t>‹#›</a:t>
            </a:fld>
            <a:endParaRPr lang="zh-CN" altLang="en-US"/>
          </a:p>
        </p:txBody>
      </p:sp>
    </p:spTree>
    <p:extLst>
      <p:ext uri="{BB962C8B-B14F-4D97-AF65-F5344CB8AC3E}">
        <p14:creationId xmlns:p14="http://schemas.microsoft.com/office/powerpoint/2010/main" val="1336246420"/>
      </p:ext>
    </p:extLst>
  </p:cSld>
  <p:clrMap bg1="lt1" tx1="dk1" bg2="lt2" tx2="dk2" accent1="accent1" accent2="accent2" accent3="accent3" accent4="accent4" accent5="accent5" accent6="accent6" hlink="hlink" folHlink="folHlink"/>
  <p:sldLayoutIdLst>
    <p:sldLayoutId id="2147483734" r:id="rId1"/>
    <p:sldLayoutId id="2147483771" r:id="rId2"/>
    <p:sldLayoutId id="2147483784" r:id="rId3"/>
    <p:sldLayoutId id="2147483769" r:id="rId4"/>
    <p:sldLayoutId id="2147483770" r:id="rId5"/>
  </p:sldLayoutIdLst>
  <p:timing>
    <p:tnLst>
      <p:par>
        <p:cTn id="1" dur="indefinite" restart="never" nodeType="tmRoot"/>
      </p:par>
    </p:tnLst>
  </p:timing>
  <p:txStyles>
    <p:titleStyle>
      <a:lvl1pPr algn="l" defTabSz="964326" rtl="0" eaLnBrk="1" latinLnBrk="0" hangingPunct="1">
        <a:lnSpc>
          <a:spcPct val="90000"/>
        </a:lnSpc>
        <a:spcBef>
          <a:spcPct val="0"/>
        </a:spcBef>
        <a:buNone/>
        <a:defRPr sz="4640" kern="1200">
          <a:solidFill>
            <a:schemeClr val="tx1"/>
          </a:solidFill>
          <a:latin typeface="+mj-lt"/>
          <a:ea typeface="+mj-ea"/>
          <a:cs typeface="+mj-cs"/>
        </a:defRPr>
      </a:lvl1pPr>
    </p:titleStyle>
    <p:bodyStyle>
      <a:lvl1pPr marL="241082" indent="-241082" algn="l" defTabSz="964326" rtl="0" eaLnBrk="1" latinLnBrk="0" hangingPunct="1">
        <a:lnSpc>
          <a:spcPct val="90000"/>
        </a:lnSpc>
        <a:spcBef>
          <a:spcPts val="1055"/>
        </a:spcBef>
        <a:buFont typeface="Arial" panose="020B0604020202020204" pitchFamily="34" charset="0"/>
        <a:buChar char="•"/>
        <a:defRPr sz="2953"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p:bodyStyle>
    <p:otherStyle>
      <a:defPPr>
        <a:defRPr lang="en-US"/>
      </a:defPPr>
      <a:lvl1pPr marL="0" algn="l" defTabSz="964326" rtl="0" eaLnBrk="1" latinLnBrk="0" hangingPunct="1">
        <a:defRPr sz="1898" kern="1200">
          <a:solidFill>
            <a:schemeClr val="tx1"/>
          </a:solidFill>
          <a:latin typeface="+mn-lt"/>
          <a:ea typeface="+mn-ea"/>
          <a:cs typeface="+mn-cs"/>
        </a:defRPr>
      </a:lvl1pPr>
      <a:lvl2pPr marL="482163" algn="l" defTabSz="964326" rtl="0" eaLnBrk="1" latinLnBrk="0" hangingPunct="1">
        <a:defRPr sz="1898" kern="1200">
          <a:solidFill>
            <a:schemeClr val="tx1"/>
          </a:solidFill>
          <a:latin typeface="+mn-lt"/>
          <a:ea typeface="+mn-ea"/>
          <a:cs typeface="+mn-cs"/>
        </a:defRPr>
      </a:lvl2pPr>
      <a:lvl3pPr marL="964326" algn="l" defTabSz="964326" rtl="0" eaLnBrk="1" latinLnBrk="0" hangingPunct="1">
        <a:defRPr sz="1898" kern="1200">
          <a:solidFill>
            <a:schemeClr val="tx1"/>
          </a:solidFill>
          <a:latin typeface="+mn-lt"/>
          <a:ea typeface="+mn-ea"/>
          <a:cs typeface="+mn-cs"/>
        </a:defRPr>
      </a:lvl3pPr>
      <a:lvl4pPr marL="1446489" algn="l" defTabSz="964326" rtl="0" eaLnBrk="1" latinLnBrk="0" hangingPunct="1">
        <a:defRPr sz="1898" kern="1200">
          <a:solidFill>
            <a:schemeClr val="tx1"/>
          </a:solidFill>
          <a:latin typeface="+mn-lt"/>
          <a:ea typeface="+mn-ea"/>
          <a:cs typeface="+mn-cs"/>
        </a:defRPr>
      </a:lvl4pPr>
      <a:lvl5pPr marL="1928652" algn="l" defTabSz="964326" rtl="0" eaLnBrk="1" latinLnBrk="0" hangingPunct="1">
        <a:defRPr sz="1898" kern="1200">
          <a:solidFill>
            <a:schemeClr val="tx1"/>
          </a:solidFill>
          <a:latin typeface="+mn-lt"/>
          <a:ea typeface="+mn-ea"/>
          <a:cs typeface="+mn-cs"/>
        </a:defRPr>
      </a:lvl5pPr>
      <a:lvl6pPr marL="2410816" algn="l" defTabSz="964326" rtl="0" eaLnBrk="1" latinLnBrk="0" hangingPunct="1">
        <a:defRPr sz="1898" kern="1200">
          <a:solidFill>
            <a:schemeClr val="tx1"/>
          </a:solidFill>
          <a:latin typeface="+mn-lt"/>
          <a:ea typeface="+mn-ea"/>
          <a:cs typeface="+mn-cs"/>
        </a:defRPr>
      </a:lvl6pPr>
      <a:lvl7pPr marL="2892979" algn="l" defTabSz="964326" rtl="0" eaLnBrk="1" latinLnBrk="0" hangingPunct="1">
        <a:defRPr sz="1898" kern="1200">
          <a:solidFill>
            <a:schemeClr val="tx1"/>
          </a:solidFill>
          <a:latin typeface="+mn-lt"/>
          <a:ea typeface="+mn-ea"/>
          <a:cs typeface="+mn-cs"/>
        </a:defRPr>
      </a:lvl7pPr>
      <a:lvl8pPr marL="3375142" algn="l" defTabSz="964326" rtl="0" eaLnBrk="1" latinLnBrk="0" hangingPunct="1">
        <a:defRPr sz="1898" kern="1200">
          <a:solidFill>
            <a:schemeClr val="tx1"/>
          </a:solidFill>
          <a:latin typeface="+mn-lt"/>
          <a:ea typeface="+mn-ea"/>
          <a:cs typeface="+mn-cs"/>
        </a:defRPr>
      </a:lvl8pPr>
      <a:lvl9pPr marL="3857305" algn="l" defTabSz="964326" rtl="0" eaLnBrk="1" latinLnBrk="0" hangingPunct="1">
        <a:defRPr sz="189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notesSlide" Target="../notesSlides/notesSlide2.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slideLayout" Target="../slideLayouts/slideLayout5.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5.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6.xml"/><Relationship Id="rId1" Type="http://schemas.openxmlformats.org/officeDocument/2006/relationships/slideLayout" Target="../slideLayouts/slideLayout1.xml"/><Relationship Id="rId4" Type="http://schemas.microsoft.com/office/2007/relationships/hdphoto" Target="../media/hdphoto1.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858750" cy="7232650"/>
          </a:xfrm>
          <a:prstGeom prst="rect">
            <a:avLst/>
          </a:prstGeom>
          <a:blipFill dpi="0" rotWithShape="1">
            <a:blip r:embed="rId3" cstate="screen">
              <a:extLst>
                <a:ext uri="{BEBA8EAE-BF5A-486C-A8C5-ECC9F3942E4B}">
                  <a14:imgProps xmlns:a14="http://schemas.microsoft.com/office/drawing/2010/main">
                    <a14:imgLayer r:embed="rId4">
                      <a14:imgEffect>
                        <a14:brightnessContrast contrast="20000"/>
                      </a14:imgEffect>
                    </a14:imgLayer>
                  </a14:imgProps>
                </a:ext>
                <a:ext uri="{28A0092B-C50C-407E-A947-70E740481C1C}">
                  <a14:useLocalDpi xmlns:a14="http://schemas.microsoft.com/office/drawing/2010/main"/>
                </a:ext>
              </a:extLst>
            </a:blip>
            <a:srcRect/>
            <a:stretch>
              <a:fillRect r="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259"/>
          <p:cNvSpPr>
            <a:spLocks noChangeArrowheads="1"/>
          </p:cNvSpPr>
          <p:nvPr/>
        </p:nvSpPr>
        <p:spPr bwMode="auto">
          <a:xfrm>
            <a:off x="5493271" y="3407368"/>
            <a:ext cx="712879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5400" b="1" dirty="0">
                <a:solidFill>
                  <a:schemeClr val="bg1"/>
                </a:solidFill>
                <a:cs typeface="Arial" panose="020B0604020202020204" pitchFamily="34" charset="0"/>
              </a:rPr>
              <a:t>留学英语面试</a:t>
            </a:r>
            <a:r>
              <a:rPr lang="en-US" altLang="zh-CN" sz="5400" b="1" dirty="0" err="1">
                <a:solidFill>
                  <a:schemeClr val="bg1"/>
                </a:solidFill>
                <a:cs typeface="Arial" panose="020B0604020202020204" pitchFamily="34" charset="0"/>
              </a:rPr>
              <a:t>ppt</a:t>
            </a:r>
            <a:r>
              <a:rPr lang="zh-CN" altLang="en-US" sz="5400" b="1" dirty="0">
                <a:solidFill>
                  <a:schemeClr val="bg1"/>
                </a:solidFill>
                <a:cs typeface="Arial" panose="020B0604020202020204" pitchFamily="34" charset="0"/>
              </a:rPr>
              <a:t>模板</a:t>
            </a:r>
            <a:endParaRPr lang="zh-CN" altLang="en-US" sz="4000" b="1" dirty="0">
              <a:solidFill>
                <a:schemeClr val="bg1"/>
              </a:solidFill>
              <a:cs typeface="Arial" panose="020B0604020202020204" pitchFamily="34" charset="0"/>
            </a:endParaRPr>
          </a:p>
        </p:txBody>
      </p:sp>
      <p:sp>
        <p:nvSpPr>
          <p:cNvPr id="14" name="矩形 259"/>
          <p:cNvSpPr>
            <a:spLocks noChangeArrowheads="1"/>
          </p:cNvSpPr>
          <p:nvPr/>
        </p:nvSpPr>
        <p:spPr bwMode="auto">
          <a:xfrm>
            <a:off x="5493271" y="3184277"/>
            <a:ext cx="6336704" cy="24622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1600" smtClean="0">
                <a:solidFill>
                  <a:schemeClr val="bg1"/>
                </a:solidFill>
                <a:cs typeface="Arial" panose="020B0604020202020204" pitchFamily="34" charset="0"/>
              </a:rPr>
              <a:t>PURE AND FRESH QUIETLY ELEGANT EDUCATION PRACTICE PPT</a:t>
            </a:r>
            <a:endParaRPr lang="zh-CN" altLang="en-US" sz="1600" dirty="0">
              <a:solidFill>
                <a:schemeClr val="bg1"/>
              </a:solidFill>
              <a:cs typeface="Arial" panose="020B0604020202020204" pitchFamily="34" charset="0"/>
            </a:endParaRPr>
          </a:p>
        </p:txBody>
      </p:sp>
    </p:spTree>
    <p:extLst>
      <p:ext uri="{BB962C8B-B14F-4D97-AF65-F5344CB8AC3E}">
        <p14:creationId xmlns:p14="http://schemas.microsoft.com/office/powerpoint/2010/main" val="6528846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14"/>
                                        </p:tgtEl>
                                        <p:attrNameLst>
                                          <p:attrName>style.visibility</p:attrName>
                                        </p:attrNameLst>
                                      </p:cBhvr>
                                      <p:to>
                                        <p:strVal val="visible"/>
                                      </p:to>
                                    </p:set>
                                    <p:anim calcmode="lin" valueType="num">
                                      <p:cBhvr>
                                        <p:cTn id="11"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14"/>
                                        </p:tgtEl>
                                        <p:attrNameLst>
                                          <p:attrName>ppt_y</p:attrName>
                                        </p:attrNameLst>
                                      </p:cBhvr>
                                      <p:tavLst>
                                        <p:tav tm="0">
                                          <p:val>
                                            <p:strVal val="#ppt_y"/>
                                          </p:val>
                                        </p:tav>
                                        <p:tav tm="100000">
                                          <p:val>
                                            <p:strVal val="#ppt_y"/>
                                          </p:val>
                                        </p:tav>
                                      </p:tavLst>
                                    </p:anim>
                                    <p:anim calcmode="lin" valueType="num">
                                      <p:cBhvr>
                                        <p:cTn id="13"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14"/>
                                        </p:tgtEl>
                                      </p:cBhvr>
                                    </p:animEffect>
                                  </p:childTnLst>
                                </p:cTn>
                              </p:par>
                            </p:childTnLst>
                          </p:cTn>
                        </p:par>
                        <p:par>
                          <p:cTn id="16" fill="hold">
                            <p:stCondLst>
                              <p:cond delay="3250"/>
                            </p:stCondLst>
                            <p:childTnLst>
                              <p:par>
                                <p:cTn id="17" presetID="26" presetClass="emph" presetSubtype="0" fill="hold" grpId="1" nodeType="afterEffect">
                                  <p:stCondLst>
                                    <p:cond delay="0"/>
                                  </p:stCondLst>
                                  <p:iterate type="lt">
                                    <p:tmPct val="0"/>
                                  </p:iterate>
                                  <p:childTnLst>
                                    <p:animEffect transition="out" filter="fade">
                                      <p:cBhvr>
                                        <p:cTn id="18" dur="500" tmFilter="0, 0; .2, .5; .8, .5; 1, 0"/>
                                        <p:tgtEl>
                                          <p:spTgt spid="14"/>
                                        </p:tgtEl>
                                      </p:cBhvr>
                                    </p:animEffect>
                                    <p:animScale>
                                      <p:cBhvr>
                                        <p:cTn id="19" dur="250" autoRev="1" fill="hold"/>
                                        <p:tgtEl>
                                          <p:spTgt spid="14"/>
                                        </p:tgtEl>
                                      </p:cBhvr>
                                      <p:by x="105000" y="105000"/>
                                    </p:animScale>
                                  </p:childTnLst>
                                </p:cTn>
                              </p:par>
                            </p:childTnLst>
                          </p:cTn>
                        </p:par>
                        <p:par>
                          <p:cTn id="20" fill="hold">
                            <p:stCondLst>
                              <p:cond delay="375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9"/>
                                        </p:tgtEl>
                                        <p:attrNameLst>
                                          <p:attrName>ppt_y</p:attrName>
                                        </p:attrNameLst>
                                      </p:cBhvr>
                                      <p:tavLst>
                                        <p:tav tm="0">
                                          <p:val>
                                            <p:strVal val="#ppt_y"/>
                                          </p:val>
                                        </p:tav>
                                        <p:tav tm="100000">
                                          <p:val>
                                            <p:strVal val="#ppt_y"/>
                                          </p:val>
                                        </p:tav>
                                      </p:tavLst>
                                    </p:anim>
                                    <p:anim calcmode="lin" valueType="num">
                                      <p:cBhvr>
                                        <p:cTn id="25"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9"/>
                                        </p:tgtEl>
                                      </p:cBhvr>
                                    </p:animEffect>
                                  </p:childTnLst>
                                </p:cTn>
                              </p:par>
                            </p:childTnLst>
                          </p:cTn>
                        </p:par>
                        <p:par>
                          <p:cTn id="28" fill="hold">
                            <p:stCondLst>
                              <p:cond delay="4750"/>
                            </p:stCondLst>
                            <p:childTnLst>
                              <p:par>
                                <p:cTn id="29" presetID="26" presetClass="emph" presetSubtype="0" fill="hold" grpId="1" nodeType="afterEffect">
                                  <p:stCondLst>
                                    <p:cond delay="0"/>
                                  </p:stCondLst>
                                  <p:iterate type="lt">
                                    <p:tmPct val="0"/>
                                  </p:iterate>
                                  <p:childTnLst>
                                    <p:animEffect transition="out" filter="fade">
                                      <p:cBhvr>
                                        <p:cTn id="30" dur="500" tmFilter="0, 0; .2, .5; .8, .5; 1, 0"/>
                                        <p:tgtEl>
                                          <p:spTgt spid="9"/>
                                        </p:tgtEl>
                                      </p:cBhvr>
                                    </p:animEffect>
                                    <p:animScale>
                                      <p:cBhvr>
                                        <p:cTn id="31" dur="250" autoRev="1" fill="hold"/>
                                        <p:tgtEl>
                                          <p:spTgt spid="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p:bldP spid="9" grpId="1"/>
      <p:bldP spid="14" grpId="0"/>
      <p:bldP spid="14" grpId="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任意多边形 31"/>
          <p:cNvSpPr>
            <a:spLocks/>
          </p:cNvSpPr>
          <p:nvPr/>
        </p:nvSpPr>
        <p:spPr bwMode="auto">
          <a:xfrm>
            <a:off x="-27853" y="1485932"/>
            <a:ext cx="7111447" cy="4260791"/>
          </a:xfrm>
          <a:custGeom>
            <a:avLst/>
            <a:gdLst>
              <a:gd name="connsiteX0" fmla="*/ 0 w 7112227"/>
              <a:gd name="connsiteY0" fmla="*/ 0 h 4261259"/>
              <a:gd name="connsiteX1" fmla="*/ 4629551 w 7112227"/>
              <a:gd name="connsiteY1" fmla="*/ 0 h 4261259"/>
              <a:gd name="connsiteX2" fmla="*/ 7112227 w 7112227"/>
              <a:gd name="connsiteY2" fmla="*/ 4261259 h 4261259"/>
              <a:gd name="connsiteX3" fmla="*/ 0 w 7112227"/>
              <a:gd name="connsiteY3" fmla="*/ 4261259 h 4261259"/>
            </a:gdLst>
            <a:ahLst/>
            <a:cxnLst>
              <a:cxn ang="0">
                <a:pos x="connsiteX0" y="connsiteY0"/>
              </a:cxn>
              <a:cxn ang="0">
                <a:pos x="connsiteX1" y="connsiteY1"/>
              </a:cxn>
              <a:cxn ang="0">
                <a:pos x="connsiteX2" y="connsiteY2"/>
              </a:cxn>
              <a:cxn ang="0">
                <a:pos x="connsiteX3" y="connsiteY3"/>
              </a:cxn>
            </a:cxnLst>
            <a:rect l="l" t="t" r="r" b="b"/>
            <a:pathLst>
              <a:path w="7112227" h="4261259">
                <a:moveTo>
                  <a:pt x="0" y="0"/>
                </a:moveTo>
                <a:lnTo>
                  <a:pt x="4629551" y="0"/>
                </a:lnTo>
                <a:lnTo>
                  <a:pt x="7112227" y="4261259"/>
                </a:lnTo>
                <a:lnTo>
                  <a:pt x="0" y="4261259"/>
                </a:lnTo>
                <a:close/>
              </a:path>
            </a:pathLst>
          </a:custGeom>
          <a:solidFill>
            <a:schemeClr val="accent1"/>
          </a:solidFill>
          <a:ln w="0">
            <a:noFill/>
            <a:prstDash val="solid"/>
            <a:round/>
            <a:headEnd/>
            <a:tailEnd/>
          </a:ln>
        </p:spPr>
        <p:txBody>
          <a:bodyPr vert="horz" wrap="square" lIns="128566" tIns="64283" rIns="128566" bIns="64283" numCol="1" anchor="t" anchorCtr="0" compatLnSpc="1">
            <a:prstTxWarp prst="textNoShape">
              <a:avLst/>
            </a:prstTxWarp>
            <a:noAutofit/>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20" name="MH_Number_1"/>
          <p:cNvSpPr/>
          <p:nvPr>
            <p:custDataLst>
              <p:tags r:id="rId1"/>
            </p:custDataLst>
          </p:nvPr>
        </p:nvSpPr>
        <p:spPr>
          <a:xfrm>
            <a:off x="4870388" y="2104324"/>
            <a:ext cx="379627" cy="379627"/>
          </a:xfrm>
          <a:prstGeom prst="ellipse">
            <a:avLst/>
          </a:prstGeom>
          <a:solidFill>
            <a:schemeClr val="accent1"/>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1</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1" name="MH_Entry_1"/>
          <p:cNvSpPr/>
          <p:nvPr>
            <p:custDataLst>
              <p:tags r:id="rId2"/>
            </p:custDataLst>
          </p:nvPr>
        </p:nvSpPr>
        <p:spPr>
          <a:xfrm>
            <a:off x="5575307" y="2043812"/>
            <a:ext cx="3208029" cy="57413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r>
              <a:rPr lang="zh-CN" altLang="en-US" sz="2531" dirty="0">
                <a:solidFill>
                  <a:schemeClr val="accent1"/>
                </a:solidFill>
                <a:latin typeface="Arial" panose="020B0604020202020204" pitchFamily="34" charset="0"/>
                <a:ea typeface="微软雅黑" panose="020B0503020204020204" pitchFamily="34" charset="-122"/>
                <a:sym typeface="Arial" panose="020B0604020202020204" pitchFamily="34" charset="0"/>
              </a:rPr>
              <a:t>年度工作概述</a:t>
            </a:r>
            <a:endParaRPr lang="en-US" altLang="zh-CN" sz="253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a:p>
            <a:r>
              <a:rPr lang="en-US" altLang="zh-CN" sz="1200" dirty="0">
                <a:solidFill>
                  <a:schemeClr val="accent1"/>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12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MH_Number_2"/>
          <p:cNvSpPr/>
          <p:nvPr>
            <p:custDataLst>
              <p:tags r:id="rId3"/>
            </p:custDataLst>
          </p:nvPr>
        </p:nvSpPr>
        <p:spPr>
          <a:xfrm>
            <a:off x="5349373" y="2973744"/>
            <a:ext cx="379627" cy="379627"/>
          </a:xfrm>
          <a:prstGeom prst="ellipse">
            <a:avLst/>
          </a:prstGeom>
          <a:solidFill>
            <a:schemeClr val="accent2"/>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2</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3" name="MH_Entry_2"/>
          <p:cNvSpPr/>
          <p:nvPr>
            <p:custDataLst>
              <p:tags r:id="rId4"/>
            </p:custDataLst>
          </p:nvPr>
        </p:nvSpPr>
        <p:spPr>
          <a:xfrm>
            <a:off x="6054293" y="2913233"/>
            <a:ext cx="3208029" cy="57413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r>
              <a:rPr lang="zh-CN" altLang="en-US" sz="2531" dirty="0">
                <a:solidFill>
                  <a:schemeClr val="accent2"/>
                </a:solidFill>
                <a:latin typeface="Arial" panose="020B0604020202020204" pitchFamily="34" charset="0"/>
                <a:ea typeface="微软雅黑" panose="020B0503020204020204" pitchFamily="34" charset="-122"/>
                <a:sym typeface="Arial" panose="020B0604020202020204" pitchFamily="34" charset="0"/>
              </a:rPr>
              <a:t>工作完成情况</a:t>
            </a:r>
            <a:endParaRPr lang="en-US" altLang="zh-CN" sz="2531"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a:p>
            <a:pPr lvl="0"/>
            <a:r>
              <a:rPr lang="en-US" altLang="zh-CN" sz="1200" dirty="0">
                <a:solidFill>
                  <a:schemeClr val="accent2"/>
                </a:solidFill>
                <a:latin typeface="Arial" panose="020B0604020202020204" pitchFamily="34" charset="0"/>
                <a:ea typeface="微软雅黑" panose="020B0503020204020204" pitchFamily="34" charset="-122"/>
                <a:sym typeface="Arial" panose="020B0604020202020204" pitchFamily="34" charset="0"/>
              </a:rPr>
              <a:t>COMPLETION OF WORK</a:t>
            </a:r>
            <a:endParaRPr lang="zh-CN" altLang="en-US" sz="1200"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MH_Number_3"/>
          <p:cNvSpPr/>
          <p:nvPr>
            <p:custDataLst>
              <p:tags r:id="rId5"/>
            </p:custDataLst>
          </p:nvPr>
        </p:nvSpPr>
        <p:spPr>
          <a:xfrm>
            <a:off x="5914904" y="3843165"/>
            <a:ext cx="379627" cy="379627"/>
          </a:xfrm>
          <a:prstGeom prst="ellipse">
            <a:avLst/>
          </a:prstGeom>
          <a:solidFill>
            <a:schemeClr val="accent3"/>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3</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5" name="MH_Entry_3"/>
          <p:cNvSpPr/>
          <p:nvPr>
            <p:custDataLst>
              <p:tags r:id="rId6"/>
            </p:custDataLst>
          </p:nvPr>
        </p:nvSpPr>
        <p:spPr>
          <a:xfrm>
            <a:off x="6619824" y="3782654"/>
            <a:ext cx="3208029" cy="57413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r>
              <a:rPr lang="zh-CN" altLang="en-US" sz="2531" dirty="0">
                <a:solidFill>
                  <a:schemeClr val="accent3"/>
                </a:solidFill>
                <a:latin typeface="Arial" panose="020B0604020202020204" pitchFamily="34" charset="0"/>
                <a:ea typeface="微软雅黑" panose="020B0503020204020204" pitchFamily="34" charset="-122"/>
                <a:sym typeface="Arial" panose="020B0604020202020204" pitchFamily="34" charset="0"/>
              </a:rPr>
              <a:t>成功项目展示</a:t>
            </a:r>
            <a:endParaRPr lang="en-US" altLang="zh-CN" sz="2531" dirty="0">
              <a:solidFill>
                <a:schemeClr val="accent3"/>
              </a:solidFill>
              <a:latin typeface="Arial" panose="020B0604020202020204" pitchFamily="34" charset="0"/>
              <a:ea typeface="微软雅黑" panose="020B0503020204020204" pitchFamily="34" charset="-122"/>
              <a:sym typeface="Arial" panose="020B0604020202020204" pitchFamily="34" charset="0"/>
            </a:endParaRPr>
          </a:p>
          <a:p>
            <a:pPr lvl="0"/>
            <a:r>
              <a:rPr lang="en-US" altLang="zh-CN" sz="1200" dirty="0">
                <a:solidFill>
                  <a:schemeClr val="accent3"/>
                </a:solidFill>
                <a:latin typeface="Arial" panose="020B0604020202020204" pitchFamily="34" charset="0"/>
                <a:ea typeface="微软雅黑" panose="020B0503020204020204" pitchFamily="34" charset="-122"/>
                <a:sym typeface="Arial" panose="020B0604020202020204" pitchFamily="34" charset="0"/>
              </a:rPr>
              <a:t>SUCCESSFUL PROJECT PRESENTATION</a:t>
            </a:r>
            <a:endParaRPr lang="zh-CN" altLang="en-US" sz="1200" dirty="0">
              <a:solidFill>
                <a:schemeClr val="accent3"/>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MH_Number_4"/>
          <p:cNvSpPr/>
          <p:nvPr>
            <p:custDataLst>
              <p:tags r:id="rId7"/>
            </p:custDataLst>
          </p:nvPr>
        </p:nvSpPr>
        <p:spPr>
          <a:xfrm>
            <a:off x="6426189" y="4712586"/>
            <a:ext cx="379627" cy="379627"/>
          </a:xfrm>
          <a:prstGeom prst="ellipse">
            <a:avLst/>
          </a:prstGeom>
          <a:solidFill>
            <a:schemeClr val="accent4"/>
          </a:solidFill>
          <a:ln w="28575">
            <a:solidFill>
              <a:schemeClr val="bg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109" b="1">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4</a:t>
            </a:r>
            <a:endParaRPr lang="zh-CN" altLang="en-US" sz="2109" b="1" dirty="0">
              <a:solidFill>
                <a:schemeClr val="bg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27" name="MH_Entry_4"/>
          <p:cNvSpPr/>
          <p:nvPr>
            <p:custDataLst>
              <p:tags r:id="rId8"/>
            </p:custDataLst>
          </p:nvPr>
        </p:nvSpPr>
        <p:spPr>
          <a:xfrm>
            <a:off x="7131109" y="4652074"/>
            <a:ext cx="3208029" cy="574132"/>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r>
              <a:rPr lang="zh-CN" altLang="en-US" sz="2531" dirty="0">
                <a:solidFill>
                  <a:schemeClr val="accent4"/>
                </a:solidFill>
                <a:latin typeface="Arial" panose="020B0604020202020204" pitchFamily="34" charset="0"/>
                <a:ea typeface="微软雅黑" panose="020B0503020204020204" pitchFamily="34" charset="-122"/>
                <a:sym typeface="Arial" panose="020B0604020202020204" pitchFamily="34" charset="0"/>
              </a:rPr>
              <a:t>明年工作计划</a:t>
            </a:r>
            <a:endParaRPr lang="en-US" altLang="zh-CN" sz="2531" dirty="0">
              <a:solidFill>
                <a:schemeClr val="accent4"/>
              </a:solidFill>
              <a:latin typeface="Arial" panose="020B0604020202020204" pitchFamily="34" charset="0"/>
              <a:ea typeface="微软雅黑" panose="020B0503020204020204" pitchFamily="34" charset="-122"/>
              <a:sym typeface="Arial" panose="020B0604020202020204" pitchFamily="34" charset="0"/>
            </a:endParaRPr>
          </a:p>
          <a:p>
            <a:pPr lvl="0"/>
            <a:r>
              <a:rPr lang="en-US" altLang="zh-CN" sz="1200" dirty="0">
                <a:solidFill>
                  <a:schemeClr val="accent4"/>
                </a:solidFill>
                <a:latin typeface="Arial" panose="020B0604020202020204" pitchFamily="34" charset="0"/>
                <a:ea typeface="微软雅黑" panose="020B0503020204020204" pitchFamily="34" charset="-122"/>
                <a:sym typeface="Arial" panose="020B0604020202020204" pitchFamily="34" charset="0"/>
              </a:rPr>
              <a:t>NEXT YEAR WORK PLAN</a:t>
            </a:r>
            <a:endParaRPr lang="zh-CN" altLang="en-US" sz="1200" dirty="0">
              <a:solidFill>
                <a:schemeClr val="accent4"/>
              </a:solidFill>
              <a:latin typeface="Arial" panose="020B0604020202020204" pitchFamily="34" charset="0"/>
              <a:ea typeface="微软雅黑" panose="020B0503020204020204" pitchFamily="34" charset="-122"/>
              <a:sym typeface="Arial" panose="020B0604020202020204" pitchFamily="34" charset="0"/>
            </a:endParaRPr>
          </a:p>
        </p:txBody>
      </p:sp>
      <p:sp>
        <p:nvSpPr>
          <p:cNvPr id="18" name="MH_Others_1"/>
          <p:cNvSpPr txBox="1"/>
          <p:nvPr>
            <p:custDataLst>
              <p:tags r:id="rId9"/>
            </p:custDataLst>
          </p:nvPr>
        </p:nvSpPr>
        <p:spPr>
          <a:xfrm>
            <a:off x="2713844" y="1719240"/>
            <a:ext cx="1769074" cy="3794175"/>
          </a:xfrm>
          <a:prstGeom prst="rect">
            <a:avLst/>
          </a:prstGeom>
          <a:noFill/>
        </p:spPr>
        <p:txBody>
          <a:bodyPr vert="eaVert" wrap="square" lIns="0" tIns="0" rIns="0" bIns="0" rtlCol="0" anchor="ctr" anchorCtr="0">
            <a:spAutoFit/>
          </a:bodyPr>
          <a:lstStyle/>
          <a:p>
            <a:pPr algn="ctr"/>
            <a:r>
              <a:rPr lang="zh-CN" altLang="en-US" sz="11496" b="1" dirty="0">
                <a:solidFill>
                  <a:schemeClr val="bg1"/>
                </a:solidFill>
                <a:latin typeface="Arial" panose="020B0604020202020204" pitchFamily="34" charset="0"/>
                <a:ea typeface="微软雅黑" panose="020B0503020204020204" pitchFamily="34" charset="-122"/>
                <a:sym typeface="Arial" panose="020B0604020202020204" pitchFamily="34" charset="0"/>
              </a:rPr>
              <a:t>目录</a:t>
            </a:r>
          </a:p>
        </p:txBody>
      </p:sp>
      <p:sp>
        <p:nvSpPr>
          <p:cNvPr id="19" name="MH_Others_2"/>
          <p:cNvSpPr txBox="1"/>
          <p:nvPr>
            <p:custDataLst>
              <p:tags r:id="rId10"/>
            </p:custDataLst>
          </p:nvPr>
        </p:nvSpPr>
        <p:spPr>
          <a:xfrm rot="5400000">
            <a:off x="866040" y="3277773"/>
            <a:ext cx="3298934" cy="677108"/>
          </a:xfrm>
          <a:prstGeom prst="rect">
            <a:avLst/>
          </a:prstGeom>
          <a:noFill/>
        </p:spPr>
        <p:txBody>
          <a:bodyPr wrap="square" lIns="0" tIns="0" rIns="0" bIns="0">
            <a:spAutoFit/>
          </a:bodyPr>
          <a:lstStyle/>
          <a:p>
            <a:pPr algn="ctr">
              <a:defRPr/>
            </a:pPr>
            <a:r>
              <a:rPr lang="en-US" altLang="zh-CN" sz="4400" b="1" dirty="0">
                <a:solidFill>
                  <a:schemeClr val="bg1"/>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4400" b="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任意多边形 32"/>
          <p:cNvSpPr>
            <a:spLocks/>
          </p:cNvSpPr>
          <p:nvPr/>
        </p:nvSpPr>
        <p:spPr bwMode="auto">
          <a:xfrm rot="10800000">
            <a:off x="10370698" y="1485932"/>
            <a:ext cx="2487346" cy="4260791"/>
          </a:xfrm>
          <a:custGeom>
            <a:avLst/>
            <a:gdLst>
              <a:gd name="connsiteX0" fmla="*/ 2487620 w 2487620"/>
              <a:gd name="connsiteY0" fmla="*/ 4261259 h 4261259"/>
              <a:gd name="connsiteX1" fmla="*/ 0 w 2487620"/>
              <a:gd name="connsiteY1" fmla="*/ 4261259 h 4261259"/>
              <a:gd name="connsiteX2" fmla="*/ 0 w 2487620"/>
              <a:gd name="connsiteY2" fmla="*/ 0 h 4261259"/>
              <a:gd name="connsiteX3" fmla="*/ 4944 w 2487620"/>
              <a:gd name="connsiteY3" fmla="*/ 0 h 4261259"/>
            </a:gdLst>
            <a:ahLst/>
            <a:cxnLst>
              <a:cxn ang="0">
                <a:pos x="connsiteX0" y="connsiteY0"/>
              </a:cxn>
              <a:cxn ang="0">
                <a:pos x="connsiteX1" y="connsiteY1"/>
              </a:cxn>
              <a:cxn ang="0">
                <a:pos x="connsiteX2" y="connsiteY2"/>
              </a:cxn>
              <a:cxn ang="0">
                <a:pos x="connsiteX3" y="connsiteY3"/>
              </a:cxn>
            </a:cxnLst>
            <a:rect l="l" t="t" r="r" b="b"/>
            <a:pathLst>
              <a:path w="2487620" h="4261259">
                <a:moveTo>
                  <a:pt x="2487620" y="4261259"/>
                </a:moveTo>
                <a:lnTo>
                  <a:pt x="0" y="4261259"/>
                </a:lnTo>
                <a:lnTo>
                  <a:pt x="0" y="0"/>
                </a:lnTo>
                <a:lnTo>
                  <a:pt x="4944" y="0"/>
                </a:lnTo>
                <a:close/>
              </a:path>
            </a:pathLst>
          </a:custGeom>
          <a:solidFill>
            <a:schemeClr val="accent1"/>
          </a:solidFill>
          <a:ln w="0">
            <a:noFill/>
            <a:prstDash val="solid"/>
            <a:round/>
            <a:headEnd/>
            <a:tailEnd/>
          </a:ln>
        </p:spPr>
        <p:txBody>
          <a:bodyPr vert="horz" wrap="square" lIns="128566" tIns="64283" rIns="128566" bIns="64283" numCol="1" anchor="t" anchorCtr="0" compatLnSpc="1">
            <a:prstTxWarp prst="textNoShape">
              <a:avLst/>
            </a:prstTxWarp>
            <a:noAutofit/>
          </a:bodyPr>
          <a:lstStyle/>
          <a:p>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77591165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4000">
        <p15:prstTrans prst="airplane"/>
      </p:transition>
    </mc:Choice>
    <mc:Fallback xmlns="">
      <p:transition spd="slow" advTm="4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500" fill="hold"/>
                                        <p:tgtEl>
                                          <p:spTgt spid="32"/>
                                        </p:tgtEl>
                                        <p:attrNameLst>
                                          <p:attrName>ppt_x</p:attrName>
                                        </p:attrNameLst>
                                      </p:cBhvr>
                                      <p:tavLst>
                                        <p:tav tm="0">
                                          <p:val>
                                            <p:strVal val="0-#ppt_w/2"/>
                                          </p:val>
                                        </p:tav>
                                        <p:tav tm="100000">
                                          <p:val>
                                            <p:strVal val="#ppt_x"/>
                                          </p:val>
                                        </p:tav>
                                      </p:tavLst>
                                    </p:anim>
                                    <p:anim calcmode="lin" valueType="num">
                                      <p:cBhvr additive="base">
                                        <p:cTn id="8" dur="500" fill="hold"/>
                                        <p:tgtEl>
                                          <p:spTgt spid="32"/>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6" presetClass="entr" presetSubtype="0" fill="hold" grpId="0" nodeType="clickEffect">
                                  <p:stCondLst>
                                    <p:cond delay="0"/>
                                  </p:stCondLst>
                                  <p:iterate type="lt">
                                    <p:tmPct val="10000"/>
                                  </p:iterate>
                                  <p:childTnLst>
                                    <p:set>
                                      <p:cBhvr>
                                        <p:cTn id="12" dur="1" fill="hold">
                                          <p:stCondLst>
                                            <p:cond delay="0"/>
                                          </p:stCondLst>
                                        </p:cTn>
                                        <p:tgtEl>
                                          <p:spTgt spid="18"/>
                                        </p:tgtEl>
                                        <p:attrNameLst>
                                          <p:attrName>style.visibility</p:attrName>
                                        </p:attrNameLst>
                                      </p:cBhvr>
                                      <p:to>
                                        <p:strVal val="visible"/>
                                      </p:to>
                                    </p:set>
                                    <p:anim by="(-#ppt_w*2)" calcmode="lin" valueType="num">
                                      <p:cBhvr rctx="PPT">
                                        <p:cTn id="13" dur="500" autoRev="1" fill="hold">
                                          <p:stCondLst>
                                            <p:cond delay="0"/>
                                          </p:stCondLst>
                                        </p:cTn>
                                        <p:tgtEl>
                                          <p:spTgt spid="18"/>
                                        </p:tgtEl>
                                        <p:attrNameLst>
                                          <p:attrName>ppt_w</p:attrName>
                                        </p:attrNameLst>
                                      </p:cBhvr>
                                    </p:anim>
                                    <p:anim by="(#ppt_w*0.50)" calcmode="lin" valueType="num">
                                      <p:cBhvr>
                                        <p:cTn id="14" dur="500" decel="50000" autoRev="1" fill="hold">
                                          <p:stCondLst>
                                            <p:cond delay="0"/>
                                          </p:stCondLst>
                                        </p:cTn>
                                        <p:tgtEl>
                                          <p:spTgt spid="18"/>
                                        </p:tgtEl>
                                        <p:attrNameLst>
                                          <p:attrName>ppt_x</p:attrName>
                                        </p:attrNameLst>
                                      </p:cBhvr>
                                    </p:anim>
                                    <p:anim from="(-#ppt_h/2)" to="(#ppt_y)" calcmode="lin" valueType="num">
                                      <p:cBhvr>
                                        <p:cTn id="15" dur="1000" fill="hold">
                                          <p:stCondLst>
                                            <p:cond delay="0"/>
                                          </p:stCondLst>
                                        </p:cTn>
                                        <p:tgtEl>
                                          <p:spTgt spid="18"/>
                                        </p:tgtEl>
                                        <p:attrNameLst>
                                          <p:attrName>ppt_y</p:attrName>
                                        </p:attrNameLst>
                                      </p:cBhvr>
                                    </p:anim>
                                    <p:animRot by="21600000">
                                      <p:cBhvr>
                                        <p:cTn id="16" dur="1000" fill="hold">
                                          <p:stCondLst>
                                            <p:cond delay="0"/>
                                          </p:stCondLst>
                                        </p:cTn>
                                        <p:tgtEl>
                                          <p:spTgt spid="18"/>
                                        </p:tgtEl>
                                        <p:attrNameLst>
                                          <p:attrName>r</p:attrName>
                                        </p:attrNameLst>
                                      </p:cBhvr>
                                    </p:animRot>
                                  </p:childTnLst>
                                </p:cTn>
                              </p:par>
                              <p:par>
                                <p:cTn id="17" presetID="56" presetClass="entr" presetSubtype="0" fill="hold" grpId="0" nodeType="withEffect">
                                  <p:stCondLst>
                                    <p:cond delay="0"/>
                                  </p:stCondLst>
                                  <p:iterate type="lt">
                                    <p:tmPct val="10000"/>
                                  </p:iterate>
                                  <p:childTnLst>
                                    <p:set>
                                      <p:cBhvr>
                                        <p:cTn id="18" dur="1" fill="hold">
                                          <p:stCondLst>
                                            <p:cond delay="0"/>
                                          </p:stCondLst>
                                        </p:cTn>
                                        <p:tgtEl>
                                          <p:spTgt spid="19"/>
                                        </p:tgtEl>
                                        <p:attrNameLst>
                                          <p:attrName>style.visibility</p:attrName>
                                        </p:attrNameLst>
                                      </p:cBhvr>
                                      <p:to>
                                        <p:strVal val="visible"/>
                                      </p:to>
                                    </p:set>
                                    <p:anim by="(-#ppt_w*2)" calcmode="lin" valueType="num">
                                      <p:cBhvr rctx="PPT">
                                        <p:cTn id="19" dur="500" autoRev="1" fill="hold">
                                          <p:stCondLst>
                                            <p:cond delay="0"/>
                                          </p:stCondLst>
                                        </p:cTn>
                                        <p:tgtEl>
                                          <p:spTgt spid="19"/>
                                        </p:tgtEl>
                                        <p:attrNameLst>
                                          <p:attrName>ppt_w</p:attrName>
                                        </p:attrNameLst>
                                      </p:cBhvr>
                                    </p:anim>
                                    <p:anim by="(#ppt_w*0.50)" calcmode="lin" valueType="num">
                                      <p:cBhvr>
                                        <p:cTn id="20" dur="500" decel="50000" autoRev="1" fill="hold">
                                          <p:stCondLst>
                                            <p:cond delay="0"/>
                                          </p:stCondLst>
                                        </p:cTn>
                                        <p:tgtEl>
                                          <p:spTgt spid="19"/>
                                        </p:tgtEl>
                                        <p:attrNameLst>
                                          <p:attrName>ppt_x</p:attrName>
                                        </p:attrNameLst>
                                      </p:cBhvr>
                                    </p:anim>
                                    <p:anim from="(-#ppt_h/2)" to="(#ppt_y)" calcmode="lin" valueType="num">
                                      <p:cBhvr>
                                        <p:cTn id="21" dur="1000" fill="hold">
                                          <p:stCondLst>
                                            <p:cond delay="0"/>
                                          </p:stCondLst>
                                        </p:cTn>
                                        <p:tgtEl>
                                          <p:spTgt spid="19"/>
                                        </p:tgtEl>
                                        <p:attrNameLst>
                                          <p:attrName>ppt_y</p:attrName>
                                        </p:attrNameLst>
                                      </p:cBhvr>
                                    </p:anim>
                                    <p:animRot by="21600000">
                                      <p:cBhvr>
                                        <p:cTn id="22" dur="1000" fill="hold">
                                          <p:stCondLst>
                                            <p:cond delay="0"/>
                                          </p:stCondLst>
                                        </p:cTn>
                                        <p:tgtEl>
                                          <p:spTgt spid="19"/>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grpId="0" nodeType="clickEffect">
                                  <p:stCondLst>
                                    <p:cond delay="0"/>
                                  </p:stCondLst>
                                  <p:childTnLst>
                                    <p:set>
                                      <p:cBhvr>
                                        <p:cTn id="26" dur="1" fill="hold">
                                          <p:stCondLst>
                                            <p:cond delay="0"/>
                                          </p:stCondLst>
                                        </p:cTn>
                                        <p:tgtEl>
                                          <p:spTgt spid="20"/>
                                        </p:tgtEl>
                                        <p:attrNameLst>
                                          <p:attrName>style.visibility</p:attrName>
                                        </p:attrNameLst>
                                      </p:cBhvr>
                                      <p:to>
                                        <p:strVal val="visible"/>
                                      </p:to>
                                    </p:set>
                                    <p:anim calcmode="lin" valueType="num">
                                      <p:cBhvr>
                                        <p:cTn id="27" dur="500" fill="hold"/>
                                        <p:tgtEl>
                                          <p:spTgt spid="20"/>
                                        </p:tgtEl>
                                        <p:attrNameLst>
                                          <p:attrName>ppt_w</p:attrName>
                                        </p:attrNameLst>
                                      </p:cBhvr>
                                      <p:tavLst>
                                        <p:tav tm="0">
                                          <p:val>
                                            <p:fltVal val="0"/>
                                          </p:val>
                                        </p:tav>
                                        <p:tav tm="100000">
                                          <p:val>
                                            <p:strVal val="#ppt_w"/>
                                          </p:val>
                                        </p:tav>
                                      </p:tavLst>
                                    </p:anim>
                                    <p:anim calcmode="lin" valueType="num">
                                      <p:cBhvr>
                                        <p:cTn id="28" dur="500" fill="hold"/>
                                        <p:tgtEl>
                                          <p:spTgt spid="20"/>
                                        </p:tgtEl>
                                        <p:attrNameLst>
                                          <p:attrName>ppt_h</p:attrName>
                                        </p:attrNameLst>
                                      </p:cBhvr>
                                      <p:tavLst>
                                        <p:tav tm="0">
                                          <p:val>
                                            <p:fltVal val="0"/>
                                          </p:val>
                                        </p:tav>
                                        <p:tav tm="100000">
                                          <p:val>
                                            <p:strVal val="#ppt_h"/>
                                          </p:val>
                                        </p:tav>
                                      </p:tavLst>
                                    </p:anim>
                                    <p:animEffect transition="in" filter="fade">
                                      <p:cBhvr>
                                        <p:cTn id="29" dur="500"/>
                                        <p:tgtEl>
                                          <p:spTgt spid="20"/>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22"/>
                                        </p:tgtEl>
                                        <p:attrNameLst>
                                          <p:attrName>style.visibility</p:attrName>
                                        </p:attrNameLst>
                                      </p:cBhvr>
                                      <p:to>
                                        <p:strVal val="visible"/>
                                      </p:to>
                                    </p:set>
                                    <p:anim calcmode="lin" valueType="num">
                                      <p:cBhvr>
                                        <p:cTn id="32" dur="500" fill="hold"/>
                                        <p:tgtEl>
                                          <p:spTgt spid="22"/>
                                        </p:tgtEl>
                                        <p:attrNameLst>
                                          <p:attrName>ppt_w</p:attrName>
                                        </p:attrNameLst>
                                      </p:cBhvr>
                                      <p:tavLst>
                                        <p:tav tm="0">
                                          <p:val>
                                            <p:fltVal val="0"/>
                                          </p:val>
                                        </p:tav>
                                        <p:tav tm="100000">
                                          <p:val>
                                            <p:strVal val="#ppt_w"/>
                                          </p:val>
                                        </p:tav>
                                      </p:tavLst>
                                    </p:anim>
                                    <p:anim calcmode="lin" valueType="num">
                                      <p:cBhvr>
                                        <p:cTn id="33" dur="500" fill="hold"/>
                                        <p:tgtEl>
                                          <p:spTgt spid="22"/>
                                        </p:tgtEl>
                                        <p:attrNameLst>
                                          <p:attrName>ppt_h</p:attrName>
                                        </p:attrNameLst>
                                      </p:cBhvr>
                                      <p:tavLst>
                                        <p:tav tm="0">
                                          <p:val>
                                            <p:fltVal val="0"/>
                                          </p:val>
                                        </p:tav>
                                        <p:tav tm="100000">
                                          <p:val>
                                            <p:strVal val="#ppt_h"/>
                                          </p:val>
                                        </p:tav>
                                      </p:tavLst>
                                    </p:anim>
                                    <p:animEffect transition="in" filter="fade">
                                      <p:cBhvr>
                                        <p:cTn id="34" dur="500"/>
                                        <p:tgtEl>
                                          <p:spTgt spid="22"/>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p:cTn id="37" dur="500" fill="hold"/>
                                        <p:tgtEl>
                                          <p:spTgt spid="24"/>
                                        </p:tgtEl>
                                        <p:attrNameLst>
                                          <p:attrName>ppt_w</p:attrName>
                                        </p:attrNameLst>
                                      </p:cBhvr>
                                      <p:tavLst>
                                        <p:tav tm="0">
                                          <p:val>
                                            <p:fltVal val="0"/>
                                          </p:val>
                                        </p:tav>
                                        <p:tav tm="100000">
                                          <p:val>
                                            <p:strVal val="#ppt_w"/>
                                          </p:val>
                                        </p:tav>
                                      </p:tavLst>
                                    </p:anim>
                                    <p:anim calcmode="lin" valueType="num">
                                      <p:cBhvr>
                                        <p:cTn id="38" dur="500" fill="hold"/>
                                        <p:tgtEl>
                                          <p:spTgt spid="24"/>
                                        </p:tgtEl>
                                        <p:attrNameLst>
                                          <p:attrName>ppt_h</p:attrName>
                                        </p:attrNameLst>
                                      </p:cBhvr>
                                      <p:tavLst>
                                        <p:tav tm="0">
                                          <p:val>
                                            <p:fltVal val="0"/>
                                          </p:val>
                                        </p:tav>
                                        <p:tav tm="100000">
                                          <p:val>
                                            <p:strVal val="#ppt_h"/>
                                          </p:val>
                                        </p:tav>
                                      </p:tavLst>
                                    </p:anim>
                                    <p:animEffect transition="in" filter="fade">
                                      <p:cBhvr>
                                        <p:cTn id="39" dur="500"/>
                                        <p:tgtEl>
                                          <p:spTgt spid="24"/>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6"/>
                                        </p:tgtEl>
                                        <p:attrNameLst>
                                          <p:attrName>style.visibility</p:attrName>
                                        </p:attrNameLst>
                                      </p:cBhvr>
                                      <p:to>
                                        <p:strVal val="visible"/>
                                      </p:to>
                                    </p:set>
                                    <p:anim calcmode="lin" valueType="num">
                                      <p:cBhvr>
                                        <p:cTn id="42" dur="500" fill="hold"/>
                                        <p:tgtEl>
                                          <p:spTgt spid="26"/>
                                        </p:tgtEl>
                                        <p:attrNameLst>
                                          <p:attrName>ppt_w</p:attrName>
                                        </p:attrNameLst>
                                      </p:cBhvr>
                                      <p:tavLst>
                                        <p:tav tm="0">
                                          <p:val>
                                            <p:fltVal val="0"/>
                                          </p:val>
                                        </p:tav>
                                        <p:tav tm="100000">
                                          <p:val>
                                            <p:strVal val="#ppt_w"/>
                                          </p:val>
                                        </p:tav>
                                      </p:tavLst>
                                    </p:anim>
                                    <p:anim calcmode="lin" valueType="num">
                                      <p:cBhvr>
                                        <p:cTn id="43" dur="500" fill="hold"/>
                                        <p:tgtEl>
                                          <p:spTgt spid="26"/>
                                        </p:tgtEl>
                                        <p:attrNameLst>
                                          <p:attrName>ppt_h</p:attrName>
                                        </p:attrNameLst>
                                      </p:cBhvr>
                                      <p:tavLst>
                                        <p:tav tm="0">
                                          <p:val>
                                            <p:fltVal val="0"/>
                                          </p:val>
                                        </p:tav>
                                        <p:tav tm="100000">
                                          <p:val>
                                            <p:strVal val="#ppt_h"/>
                                          </p:val>
                                        </p:tav>
                                      </p:tavLst>
                                    </p:anim>
                                    <p:animEffect transition="in" filter="fade">
                                      <p:cBhvr>
                                        <p:cTn id="44" dur="500"/>
                                        <p:tgtEl>
                                          <p:spTgt spid="26"/>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4" fill="hold" grpId="0" nodeType="clickEffect">
                                  <p:stCondLst>
                                    <p:cond delay="0"/>
                                  </p:stCondLst>
                                  <p:childTnLst>
                                    <p:set>
                                      <p:cBhvr>
                                        <p:cTn id="48" dur="1" fill="hold">
                                          <p:stCondLst>
                                            <p:cond delay="0"/>
                                          </p:stCondLst>
                                        </p:cTn>
                                        <p:tgtEl>
                                          <p:spTgt spid="21"/>
                                        </p:tgtEl>
                                        <p:attrNameLst>
                                          <p:attrName>style.visibility</p:attrName>
                                        </p:attrNameLst>
                                      </p:cBhvr>
                                      <p:to>
                                        <p:strVal val="visible"/>
                                      </p:to>
                                    </p:set>
                                    <p:animEffect transition="in" filter="wipe(down)">
                                      <p:cBhvr>
                                        <p:cTn id="49" dur="500"/>
                                        <p:tgtEl>
                                          <p:spTgt spid="21"/>
                                        </p:tgtEl>
                                      </p:cBhvr>
                                    </p:animEffect>
                                  </p:childTnLst>
                                </p:cTn>
                              </p:par>
                              <p:par>
                                <p:cTn id="50" presetID="22" presetClass="entr" presetSubtype="4" fill="hold" grpId="0" nodeType="withEffect">
                                  <p:stCondLst>
                                    <p:cond delay="0"/>
                                  </p:stCondLst>
                                  <p:childTnLst>
                                    <p:set>
                                      <p:cBhvr>
                                        <p:cTn id="51" dur="1" fill="hold">
                                          <p:stCondLst>
                                            <p:cond delay="0"/>
                                          </p:stCondLst>
                                        </p:cTn>
                                        <p:tgtEl>
                                          <p:spTgt spid="23"/>
                                        </p:tgtEl>
                                        <p:attrNameLst>
                                          <p:attrName>style.visibility</p:attrName>
                                        </p:attrNameLst>
                                      </p:cBhvr>
                                      <p:to>
                                        <p:strVal val="visible"/>
                                      </p:to>
                                    </p:set>
                                    <p:animEffect transition="in" filter="wipe(down)">
                                      <p:cBhvr>
                                        <p:cTn id="52" dur="500"/>
                                        <p:tgtEl>
                                          <p:spTgt spid="23"/>
                                        </p:tgtEl>
                                      </p:cBhvr>
                                    </p:animEffect>
                                  </p:childTnLst>
                                </p:cTn>
                              </p:par>
                              <p:par>
                                <p:cTn id="53" presetID="22" presetClass="entr" presetSubtype="4" fill="hold" grpId="0" nodeType="withEffect">
                                  <p:stCondLst>
                                    <p:cond delay="0"/>
                                  </p:stCondLst>
                                  <p:childTnLst>
                                    <p:set>
                                      <p:cBhvr>
                                        <p:cTn id="54" dur="1" fill="hold">
                                          <p:stCondLst>
                                            <p:cond delay="0"/>
                                          </p:stCondLst>
                                        </p:cTn>
                                        <p:tgtEl>
                                          <p:spTgt spid="25"/>
                                        </p:tgtEl>
                                        <p:attrNameLst>
                                          <p:attrName>style.visibility</p:attrName>
                                        </p:attrNameLst>
                                      </p:cBhvr>
                                      <p:to>
                                        <p:strVal val="visible"/>
                                      </p:to>
                                    </p:set>
                                    <p:animEffect transition="in" filter="wipe(down)">
                                      <p:cBhvr>
                                        <p:cTn id="55" dur="500"/>
                                        <p:tgtEl>
                                          <p:spTgt spid="25"/>
                                        </p:tgtEl>
                                      </p:cBhvr>
                                    </p:animEffect>
                                  </p:childTnLst>
                                </p:cTn>
                              </p:par>
                              <p:par>
                                <p:cTn id="56" presetID="22" presetClass="entr" presetSubtype="4" fill="hold" grpId="0" nodeType="withEffect">
                                  <p:stCondLst>
                                    <p:cond delay="0"/>
                                  </p:stCondLst>
                                  <p:childTnLst>
                                    <p:set>
                                      <p:cBhvr>
                                        <p:cTn id="57" dur="1" fill="hold">
                                          <p:stCondLst>
                                            <p:cond delay="0"/>
                                          </p:stCondLst>
                                        </p:cTn>
                                        <p:tgtEl>
                                          <p:spTgt spid="27"/>
                                        </p:tgtEl>
                                        <p:attrNameLst>
                                          <p:attrName>style.visibility</p:attrName>
                                        </p:attrNameLst>
                                      </p:cBhvr>
                                      <p:to>
                                        <p:strVal val="visible"/>
                                      </p:to>
                                    </p:set>
                                    <p:animEffect transition="in" filter="wipe(down)">
                                      <p:cBhvr>
                                        <p:cTn id="58" dur="500"/>
                                        <p:tgtEl>
                                          <p:spTgt spid="27"/>
                                        </p:tgtEl>
                                      </p:cBhvr>
                                    </p:animEffect>
                                  </p:childTnLst>
                                </p:cTn>
                              </p:par>
                            </p:childTnLst>
                          </p:cTn>
                        </p:par>
                      </p:childTnLst>
                    </p:cTn>
                  </p:par>
                  <p:par>
                    <p:cTn id="59" fill="hold">
                      <p:stCondLst>
                        <p:cond delay="indefinite"/>
                      </p:stCondLst>
                      <p:childTnLst>
                        <p:par>
                          <p:cTn id="60" fill="hold">
                            <p:stCondLst>
                              <p:cond delay="0"/>
                            </p:stCondLst>
                            <p:childTnLst>
                              <p:par>
                                <p:cTn id="61" presetID="2" presetClass="entr" presetSubtype="2" fill="hold" grpId="0" nodeType="clickEffect">
                                  <p:stCondLst>
                                    <p:cond delay="0"/>
                                  </p:stCondLst>
                                  <p:childTnLst>
                                    <p:set>
                                      <p:cBhvr>
                                        <p:cTn id="62" dur="1" fill="hold">
                                          <p:stCondLst>
                                            <p:cond delay="0"/>
                                          </p:stCondLst>
                                        </p:cTn>
                                        <p:tgtEl>
                                          <p:spTgt spid="33"/>
                                        </p:tgtEl>
                                        <p:attrNameLst>
                                          <p:attrName>style.visibility</p:attrName>
                                        </p:attrNameLst>
                                      </p:cBhvr>
                                      <p:to>
                                        <p:strVal val="visible"/>
                                      </p:to>
                                    </p:set>
                                    <p:anim calcmode="lin" valueType="num">
                                      <p:cBhvr additive="base">
                                        <p:cTn id="63" dur="500" fill="hold"/>
                                        <p:tgtEl>
                                          <p:spTgt spid="33"/>
                                        </p:tgtEl>
                                        <p:attrNameLst>
                                          <p:attrName>ppt_x</p:attrName>
                                        </p:attrNameLst>
                                      </p:cBhvr>
                                      <p:tavLst>
                                        <p:tav tm="0">
                                          <p:val>
                                            <p:strVal val="1+#ppt_w/2"/>
                                          </p:val>
                                        </p:tav>
                                        <p:tav tm="100000">
                                          <p:val>
                                            <p:strVal val="#ppt_x"/>
                                          </p:val>
                                        </p:tav>
                                      </p:tavLst>
                                    </p:anim>
                                    <p:anim calcmode="lin" valueType="num">
                                      <p:cBhvr additive="base">
                                        <p:cTn id="64" dur="5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20" grpId="0" animBg="1"/>
      <p:bldP spid="21" grpId="0"/>
      <p:bldP spid="22" grpId="0" animBg="1"/>
      <p:bldP spid="23" grpId="0"/>
      <p:bldP spid="24" grpId="0" animBg="1"/>
      <p:bldP spid="25" grpId="0"/>
      <p:bldP spid="26" grpId="0" animBg="1"/>
      <p:bldP spid="27" grpId="0"/>
      <p:bldP spid="18" grpId="0"/>
      <p:bldP spid="19" grpId="0"/>
      <p:bldP spid="3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a:off x="1733702" y="882572"/>
            <a:ext cx="3341254" cy="394875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668">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78" name="直接连接符 77"/>
          <p:cNvCxnSpPr/>
          <p:nvPr/>
        </p:nvCxnSpPr>
        <p:spPr>
          <a:xfrm>
            <a:off x="2295870" y="4288501"/>
            <a:ext cx="2216918"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Title 13"/>
          <p:cNvSpPr txBox="1">
            <a:spLocks/>
          </p:cNvSpPr>
          <p:nvPr/>
        </p:nvSpPr>
        <p:spPr>
          <a:xfrm>
            <a:off x="2179411" y="3503702"/>
            <a:ext cx="2449839" cy="519373"/>
          </a:xfrm>
          <a:prstGeom prst="rect">
            <a:avLst/>
          </a:prstGeom>
        </p:spPr>
        <p:txBody>
          <a:bodyPr vert="horz" wrap="square" lIns="0" tIns="0" rIns="0" bIns="0" rtlCol="0" anchor="t" anchorCtr="0">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en-US" sz="3375"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PART</a:t>
            </a:r>
          </a:p>
        </p:txBody>
      </p:sp>
      <p:cxnSp>
        <p:nvCxnSpPr>
          <p:cNvPr id="3" name="直接连接符 2"/>
          <p:cNvCxnSpPr/>
          <p:nvPr/>
        </p:nvCxnSpPr>
        <p:spPr>
          <a:xfrm>
            <a:off x="6360649" y="3687367"/>
            <a:ext cx="0" cy="3526251"/>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11" name="TextBox 48"/>
          <p:cNvSpPr txBox="1"/>
          <p:nvPr/>
        </p:nvSpPr>
        <p:spPr>
          <a:xfrm>
            <a:off x="7424654" y="3687366"/>
            <a:ext cx="4320243" cy="738536"/>
          </a:xfrm>
          <a:prstGeom prst="rect">
            <a:avLst/>
          </a:prstGeom>
          <a:noFill/>
        </p:spPr>
        <p:txBody>
          <a:bodyPr wrap="square" lIns="0" tIns="0" rIns="0" bIns="0" rtlCol="0">
            <a:spAutoFit/>
          </a:bodyPr>
          <a:lstStyle/>
          <a:p>
            <a:r>
              <a:rPr lang="zh-CN" altLang="en-US" sz="4799"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年度工作概述</a:t>
            </a:r>
            <a:endParaRPr lang="en-GB" altLang="zh-CN" sz="4799"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矩形 259"/>
          <p:cNvSpPr>
            <a:spLocks noChangeArrowheads="1"/>
          </p:cNvSpPr>
          <p:nvPr/>
        </p:nvSpPr>
        <p:spPr bwMode="auto">
          <a:xfrm>
            <a:off x="2465144" y="1294206"/>
            <a:ext cx="1878371" cy="22156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13798" cap="all" spc="300" dirty="0">
                <a:solidFill>
                  <a:schemeClr val="bg1"/>
                </a:solidFill>
                <a:latin typeface="Impact" panose="020B0806030902050204" pitchFamily="34" charset="0"/>
                <a:cs typeface="Arial" panose="020B0604020202020204" pitchFamily="34" charset="0"/>
                <a:sym typeface="Arial" panose="020B0604020202020204" pitchFamily="34" charset="0"/>
              </a:rPr>
              <a:t>01</a:t>
            </a:r>
            <a:endParaRPr lang="zh-CN" altLang="en-US" sz="13798" cap="all" spc="300" dirty="0">
              <a:solidFill>
                <a:schemeClr val="bg1"/>
              </a:solidFill>
              <a:latin typeface="Impact" panose="020B0806030902050204" pitchFamily="34" charset="0"/>
              <a:cs typeface="Arial" panose="020B0604020202020204" pitchFamily="34" charset="0"/>
              <a:sym typeface="Arial" panose="020B0604020202020204" pitchFamily="34" charset="0"/>
            </a:endParaRPr>
          </a:p>
        </p:txBody>
      </p:sp>
      <p:sp>
        <p:nvSpPr>
          <p:cNvPr id="13" name="TextBox 11"/>
          <p:cNvSpPr txBox="1"/>
          <p:nvPr/>
        </p:nvSpPr>
        <p:spPr>
          <a:xfrm>
            <a:off x="7370705" y="4639953"/>
            <a:ext cx="1837346" cy="215315"/>
          </a:xfrm>
          <a:prstGeom prst="rect">
            <a:avLst/>
          </a:prstGeom>
          <a:noFill/>
        </p:spPr>
        <p:txBody>
          <a:bodyPr wrap="square" lIns="0" tIns="0" rIns="0" bIns="0" rtlCol="0">
            <a:spAutoFit/>
          </a:bodyPr>
          <a:lstStyle/>
          <a:p>
            <a:pPr marL="171427" lvl="1" indent="-171427">
              <a:buFont typeface="Arial" panose="020B0604020202020204" pitchFamily="34" charset="0"/>
              <a:buChar char="•"/>
            </a:pPr>
            <a:r>
              <a:rPr lang="zh-CN" altLang="en-US" sz="1399"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399"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1"/>
          <p:cNvSpPr txBox="1"/>
          <p:nvPr/>
        </p:nvSpPr>
        <p:spPr>
          <a:xfrm>
            <a:off x="9430954" y="4639953"/>
            <a:ext cx="1837346" cy="215315"/>
          </a:xfrm>
          <a:prstGeom prst="rect">
            <a:avLst/>
          </a:prstGeom>
          <a:noFill/>
        </p:spPr>
        <p:txBody>
          <a:bodyPr wrap="square" lIns="0" tIns="0" rIns="0" bIns="0" rtlCol="0">
            <a:spAutoFit/>
          </a:bodyPr>
          <a:lstStyle/>
          <a:p>
            <a:pPr marL="171427" lvl="1" indent="-171427">
              <a:buFont typeface="Arial" panose="020B0604020202020204" pitchFamily="34" charset="0"/>
              <a:buChar char="•"/>
            </a:pPr>
            <a:r>
              <a:rPr lang="zh-CN" altLang="en-US" sz="1399"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399"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TextBox 11"/>
          <p:cNvSpPr txBox="1"/>
          <p:nvPr/>
        </p:nvSpPr>
        <p:spPr>
          <a:xfrm>
            <a:off x="7370705" y="4950867"/>
            <a:ext cx="1837346" cy="215315"/>
          </a:xfrm>
          <a:prstGeom prst="rect">
            <a:avLst/>
          </a:prstGeom>
          <a:noFill/>
        </p:spPr>
        <p:txBody>
          <a:bodyPr wrap="square" lIns="0" tIns="0" rIns="0" bIns="0" rtlCol="0">
            <a:spAutoFit/>
          </a:bodyPr>
          <a:lstStyle/>
          <a:p>
            <a:pPr marL="171427" lvl="1" indent="-171427">
              <a:buFont typeface="Arial" panose="020B0604020202020204" pitchFamily="34" charset="0"/>
              <a:buChar char="•"/>
            </a:pPr>
            <a:r>
              <a:rPr lang="zh-CN" altLang="en-US" sz="1399"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399"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TextBox 11"/>
          <p:cNvSpPr txBox="1"/>
          <p:nvPr/>
        </p:nvSpPr>
        <p:spPr>
          <a:xfrm>
            <a:off x="9430954" y="4950867"/>
            <a:ext cx="1837346" cy="215315"/>
          </a:xfrm>
          <a:prstGeom prst="rect">
            <a:avLst/>
          </a:prstGeom>
          <a:noFill/>
        </p:spPr>
        <p:txBody>
          <a:bodyPr wrap="square" lIns="0" tIns="0" rIns="0" bIns="0" rtlCol="0">
            <a:spAutoFit/>
          </a:bodyPr>
          <a:lstStyle/>
          <a:p>
            <a:pPr marL="171427" lvl="1" indent="-171427">
              <a:buFont typeface="Arial" panose="020B0604020202020204" pitchFamily="34" charset="0"/>
              <a:buChar char="•"/>
            </a:pPr>
            <a:r>
              <a:rPr lang="zh-CN" altLang="en-US" sz="1399"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399"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310397552"/>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12"/>
                                        </p:tgtEl>
                                        <p:attrNameLst>
                                          <p:attrName>style.visibility</p:attrName>
                                        </p:attrNameLst>
                                      </p:cBhvr>
                                      <p:to>
                                        <p:strVal val="visible"/>
                                      </p:to>
                                    </p:set>
                                    <p:anim calcmode="lin" valueType="num">
                                      <p:cBhvr>
                                        <p:cTn id="11"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12"/>
                                        </p:tgtEl>
                                        <p:attrNameLst>
                                          <p:attrName>ppt_y</p:attrName>
                                        </p:attrNameLst>
                                      </p:cBhvr>
                                      <p:tavLst>
                                        <p:tav tm="0">
                                          <p:val>
                                            <p:strVal val="#ppt_y"/>
                                          </p:val>
                                        </p:tav>
                                        <p:tav tm="100000">
                                          <p:val>
                                            <p:strVal val="#ppt_y"/>
                                          </p:val>
                                        </p:tav>
                                      </p:tavLst>
                                    </p:anim>
                                    <p:anim calcmode="lin" valueType="num">
                                      <p:cBhvr>
                                        <p:cTn id="13"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12"/>
                                        </p:tgtEl>
                                      </p:cBhvr>
                                    </p:animEffect>
                                  </p:childTnLst>
                                </p:cTn>
                              </p:par>
                            </p:childTnLst>
                          </p:cTn>
                        </p:par>
                        <p:par>
                          <p:cTn id="16" fill="hold">
                            <p:stCondLst>
                              <p:cond delay="1050"/>
                            </p:stCondLst>
                            <p:childTnLst>
                              <p:par>
                                <p:cTn id="17" presetID="26" presetClass="emph" presetSubtype="0" fill="hold" grpId="1" nodeType="afterEffect">
                                  <p:stCondLst>
                                    <p:cond delay="0"/>
                                  </p:stCondLst>
                                  <p:iterate type="lt">
                                    <p:tmPct val="0"/>
                                  </p:iterate>
                                  <p:childTnLst>
                                    <p:animEffect transition="out" filter="fade">
                                      <p:cBhvr>
                                        <p:cTn id="18" dur="500" tmFilter="0, 0; .2, .5; .8, .5; 1, 0"/>
                                        <p:tgtEl>
                                          <p:spTgt spid="12"/>
                                        </p:tgtEl>
                                      </p:cBhvr>
                                    </p:animEffect>
                                    <p:animScale>
                                      <p:cBhvr>
                                        <p:cTn id="19" dur="250" autoRev="1" fill="hold"/>
                                        <p:tgtEl>
                                          <p:spTgt spid="12"/>
                                        </p:tgtEl>
                                      </p:cBhvr>
                                      <p:by x="105000" y="105000"/>
                                    </p:animScale>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78"/>
                                        </p:tgtEl>
                                        <p:attrNameLst>
                                          <p:attrName>style.visibility</p:attrName>
                                        </p:attrNameLst>
                                      </p:cBhvr>
                                      <p:to>
                                        <p:strVal val="visible"/>
                                      </p:to>
                                    </p:set>
                                    <p:anim calcmode="lin" valueType="num">
                                      <p:cBhvr additive="base">
                                        <p:cTn id="24" dur="500" fill="hold"/>
                                        <p:tgtEl>
                                          <p:spTgt spid="78"/>
                                        </p:tgtEl>
                                        <p:attrNameLst>
                                          <p:attrName>ppt_x</p:attrName>
                                        </p:attrNameLst>
                                      </p:cBhvr>
                                      <p:tavLst>
                                        <p:tav tm="0">
                                          <p:val>
                                            <p:strVal val="#ppt_x"/>
                                          </p:val>
                                        </p:tav>
                                        <p:tav tm="100000">
                                          <p:val>
                                            <p:strVal val="#ppt_x"/>
                                          </p:val>
                                        </p:tav>
                                      </p:tavLst>
                                    </p:anim>
                                    <p:anim calcmode="lin" valueType="num">
                                      <p:cBhvr additive="base">
                                        <p:cTn id="25" dur="500" fill="hold"/>
                                        <p:tgtEl>
                                          <p:spTgt spid="78"/>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additive="base">
                                        <p:cTn id="28" dur="500" fill="hold"/>
                                        <p:tgtEl>
                                          <p:spTgt spid="18"/>
                                        </p:tgtEl>
                                        <p:attrNameLst>
                                          <p:attrName>ppt_x</p:attrName>
                                        </p:attrNameLst>
                                      </p:cBhvr>
                                      <p:tavLst>
                                        <p:tav tm="0">
                                          <p:val>
                                            <p:strVal val="#ppt_x"/>
                                          </p:val>
                                        </p:tav>
                                        <p:tav tm="100000">
                                          <p:val>
                                            <p:strVal val="#ppt_x"/>
                                          </p:val>
                                        </p:tav>
                                      </p:tavLst>
                                    </p:anim>
                                    <p:anim calcmode="lin" valueType="num">
                                      <p:cBhvr additive="base">
                                        <p:cTn id="29"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additive="base">
                                        <p:cTn id="34" dur="500" fill="hold"/>
                                        <p:tgtEl>
                                          <p:spTgt spid="3"/>
                                        </p:tgtEl>
                                        <p:attrNameLst>
                                          <p:attrName>ppt_x</p:attrName>
                                        </p:attrNameLst>
                                      </p:cBhvr>
                                      <p:tavLst>
                                        <p:tav tm="0">
                                          <p:val>
                                            <p:strVal val="#ppt_x"/>
                                          </p:val>
                                        </p:tav>
                                        <p:tav tm="100000">
                                          <p:val>
                                            <p:strVal val="#ppt_x"/>
                                          </p:val>
                                        </p:tav>
                                      </p:tavLst>
                                    </p:anim>
                                    <p:anim calcmode="lin" valueType="num">
                                      <p:cBhvr additive="base">
                                        <p:cTn id="35" dur="500" fill="hold"/>
                                        <p:tgtEl>
                                          <p:spTgt spid="3"/>
                                        </p:tgtEl>
                                        <p:attrNameLst>
                                          <p:attrName>ppt_y</p:attrName>
                                        </p:attrNameLst>
                                      </p:cBhvr>
                                      <p:tavLst>
                                        <p:tav tm="0">
                                          <p:val>
                                            <p:strVal val="1+#ppt_h/2"/>
                                          </p:val>
                                        </p:tav>
                                        <p:tav tm="100000">
                                          <p:val>
                                            <p:strVal val="#ppt_y"/>
                                          </p:val>
                                        </p:tav>
                                      </p:tavLst>
                                    </p:anim>
                                  </p:childTnLst>
                                </p:cTn>
                              </p:par>
                            </p:childTnLst>
                          </p:cTn>
                        </p:par>
                        <p:par>
                          <p:cTn id="36" fill="hold">
                            <p:stCondLst>
                              <p:cond delay="500"/>
                            </p:stCondLst>
                            <p:childTnLst>
                              <p:par>
                                <p:cTn id="37" presetID="22" presetClass="entr" presetSubtype="8" fill="hold" grpId="0" nodeType="afterEffect">
                                  <p:stCondLst>
                                    <p:cond delay="0"/>
                                  </p:stCondLst>
                                  <p:iterate type="lt">
                                    <p:tmPct val="30000"/>
                                  </p:iterate>
                                  <p:childTnLst>
                                    <p:set>
                                      <p:cBhvr>
                                        <p:cTn id="38" dur="1" fill="hold">
                                          <p:stCondLst>
                                            <p:cond delay="0"/>
                                          </p:stCondLst>
                                        </p:cTn>
                                        <p:tgtEl>
                                          <p:spTgt spid="11"/>
                                        </p:tgtEl>
                                        <p:attrNameLst>
                                          <p:attrName>style.visibility</p:attrName>
                                        </p:attrNameLst>
                                      </p:cBhvr>
                                      <p:to>
                                        <p:strVal val="visible"/>
                                      </p:to>
                                    </p:set>
                                    <p:animEffect transition="in" filter="wipe(left)">
                                      <p:cBhvr>
                                        <p:cTn id="39" dur="200"/>
                                        <p:tgtEl>
                                          <p:spTgt spid="11"/>
                                        </p:tgtEl>
                                      </p:cBhvr>
                                    </p:animEffect>
                                  </p:childTnLst>
                                </p:cTn>
                              </p:par>
                              <p:par>
                                <p:cTn id="40" presetID="36" presetClass="emph" presetSubtype="0" fill="hold" grpId="1" nodeType="withEffect">
                                  <p:stCondLst>
                                    <p:cond delay="0"/>
                                  </p:stCondLst>
                                  <p:iterate type="lt">
                                    <p:tmPct val="30000"/>
                                  </p:iterate>
                                  <p:childTnLst>
                                    <p:animScale>
                                      <p:cBhvr>
                                        <p:cTn id="41" dur="50" autoRev="1" fill="hold">
                                          <p:stCondLst>
                                            <p:cond delay="0"/>
                                          </p:stCondLst>
                                        </p:cTn>
                                        <p:tgtEl>
                                          <p:spTgt spid="11"/>
                                        </p:tgtEl>
                                      </p:cBhvr>
                                      <p:to x="80000" y="100000"/>
                                    </p:animScale>
                                    <p:anim by="(#ppt_w*0.10)" calcmode="lin" valueType="num">
                                      <p:cBhvr>
                                        <p:cTn id="42" dur="50" autoRev="1" fill="hold">
                                          <p:stCondLst>
                                            <p:cond delay="0"/>
                                          </p:stCondLst>
                                        </p:cTn>
                                        <p:tgtEl>
                                          <p:spTgt spid="11"/>
                                        </p:tgtEl>
                                        <p:attrNameLst>
                                          <p:attrName>ppt_x</p:attrName>
                                        </p:attrNameLst>
                                      </p:cBhvr>
                                    </p:anim>
                                    <p:anim by="(-#ppt_w*0.10)" calcmode="lin" valueType="num">
                                      <p:cBhvr>
                                        <p:cTn id="43" dur="50" autoRev="1" fill="hold">
                                          <p:stCondLst>
                                            <p:cond delay="0"/>
                                          </p:stCondLst>
                                        </p:cTn>
                                        <p:tgtEl>
                                          <p:spTgt spid="11"/>
                                        </p:tgtEl>
                                        <p:attrNameLst>
                                          <p:attrName>ppt_y</p:attrName>
                                        </p:attrNameLst>
                                      </p:cBhvr>
                                    </p:anim>
                                    <p:animRot by="-480000">
                                      <p:cBhvr>
                                        <p:cTn id="44" dur="50" autoRev="1" fill="hold">
                                          <p:stCondLst>
                                            <p:cond delay="0"/>
                                          </p:stCondLst>
                                        </p:cTn>
                                        <p:tgtEl>
                                          <p:spTgt spid="11"/>
                                        </p:tgtEl>
                                        <p:attrNameLst>
                                          <p:attrName>r</p:attrName>
                                        </p:attrNameLst>
                                      </p:cBhvr>
                                    </p:animRot>
                                  </p:childTnLst>
                                </p:cTn>
                              </p:par>
                            </p:childTnLst>
                          </p:cTn>
                        </p:par>
                        <p:par>
                          <p:cTn id="45" fill="hold">
                            <p:stCondLst>
                              <p:cond delay="1000"/>
                            </p:stCondLst>
                            <p:childTnLst>
                              <p:par>
                                <p:cTn id="46" presetID="12" presetClass="entr" presetSubtype="8" fill="hold" grpId="0" nodeType="after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additive="base">
                                        <p:cTn id="48" dur="500"/>
                                        <p:tgtEl>
                                          <p:spTgt spid="13"/>
                                        </p:tgtEl>
                                        <p:attrNameLst>
                                          <p:attrName>ppt_x</p:attrName>
                                        </p:attrNameLst>
                                      </p:cBhvr>
                                      <p:tavLst>
                                        <p:tav tm="0">
                                          <p:val>
                                            <p:strVal val="#ppt_x-#ppt_w*1.125000"/>
                                          </p:val>
                                        </p:tav>
                                        <p:tav tm="100000">
                                          <p:val>
                                            <p:strVal val="#ppt_x"/>
                                          </p:val>
                                        </p:tav>
                                      </p:tavLst>
                                    </p:anim>
                                    <p:animEffect transition="in" filter="wipe(right)">
                                      <p:cBhvr>
                                        <p:cTn id="49" dur="500"/>
                                        <p:tgtEl>
                                          <p:spTgt spid="13"/>
                                        </p:tgtEl>
                                      </p:cBhvr>
                                    </p:animEffect>
                                  </p:childTnLst>
                                </p:cTn>
                              </p:par>
                            </p:childTnLst>
                          </p:cTn>
                        </p:par>
                        <p:par>
                          <p:cTn id="50" fill="hold">
                            <p:stCondLst>
                              <p:cond delay="1500"/>
                            </p:stCondLst>
                            <p:childTnLst>
                              <p:par>
                                <p:cTn id="51" presetID="12" presetClass="entr" presetSubtype="8" fill="hold" grpId="0" nodeType="after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500"/>
                                        <p:tgtEl>
                                          <p:spTgt spid="14"/>
                                        </p:tgtEl>
                                        <p:attrNameLst>
                                          <p:attrName>ppt_x</p:attrName>
                                        </p:attrNameLst>
                                      </p:cBhvr>
                                      <p:tavLst>
                                        <p:tav tm="0">
                                          <p:val>
                                            <p:strVal val="#ppt_x-#ppt_w*1.125000"/>
                                          </p:val>
                                        </p:tav>
                                        <p:tav tm="100000">
                                          <p:val>
                                            <p:strVal val="#ppt_x"/>
                                          </p:val>
                                        </p:tav>
                                      </p:tavLst>
                                    </p:anim>
                                    <p:animEffect transition="in" filter="wipe(right)">
                                      <p:cBhvr>
                                        <p:cTn id="54" dur="500"/>
                                        <p:tgtEl>
                                          <p:spTgt spid="14"/>
                                        </p:tgtEl>
                                      </p:cBhvr>
                                    </p:animEffect>
                                  </p:childTnLst>
                                </p:cTn>
                              </p:par>
                            </p:childTnLst>
                          </p:cTn>
                        </p:par>
                        <p:par>
                          <p:cTn id="55" fill="hold">
                            <p:stCondLst>
                              <p:cond delay="2000"/>
                            </p:stCondLst>
                            <p:childTnLst>
                              <p:par>
                                <p:cTn id="56" presetID="12" presetClass="entr" presetSubtype="8" fill="hold" grpId="0" nodeType="after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500"/>
                                        <p:tgtEl>
                                          <p:spTgt spid="15"/>
                                        </p:tgtEl>
                                        <p:attrNameLst>
                                          <p:attrName>ppt_x</p:attrName>
                                        </p:attrNameLst>
                                      </p:cBhvr>
                                      <p:tavLst>
                                        <p:tav tm="0">
                                          <p:val>
                                            <p:strVal val="#ppt_x-#ppt_w*1.125000"/>
                                          </p:val>
                                        </p:tav>
                                        <p:tav tm="100000">
                                          <p:val>
                                            <p:strVal val="#ppt_x"/>
                                          </p:val>
                                        </p:tav>
                                      </p:tavLst>
                                    </p:anim>
                                    <p:animEffect transition="in" filter="wipe(right)">
                                      <p:cBhvr>
                                        <p:cTn id="59" dur="500"/>
                                        <p:tgtEl>
                                          <p:spTgt spid="15"/>
                                        </p:tgtEl>
                                      </p:cBhvr>
                                    </p:animEffect>
                                  </p:childTnLst>
                                </p:cTn>
                              </p:par>
                            </p:childTnLst>
                          </p:cTn>
                        </p:par>
                        <p:par>
                          <p:cTn id="60" fill="hold">
                            <p:stCondLst>
                              <p:cond delay="2500"/>
                            </p:stCondLst>
                            <p:childTnLst>
                              <p:par>
                                <p:cTn id="61" presetID="12" presetClass="entr" presetSubtype="8" fill="hold" grpId="0" nodeType="after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500"/>
                                        <p:tgtEl>
                                          <p:spTgt spid="16"/>
                                        </p:tgtEl>
                                        <p:attrNameLst>
                                          <p:attrName>ppt_x</p:attrName>
                                        </p:attrNameLst>
                                      </p:cBhvr>
                                      <p:tavLst>
                                        <p:tav tm="0">
                                          <p:val>
                                            <p:strVal val="#ppt_x-#ppt_w*1.125000"/>
                                          </p:val>
                                        </p:tav>
                                        <p:tav tm="100000">
                                          <p:val>
                                            <p:strVal val="#ppt_x"/>
                                          </p:val>
                                        </p:tav>
                                      </p:tavLst>
                                    </p:anim>
                                    <p:animEffect transition="in" filter="wipe(right)">
                                      <p:cBhvr>
                                        <p:cTn id="6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8" grpId="0"/>
      <p:bldP spid="11" grpId="0"/>
      <p:bldP spid="11" grpId="1"/>
      <p:bldP spid="12" grpId="0"/>
      <p:bldP spid="12" grpId="1"/>
      <p:bldP spid="13" grpId="0"/>
      <p:bldP spid="14" grpId="0"/>
      <p:bldP spid="15" grpId="0"/>
      <p:bldP spid="1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Block Arc 6"/>
          <p:cNvSpPr/>
          <p:nvPr/>
        </p:nvSpPr>
        <p:spPr>
          <a:xfrm rot="7543489">
            <a:off x="4743853" y="2746323"/>
            <a:ext cx="1643484" cy="1643484"/>
          </a:xfrm>
          <a:prstGeom prst="blockArc">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0" name="Block Arc 9"/>
          <p:cNvSpPr/>
          <p:nvPr/>
        </p:nvSpPr>
        <p:spPr>
          <a:xfrm rot="14056511" flipH="1">
            <a:off x="6471414" y="2746323"/>
            <a:ext cx="1643484" cy="1643484"/>
          </a:xfrm>
          <a:prstGeom prst="blockArc">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3" name="Block Arc 12"/>
          <p:cNvSpPr/>
          <p:nvPr/>
        </p:nvSpPr>
        <p:spPr>
          <a:xfrm rot="14056511" flipV="1">
            <a:off x="4743853" y="4471516"/>
            <a:ext cx="1643484" cy="1643484"/>
          </a:xfrm>
          <a:prstGeom prst="blockArc">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4" name="Block Arc 13"/>
          <p:cNvSpPr/>
          <p:nvPr/>
        </p:nvSpPr>
        <p:spPr>
          <a:xfrm rot="7543489" flipH="1" flipV="1">
            <a:off x="6471414" y="4471516"/>
            <a:ext cx="1643484" cy="1643484"/>
          </a:xfrm>
          <a:prstGeom prst="blockArc">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8" name="Group 27"/>
          <p:cNvGrpSpPr/>
          <p:nvPr/>
        </p:nvGrpSpPr>
        <p:grpSpPr>
          <a:xfrm>
            <a:off x="5706750" y="2272817"/>
            <a:ext cx="1445250" cy="1445250"/>
            <a:chOff x="4058105" y="1527414"/>
            <a:chExt cx="1027790" cy="1027790"/>
          </a:xfrm>
        </p:grpSpPr>
        <p:sp>
          <p:nvSpPr>
            <p:cNvPr id="16" name="Chord 15"/>
            <p:cNvSpPr/>
            <p:nvPr/>
          </p:nvSpPr>
          <p:spPr>
            <a:xfrm rot="6614666">
              <a:off x="4058105" y="1527414"/>
              <a:ext cx="1027790" cy="1027790"/>
            </a:xfrm>
            <a:prstGeom prst="chord">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4" name="Freeform 71"/>
            <p:cNvSpPr>
              <a:spLocks noEditPoints="1"/>
            </p:cNvSpPr>
            <p:nvPr/>
          </p:nvSpPr>
          <p:spPr bwMode="auto">
            <a:xfrm>
              <a:off x="4409281" y="1740625"/>
              <a:ext cx="325438" cy="304938"/>
            </a:xfrm>
            <a:custGeom>
              <a:avLst/>
              <a:gdLst/>
              <a:ahLst/>
              <a:cxnLst>
                <a:cxn ang="0">
                  <a:pos x="65" y="22"/>
                </a:cxn>
                <a:cxn ang="0">
                  <a:pos x="26" y="45"/>
                </a:cxn>
                <a:cxn ang="0">
                  <a:pos x="0" y="26"/>
                </a:cxn>
                <a:cxn ang="0">
                  <a:pos x="39" y="0"/>
                </a:cxn>
                <a:cxn ang="0">
                  <a:pos x="65" y="22"/>
                </a:cxn>
                <a:cxn ang="0">
                  <a:pos x="65" y="69"/>
                </a:cxn>
                <a:cxn ang="0">
                  <a:pos x="39" y="91"/>
                </a:cxn>
                <a:cxn ang="0">
                  <a:pos x="0" y="67"/>
                </a:cxn>
                <a:cxn ang="0">
                  <a:pos x="26" y="45"/>
                </a:cxn>
                <a:cxn ang="0">
                  <a:pos x="65" y="69"/>
                </a:cxn>
                <a:cxn ang="0">
                  <a:pos x="101" y="97"/>
                </a:cxn>
                <a:cxn ang="0">
                  <a:pos x="65" y="119"/>
                </a:cxn>
                <a:cxn ang="0">
                  <a:pos x="65" y="119"/>
                </a:cxn>
                <a:cxn ang="0">
                  <a:pos x="65" y="119"/>
                </a:cxn>
                <a:cxn ang="0">
                  <a:pos x="65" y="119"/>
                </a:cxn>
                <a:cxn ang="0">
                  <a:pos x="65" y="119"/>
                </a:cxn>
                <a:cxn ang="0">
                  <a:pos x="26" y="97"/>
                </a:cxn>
                <a:cxn ang="0">
                  <a:pos x="26" y="89"/>
                </a:cxn>
                <a:cxn ang="0">
                  <a:pos x="39" y="95"/>
                </a:cxn>
                <a:cxn ang="0">
                  <a:pos x="65" y="74"/>
                </a:cxn>
                <a:cxn ang="0">
                  <a:pos x="65" y="74"/>
                </a:cxn>
                <a:cxn ang="0">
                  <a:pos x="65" y="74"/>
                </a:cxn>
                <a:cxn ang="0">
                  <a:pos x="65" y="74"/>
                </a:cxn>
                <a:cxn ang="0">
                  <a:pos x="65" y="74"/>
                </a:cxn>
                <a:cxn ang="0">
                  <a:pos x="91" y="95"/>
                </a:cxn>
                <a:cxn ang="0">
                  <a:pos x="101" y="89"/>
                </a:cxn>
                <a:cxn ang="0">
                  <a:pos x="101" y="97"/>
                </a:cxn>
                <a:cxn ang="0">
                  <a:pos x="127" y="26"/>
                </a:cxn>
                <a:cxn ang="0">
                  <a:pos x="101" y="45"/>
                </a:cxn>
                <a:cxn ang="0">
                  <a:pos x="65" y="22"/>
                </a:cxn>
                <a:cxn ang="0">
                  <a:pos x="91" y="0"/>
                </a:cxn>
                <a:cxn ang="0">
                  <a:pos x="127" y="26"/>
                </a:cxn>
                <a:cxn ang="0">
                  <a:pos x="127" y="67"/>
                </a:cxn>
                <a:cxn ang="0">
                  <a:pos x="91" y="91"/>
                </a:cxn>
                <a:cxn ang="0">
                  <a:pos x="65" y="69"/>
                </a:cxn>
                <a:cxn ang="0">
                  <a:pos x="101" y="45"/>
                </a:cxn>
                <a:cxn ang="0">
                  <a:pos x="127" y="67"/>
                </a:cxn>
              </a:cxnLst>
              <a:rect l="0" t="0" r="r" b="b"/>
              <a:pathLst>
                <a:path w="127" h="119">
                  <a:moveTo>
                    <a:pt x="65" y="22"/>
                  </a:moveTo>
                  <a:lnTo>
                    <a:pt x="26" y="45"/>
                  </a:lnTo>
                  <a:lnTo>
                    <a:pt x="0" y="26"/>
                  </a:lnTo>
                  <a:lnTo>
                    <a:pt x="39" y="0"/>
                  </a:lnTo>
                  <a:lnTo>
                    <a:pt x="65" y="22"/>
                  </a:lnTo>
                  <a:close/>
                  <a:moveTo>
                    <a:pt x="65" y="69"/>
                  </a:moveTo>
                  <a:lnTo>
                    <a:pt x="39" y="91"/>
                  </a:lnTo>
                  <a:lnTo>
                    <a:pt x="0" y="67"/>
                  </a:lnTo>
                  <a:lnTo>
                    <a:pt x="26" y="45"/>
                  </a:lnTo>
                  <a:lnTo>
                    <a:pt x="65" y="69"/>
                  </a:lnTo>
                  <a:close/>
                  <a:moveTo>
                    <a:pt x="101" y="97"/>
                  </a:moveTo>
                  <a:lnTo>
                    <a:pt x="65" y="119"/>
                  </a:lnTo>
                  <a:lnTo>
                    <a:pt x="65" y="119"/>
                  </a:lnTo>
                  <a:lnTo>
                    <a:pt x="65" y="119"/>
                  </a:lnTo>
                  <a:lnTo>
                    <a:pt x="65" y="119"/>
                  </a:lnTo>
                  <a:lnTo>
                    <a:pt x="65" y="119"/>
                  </a:lnTo>
                  <a:lnTo>
                    <a:pt x="26" y="97"/>
                  </a:lnTo>
                  <a:lnTo>
                    <a:pt x="26" y="89"/>
                  </a:lnTo>
                  <a:lnTo>
                    <a:pt x="39" y="95"/>
                  </a:lnTo>
                  <a:lnTo>
                    <a:pt x="65" y="74"/>
                  </a:lnTo>
                  <a:lnTo>
                    <a:pt x="65" y="74"/>
                  </a:lnTo>
                  <a:lnTo>
                    <a:pt x="65" y="74"/>
                  </a:lnTo>
                  <a:lnTo>
                    <a:pt x="65" y="74"/>
                  </a:lnTo>
                  <a:lnTo>
                    <a:pt x="65" y="74"/>
                  </a:lnTo>
                  <a:lnTo>
                    <a:pt x="91" y="95"/>
                  </a:lnTo>
                  <a:lnTo>
                    <a:pt x="101" y="89"/>
                  </a:lnTo>
                  <a:lnTo>
                    <a:pt x="101" y="97"/>
                  </a:lnTo>
                  <a:close/>
                  <a:moveTo>
                    <a:pt x="127" y="26"/>
                  </a:moveTo>
                  <a:lnTo>
                    <a:pt x="101" y="45"/>
                  </a:lnTo>
                  <a:lnTo>
                    <a:pt x="65" y="22"/>
                  </a:lnTo>
                  <a:lnTo>
                    <a:pt x="91" y="0"/>
                  </a:lnTo>
                  <a:lnTo>
                    <a:pt x="127" y="26"/>
                  </a:lnTo>
                  <a:close/>
                  <a:moveTo>
                    <a:pt x="127" y="67"/>
                  </a:moveTo>
                  <a:lnTo>
                    <a:pt x="91" y="91"/>
                  </a:lnTo>
                  <a:lnTo>
                    <a:pt x="65" y="69"/>
                  </a:lnTo>
                  <a:lnTo>
                    <a:pt x="101" y="45"/>
                  </a:lnTo>
                  <a:lnTo>
                    <a:pt x="127" y="67"/>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30" name="Group 29"/>
          <p:cNvGrpSpPr/>
          <p:nvPr/>
        </p:nvGrpSpPr>
        <p:grpSpPr>
          <a:xfrm>
            <a:off x="4451690" y="3708036"/>
            <a:ext cx="1445250" cy="1445250"/>
            <a:chOff x="3165569" y="2548070"/>
            <a:chExt cx="1027790" cy="1027790"/>
          </a:xfrm>
        </p:grpSpPr>
        <p:sp>
          <p:nvSpPr>
            <p:cNvPr id="19" name="Chord 18"/>
            <p:cNvSpPr/>
            <p:nvPr/>
          </p:nvSpPr>
          <p:spPr>
            <a:xfrm rot="12215786" flipH="1" flipV="1">
              <a:off x="3165569" y="2548070"/>
              <a:ext cx="1027790" cy="1027790"/>
            </a:xfrm>
            <a:prstGeom prst="chord">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5" name="Freeform 145"/>
            <p:cNvSpPr>
              <a:spLocks/>
            </p:cNvSpPr>
            <p:nvPr/>
          </p:nvSpPr>
          <p:spPr bwMode="auto">
            <a:xfrm>
              <a:off x="3365500" y="2838450"/>
              <a:ext cx="353624" cy="304938"/>
            </a:xfrm>
            <a:custGeom>
              <a:avLst/>
              <a:gdLst/>
              <a:ahLst/>
              <a:cxnLst>
                <a:cxn ang="0">
                  <a:pos x="64" y="51"/>
                </a:cxn>
                <a:cxn ang="0">
                  <a:pos x="60" y="55"/>
                </a:cxn>
                <a:cxn ang="0">
                  <a:pos x="49" y="55"/>
                </a:cxn>
                <a:cxn ang="0">
                  <a:pos x="45" y="51"/>
                </a:cxn>
                <a:cxn ang="0">
                  <a:pos x="45" y="40"/>
                </a:cxn>
                <a:cxn ang="0">
                  <a:pos x="49" y="36"/>
                </a:cxn>
                <a:cxn ang="0">
                  <a:pos x="52" y="36"/>
                </a:cxn>
                <a:cxn ang="0">
                  <a:pos x="52" y="30"/>
                </a:cxn>
                <a:cxn ang="0">
                  <a:pos x="34" y="30"/>
                </a:cxn>
                <a:cxn ang="0">
                  <a:pos x="34" y="36"/>
                </a:cxn>
                <a:cxn ang="0">
                  <a:pos x="37" y="36"/>
                </a:cxn>
                <a:cxn ang="0">
                  <a:pos x="41" y="40"/>
                </a:cxn>
                <a:cxn ang="0">
                  <a:pos x="41" y="51"/>
                </a:cxn>
                <a:cxn ang="0">
                  <a:pos x="37" y="55"/>
                </a:cxn>
                <a:cxn ang="0">
                  <a:pos x="26" y="55"/>
                </a:cxn>
                <a:cxn ang="0">
                  <a:pos x="23" y="51"/>
                </a:cxn>
                <a:cxn ang="0">
                  <a:pos x="23" y="40"/>
                </a:cxn>
                <a:cxn ang="0">
                  <a:pos x="26" y="36"/>
                </a:cxn>
                <a:cxn ang="0">
                  <a:pos x="29" y="36"/>
                </a:cxn>
                <a:cxn ang="0">
                  <a:pos x="29" y="30"/>
                </a:cxn>
                <a:cxn ang="0">
                  <a:pos x="11" y="30"/>
                </a:cxn>
                <a:cxn ang="0">
                  <a:pos x="11" y="36"/>
                </a:cxn>
                <a:cxn ang="0">
                  <a:pos x="15" y="36"/>
                </a:cxn>
                <a:cxn ang="0">
                  <a:pos x="18" y="40"/>
                </a:cxn>
                <a:cxn ang="0">
                  <a:pos x="18" y="51"/>
                </a:cxn>
                <a:cxn ang="0">
                  <a:pos x="15" y="55"/>
                </a:cxn>
                <a:cxn ang="0">
                  <a:pos x="3" y="55"/>
                </a:cxn>
                <a:cxn ang="0">
                  <a:pos x="0" y="51"/>
                </a:cxn>
                <a:cxn ang="0">
                  <a:pos x="0" y="40"/>
                </a:cxn>
                <a:cxn ang="0">
                  <a:pos x="3" y="36"/>
                </a:cxn>
                <a:cxn ang="0">
                  <a:pos x="7" y="36"/>
                </a:cxn>
                <a:cxn ang="0">
                  <a:pos x="7" y="30"/>
                </a:cxn>
                <a:cxn ang="0">
                  <a:pos x="11" y="25"/>
                </a:cxn>
                <a:cxn ang="0">
                  <a:pos x="29" y="25"/>
                </a:cxn>
                <a:cxn ang="0">
                  <a:pos x="29" y="18"/>
                </a:cxn>
                <a:cxn ang="0">
                  <a:pos x="26" y="18"/>
                </a:cxn>
                <a:cxn ang="0">
                  <a:pos x="23" y="15"/>
                </a:cxn>
                <a:cxn ang="0">
                  <a:pos x="23" y="3"/>
                </a:cxn>
                <a:cxn ang="0">
                  <a:pos x="26" y="0"/>
                </a:cxn>
                <a:cxn ang="0">
                  <a:pos x="37" y="0"/>
                </a:cxn>
                <a:cxn ang="0">
                  <a:pos x="41" y="3"/>
                </a:cxn>
                <a:cxn ang="0">
                  <a:pos x="41" y="15"/>
                </a:cxn>
                <a:cxn ang="0">
                  <a:pos x="37" y="18"/>
                </a:cxn>
                <a:cxn ang="0">
                  <a:pos x="34" y="18"/>
                </a:cxn>
                <a:cxn ang="0">
                  <a:pos x="34" y="25"/>
                </a:cxn>
                <a:cxn ang="0">
                  <a:pos x="52" y="25"/>
                </a:cxn>
                <a:cxn ang="0">
                  <a:pos x="57" y="30"/>
                </a:cxn>
                <a:cxn ang="0">
                  <a:pos x="57" y="36"/>
                </a:cxn>
                <a:cxn ang="0">
                  <a:pos x="60" y="36"/>
                </a:cxn>
                <a:cxn ang="0">
                  <a:pos x="64" y="40"/>
                </a:cxn>
                <a:cxn ang="0">
                  <a:pos x="64" y="51"/>
                </a:cxn>
              </a:cxnLst>
              <a:rect l="0" t="0" r="r" b="b"/>
              <a:pathLst>
                <a:path w="64" h="55">
                  <a:moveTo>
                    <a:pt x="64" y="51"/>
                  </a:moveTo>
                  <a:cubicBezTo>
                    <a:pt x="64" y="53"/>
                    <a:pt x="62" y="55"/>
                    <a:pt x="60" y="55"/>
                  </a:cubicBezTo>
                  <a:cubicBezTo>
                    <a:pt x="49" y="55"/>
                    <a:pt x="49" y="55"/>
                    <a:pt x="49" y="55"/>
                  </a:cubicBezTo>
                  <a:cubicBezTo>
                    <a:pt x="47" y="55"/>
                    <a:pt x="45" y="53"/>
                    <a:pt x="45" y="51"/>
                  </a:cubicBezTo>
                  <a:cubicBezTo>
                    <a:pt x="45" y="40"/>
                    <a:pt x="45" y="40"/>
                    <a:pt x="45" y="40"/>
                  </a:cubicBezTo>
                  <a:cubicBezTo>
                    <a:pt x="45" y="38"/>
                    <a:pt x="47" y="36"/>
                    <a:pt x="49" y="36"/>
                  </a:cubicBezTo>
                  <a:cubicBezTo>
                    <a:pt x="52" y="36"/>
                    <a:pt x="52" y="36"/>
                    <a:pt x="52" y="36"/>
                  </a:cubicBezTo>
                  <a:cubicBezTo>
                    <a:pt x="52" y="30"/>
                    <a:pt x="52" y="30"/>
                    <a:pt x="52" y="30"/>
                  </a:cubicBezTo>
                  <a:cubicBezTo>
                    <a:pt x="34" y="30"/>
                    <a:pt x="34" y="30"/>
                    <a:pt x="34" y="30"/>
                  </a:cubicBezTo>
                  <a:cubicBezTo>
                    <a:pt x="34" y="36"/>
                    <a:pt x="34" y="36"/>
                    <a:pt x="34" y="36"/>
                  </a:cubicBezTo>
                  <a:cubicBezTo>
                    <a:pt x="37" y="36"/>
                    <a:pt x="37" y="36"/>
                    <a:pt x="37" y="36"/>
                  </a:cubicBezTo>
                  <a:cubicBezTo>
                    <a:pt x="39" y="36"/>
                    <a:pt x="41" y="38"/>
                    <a:pt x="41" y="40"/>
                  </a:cubicBezTo>
                  <a:cubicBezTo>
                    <a:pt x="41" y="51"/>
                    <a:pt x="41" y="51"/>
                    <a:pt x="41" y="51"/>
                  </a:cubicBezTo>
                  <a:cubicBezTo>
                    <a:pt x="41" y="53"/>
                    <a:pt x="39" y="55"/>
                    <a:pt x="37" y="55"/>
                  </a:cubicBezTo>
                  <a:cubicBezTo>
                    <a:pt x="26" y="55"/>
                    <a:pt x="26" y="55"/>
                    <a:pt x="26" y="55"/>
                  </a:cubicBezTo>
                  <a:cubicBezTo>
                    <a:pt x="24" y="55"/>
                    <a:pt x="23" y="53"/>
                    <a:pt x="23" y="51"/>
                  </a:cubicBezTo>
                  <a:cubicBezTo>
                    <a:pt x="23" y="40"/>
                    <a:pt x="23" y="40"/>
                    <a:pt x="23" y="40"/>
                  </a:cubicBezTo>
                  <a:cubicBezTo>
                    <a:pt x="23" y="38"/>
                    <a:pt x="24" y="36"/>
                    <a:pt x="26" y="36"/>
                  </a:cubicBezTo>
                  <a:cubicBezTo>
                    <a:pt x="29" y="36"/>
                    <a:pt x="29" y="36"/>
                    <a:pt x="29" y="36"/>
                  </a:cubicBezTo>
                  <a:cubicBezTo>
                    <a:pt x="29" y="30"/>
                    <a:pt x="29" y="30"/>
                    <a:pt x="29" y="30"/>
                  </a:cubicBezTo>
                  <a:cubicBezTo>
                    <a:pt x="11" y="30"/>
                    <a:pt x="11" y="30"/>
                    <a:pt x="11" y="30"/>
                  </a:cubicBezTo>
                  <a:cubicBezTo>
                    <a:pt x="11" y="36"/>
                    <a:pt x="11" y="36"/>
                    <a:pt x="11" y="36"/>
                  </a:cubicBezTo>
                  <a:cubicBezTo>
                    <a:pt x="15" y="36"/>
                    <a:pt x="15" y="36"/>
                    <a:pt x="15" y="36"/>
                  </a:cubicBezTo>
                  <a:cubicBezTo>
                    <a:pt x="17" y="36"/>
                    <a:pt x="18" y="38"/>
                    <a:pt x="18" y="40"/>
                  </a:cubicBezTo>
                  <a:cubicBezTo>
                    <a:pt x="18" y="51"/>
                    <a:pt x="18" y="51"/>
                    <a:pt x="18" y="51"/>
                  </a:cubicBezTo>
                  <a:cubicBezTo>
                    <a:pt x="18" y="53"/>
                    <a:pt x="17" y="55"/>
                    <a:pt x="15" y="55"/>
                  </a:cubicBezTo>
                  <a:cubicBezTo>
                    <a:pt x="3" y="55"/>
                    <a:pt x="3" y="55"/>
                    <a:pt x="3" y="55"/>
                  </a:cubicBezTo>
                  <a:cubicBezTo>
                    <a:pt x="1" y="55"/>
                    <a:pt x="0" y="53"/>
                    <a:pt x="0" y="51"/>
                  </a:cubicBezTo>
                  <a:cubicBezTo>
                    <a:pt x="0" y="40"/>
                    <a:pt x="0" y="40"/>
                    <a:pt x="0" y="40"/>
                  </a:cubicBezTo>
                  <a:cubicBezTo>
                    <a:pt x="0" y="38"/>
                    <a:pt x="1" y="36"/>
                    <a:pt x="3" y="36"/>
                  </a:cubicBezTo>
                  <a:cubicBezTo>
                    <a:pt x="7" y="36"/>
                    <a:pt x="7" y="36"/>
                    <a:pt x="7" y="36"/>
                  </a:cubicBezTo>
                  <a:cubicBezTo>
                    <a:pt x="7" y="30"/>
                    <a:pt x="7" y="30"/>
                    <a:pt x="7" y="30"/>
                  </a:cubicBezTo>
                  <a:cubicBezTo>
                    <a:pt x="7" y="27"/>
                    <a:pt x="9" y="25"/>
                    <a:pt x="11" y="25"/>
                  </a:cubicBezTo>
                  <a:cubicBezTo>
                    <a:pt x="29" y="25"/>
                    <a:pt x="29" y="25"/>
                    <a:pt x="29" y="25"/>
                  </a:cubicBezTo>
                  <a:cubicBezTo>
                    <a:pt x="29" y="18"/>
                    <a:pt x="29" y="18"/>
                    <a:pt x="29" y="18"/>
                  </a:cubicBezTo>
                  <a:cubicBezTo>
                    <a:pt x="26" y="18"/>
                    <a:pt x="26" y="18"/>
                    <a:pt x="26" y="18"/>
                  </a:cubicBezTo>
                  <a:cubicBezTo>
                    <a:pt x="24" y="18"/>
                    <a:pt x="23" y="17"/>
                    <a:pt x="23" y="15"/>
                  </a:cubicBezTo>
                  <a:cubicBezTo>
                    <a:pt x="23" y="3"/>
                    <a:pt x="23" y="3"/>
                    <a:pt x="23" y="3"/>
                  </a:cubicBezTo>
                  <a:cubicBezTo>
                    <a:pt x="23" y="1"/>
                    <a:pt x="24" y="0"/>
                    <a:pt x="26" y="0"/>
                  </a:cubicBezTo>
                  <a:cubicBezTo>
                    <a:pt x="37" y="0"/>
                    <a:pt x="37" y="0"/>
                    <a:pt x="37" y="0"/>
                  </a:cubicBezTo>
                  <a:cubicBezTo>
                    <a:pt x="39" y="0"/>
                    <a:pt x="41" y="1"/>
                    <a:pt x="41" y="3"/>
                  </a:cubicBezTo>
                  <a:cubicBezTo>
                    <a:pt x="41" y="15"/>
                    <a:pt x="41" y="15"/>
                    <a:pt x="41" y="15"/>
                  </a:cubicBezTo>
                  <a:cubicBezTo>
                    <a:pt x="41" y="17"/>
                    <a:pt x="39" y="18"/>
                    <a:pt x="37" y="18"/>
                  </a:cubicBezTo>
                  <a:cubicBezTo>
                    <a:pt x="34" y="18"/>
                    <a:pt x="34" y="18"/>
                    <a:pt x="34" y="18"/>
                  </a:cubicBezTo>
                  <a:cubicBezTo>
                    <a:pt x="34" y="25"/>
                    <a:pt x="34" y="25"/>
                    <a:pt x="34" y="25"/>
                  </a:cubicBezTo>
                  <a:cubicBezTo>
                    <a:pt x="52" y="25"/>
                    <a:pt x="52" y="25"/>
                    <a:pt x="52" y="25"/>
                  </a:cubicBezTo>
                  <a:cubicBezTo>
                    <a:pt x="55" y="25"/>
                    <a:pt x="57" y="27"/>
                    <a:pt x="57" y="30"/>
                  </a:cubicBezTo>
                  <a:cubicBezTo>
                    <a:pt x="57" y="36"/>
                    <a:pt x="57" y="36"/>
                    <a:pt x="57" y="36"/>
                  </a:cubicBezTo>
                  <a:cubicBezTo>
                    <a:pt x="60" y="36"/>
                    <a:pt x="60" y="36"/>
                    <a:pt x="60" y="36"/>
                  </a:cubicBezTo>
                  <a:cubicBezTo>
                    <a:pt x="62" y="36"/>
                    <a:pt x="64" y="38"/>
                    <a:pt x="64" y="40"/>
                  </a:cubicBezTo>
                  <a:lnTo>
                    <a:pt x="64" y="51"/>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31" name="Group 30"/>
          <p:cNvGrpSpPr/>
          <p:nvPr/>
        </p:nvGrpSpPr>
        <p:grpSpPr>
          <a:xfrm>
            <a:off x="5706750" y="5143255"/>
            <a:ext cx="1445250" cy="1445250"/>
            <a:chOff x="4058105" y="3568726"/>
            <a:chExt cx="1027790" cy="1027790"/>
          </a:xfrm>
        </p:grpSpPr>
        <p:sp>
          <p:nvSpPr>
            <p:cNvPr id="17" name="Chord 16"/>
            <p:cNvSpPr/>
            <p:nvPr/>
          </p:nvSpPr>
          <p:spPr>
            <a:xfrm rot="14784214" flipV="1">
              <a:off x="4058105" y="3568726"/>
              <a:ext cx="1027790" cy="1027790"/>
            </a:xfrm>
            <a:prstGeom prst="chord">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6" name="Freeform 166"/>
            <p:cNvSpPr>
              <a:spLocks noEditPoints="1"/>
            </p:cNvSpPr>
            <p:nvPr/>
          </p:nvSpPr>
          <p:spPr bwMode="auto">
            <a:xfrm>
              <a:off x="4385176" y="4034675"/>
              <a:ext cx="356188" cy="279312"/>
            </a:xfrm>
            <a:custGeom>
              <a:avLst/>
              <a:gdLst/>
              <a:ahLst/>
              <a:cxnLst>
                <a:cxn ang="0">
                  <a:pos x="45" y="14"/>
                </a:cxn>
                <a:cxn ang="0">
                  <a:pos x="32" y="10"/>
                </a:cxn>
                <a:cxn ang="0">
                  <a:pos x="18" y="14"/>
                </a:cxn>
                <a:cxn ang="0">
                  <a:pos x="0" y="14"/>
                </a:cxn>
                <a:cxn ang="0">
                  <a:pos x="64" y="14"/>
                </a:cxn>
                <a:cxn ang="0">
                  <a:pos x="0" y="15"/>
                </a:cxn>
                <a:cxn ang="0">
                  <a:pos x="18" y="20"/>
                </a:cxn>
                <a:cxn ang="0">
                  <a:pos x="2" y="22"/>
                </a:cxn>
                <a:cxn ang="0">
                  <a:pos x="9" y="35"/>
                </a:cxn>
                <a:cxn ang="0">
                  <a:pos x="1" y="36"/>
                </a:cxn>
                <a:cxn ang="0">
                  <a:pos x="0" y="28"/>
                </a:cxn>
                <a:cxn ang="0">
                  <a:pos x="8" y="27"/>
                </a:cxn>
                <a:cxn ang="0">
                  <a:pos x="9" y="35"/>
                </a:cxn>
                <a:cxn ang="0">
                  <a:pos x="15" y="50"/>
                </a:cxn>
                <a:cxn ang="0">
                  <a:pos x="7" y="49"/>
                </a:cxn>
                <a:cxn ang="0">
                  <a:pos x="8" y="41"/>
                </a:cxn>
                <a:cxn ang="0">
                  <a:pos x="16" y="42"/>
                </a:cxn>
                <a:cxn ang="0">
                  <a:pos x="23" y="35"/>
                </a:cxn>
                <a:cxn ang="0">
                  <a:pos x="15" y="36"/>
                </a:cxn>
                <a:cxn ang="0">
                  <a:pos x="13" y="28"/>
                </a:cxn>
                <a:cxn ang="0">
                  <a:pos x="21" y="27"/>
                </a:cxn>
                <a:cxn ang="0">
                  <a:pos x="23" y="35"/>
                </a:cxn>
                <a:cxn ang="0">
                  <a:pos x="28" y="50"/>
                </a:cxn>
                <a:cxn ang="0">
                  <a:pos x="20" y="49"/>
                </a:cxn>
                <a:cxn ang="0">
                  <a:pos x="21" y="41"/>
                </a:cxn>
                <a:cxn ang="0">
                  <a:pos x="29" y="42"/>
                </a:cxn>
                <a:cxn ang="0">
                  <a:pos x="36" y="35"/>
                </a:cxn>
                <a:cxn ang="0">
                  <a:pos x="28" y="36"/>
                </a:cxn>
                <a:cxn ang="0">
                  <a:pos x="27" y="28"/>
                </a:cxn>
                <a:cxn ang="0">
                  <a:pos x="35" y="27"/>
                </a:cxn>
                <a:cxn ang="0">
                  <a:pos x="36" y="35"/>
                </a:cxn>
                <a:cxn ang="0">
                  <a:pos x="42" y="50"/>
                </a:cxn>
                <a:cxn ang="0">
                  <a:pos x="34" y="49"/>
                </a:cxn>
                <a:cxn ang="0">
                  <a:pos x="35" y="41"/>
                </a:cxn>
                <a:cxn ang="0">
                  <a:pos x="43" y="42"/>
                </a:cxn>
                <a:cxn ang="0">
                  <a:pos x="50" y="35"/>
                </a:cxn>
                <a:cxn ang="0">
                  <a:pos x="42" y="36"/>
                </a:cxn>
                <a:cxn ang="0">
                  <a:pos x="41" y="28"/>
                </a:cxn>
                <a:cxn ang="0">
                  <a:pos x="49" y="27"/>
                </a:cxn>
                <a:cxn ang="0">
                  <a:pos x="50" y="35"/>
                </a:cxn>
                <a:cxn ang="0">
                  <a:pos x="61" y="22"/>
                </a:cxn>
                <a:cxn ang="0">
                  <a:pos x="45" y="20"/>
                </a:cxn>
                <a:cxn ang="0">
                  <a:pos x="64" y="15"/>
                </a:cxn>
                <a:cxn ang="0">
                  <a:pos x="57" y="49"/>
                </a:cxn>
                <a:cxn ang="0">
                  <a:pos x="49" y="50"/>
                </a:cxn>
                <a:cxn ang="0">
                  <a:pos x="48" y="42"/>
                </a:cxn>
                <a:cxn ang="0">
                  <a:pos x="56" y="41"/>
                </a:cxn>
                <a:cxn ang="0">
                  <a:pos x="57" y="49"/>
                </a:cxn>
                <a:cxn ang="0">
                  <a:pos x="63" y="36"/>
                </a:cxn>
                <a:cxn ang="0">
                  <a:pos x="55" y="35"/>
                </a:cxn>
                <a:cxn ang="0">
                  <a:pos x="56" y="27"/>
                </a:cxn>
                <a:cxn ang="0">
                  <a:pos x="64" y="28"/>
                </a:cxn>
              </a:cxnLst>
              <a:rect l="0" t="0" r="r" b="b"/>
              <a:pathLst>
                <a:path w="64" h="50">
                  <a:moveTo>
                    <a:pt x="64" y="14"/>
                  </a:moveTo>
                  <a:cubicBezTo>
                    <a:pt x="45" y="14"/>
                    <a:pt x="45" y="14"/>
                    <a:pt x="45" y="14"/>
                  </a:cubicBezTo>
                  <a:cubicBezTo>
                    <a:pt x="45" y="14"/>
                    <a:pt x="45" y="14"/>
                    <a:pt x="45" y="14"/>
                  </a:cubicBezTo>
                  <a:cubicBezTo>
                    <a:pt x="45" y="12"/>
                    <a:pt x="44" y="10"/>
                    <a:pt x="32" y="10"/>
                  </a:cubicBezTo>
                  <a:cubicBezTo>
                    <a:pt x="19" y="10"/>
                    <a:pt x="18" y="12"/>
                    <a:pt x="18" y="14"/>
                  </a:cubicBezTo>
                  <a:cubicBezTo>
                    <a:pt x="18" y="14"/>
                    <a:pt x="18" y="14"/>
                    <a:pt x="18" y="14"/>
                  </a:cubicBezTo>
                  <a:cubicBezTo>
                    <a:pt x="0" y="14"/>
                    <a:pt x="0" y="14"/>
                    <a:pt x="0" y="14"/>
                  </a:cubicBezTo>
                  <a:cubicBezTo>
                    <a:pt x="0" y="14"/>
                    <a:pt x="0" y="14"/>
                    <a:pt x="0" y="14"/>
                  </a:cubicBezTo>
                  <a:cubicBezTo>
                    <a:pt x="0" y="11"/>
                    <a:pt x="4" y="0"/>
                    <a:pt x="32" y="0"/>
                  </a:cubicBezTo>
                  <a:cubicBezTo>
                    <a:pt x="59" y="0"/>
                    <a:pt x="64" y="11"/>
                    <a:pt x="64" y="14"/>
                  </a:cubicBezTo>
                  <a:close/>
                  <a:moveTo>
                    <a:pt x="0" y="20"/>
                  </a:moveTo>
                  <a:cubicBezTo>
                    <a:pt x="0" y="15"/>
                    <a:pt x="0" y="15"/>
                    <a:pt x="0" y="15"/>
                  </a:cubicBezTo>
                  <a:cubicBezTo>
                    <a:pt x="18" y="15"/>
                    <a:pt x="18" y="15"/>
                    <a:pt x="18" y="15"/>
                  </a:cubicBezTo>
                  <a:cubicBezTo>
                    <a:pt x="18" y="20"/>
                    <a:pt x="18" y="20"/>
                    <a:pt x="18" y="20"/>
                  </a:cubicBezTo>
                  <a:cubicBezTo>
                    <a:pt x="18" y="21"/>
                    <a:pt x="17" y="22"/>
                    <a:pt x="16" y="22"/>
                  </a:cubicBezTo>
                  <a:cubicBezTo>
                    <a:pt x="2" y="22"/>
                    <a:pt x="2" y="22"/>
                    <a:pt x="2" y="22"/>
                  </a:cubicBezTo>
                  <a:cubicBezTo>
                    <a:pt x="1" y="22"/>
                    <a:pt x="0" y="21"/>
                    <a:pt x="0" y="20"/>
                  </a:cubicBezTo>
                  <a:close/>
                  <a:moveTo>
                    <a:pt x="9" y="35"/>
                  </a:moveTo>
                  <a:cubicBezTo>
                    <a:pt x="9" y="36"/>
                    <a:pt x="8" y="36"/>
                    <a:pt x="8" y="36"/>
                  </a:cubicBezTo>
                  <a:cubicBezTo>
                    <a:pt x="1" y="36"/>
                    <a:pt x="1" y="36"/>
                    <a:pt x="1" y="36"/>
                  </a:cubicBezTo>
                  <a:cubicBezTo>
                    <a:pt x="0" y="36"/>
                    <a:pt x="0" y="36"/>
                    <a:pt x="0" y="35"/>
                  </a:cubicBezTo>
                  <a:cubicBezTo>
                    <a:pt x="0" y="28"/>
                    <a:pt x="0" y="28"/>
                    <a:pt x="0" y="28"/>
                  </a:cubicBezTo>
                  <a:cubicBezTo>
                    <a:pt x="0" y="27"/>
                    <a:pt x="0" y="27"/>
                    <a:pt x="1" y="27"/>
                  </a:cubicBezTo>
                  <a:cubicBezTo>
                    <a:pt x="8" y="27"/>
                    <a:pt x="8" y="27"/>
                    <a:pt x="8" y="27"/>
                  </a:cubicBezTo>
                  <a:cubicBezTo>
                    <a:pt x="8" y="27"/>
                    <a:pt x="9" y="27"/>
                    <a:pt x="9" y="28"/>
                  </a:cubicBezTo>
                  <a:lnTo>
                    <a:pt x="9" y="35"/>
                  </a:lnTo>
                  <a:close/>
                  <a:moveTo>
                    <a:pt x="16" y="49"/>
                  </a:moveTo>
                  <a:cubicBezTo>
                    <a:pt x="16" y="49"/>
                    <a:pt x="15" y="50"/>
                    <a:pt x="15" y="50"/>
                  </a:cubicBezTo>
                  <a:cubicBezTo>
                    <a:pt x="8" y="50"/>
                    <a:pt x="8" y="50"/>
                    <a:pt x="8" y="50"/>
                  </a:cubicBezTo>
                  <a:cubicBezTo>
                    <a:pt x="7" y="50"/>
                    <a:pt x="7" y="49"/>
                    <a:pt x="7" y="49"/>
                  </a:cubicBezTo>
                  <a:cubicBezTo>
                    <a:pt x="7" y="42"/>
                    <a:pt x="7" y="42"/>
                    <a:pt x="7" y="42"/>
                  </a:cubicBezTo>
                  <a:cubicBezTo>
                    <a:pt x="7" y="41"/>
                    <a:pt x="7" y="41"/>
                    <a:pt x="8" y="41"/>
                  </a:cubicBezTo>
                  <a:cubicBezTo>
                    <a:pt x="15" y="41"/>
                    <a:pt x="15" y="41"/>
                    <a:pt x="15" y="41"/>
                  </a:cubicBezTo>
                  <a:cubicBezTo>
                    <a:pt x="15" y="41"/>
                    <a:pt x="16" y="41"/>
                    <a:pt x="16" y="42"/>
                  </a:cubicBezTo>
                  <a:lnTo>
                    <a:pt x="16" y="49"/>
                  </a:lnTo>
                  <a:close/>
                  <a:moveTo>
                    <a:pt x="23" y="35"/>
                  </a:moveTo>
                  <a:cubicBezTo>
                    <a:pt x="23" y="36"/>
                    <a:pt x="22" y="36"/>
                    <a:pt x="21" y="36"/>
                  </a:cubicBezTo>
                  <a:cubicBezTo>
                    <a:pt x="15" y="36"/>
                    <a:pt x="15" y="36"/>
                    <a:pt x="15" y="36"/>
                  </a:cubicBezTo>
                  <a:cubicBezTo>
                    <a:pt x="14" y="36"/>
                    <a:pt x="13" y="36"/>
                    <a:pt x="13" y="35"/>
                  </a:cubicBezTo>
                  <a:cubicBezTo>
                    <a:pt x="13" y="28"/>
                    <a:pt x="13" y="28"/>
                    <a:pt x="13" y="28"/>
                  </a:cubicBezTo>
                  <a:cubicBezTo>
                    <a:pt x="13" y="27"/>
                    <a:pt x="14" y="27"/>
                    <a:pt x="15" y="27"/>
                  </a:cubicBezTo>
                  <a:cubicBezTo>
                    <a:pt x="21" y="27"/>
                    <a:pt x="21" y="27"/>
                    <a:pt x="21" y="27"/>
                  </a:cubicBezTo>
                  <a:cubicBezTo>
                    <a:pt x="22" y="27"/>
                    <a:pt x="23" y="27"/>
                    <a:pt x="23" y="28"/>
                  </a:cubicBezTo>
                  <a:lnTo>
                    <a:pt x="23" y="35"/>
                  </a:lnTo>
                  <a:close/>
                  <a:moveTo>
                    <a:pt x="29" y="49"/>
                  </a:moveTo>
                  <a:cubicBezTo>
                    <a:pt x="29" y="49"/>
                    <a:pt x="29" y="50"/>
                    <a:pt x="28" y="50"/>
                  </a:cubicBezTo>
                  <a:cubicBezTo>
                    <a:pt x="21" y="50"/>
                    <a:pt x="21" y="50"/>
                    <a:pt x="21" y="50"/>
                  </a:cubicBezTo>
                  <a:cubicBezTo>
                    <a:pt x="21" y="50"/>
                    <a:pt x="20" y="49"/>
                    <a:pt x="20" y="49"/>
                  </a:cubicBezTo>
                  <a:cubicBezTo>
                    <a:pt x="20" y="42"/>
                    <a:pt x="20" y="42"/>
                    <a:pt x="20" y="42"/>
                  </a:cubicBezTo>
                  <a:cubicBezTo>
                    <a:pt x="20" y="41"/>
                    <a:pt x="21" y="41"/>
                    <a:pt x="21" y="41"/>
                  </a:cubicBezTo>
                  <a:cubicBezTo>
                    <a:pt x="28" y="41"/>
                    <a:pt x="28" y="41"/>
                    <a:pt x="28" y="41"/>
                  </a:cubicBezTo>
                  <a:cubicBezTo>
                    <a:pt x="29" y="41"/>
                    <a:pt x="29" y="41"/>
                    <a:pt x="29" y="42"/>
                  </a:cubicBezTo>
                  <a:lnTo>
                    <a:pt x="29" y="49"/>
                  </a:lnTo>
                  <a:close/>
                  <a:moveTo>
                    <a:pt x="36" y="35"/>
                  </a:moveTo>
                  <a:cubicBezTo>
                    <a:pt x="36" y="36"/>
                    <a:pt x="36" y="36"/>
                    <a:pt x="35" y="36"/>
                  </a:cubicBezTo>
                  <a:cubicBezTo>
                    <a:pt x="28" y="36"/>
                    <a:pt x="28" y="36"/>
                    <a:pt x="28" y="36"/>
                  </a:cubicBezTo>
                  <a:cubicBezTo>
                    <a:pt x="28" y="36"/>
                    <a:pt x="27" y="36"/>
                    <a:pt x="27" y="35"/>
                  </a:cubicBezTo>
                  <a:cubicBezTo>
                    <a:pt x="27" y="28"/>
                    <a:pt x="27" y="28"/>
                    <a:pt x="27" y="28"/>
                  </a:cubicBezTo>
                  <a:cubicBezTo>
                    <a:pt x="27" y="27"/>
                    <a:pt x="28" y="27"/>
                    <a:pt x="28" y="27"/>
                  </a:cubicBezTo>
                  <a:cubicBezTo>
                    <a:pt x="35" y="27"/>
                    <a:pt x="35" y="27"/>
                    <a:pt x="35" y="27"/>
                  </a:cubicBezTo>
                  <a:cubicBezTo>
                    <a:pt x="36" y="27"/>
                    <a:pt x="36" y="27"/>
                    <a:pt x="36" y="28"/>
                  </a:cubicBezTo>
                  <a:lnTo>
                    <a:pt x="36" y="35"/>
                  </a:lnTo>
                  <a:close/>
                  <a:moveTo>
                    <a:pt x="43" y="49"/>
                  </a:moveTo>
                  <a:cubicBezTo>
                    <a:pt x="43" y="49"/>
                    <a:pt x="43" y="50"/>
                    <a:pt x="42" y="50"/>
                  </a:cubicBezTo>
                  <a:cubicBezTo>
                    <a:pt x="35" y="50"/>
                    <a:pt x="35" y="50"/>
                    <a:pt x="35" y="50"/>
                  </a:cubicBezTo>
                  <a:cubicBezTo>
                    <a:pt x="35" y="50"/>
                    <a:pt x="34" y="49"/>
                    <a:pt x="34" y="49"/>
                  </a:cubicBezTo>
                  <a:cubicBezTo>
                    <a:pt x="34" y="42"/>
                    <a:pt x="34" y="42"/>
                    <a:pt x="34" y="42"/>
                  </a:cubicBezTo>
                  <a:cubicBezTo>
                    <a:pt x="34" y="41"/>
                    <a:pt x="35" y="41"/>
                    <a:pt x="35" y="41"/>
                  </a:cubicBezTo>
                  <a:cubicBezTo>
                    <a:pt x="42" y="41"/>
                    <a:pt x="42" y="41"/>
                    <a:pt x="42" y="41"/>
                  </a:cubicBezTo>
                  <a:cubicBezTo>
                    <a:pt x="43" y="41"/>
                    <a:pt x="43" y="41"/>
                    <a:pt x="43" y="42"/>
                  </a:cubicBezTo>
                  <a:lnTo>
                    <a:pt x="43" y="49"/>
                  </a:lnTo>
                  <a:close/>
                  <a:moveTo>
                    <a:pt x="50" y="35"/>
                  </a:moveTo>
                  <a:cubicBezTo>
                    <a:pt x="50" y="36"/>
                    <a:pt x="50" y="36"/>
                    <a:pt x="49" y="36"/>
                  </a:cubicBezTo>
                  <a:cubicBezTo>
                    <a:pt x="42" y="36"/>
                    <a:pt x="42" y="36"/>
                    <a:pt x="42" y="36"/>
                  </a:cubicBezTo>
                  <a:cubicBezTo>
                    <a:pt x="41" y="36"/>
                    <a:pt x="41" y="36"/>
                    <a:pt x="41" y="35"/>
                  </a:cubicBezTo>
                  <a:cubicBezTo>
                    <a:pt x="41" y="28"/>
                    <a:pt x="41" y="28"/>
                    <a:pt x="41" y="28"/>
                  </a:cubicBezTo>
                  <a:cubicBezTo>
                    <a:pt x="41" y="27"/>
                    <a:pt x="41" y="27"/>
                    <a:pt x="42" y="27"/>
                  </a:cubicBezTo>
                  <a:cubicBezTo>
                    <a:pt x="49" y="27"/>
                    <a:pt x="49" y="27"/>
                    <a:pt x="49" y="27"/>
                  </a:cubicBezTo>
                  <a:cubicBezTo>
                    <a:pt x="50" y="27"/>
                    <a:pt x="50" y="27"/>
                    <a:pt x="50" y="28"/>
                  </a:cubicBezTo>
                  <a:lnTo>
                    <a:pt x="50" y="35"/>
                  </a:lnTo>
                  <a:close/>
                  <a:moveTo>
                    <a:pt x="64" y="20"/>
                  </a:moveTo>
                  <a:cubicBezTo>
                    <a:pt x="64" y="21"/>
                    <a:pt x="63" y="22"/>
                    <a:pt x="61" y="22"/>
                  </a:cubicBezTo>
                  <a:cubicBezTo>
                    <a:pt x="48" y="22"/>
                    <a:pt x="48" y="22"/>
                    <a:pt x="48" y="22"/>
                  </a:cubicBezTo>
                  <a:cubicBezTo>
                    <a:pt x="46" y="22"/>
                    <a:pt x="45" y="21"/>
                    <a:pt x="45" y="20"/>
                  </a:cubicBezTo>
                  <a:cubicBezTo>
                    <a:pt x="45" y="15"/>
                    <a:pt x="45" y="15"/>
                    <a:pt x="45" y="15"/>
                  </a:cubicBezTo>
                  <a:cubicBezTo>
                    <a:pt x="64" y="15"/>
                    <a:pt x="64" y="15"/>
                    <a:pt x="64" y="15"/>
                  </a:cubicBezTo>
                  <a:lnTo>
                    <a:pt x="64" y="20"/>
                  </a:lnTo>
                  <a:close/>
                  <a:moveTo>
                    <a:pt x="57" y="49"/>
                  </a:moveTo>
                  <a:cubicBezTo>
                    <a:pt x="57" y="49"/>
                    <a:pt x="56" y="50"/>
                    <a:pt x="56" y="50"/>
                  </a:cubicBezTo>
                  <a:cubicBezTo>
                    <a:pt x="49" y="50"/>
                    <a:pt x="49" y="50"/>
                    <a:pt x="49" y="50"/>
                  </a:cubicBezTo>
                  <a:cubicBezTo>
                    <a:pt x="48" y="50"/>
                    <a:pt x="48" y="49"/>
                    <a:pt x="48" y="49"/>
                  </a:cubicBezTo>
                  <a:cubicBezTo>
                    <a:pt x="48" y="42"/>
                    <a:pt x="48" y="42"/>
                    <a:pt x="48" y="42"/>
                  </a:cubicBezTo>
                  <a:cubicBezTo>
                    <a:pt x="48" y="41"/>
                    <a:pt x="48" y="41"/>
                    <a:pt x="49" y="41"/>
                  </a:cubicBezTo>
                  <a:cubicBezTo>
                    <a:pt x="56" y="41"/>
                    <a:pt x="56" y="41"/>
                    <a:pt x="56" y="41"/>
                  </a:cubicBezTo>
                  <a:cubicBezTo>
                    <a:pt x="56" y="41"/>
                    <a:pt x="57" y="41"/>
                    <a:pt x="57" y="42"/>
                  </a:cubicBezTo>
                  <a:lnTo>
                    <a:pt x="57" y="49"/>
                  </a:lnTo>
                  <a:close/>
                  <a:moveTo>
                    <a:pt x="64" y="35"/>
                  </a:moveTo>
                  <a:cubicBezTo>
                    <a:pt x="64" y="36"/>
                    <a:pt x="63" y="36"/>
                    <a:pt x="63" y="36"/>
                  </a:cubicBezTo>
                  <a:cubicBezTo>
                    <a:pt x="56" y="36"/>
                    <a:pt x="56" y="36"/>
                    <a:pt x="56" y="36"/>
                  </a:cubicBezTo>
                  <a:cubicBezTo>
                    <a:pt x="55" y="36"/>
                    <a:pt x="55" y="36"/>
                    <a:pt x="55" y="35"/>
                  </a:cubicBezTo>
                  <a:cubicBezTo>
                    <a:pt x="55" y="28"/>
                    <a:pt x="55" y="28"/>
                    <a:pt x="55" y="28"/>
                  </a:cubicBezTo>
                  <a:cubicBezTo>
                    <a:pt x="55" y="27"/>
                    <a:pt x="55" y="27"/>
                    <a:pt x="56" y="27"/>
                  </a:cubicBezTo>
                  <a:cubicBezTo>
                    <a:pt x="63" y="27"/>
                    <a:pt x="63" y="27"/>
                    <a:pt x="63" y="27"/>
                  </a:cubicBezTo>
                  <a:cubicBezTo>
                    <a:pt x="63" y="27"/>
                    <a:pt x="64" y="27"/>
                    <a:pt x="64" y="28"/>
                  </a:cubicBezTo>
                  <a:lnTo>
                    <a:pt x="64" y="35"/>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9" name="Group 28"/>
          <p:cNvGrpSpPr/>
          <p:nvPr/>
        </p:nvGrpSpPr>
        <p:grpSpPr>
          <a:xfrm>
            <a:off x="6961810" y="3708036"/>
            <a:ext cx="1445250" cy="1445250"/>
            <a:chOff x="4950641" y="2548070"/>
            <a:chExt cx="1027790" cy="1027790"/>
          </a:xfrm>
        </p:grpSpPr>
        <p:sp>
          <p:nvSpPr>
            <p:cNvPr id="18" name="Chord 17"/>
            <p:cNvSpPr/>
            <p:nvPr/>
          </p:nvSpPr>
          <p:spPr>
            <a:xfrm rot="9384214" flipV="1">
              <a:off x="4950641" y="2548070"/>
              <a:ext cx="1027790" cy="1027790"/>
            </a:xfrm>
            <a:prstGeom prst="chord">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7" name="Freeform 176"/>
            <p:cNvSpPr>
              <a:spLocks noEditPoints="1"/>
            </p:cNvSpPr>
            <p:nvPr/>
          </p:nvSpPr>
          <p:spPr bwMode="auto">
            <a:xfrm>
              <a:off x="5430324" y="2881310"/>
              <a:ext cx="271624" cy="361310"/>
            </a:xfrm>
            <a:custGeom>
              <a:avLst/>
              <a:gdLst/>
              <a:ahLst/>
              <a:cxnLst>
                <a:cxn ang="0">
                  <a:pos x="17" y="41"/>
                </a:cxn>
                <a:cxn ang="0">
                  <a:pos x="13" y="43"/>
                </a:cxn>
                <a:cxn ang="0">
                  <a:pos x="2" y="46"/>
                </a:cxn>
                <a:cxn ang="0">
                  <a:pos x="1" y="44"/>
                </a:cxn>
                <a:cxn ang="0">
                  <a:pos x="0" y="42"/>
                </a:cxn>
                <a:cxn ang="0">
                  <a:pos x="1" y="31"/>
                </a:cxn>
                <a:cxn ang="0">
                  <a:pos x="3" y="30"/>
                </a:cxn>
                <a:cxn ang="0">
                  <a:pos x="14" y="35"/>
                </a:cxn>
                <a:cxn ang="0">
                  <a:pos x="17" y="36"/>
                </a:cxn>
                <a:cxn ang="0">
                  <a:pos x="19" y="39"/>
                </a:cxn>
                <a:cxn ang="0">
                  <a:pos x="17" y="41"/>
                </a:cxn>
                <a:cxn ang="0">
                  <a:pos x="23" y="31"/>
                </a:cxn>
                <a:cxn ang="0">
                  <a:pos x="19" y="29"/>
                </a:cxn>
                <a:cxn ang="0">
                  <a:pos x="5" y="7"/>
                </a:cxn>
                <a:cxn ang="0">
                  <a:pos x="6" y="5"/>
                </a:cxn>
                <a:cxn ang="0">
                  <a:pos x="21" y="1"/>
                </a:cxn>
                <a:cxn ang="0">
                  <a:pos x="23" y="2"/>
                </a:cxn>
                <a:cxn ang="0">
                  <a:pos x="25" y="27"/>
                </a:cxn>
                <a:cxn ang="0">
                  <a:pos x="23" y="31"/>
                </a:cxn>
                <a:cxn ang="0">
                  <a:pos x="24" y="52"/>
                </a:cxn>
                <a:cxn ang="0">
                  <a:pos x="24" y="63"/>
                </a:cxn>
                <a:cxn ang="0">
                  <a:pos x="22" y="65"/>
                </a:cxn>
                <a:cxn ang="0">
                  <a:pos x="10" y="60"/>
                </a:cxn>
                <a:cxn ang="0">
                  <a:pos x="9" y="59"/>
                </a:cxn>
                <a:cxn ang="0">
                  <a:pos x="10" y="58"/>
                </a:cxn>
                <a:cxn ang="0">
                  <a:pos x="17" y="48"/>
                </a:cxn>
                <a:cxn ang="0">
                  <a:pos x="19" y="46"/>
                </a:cxn>
                <a:cxn ang="0">
                  <a:pos x="23" y="45"/>
                </a:cxn>
                <a:cxn ang="0">
                  <a:pos x="24" y="48"/>
                </a:cxn>
                <a:cxn ang="0">
                  <a:pos x="24" y="52"/>
                </a:cxn>
                <a:cxn ang="0">
                  <a:pos x="47" y="33"/>
                </a:cxn>
                <a:cxn ang="0">
                  <a:pos x="35" y="36"/>
                </a:cxn>
                <a:cxn ang="0">
                  <a:pos x="32" y="37"/>
                </a:cxn>
                <a:cxn ang="0">
                  <a:pos x="32" y="37"/>
                </a:cxn>
                <a:cxn ang="0">
                  <a:pos x="29" y="35"/>
                </a:cxn>
                <a:cxn ang="0">
                  <a:pos x="29" y="32"/>
                </a:cxn>
                <a:cxn ang="0">
                  <a:pos x="32" y="28"/>
                </a:cxn>
                <a:cxn ang="0">
                  <a:pos x="39" y="20"/>
                </a:cxn>
                <a:cxn ang="0">
                  <a:pos x="41" y="20"/>
                </a:cxn>
                <a:cxn ang="0">
                  <a:pos x="48" y="30"/>
                </a:cxn>
                <a:cxn ang="0">
                  <a:pos x="48" y="31"/>
                </a:cxn>
                <a:cxn ang="0">
                  <a:pos x="47" y="33"/>
                </a:cxn>
                <a:cxn ang="0">
                  <a:pos x="40" y="60"/>
                </a:cxn>
                <a:cxn ang="0">
                  <a:pos x="38" y="59"/>
                </a:cxn>
                <a:cxn ang="0">
                  <a:pos x="32" y="49"/>
                </a:cxn>
                <a:cxn ang="0">
                  <a:pos x="30" y="46"/>
                </a:cxn>
                <a:cxn ang="0">
                  <a:pos x="30" y="43"/>
                </a:cxn>
                <a:cxn ang="0">
                  <a:pos x="33" y="42"/>
                </a:cxn>
                <a:cxn ang="0">
                  <a:pos x="37" y="44"/>
                </a:cxn>
                <a:cxn ang="0">
                  <a:pos x="48" y="47"/>
                </a:cxn>
                <a:cxn ang="0">
                  <a:pos x="49" y="49"/>
                </a:cxn>
                <a:cxn ang="0">
                  <a:pos x="40" y="60"/>
                </a:cxn>
              </a:cxnLst>
              <a:rect l="0" t="0" r="r" b="b"/>
              <a:pathLst>
                <a:path w="49" h="65">
                  <a:moveTo>
                    <a:pt x="17" y="41"/>
                  </a:moveTo>
                  <a:cubicBezTo>
                    <a:pt x="17" y="41"/>
                    <a:pt x="17" y="41"/>
                    <a:pt x="13" y="43"/>
                  </a:cubicBezTo>
                  <a:cubicBezTo>
                    <a:pt x="3" y="46"/>
                    <a:pt x="3" y="46"/>
                    <a:pt x="2" y="46"/>
                  </a:cubicBezTo>
                  <a:cubicBezTo>
                    <a:pt x="2" y="46"/>
                    <a:pt x="1" y="45"/>
                    <a:pt x="1" y="44"/>
                  </a:cubicBezTo>
                  <a:cubicBezTo>
                    <a:pt x="0" y="44"/>
                    <a:pt x="0" y="43"/>
                    <a:pt x="0" y="42"/>
                  </a:cubicBezTo>
                  <a:cubicBezTo>
                    <a:pt x="0" y="38"/>
                    <a:pt x="0" y="33"/>
                    <a:pt x="1" y="31"/>
                  </a:cubicBezTo>
                  <a:cubicBezTo>
                    <a:pt x="2" y="31"/>
                    <a:pt x="2" y="30"/>
                    <a:pt x="3" y="30"/>
                  </a:cubicBezTo>
                  <a:cubicBezTo>
                    <a:pt x="4" y="30"/>
                    <a:pt x="4" y="30"/>
                    <a:pt x="14" y="35"/>
                  </a:cubicBezTo>
                  <a:cubicBezTo>
                    <a:pt x="14" y="35"/>
                    <a:pt x="14" y="35"/>
                    <a:pt x="17" y="36"/>
                  </a:cubicBezTo>
                  <a:cubicBezTo>
                    <a:pt x="18" y="36"/>
                    <a:pt x="19" y="37"/>
                    <a:pt x="19" y="39"/>
                  </a:cubicBezTo>
                  <a:cubicBezTo>
                    <a:pt x="19" y="40"/>
                    <a:pt x="18" y="41"/>
                    <a:pt x="17" y="41"/>
                  </a:cubicBezTo>
                  <a:close/>
                  <a:moveTo>
                    <a:pt x="23" y="31"/>
                  </a:moveTo>
                  <a:cubicBezTo>
                    <a:pt x="22" y="31"/>
                    <a:pt x="21" y="32"/>
                    <a:pt x="19" y="29"/>
                  </a:cubicBezTo>
                  <a:cubicBezTo>
                    <a:pt x="5" y="8"/>
                    <a:pt x="5" y="7"/>
                    <a:pt x="5" y="7"/>
                  </a:cubicBezTo>
                  <a:cubicBezTo>
                    <a:pt x="5" y="6"/>
                    <a:pt x="5" y="6"/>
                    <a:pt x="6" y="5"/>
                  </a:cubicBezTo>
                  <a:cubicBezTo>
                    <a:pt x="8" y="3"/>
                    <a:pt x="18" y="0"/>
                    <a:pt x="21" y="1"/>
                  </a:cubicBezTo>
                  <a:cubicBezTo>
                    <a:pt x="22" y="1"/>
                    <a:pt x="23" y="1"/>
                    <a:pt x="23" y="2"/>
                  </a:cubicBezTo>
                  <a:cubicBezTo>
                    <a:pt x="23" y="3"/>
                    <a:pt x="24" y="22"/>
                    <a:pt x="25" y="27"/>
                  </a:cubicBezTo>
                  <a:cubicBezTo>
                    <a:pt x="25" y="30"/>
                    <a:pt x="23" y="31"/>
                    <a:pt x="23" y="31"/>
                  </a:cubicBezTo>
                  <a:close/>
                  <a:moveTo>
                    <a:pt x="24" y="52"/>
                  </a:moveTo>
                  <a:cubicBezTo>
                    <a:pt x="24" y="62"/>
                    <a:pt x="24" y="63"/>
                    <a:pt x="24" y="63"/>
                  </a:cubicBezTo>
                  <a:cubicBezTo>
                    <a:pt x="24" y="64"/>
                    <a:pt x="23" y="64"/>
                    <a:pt x="22" y="65"/>
                  </a:cubicBezTo>
                  <a:cubicBezTo>
                    <a:pt x="20" y="65"/>
                    <a:pt x="12" y="62"/>
                    <a:pt x="10" y="60"/>
                  </a:cubicBezTo>
                  <a:cubicBezTo>
                    <a:pt x="10" y="60"/>
                    <a:pt x="10" y="59"/>
                    <a:pt x="9" y="59"/>
                  </a:cubicBezTo>
                  <a:cubicBezTo>
                    <a:pt x="9" y="58"/>
                    <a:pt x="9" y="58"/>
                    <a:pt x="10" y="58"/>
                  </a:cubicBezTo>
                  <a:cubicBezTo>
                    <a:pt x="10" y="57"/>
                    <a:pt x="10" y="57"/>
                    <a:pt x="17" y="48"/>
                  </a:cubicBezTo>
                  <a:cubicBezTo>
                    <a:pt x="17" y="48"/>
                    <a:pt x="17" y="48"/>
                    <a:pt x="19" y="46"/>
                  </a:cubicBezTo>
                  <a:cubicBezTo>
                    <a:pt x="20" y="45"/>
                    <a:pt x="21" y="45"/>
                    <a:pt x="23" y="45"/>
                  </a:cubicBezTo>
                  <a:cubicBezTo>
                    <a:pt x="24" y="46"/>
                    <a:pt x="24" y="47"/>
                    <a:pt x="24" y="48"/>
                  </a:cubicBezTo>
                  <a:cubicBezTo>
                    <a:pt x="24" y="48"/>
                    <a:pt x="24" y="48"/>
                    <a:pt x="24" y="52"/>
                  </a:cubicBezTo>
                  <a:close/>
                  <a:moveTo>
                    <a:pt x="47" y="33"/>
                  </a:moveTo>
                  <a:cubicBezTo>
                    <a:pt x="47" y="33"/>
                    <a:pt x="46" y="33"/>
                    <a:pt x="35" y="36"/>
                  </a:cubicBezTo>
                  <a:cubicBezTo>
                    <a:pt x="34" y="36"/>
                    <a:pt x="33" y="36"/>
                    <a:pt x="32" y="37"/>
                  </a:cubicBezTo>
                  <a:cubicBezTo>
                    <a:pt x="32" y="37"/>
                    <a:pt x="32" y="37"/>
                    <a:pt x="32" y="37"/>
                  </a:cubicBezTo>
                  <a:cubicBezTo>
                    <a:pt x="31" y="37"/>
                    <a:pt x="30" y="36"/>
                    <a:pt x="29" y="35"/>
                  </a:cubicBezTo>
                  <a:cubicBezTo>
                    <a:pt x="29" y="34"/>
                    <a:pt x="29" y="33"/>
                    <a:pt x="29" y="32"/>
                  </a:cubicBezTo>
                  <a:cubicBezTo>
                    <a:pt x="29" y="32"/>
                    <a:pt x="29" y="32"/>
                    <a:pt x="32" y="28"/>
                  </a:cubicBezTo>
                  <a:cubicBezTo>
                    <a:pt x="38" y="20"/>
                    <a:pt x="38" y="20"/>
                    <a:pt x="39" y="20"/>
                  </a:cubicBezTo>
                  <a:cubicBezTo>
                    <a:pt x="39" y="19"/>
                    <a:pt x="40" y="19"/>
                    <a:pt x="41" y="20"/>
                  </a:cubicBezTo>
                  <a:cubicBezTo>
                    <a:pt x="43" y="21"/>
                    <a:pt x="48" y="28"/>
                    <a:pt x="48" y="30"/>
                  </a:cubicBezTo>
                  <a:cubicBezTo>
                    <a:pt x="48" y="31"/>
                    <a:pt x="48" y="31"/>
                    <a:pt x="48" y="31"/>
                  </a:cubicBezTo>
                  <a:cubicBezTo>
                    <a:pt x="48" y="31"/>
                    <a:pt x="48" y="32"/>
                    <a:pt x="47" y="33"/>
                  </a:cubicBezTo>
                  <a:close/>
                  <a:moveTo>
                    <a:pt x="40" y="60"/>
                  </a:moveTo>
                  <a:cubicBezTo>
                    <a:pt x="40" y="60"/>
                    <a:pt x="39" y="60"/>
                    <a:pt x="38" y="59"/>
                  </a:cubicBezTo>
                  <a:cubicBezTo>
                    <a:pt x="38" y="59"/>
                    <a:pt x="37" y="58"/>
                    <a:pt x="32" y="49"/>
                  </a:cubicBezTo>
                  <a:cubicBezTo>
                    <a:pt x="30" y="46"/>
                    <a:pt x="30" y="46"/>
                    <a:pt x="30" y="46"/>
                  </a:cubicBezTo>
                  <a:cubicBezTo>
                    <a:pt x="29" y="45"/>
                    <a:pt x="29" y="44"/>
                    <a:pt x="30" y="43"/>
                  </a:cubicBezTo>
                  <a:cubicBezTo>
                    <a:pt x="31" y="42"/>
                    <a:pt x="32" y="42"/>
                    <a:pt x="33" y="42"/>
                  </a:cubicBezTo>
                  <a:cubicBezTo>
                    <a:pt x="33" y="42"/>
                    <a:pt x="33" y="42"/>
                    <a:pt x="37" y="44"/>
                  </a:cubicBezTo>
                  <a:cubicBezTo>
                    <a:pt x="47" y="47"/>
                    <a:pt x="47" y="47"/>
                    <a:pt x="48" y="47"/>
                  </a:cubicBezTo>
                  <a:cubicBezTo>
                    <a:pt x="48" y="48"/>
                    <a:pt x="49" y="48"/>
                    <a:pt x="49" y="49"/>
                  </a:cubicBezTo>
                  <a:cubicBezTo>
                    <a:pt x="48" y="52"/>
                    <a:pt x="43" y="59"/>
                    <a:pt x="40" y="6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32" name="TextBox 31"/>
          <p:cNvSpPr txBox="1"/>
          <p:nvPr/>
        </p:nvSpPr>
        <p:spPr>
          <a:xfrm>
            <a:off x="7541094" y="2446113"/>
            <a:ext cx="3455532" cy="979755"/>
          </a:xfrm>
          <a:prstGeom prst="rect">
            <a:avLst/>
          </a:prstGeom>
          <a:noFill/>
        </p:spPr>
        <p:txBody>
          <a:bodyPr wrap="square" rtlCol="0">
            <a:spAutoFit/>
          </a:bodyPr>
          <a:lstStyle/>
          <a:p>
            <a:r>
              <a:rPr lang="en-US" sz="1969"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Infographic layout</a:t>
            </a:r>
          </a:p>
          <a:p>
            <a:r>
              <a:rPr lang="en-US" sz="1266"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4" name="TextBox 33"/>
          <p:cNvSpPr txBox="1"/>
          <p:nvPr/>
        </p:nvSpPr>
        <p:spPr>
          <a:xfrm>
            <a:off x="1862124" y="2446113"/>
            <a:ext cx="3455532" cy="979755"/>
          </a:xfrm>
          <a:prstGeom prst="rect">
            <a:avLst/>
          </a:prstGeom>
          <a:noFill/>
        </p:spPr>
        <p:txBody>
          <a:bodyPr wrap="square" rtlCol="0">
            <a:spAutoFit/>
          </a:bodyPr>
          <a:lstStyle/>
          <a:p>
            <a:pPr algn="r"/>
            <a:r>
              <a:rPr lang="en-US" sz="1969"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Infographic layout</a:t>
            </a:r>
          </a:p>
          <a:p>
            <a:pPr algn="r"/>
            <a:r>
              <a:rPr lang="en-US" sz="1266"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3" name="TextBox 32"/>
          <p:cNvSpPr txBox="1"/>
          <p:nvPr/>
        </p:nvSpPr>
        <p:spPr>
          <a:xfrm>
            <a:off x="7541094" y="5312873"/>
            <a:ext cx="3455532" cy="979755"/>
          </a:xfrm>
          <a:prstGeom prst="rect">
            <a:avLst/>
          </a:prstGeom>
          <a:noFill/>
        </p:spPr>
        <p:txBody>
          <a:bodyPr wrap="square" rtlCol="0">
            <a:spAutoFit/>
          </a:bodyPr>
          <a:lstStyle/>
          <a:p>
            <a:r>
              <a:rPr lang="en-US" sz="1969"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Infographic layout</a:t>
            </a:r>
          </a:p>
          <a:p>
            <a:pPr algn="just"/>
            <a:r>
              <a:rPr lang="en-US" sz="1266"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5" name="TextBox 34"/>
          <p:cNvSpPr txBox="1"/>
          <p:nvPr/>
        </p:nvSpPr>
        <p:spPr>
          <a:xfrm>
            <a:off x="1862124" y="5312873"/>
            <a:ext cx="3455532" cy="979755"/>
          </a:xfrm>
          <a:prstGeom prst="rect">
            <a:avLst/>
          </a:prstGeom>
          <a:noFill/>
        </p:spPr>
        <p:txBody>
          <a:bodyPr wrap="square" rtlCol="0">
            <a:spAutoFit/>
          </a:bodyPr>
          <a:lstStyle/>
          <a:p>
            <a:pPr algn="r"/>
            <a:r>
              <a:rPr lang="en-US" sz="1969"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Infographic layout</a:t>
            </a:r>
          </a:p>
          <a:p>
            <a:pPr algn="r"/>
            <a:r>
              <a:rPr lang="en-US" sz="1266"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22" name="矩形 21"/>
          <p:cNvSpPr/>
          <p:nvPr/>
        </p:nvSpPr>
        <p:spPr>
          <a:xfrm>
            <a:off x="1061" y="397"/>
            <a:ext cx="12856633" cy="10285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矩形 22"/>
          <p:cNvSpPr/>
          <p:nvPr/>
        </p:nvSpPr>
        <p:spPr>
          <a:xfrm>
            <a:off x="1059" y="397"/>
            <a:ext cx="516916" cy="10285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Box 8"/>
          <p:cNvSpPr txBox="1"/>
          <p:nvPr/>
        </p:nvSpPr>
        <p:spPr>
          <a:xfrm>
            <a:off x="857862" y="280083"/>
            <a:ext cx="2092296" cy="369012"/>
          </a:xfrm>
          <a:prstGeom prst="rect">
            <a:avLst/>
          </a:prstGeom>
          <a:noFill/>
        </p:spPr>
        <p:txBody>
          <a:bodyPr wrap="square" lIns="0" tIns="0" rIns="0" bIns="0" rtlCol="0" anchor="ctr">
            <a:spAutoFit/>
          </a:bodyPr>
          <a:lstStyle/>
          <a:p>
            <a:r>
              <a:rPr lang="zh-CN" altLang="en-US" sz="2398" dirty="0">
                <a:solidFill>
                  <a:schemeClr val="bg1"/>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TextBox 8"/>
          <p:cNvSpPr txBox="1"/>
          <p:nvPr/>
        </p:nvSpPr>
        <p:spPr>
          <a:xfrm>
            <a:off x="857862" y="693077"/>
            <a:ext cx="3138790" cy="215123"/>
          </a:xfrm>
          <a:prstGeom prst="rect">
            <a:avLst/>
          </a:prstGeom>
          <a:noFill/>
        </p:spPr>
        <p:txBody>
          <a:bodyPr wrap="square" lIns="0" tIns="0" rIns="0" bIns="0" rtlCol="0" anchor="ctr">
            <a:spAutoFit/>
          </a:bodyPr>
          <a:lstStyle/>
          <a:p>
            <a:r>
              <a:rPr lang="en-US" altLang="zh-CN" sz="1398" dirty="0">
                <a:solidFill>
                  <a:schemeClr val="bg1"/>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矩形 38"/>
          <p:cNvSpPr/>
          <p:nvPr/>
        </p:nvSpPr>
        <p:spPr>
          <a:xfrm>
            <a:off x="1061" y="7097981"/>
            <a:ext cx="12856633" cy="4571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60172064"/>
      </p:ext>
    </p:extLst>
  </p:cSld>
  <p:clrMapOvr>
    <a:masterClrMapping/>
  </p:clrMapOvr>
  <mc:AlternateContent xmlns:mc="http://schemas.openxmlformats.org/markup-compatibility/2006" xmlns:p14="http://schemas.microsoft.com/office/powerpoint/2010/main">
    <mc:Choice Requires="p14">
      <p:transition spd="slow" p14:dur="1250" advTm="2000">
        <p14:flip dir="r"/>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wipe(up)">
                                      <p:cBhvr>
                                        <p:cTn id="7" dur="500"/>
                                        <p:tgtEl>
                                          <p:spTgt spid="28"/>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right)">
                                      <p:cBhvr>
                                        <p:cTn id="11" dur="500"/>
                                        <p:tgtEl>
                                          <p:spTgt spid="7"/>
                                        </p:tgtEl>
                                      </p:cBhvr>
                                    </p:animEffect>
                                  </p:childTnLst>
                                </p:cTn>
                              </p:par>
                            </p:childTnLst>
                          </p:cTn>
                        </p:par>
                        <p:par>
                          <p:cTn id="12" fill="hold">
                            <p:stCondLst>
                              <p:cond delay="1000"/>
                            </p:stCondLst>
                            <p:childTnLst>
                              <p:par>
                                <p:cTn id="13" presetID="22" presetClass="entr" presetSubtype="2" fill="hold" grpId="0" nodeType="afterEffect">
                                  <p:stCondLst>
                                    <p:cond delay="0"/>
                                  </p:stCondLst>
                                  <p:childTnLst>
                                    <p:set>
                                      <p:cBhvr>
                                        <p:cTn id="14" dur="1" fill="hold">
                                          <p:stCondLst>
                                            <p:cond delay="0"/>
                                          </p:stCondLst>
                                        </p:cTn>
                                        <p:tgtEl>
                                          <p:spTgt spid="34"/>
                                        </p:tgtEl>
                                        <p:attrNameLst>
                                          <p:attrName>style.visibility</p:attrName>
                                        </p:attrNameLst>
                                      </p:cBhvr>
                                      <p:to>
                                        <p:strVal val="visible"/>
                                      </p:to>
                                    </p:set>
                                    <p:animEffect transition="in" filter="wipe(right)">
                                      <p:cBhvr>
                                        <p:cTn id="15" dur="500"/>
                                        <p:tgtEl>
                                          <p:spTgt spid="34"/>
                                        </p:tgtEl>
                                      </p:cBhvr>
                                    </p:animEffect>
                                  </p:childTnLst>
                                </p:cTn>
                              </p:par>
                            </p:childTnLst>
                          </p:cTn>
                        </p:par>
                        <p:par>
                          <p:cTn id="16" fill="hold">
                            <p:stCondLst>
                              <p:cond delay="1500"/>
                            </p:stCondLst>
                            <p:childTnLst>
                              <p:par>
                                <p:cTn id="17" presetID="22" presetClass="entr" presetSubtype="2" fill="hold" nodeType="after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wipe(right)">
                                      <p:cBhvr>
                                        <p:cTn id="19" dur="500"/>
                                        <p:tgtEl>
                                          <p:spTgt spid="30"/>
                                        </p:tgtEl>
                                      </p:cBhvr>
                                    </p:animEffect>
                                  </p:childTnLst>
                                </p:cTn>
                              </p:par>
                            </p:childTnLst>
                          </p:cTn>
                        </p:par>
                        <p:par>
                          <p:cTn id="20" fill="hold">
                            <p:stCondLst>
                              <p:cond delay="2000"/>
                            </p:stCondLst>
                            <p:childTnLst>
                              <p:par>
                                <p:cTn id="21" presetID="22" presetClass="entr" presetSubtype="2" fill="hold" grpId="0" nodeType="afterEffect">
                                  <p:stCondLst>
                                    <p:cond delay="0"/>
                                  </p:stCondLst>
                                  <p:childTnLst>
                                    <p:set>
                                      <p:cBhvr>
                                        <p:cTn id="22" dur="1" fill="hold">
                                          <p:stCondLst>
                                            <p:cond delay="0"/>
                                          </p:stCondLst>
                                        </p:cTn>
                                        <p:tgtEl>
                                          <p:spTgt spid="13"/>
                                        </p:tgtEl>
                                        <p:attrNameLst>
                                          <p:attrName>style.visibility</p:attrName>
                                        </p:attrNameLst>
                                      </p:cBhvr>
                                      <p:to>
                                        <p:strVal val="visible"/>
                                      </p:to>
                                    </p:set>
                                    <p:animEffect transition="in" filter="wipe(right)">
                                      <p:cBhvr>
                                        <p:cTn id="23" dur="500"/>
                                        <p:tgtEl>
                                          <p:spTgt spid="13"/>
                                        </p:tgtEl>
                                      </p:cBhvr>
                                    </p:animEffect>
                                  </p:childTnLst>
                                </p:cTn>
                              </p:par>
                            </p:childTnLst>
                          </p:cTn>
                        </p:par>
                        <p:par>
                          <p:cTn id="24" fill="hold">
                            <p:stCondLst>
                              <p:cond delay="2500"/>
                            </p:stCondLst>
                            <p:childTnLst>
                              <p:par>
                                <p:cTn id="25" presetID="22" presetClass="entr" presetSubtype="2" fill="hold" grpId="0" nodeType="after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wipe(right)">
                                      <p:cBhvr>
                                        <p:cTn id="27" dur="500"/>
                                        <p:tgtEl>
                                          <p:spTgt spid="35"/>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31"/>
                                        </p:tgtEl>
                                        <p:attrNameLst>
                                          <p:attrName>style.visibility</p:attrName>
                                        </p:attrNameLst>
                                      </p:cBhvr>
                                      <p:to>
                                        <p:strVal val="visible"/>
                                      </p:to>
                                    </p:set>
                                    <p:animEffect transition="in" filter="wipe(down)">
                                      <p:cBhvr>
                                        <p:cTn id="31" dur="500"/>
                                        <p:tgtEl>
                                          <p:spTgt spid="31"/>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wipe(left)">
                                      <p:cBhvr>
                                        <p:cTn id="35" dur="500"/>
                                        <p:tgtEl>
                                          <p:spTgt spid="14"/>
                                        </p:tgtEl>
                                      </p:cBhvr>
                                    </p:animEffect>
                                  </p:childTnLst>
                                </p:cTn>
                              </p:par>
                            </p:childTnLst>
                          </p:cTn>
                        </p:par>
                        <p:par>
                          <p:cTn id="36" fill="hold">
                            <p:stCondLst>
                              <p:cond delay="4000"/>
                            </p:stCondLst>
                            <p:childTnLst>
                              <p:par>
                                <p:cTn id="37" presetID="22" presetClass="entr" presetSubtype="8" fill="hold" grpId="0" nodeType="after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wipe(left)">
                                      <p:cBhvr>
                                        <p:cTn id="39" dur="500"/>
                                        <p:tgtEl>
                                          <p:spTgt spid="33"/>
                                        </p:tgtEl>
                                      </p:cBhvr>
                                    </p:animEffect>
                                  </p:childTnLst>
                                </p:cTn>
                              </p:par>
                            </p:childTnLst>
                          </p:cTn>
                        </p:par>
                        <p:par>
                          <p:cTn id="40" fill="hold">
                            <p:stCondLst>
                              <p:cond delay="4500"/>
                            </p:stCondLst>
                            <p:childTnLst>
                              <p:par>
                                <p:cTn id="41" presetID="22" presetClass="entr" presetSubtype="8" fill="hold" nodeType="afterEffect">
                                  <p:stCondLst>
                                    <p:cond delay="0"/>
                                  </p:stCondLst>
                                  <p:childTnLst>
                                    <p:set>
                                      <p:cBhvr>
                                        <p:cTn id="42" dur="1" fill="hold">
                                          <p:stCondLst>
                                            <p:cond delay="0"/>
                                          </p:stCondLst>
                                        </p:cTn>
                                        <p:tgtEl>
                                          <p:spTgt spid="29"/>
                                        </p:tgtEl>
                                        <p:attrNameLst>
                                          <p:attrName>style.visibility</p:attrName>
                                        </p:attrNameLst>
                                      </p:cBhvr>
                                      <p:to>
                                        <p:strVal val="visible"/>
                                      </p:to>
                                    </p:set>
                                    <p:animEffect transition="in" filter="wipe(left)">
                                      <p:cBhvr>
                                        <p:cTn id="43" dur="500"/>
                                        <p:tgtEl>
                                          <p:spTgt spid="29"/>
                                        </p:tgtEl>
                                      </p:cBhvr>
                                    </p:animEffect>
                                  </p:childTnLst>
                                </p:cTn>
                              </p:par>
                            </p:childTnLst>
                          </p:cTn>
                        </p:par>
                        <p:par>
                          <p:cTn id="44" fill="hold">
                            <p:stCondLst>
                              <p:cond delay="5000"/>
                            </p:stCondLst>
                            <p:childTnLst>
                              <p:par>
                                <p:cTn id="45" presetID="22" presetClass="entr" presetSubtype="8" fill="hold" grpId="0" nodeType="after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wipe(left)">
                                      <p:cBhvr>
                                        <p:cTn id="47" dur="500"/>
                                        <p:tgtEl>
                                          <p:spTgt spid="10"/>
                                        </p:tgtEl>
                                      </p:cBhvr>
                                    </p:animEffect>
                                  </p:childTnLst>
                                </p:cTn>
                              </p:par>
                            </p:childTnLst>
                          </p:cTn>
                        </p:par>
                        <p:par>
                          <p:cTn id="48" fill="hold">
                            <p:stCondLst>
                              <p:cond delay="5500"/>
                            </p:stCondLst>
                            <p:childTnLst>
                              <p:par>
                                <p:cTn id="49" presetID="22" presetClass="entr" presetSubtype="8" fill="hold" grpId="0" nodeType="afterEffect">
                                  <p:stCondLst>
                                    <p:cond delay="0"/>
                                  </p:stCondLst>
                                  <p:childTnLst>
                                    <p:set>
                                      <p:cBhvr>
                                        <p:cTn id="50" dur="1" fill="hold">
                                          <p:stCondLst>
                                            <p:cond delay="0"/>
                                          </p:stCondLst>
                                        </p:cTn>
                                        <p:tgtEl>
                                          <p:spTgt spid="32"/>
                                        </p:tgtEl>
                                        <p:attrNameLst>
                                          <p:attrName>style.visibility</p:attrName>
                                        </p:attrNameLst>
                                      </p:cBhvr>
                                      <p:to>
                                        <p:strVal val="visible"/>
                                      </p:to>
                                    </p:set>
                                    <p:animEffect transition="in" filter="wipe(left)">
                                      <p:cBhvr>
                                        <p:cTn id="51"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10" grpId="0" animBg="1"/>
      <p:bldP spid="13" grpId="0" animBg="1"/>
      <p:bldP spid="14" grpId="0" animBg="1"/>
      <p:bldP spid="32" grpId="0"/>
      <p:bldP spid="34" grpId="0"/>
      <p:bldP spid="33" grpId="0"/>
      <p:bldP spid="3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5" name="Group 24"/>
          <p:cNvGrpSpPr/>
          <p:nvPr/>
        </p:nvGrpSpPr>
        <p:grpSpPr>
          <a:xfrm>
            <a:off x="3117972" y="4735404"/>
            <a:ext cx="1242458" cy="2008676"/>
            <a:chOff x="2290369" y="3333262"/>
            <a:chExt cx="965320" cy="1560630"/>
          </a:xfrm>
        </p:grpSpPr>
        <p:sp>
          <p:nvSpPr>
            <p:cNvPr id="8" name="Rectangle 7"/>
            <p:cNvSpPr/>
            <p:nvPr/>
          </p:nvSpPr>
          <p:spPr>
            <a:xfrm rot="2401885">
              <a:off x="2290369" y="3520534"/>
              <a:ext cx="345906" cy="137335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7" name="Chevron 6"/>
            <p:cNvSpPr/>
            <p:nvPr/>
          </p:nvSpPr>
          <p:spPr>
            <a:xfrm rot="18601885">
              <a:off x="2527809" y="3333262"/>
              <a:ext cx="727880" cy="727880"/>
            </a:xfrm>
            <a:prstGeom prst="chevron">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6" name="Group 25"/>
          <p:cNvGrpSpPr/>
          <p:nvPr/>
        </p:nvGrpSpPr>
        <p:grpSpPr>
          <a:xfrm>
            <a:off x="4473291" y="4188439"/>
            <a:ext cx="1242458" cy="2008676"/>
            <a:chOff x="2290369" y="3333262"/>
            <a:chExt cx="965320" cy="1560630"/>
          </a:xfrm>
          <a:solidFill>
            <a:schemeClr val="accent2"/>
          </a:solidFill>
        </p:grpSpPr>
        <p:sp>
          <p:nvSpPr>
            <p:cNvPr id="27" name="Rectangle 26"/>
            <p:cNvSpPr/>
            <p:nvPr/>
          </p:nvSpPr>
          <p:spPr>
            <a:xfrm rot="2401885">
              <a:off x="2290369" y="3520534"/>
              <a:ext cx="345906" cy="1373358"/>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8" name="Chevron 27"/>
            <p:cNvSpPr/>
            <p:nvPr/>
          </p:nvSpPr>
          <p:spPr>
            <a:xfrm rot="18601885">
              <a:off x="2527809" y="3333262"/>
              <a:ext cx="727880" cy="727880"/>
            </a:xfrm>
            <a:prstGeom prst="chevron">
              <a:avLst/>
            </a:prstGeom>
            <a:gr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9" name="Group 28"/>
          <p:cNvGrpSpPr/>
          <p:nvPr/>
        </p:nvGrpSpPr>
        <p:grpSpPr>
          <a:xfrm>
            <a:off x="5828612" y="3649018"/>
            <a:ext cx="1242458" cy="2008676"/>
            <a:chOff x="2290369" y="3333262"/>
            <a:chExt cx="965320" cy="1560630"/>
          </a:xfrm>
          <a:solidFill>
            <a:schemeClr val="accent3"/>
          </a:solidFill>
        </p:grpSpPr>
        <p:sp>
          <p:nvSpPr>
            <p:cNvPr id="30" name="Rectangle 29"/>
            <p:cNvSpPr/>
            <p:nvPr/>
          </p:nvSpPr>
          <p:spPr>
            <a:xfrm rot="2401885">
              <a:off x="2290369" y="3520534"/>
              <a:ext cx="345906" cy="1373358"/>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1" name="Chevron 30"/>
            <p:cNvSpPr/>
            <p:nvPr/>
          </p:nvSpPr>
          <p:spPr>
            <a:xfrm rot="18601885">
              <a:off x="2527809" y="3333262"/>
              <a:ext cx="727880" cy="727880"/>
            </a:xfrm>
            <a:prstGeom prst="chevron">
              <a:avLst/>
            </a:prstGeom>
            <a:gr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32" name="Group 31"/>
          <p:cNvGrpSpPr/>
          <p:nvPr/>
        </p:nvGrpSpPr>
        <p:grpSpPr>
          <a:xfrm>
            <a:off x="7183931" y="3109597"/>
            <a:ext cx="1242458" cy="2008676"/>
            <a:chOff x="2290369" y="3333262"/>
            <a:chExt cx="965320" cy="1560630"/>
          </a:xfrm>
          <a:solidFill>
            <a:schemeClr val="accent4"/>
          </a:solidFill>
        </p:grpSpPr>
        <p:sp>
          <p:nvSpPr>
            <p:cNvPr id="33" name="Rectangle 32"/>
            <p:cNvSpPr/>
            <p:nvPr/>
          </p:nvSpPr>
          <p:spPr>
            <a:xfrm rot="2401885">
              <a:off x="2290369" y="3520534"/>
              <a:ext cx="345906" cy="1373358"/>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4" name="Chevron 33"/>
            <p:cNvSpPr/>
            <p:nvPr/>
          </p:nvSpPr>
          <p:spPr>
            <a:xfrm rot="18601885">
              <a:off x="2527809" y="3333262"/>
              <a:ext cx="727880" cy="727880"/>
            </a:xfrm>
            <a:prstGeom prst="chevron">
              <a:avLst/>
            </a:prstGeom>
            <a:gr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35" name="Group 34"/>
          <p:cNvGrpSpPr/>
          <p:nvPr/>
        </p:nvGrpSpPr>
        <p:grpSpPr>
          <a:xfrm>
            <a:off x="8539250" y="2570175"/>
            <a:ext cx="1242458" cy="2008676"/>
            <a:chOff x="2290369" y="3333262"/>
            <a:chExt cx="965320" cy="1560630"/>
          </a:xfrm>
          <a:solidFill>
            <a:schemeClr val="accent5"/>
          </a:solidFill>
        </p:grpSpPr>
        <p:sp>
          <p:nvSpPr>
            <p:cNvPr id="36" name="Rectangle 35"/>
            <p:cNvSpPr/>
            <p:nvPr/>
          </p:nvSpPr>
          <p:spPr>
            <a:xfrm rot="2401885">
              <a:off x="2290369" y="3520534"/>
              <a:ext cx="345906" cy="1373358"/>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7" name="Chevron 36"/>
            <p:cNvSpPr/>
            <p:nvPr/>
          </p:nvSpPr>
          <p:spPr>
            <a:xfrm rot="18601885">
              <a:off x="2527809" y="3333262"/>
              <a:ext cx="727880" cy="727880"/>
            </a:xfrm>
            <a:prstGeom prst="chevron">
              <a:avLst/>
            </a:prstGeom>
            <a:gr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39" name="TextBox 38"/>
          <p:cNvSpPr txBox="1"/>
          <p:nvPr/>
        </p:nvSpPr>
        <p:spPr>
          <a:xfrm rot="18588491">
            <a:off x="2493425" y="5549109"/>
            <a:ext cx="1667301" cy="643846"/>
          </a:xfrm>
          <a:prstGeom prst="rect">
            <a:avLst/>
          </a:prstGeom>
          <a:noFill/>
        </p:spPr>
        <p:txBody>
          <a:bodyPr wrap="square" rtlCol="0">
            <a:spAutoFit/>
          </a:bodyPr>
          <a:lstStyle/>
          <a:p>
            <a:pPr algn="ctr"/>
            <a:r>
              <a:rPr lang="en-US" sz="1802"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EXAMPLE TEXT</a:t>
            </a:r>
            <a:endParaRPr lang="en-US" sz="135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0" name="TextBox 39"/>
          <p:cNvSpPr txBox="1"/>
          <p:nvPr/>
        </p:nvSpPr>
        <p:spPr>
          <a:xfrm rot="18588491">
            <a:off x="3851470" y="5009688"/>
            <a:ext cx="1667301" cy="643846"/>
          </a:xfrm>
          <a:prstGeom prst="rect">
            <a:avLst/>
          </a:prstGeom>
          <a:noFill/>
        </p:spPr>
        <p:txBody>
          <a:bodyPr wrap="square" rtlCol="0">
            <a:spAutoFit/>
          </a:bodyPr>
          <a:lstStyle/>
          <a:p>
            <a:pPr algn="ctr"/>
            <a:r>
              <a:rPr lang="en-US" sz="1802"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EXAMPLE TEXT</a:t>
            </a:r>
            <a:endParaRPr lang="en-US" sz="135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1" name="TextBox 40"/>
          <p:cNvSpPr txBox="1"/>
          <p:nvPr/>
        </p:nvSpPr>
        <p:spPr>
          <a:xfrm rot="18588491">
            <a:off x="5208196" y="4470267"/>
            <a:ext cx="1667301" cy="643846"/>
          </a:xfrm>
          <a:prstGeom prst="rect">
            <a:avLst/>
          </a:prstGeom>
          <a:noFill/>
        </p:spPr>
        <p:txBody>
          <a:bodyPr wrap="square" rtlCol="0">
            <a:spAutoFit/>
          </a:bodyPr>
          <a:lstStyle/>
          <a:p>
            <a:pPr algn="ctr"/>
            <a:r>
              <a:rPr lang="en-US" sz="1802"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EXAMPLE TEXT</a:t>
            </a:r>
            <a:endParaRPr lang="en-US" sz="135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2" name="TextBox 41"/>
          <p:cNvSpPr txBox="1"/>
          <p:nvPr/>
        </p:nvSpPr>
        <p:spPr>
          <a:xfrm rot="18588491">
            <a:off x="6579451" y="3914500"/>
            <a:ext cx="1667301" cy="643846"/>
          </a:xfrm>
          <a:prstGeom prst="rect">
            <a:avLst/>
          </a:prstGeom>
          <a:noFill/>
        </p:spPr>
        <p:txBody>
          <a:bodyPr wrap="square" rtlCol="0">
            <a:spAutoFit/>
          </a:bodyPr>
          <a:lstStyle/>
          <a:p>
            <a:pPr algn="ctr"/>
            <a:r>
              <a:rPr lang="en-US" sz="1802"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EXAMPLE TEXT</a:t>
            </a:r>
            <a:endParaRPr lang="en-US" sz="135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3" name="TextBox 42"/>
          <p:cNvSpPr txBox="1"/>
          <p:nvPr/>
        </p:nvSpPr>
        <p:spPr>
          <a:xfrm rot="18588491">
            <a:off x="7937992" y="3375080"/>
            <a:ext cx="1667301" cy="643846"/>
          </a:xfrm>
          <a:prstGeom prst="rect">
            <a:avLst/>
          </a:prstGeom>
          <a:noFill/>
        </p:spPr>
        <p:txBody>
          <a:bodyPr wrap="square" rtlCol="0">
            <a:spAutoFit/>
          </a:bodyPr>
          <a:lstStyle/>
          <a:p>
            <a:pPr algn="ctr"/>
            <a:r>
              <a:rPr lang="en-US" sz="1802"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EXAMPLE TEXT</a:t>
            </a:r>
            <a:endParaRPr lang="en-US" sz="135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4" name="TextBox 43"/>
          <p:cNvSpPr txBox="1"/>
          <p:nvPr/>
        </p:nvSpPr>
        <p:spPr>
          <a:xfrm>
            <a:off x="1284475" y="3796937"/>
            <a:ext cx="3162906" cy="901275"/>
          </a:xfrm>
          <a:prstGeom prst="rect">
            <a:avLst/>
          </a:prstGeom>
          <a:noFill/>
        </p:spPr>
        <p:txBody>
          <a:bodyPr wrap="square" rtlCol="0">
            <a:spAutoFit/>
          </a:bodyPr>
          <a:lstStyle/>
          <a:p>
            <a:pPr algn="r"/>
            <a:r>
              <a:rPr lang="en-US" sz="1802"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Arrow process </a:t>
            </a:r>
          </a:p>
          <a:p>
            <a:pPr algn="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45" name="TextBox 44"/>
          <p:cNvSpPr txBox="1"/>
          <p:nvPr/>
        </p:nvSpPr>
        <p:spPr>
          <a:xfrm>
            <a:off x="4733499" y="5709428"/>
            <a:ext cx="3162906" cy="901275"/>
          </a:xfrm>
          <a:prstGeom prst="rect">
            <a:avLst/>
          </a:prstGeom>
          <a:noFill/>
        </p:spPr>
        <p:txBody>
          <a:bodyPr wrap="square" rtlCol="0">
            <a:spAutoFit/>
          </a:bodyPr>
          <a:lstStyle/>
          <a:p>
            <a:r>
              <a:rPr lang="en-US" sz="1802"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Arrow process </a:t>
            </a:r>
          </a:p>
          <a:p>
            <a:pPr algn="just"/>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46" name="TextBox 45"/>
          <p:cNvSpPr txBox="1"/>
          <p:nvPr/>
        </p:nvSpPr>
        <p:spPr>
          <a:xfrm>
            <a:off x="3801773" y="2725866"/>
            <a:ext cx="3162906" cy="901275"/>
          </a:xfrm>
          <a:prstGeom prst="rect">
            <a:avLst/>
          </a:prstGeom>
          <a:noFill/>
        </p:spPr>
        <p:txBody>
          <a:bodyPr wrap="square" rtlCol="0">
            <a:spAutoFit/>
          </a:bodyPr>
          <a:lstStyle/>
          <a:p>
            <a:pPr algn="r"/>
            <a:r>
              <a:rPr lang="en-US" sz="1802"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Arrow process </a:t>
            </a:r>
          </a:p>
          <a:p>
            <a:pPr algn="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47" name="TextBox 46"/>
          <p:cNvSpPr txBox="1"/>
          <p:nvPr/>
        </p:nvSpPr>
        <p:spPr>
          <a:xfrm>
            <a:off x="7528680" y="4580744"/>
            <a:ext cx="3162906" cy="901275"/>
          </a:xfrm>
          <a:prstGeom prst="rect">
            <a:avLst/>
          </a:prstGeom>
          <a:noFill/>
        </p:spPr>
        <p:txBody>
          <a:bodyPr wrap="square" rtlCol="0">
            <a:spAutoFit/>
          </a:bodyPr>
          <a:lstStyle/>
          <a:p>
            <a:r>
              <a:rPr lang="en-US" sz="1802"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Arrow process </a:t>
            </a:r>
          </a:p>
          <a:p>
            <a:pPr algn="just"/>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48" name="TextBox 47"/>
          <p:cNvSpPr txBox="1"/>
          <p:nvPr/>
        </p:nvSpPr>
        <p:spPr>
          <a:xfrm>
            <a:off x="8411369" y="1654795"/>
            <a:ext cx="3162906" cy="901275"/>
          </a:xfrm>
          <a:prstGeom prst="rect">
            <a:avLst/>
          </a:prstGeom>
          <a:noFill/>
        </p:spPr>
        <p:txBody>
          <a:bodyPr wrap="square" rtlCol="0">
            <a:spAutoFit/>
          </a:bodyPr>
          <a:lstStyle/>
          <a:p>
            <a:r>
              <a:rPr lang="en-US" sz="1802"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Arrow process </a:t>
            </a:r>
          </a:p>
          <a:p>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8" name="矩形 37"/>
          <p:cNvSpPr/>
          <p:nvPr/>
        </p:nvSpPr>
        <p:spPr>
          <a:xfrm>
            <a:off x="1061" y="397"/>
            <a:ext cx="12856633" cy="10285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矩形 48"/>
          <p:cNvSpPr/>
          <p:nvPr/>
        </p:nvSpPr>
        <p:spPr>
          <a:xfrm>
            <a:off x="1059" y="397"/>
            <a:ext cx="516916" cy="10285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0" name="TextBox 8"/>
          <p:cNvSpPr txBox="1"/>
          <p:nvPr/>
        </p:nvSpPr>
        <p:spPr>
          <a:xfrm>
            <a:off x="857862" y="280083"/>
            <a:ext cx="2092296" cy="369012"/>
          </a:xfrm>
          <a:prstGeom prst="rect">
            <a:avLst/>
          </a:prstGeom>
          <a:noFill/>
        </p:spPr>
        <p:txBody>
          <a:bodyPr wrap="square" lIns="0" tIns="0" rIns="0" bIns="0" rtlCol="0" anchor="ctr">
            <a:spAutoFit/>
          </a:bodyPr>
          <a:lstStyle/>
          <a:p>
            <a:r>
              <a:rPr lang="zh-CN" altLang="en-US" sz="2398" dirty="0">
                <a:solidFill>
                  <a:schemeClr val="bg1"/>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2" name="TextBox 8"/>
          <p:cNvSpPr txBox="1"/>
          <p:nvPr/>
        </p:nvSpPr>
        <p:spPr>
          <a:xfrm>
            <a:off x="857862" y="693077"/>
            <a:ext cx="3138790" cy="215123"/>
          </a:xfrm>
          <a:prstGeom prst="rect">
            <a:avLst/>
          </a:prstGeom>
          <a:noFill/>
        </p:spPr>
        <p:txBody>
          <a:bodyPr wrap="square" lIns="0" tIns="0" rIns="0" bIns="0" rtlCol="0" anchor="ctr">
            <a:spAutoFit/>
          </a:bodyPr>
          <a:lstStyle/>
          <a:p>
            <a:r>
              <a:rPr lang="en-US" altLang="zh-CN" sz="1398" dirty="0">
                <a:solidFill>
                  <a:schemeClr val="bg1"/>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3" name="矩形 52"/>
          <p:cNvSpPr/>
          <p:nvPr/>
        </p:nvSpPr>
        <p:spPr>
          <a:xfrm>
            <a:off x="1061" y="7097981"/>
            <a:ext cx="12856633" cy="4571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546288056"/>
      </p:ext>
    </p:extLst>
  </p:cSld>
  <p:clrMapOvr>
    <a:masterClrMapping/>
  </p:clrMapOvr>
  <mc:AlternateContent xmlns:mc="http://schemas.openxmlformats.org/markup-compatibility/2006" xmlns:p14="http://schemas.microsoft.com/office/powerpoint/2010/main">
    <mc:Choice Requires="p14">
      <p:transition spd="slow" p14:dur="1250" advTm="2000">
        <p14:flip dir="r"/>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additive="base">
                                        <p:cTn id="7" dur="500" fill="hold"/>
                                        <p:tgtEl>
                                          <p:spTgt spid="25"/>
                                        </p:tgtEl>
                                        <p:attrNameLst>
                                          <p:attrName>ppt_x</p:attrName>
                                        </p:attrNameLst>
                                      </p:cBhvr>
                                      <p:tavLst>
                                        <p:tav tm="0">
                                          <p:val>
                                            <p:strVal val="0-#ppt_w/2"/>
                                          </p:val>
                                        </p:tav>
                                        <p:tav tm="100000">
                                          <p:val>
                                            <p:strVal val="#ppt_x"/>
                                          </p:val>
                                        </p:tav>
                                      </p:tavLst>
                                    </p:anim>
                                    <p:anim calcmode="lin" valueType="num">
                                      <p:cBhvr additive="base">
                                        <p:cTn id="8" dur="500" fill="hold"/>
                                        <p:tgtEl>
                                          <p:spTgt spid="25"/>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2" presetClass="entr" presetSubtype="4" fill="hold" grpId="0" nodeType="afterEffect">
                                  <p:stCondLst>
                                    <p:cond delay="0"/>
                                  </p:stCondLst>
                                  <p:childTnLst>
                                    <p:set>
                                      <p:cBhvr>
                                        <p:cTn id="11" dur="1" fill="hold">
                                          <p:stCondLst>
                                            <p:cond delay="0"/>
                                          </p:stCondLst>
                                        </p:cTn>
                                        <p:tgtEl>
                                          <p:spTgt spid="39"/>
                                        </p:tgtEl>
                                        <p:attrNameLst>
                                          <p:attrName>style.visibility</p:attrName>
                                        </p:attrNameLst>
                                      </p:cBhvr>
                                      <p:to>
                                        <p:strVal val="visible"/>
                                      </p:to>
                                    </p:set>
                                    <p:animEffect transition="in" filter="wipe(down)">
                                      <p:cBhvr>
                                        <p:cTn id="12" dur="500"/>
                                        <p:tgtEl>
                                          <p:spTgt spid="39"/>
                                        </p:tgtEl>
                                      </p:cBhvr>
                                    </p:animEffect>
                                  </p:childTnLst>
                                </p:cTn>
                              </p:par>
                            </p:childTnLst>
                          </p:cTn>
                        </p:par>
                        <p:par>
                          <p:cTn id="13" fill="hold">
                            <p:stCondLst>
                              <p:cond delay="1000"/>
                            </p:stCondLst>
                            <p:childTnLst>
                              <p:par>
                                <p:cTn id="14" presetID="22" presetClass="entr" presetSubtype="2" fill="hold" grpId="0" nodeType="afterEffect">
                                  <p:stCondLst>
                                    <p:cond delay="0"/>
                                  </p:stCondLst>
                                  <p:childTnLst>
                                    <p:set>
                                      <p:cBhvr>
                                        <p:cTn id="15" dur="1" fill="hold">
                                          <p:stCondLst>
                                            <p:cond delay="0"/>
                                          </p:stCondLst>
                                        </p:cTn>
                                        <p:tgtEl>
                                          <p:spTgt spid="44"/>
                                        </p:tgtEl>
                                        <p:attrNameLst>
                                          <p:attrName>style.visibility</p:attrName>
                                        </p:attrNameLst>
                                      </p:cBhvr>
                                      <p:to>
                                        <p:strVal val="visible"/>
                                      </p:to>
                                    </p:set>
                                    <p:animEffect transition="in" filter="wipe(right)">
                                      <p:cBhvr>
                                        <p:cTn id="16" dur="500"/>
                                        <p:tgtEl>
                                          <p:spTgt spid="44"/>
                                        </p:tgtEl>
                                      </p:cBhvr>
                                    </p:animEffect>
                                  </p:childTnLst>
                                </p:cTn>
                              </p:par>
                            </p:childTnLst>
                          </p:cTn>
                        </p:par>
                        <p:par>
                          <p:cTn id="17" fill="hold">
                            <p:stCondLst>
                              <p:cond delay="1500"/>
                            </p:stCondLst>
                            <p:childTnLst>
                              <p:par>
                                <p:cTn id="18" presetID="2" presetClass="entr" presetSubtype="12" fill="hold" nodeType="afterEffect">
                                  <p:stCondLst>
                                    <p:cond delay="0"/>
                                  </p:stCondLst>
                                  <p:childTnLst>
                                    <p:set>
                                      <p:cBhvr>
                                        <p:cTn id="19" dur="1" fill="hold">
                                          <p:stCondLst>
                                            <p:cond delay="0"/>
                                          </p:stCondLst>
                                        </p:cTn>
                                        <p:tgtEl>
                                          <p:spTgt spid="26"/>
                                        </p:tgtEl>
                                        <p:attrNameLst>
                                          <p:attrName>style.visibility</p:attrName>
                                        </p:attrNameLst>
                                      </p:cBhvr>
                                      <p:to>
                                        <p:strVal val="visible"/>
                                      </p:to>
                                    </p:set>
                                    <p:anim calcmode="lin" valueType="num">
                                      <p:cBhvr additive="base">
                                        <p:cTn id="20" dur="500" fill="hold"/>
                                        <p:tgtEl>
                                          <p:spTgt spid="26"/>
                                        </p:tgtEl>
                                        <p:attrNameLst>
                                          <p:attrName>ppt_x</p:attrName>
                                        </p:attrNameLst>
                                      </p:cBhvr>
                                      <p:tavLst>
                                        <p:tav tm="0">
                                          <p:val>
                                            <p:strVal val="0-#ppt_w/2"/>
                                          </p:val>
                                        </p:tav>
                                        <p:tav tm="100000">
                                          <p:val>
                                            <p:strVal val="#ppt_x"/>
                                          </p:val>
                                        </p:tav>
                                      </p:tavLst>
                                    </p:anim>
                                    <p:anim calcmode="lin" valueType="num">
                                      <p:cBhvr additive="base">
                                        <p:cTn id="21" dur="500" fill="hold"/>
                                        <p:tgtEl>
                                          <p:spTgt spid="26"/>
                                        </p:tgtEl>
                                        <p:attrNameLst>
                                          <p:attrName>ppt_y</p:attrName>
                                        </p:attrNameLst>
                                      </p:cBhvr>
                                      <p:tavLst>
                                        <p:tav tm="0">
                                          <p:val>
                                            <p:strVal val="1+#ppt_h/2"/>
                                          </p:val>
                                        </p:tav>
                                        <p:tav tm="100000">
                                          <p:val>
                                            <p:strVal val="#ppt_y"/>
                                          </p:val>
                                        </p:tav>
                                      </p:tavLst>
                                    </p:anim>
                                  </p:childTnLst>
                                </p:cTn>
                              </p:par>
                            </p:childTnLst>
                          </p:cTn>
                        </p:par>
                        <p:par>
                          <p:cTn id="22" fill="hold">
                            <p:stCondLst>
                              <p:cond delay="2000"/>
                            </p:stCondLst>
                            <p:childTnLst>
                              <p:par>
                                <p:cTn id="23" presetID="22" presetClass="entr" presetSubtype="4" fill="hold" grpId="0" nodeType="afterEffect">
                                  <p:stCondLst>
                                    <p:cond delay="0"/>
                                  </p:stCondLst>
                                  <p:childTnLst>
                                    <p:set>
                                      <p:cBhvr>
                                        <p:cTn id="24" dur="1" fill="hold">
                                          <p:stCondLst>
                                            <p:cond delay="0"/>
                                          </p:stCondLst>
                                        </p:cTn>
                                        <p:tgtEl>
                                          <p:spTgt spid="40"/>
                                        </p:tgtEl>
                                        <p:attrNameLst>
                                          <p:attrName>style.visibility</p:attrName>
                                        </p:attrNameLst>
                                      </p:cBhvr>
                                      <p:to>
                                        <p:strVal val="visible"/>
                                      </p:to>
                                    </p:set>
                                    <p:animEffect transition="in" filter="wipe(down)">
                                      <p:cBhvr>
                                        <p:cTn id="25" dur="500"/>
                                        <p:tgtEl>
                                          <p:spTgt spid="40"/>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45"/>
                                        </p:tgtEl>
                                        <p:attrNameLst>
                                          <p:attrName>style.visibility</p:attrName>
                                        </p:attrNameLst>
                                      </p:cBhvr>
                                      <p:to>
                                        <p:strVal val="visible"/>
                                      </p:to>
                                    </p:set>
                                    <p:animEffect transition="in" filter="wipe(left)">
                                      <p:cBhvr>
                                        <p:cTn id="29" dur="500"/>
                                        <p:tgtEl>
                                          <p:spTgt spid="45"/>
                                        </p:tgtEl>
                                      </p:cBhvr>
                                    </p:animEffect>
                                  </p:childTnLst>
                                </p:cTn>
                              </p:par>
                            </p:childTnLst>
                          </p:cTn>
                        </p:par>
                        <p:par>
                          <p:cTn id="30" fill="hold">
                            <p:stCondLst>
                              <p:cond delay="3000"/>
                            </p:stCondLst>
                            <p:childTnLst>
                              <p:par>
                                <p:cTn id="31" presetID="2" presetClass="entr" presetSubtype="12" fill="hold" nodeType="afterEffect">
                                  <p:stCondLst>
                                    <p:cond delay="0"/>
                                  </p:stCondLst>
                                  <p:childTnLst>
                                    <p:set>
                                      <p:cBhvr>
                                        <p:cTn id="32" dur="1" fill="hold">
                                          <p:stCondLst>
                                            <p:cond delay="0"/>
                                          </p:stCondLst>
                                        </p:cTn>
                                        <p:tgtEl>
                                          <p:spTgt spid="29"/>
                                        </p:tgtEl>
                                        <p:attrNameLst>
                                          <p:attrName>style.visibility</p:attrName>
                                        </p:attrNameLst>
                                      </p:cBhvr>
                                      <p:to>
                                        <p:strVal val="visible"/>
                                      </p:to>
                                    </p:set>
                                    <p:anim calcmode="lin" valueType="num">
                                      <p:cBhvr additive="base">
                                        <p:cTn id="33" dur="500" fill="hold"/>
                                        <p:tgtEl>
                                          <p:spTgt spid="29"/>
                                        </p:tgtEl>
                                        <p:attrNameLst>
                                          <p:attrName>ppt_x</p:attrName>
                                        </p:attrNameLst>
                                      </p:cBhvr>
                                      <p:tavLst>
                                        <p:tav tm="0">
                                          <p:val>
                                            <p:strVal val="0-#ppt_w/2"/>
                                          </p:val>
                                        </p:tav>
                                        <p:tav tm="100000">
                                          <p:val>
                                            <p:strVal val="#ppt_x"/>
                                          </p:val>
                                        </p:tav>
                                      </p:tavLst>
                                    </p:anim>
                                    <p:anim calcmode="lin" valueType="num">
                                      <p:cBhvr additive="base">
                                        <p:cTn id="34" dur="500" fill="hold"/>
                                        <p:tgtEl>
                                          <p:spTgt spid="29"/>
                                        </p:tgtEl>
                                        <p:attrNameLst>
                                          <p:attrName>ppt_y</p:attrName>
                                        </p:attrNameLst>
                                      </p:cBhvr>
                                      <p:tavLst>
                                        <p:tav tm="0">
                                          <p:val>
                                            <p:strVal val="1+#ppt_h/2"/>
                                          </p:val>
                                        </p:tav>
                                        <p:tav tm="100000">
                                          <p:val>
                                            <p:strVal val="#ppt_y"/>
                                          </p:val>
                                        </p:tav>
                                      </p:tavLst>
                                    </p:anim>
                                  </p:childTnLst>
                                </p:cTn>
                              </p:par>
                            </p:childTnLst>
                          </p:cTn>
                        </p:par>
                        <p:par>
                          <p:cTn id="35" fill="hold">
                            <p:stCondLst>
                              <p:cond delay="3500"/>
                            </p:stCondLst>
                            <p:childTnLst>
                              <p:par>
                                <p:cTn id="36" presetID="22" presetClass="entr" presetSubtype="4" fill="hold" grpId="0" nodeType="afterEffect">
                                  <p:stCondLst>
                                    <p:cond delay="0"/>
                                  </p:stCondLst>
                                  <p:childTnLst>
                                    <p:set>
                                      <p:cBhvr>
                                        <p:cTn id="37" dur="1" fill="hold">
                                          <p:stCondLst>
                                            <p:cond delay="0"/>
                                          </p:stCondLst>
                                        </p:cTn>
                                        <p:tgtEl>
                                          <p:spTgt spid="41"/>
                                        </p:tgtEl>
                                        <p:attrNameLst>
                                          <p:attrName>style.visibility</p:attrName>
                                        </p:attrNameLst>
                                      </p:cBhvr>
                                      <p:to>
                                        <p:strVal val="visible"/>
                                      </p:to>
                                    </p:set>
                                    <p:animEffect transition="in" filter="wipe(down)">
                                      <p:cBhvr>
                                        <p:cTn id="38" dur="500"/>
                                        <p:tgtEl>
                                          <p:spTgt spid="41"/>
                                        </p:tgtEl>
                                      </p:cBhvr>
                                    </p:animEffect>
                                  </p:childTnLst>
                                </p:cTn>
                              </p:par>
                            </p:childTnLst>
                          </p:cTn>
                        </p:par>
                        <p:par>
                          <p:cTn id="39" fill="hold">
                            <p:stCondLst>
                              <p:cond delay="4000"/>
                            </p:stCondLst>
                            <p:childTnLst>
                              <p:par>
                                <p:cTn id="40" presetID="22" presetClass="entr" presetSubtype="2" fill="hold" grpId="0" nodeType="afterEffect">
                                  <p:stCondLst>
                                    <p:cond delay="0"/>
                                  </p:stCondLst>
                                  <p:childTnLst>
                                    <p:set>
                                      <p:cBhvr>
                                        <p:cTn id="41" dur="1" fill="hold">
                                          <p:stCondLst>
                                            <p:cond delay="0"/>
                                          </p:stCondLst>
                                        </p:cTn>
                                        <p:tgtEl>
                                          <p:spTgt spid="46"/>
                                        </p:tgtEl>
                                        <p:attrNameLst>
                                          <p:attrName>style.visibility</p:attrName>
                                        </p:attrNameLst>
                                      </p:cBhvr>
                                      <p:to>
                                        <p:strVal val="visible"/>
                                      </p:to>
                                    </p:set>
                                    <p:animEffect transition="in" filter="wipe(right)">
                                      <p:cBhvr>
                                        <p:cTn id="42" dur="500"/>
                                        <p:tgtEl>
                                          <p:spTgt spid="46"/>
                                        </p:tgtEl>
                                      </p:cBhvr>
                                    </p:animEffect>
                                  </p:childTnLst>
                                </p:cTn>
                              </p:par>
                            </p:childTnLst>
                          </p:cTn>
                        </p:par>
                        <p:par>
                          <p:cTn id="43" fill="hold">
                            <p:stCondLst>
                              <p:cond delay="4500"/>
                            </p:stCondLst>
                            <p:childTnLst>
                              <p:par>
                                <p:cTn id="44" presetID="2" presetClass="entr" presetSubtype="12" fill="hold" nodeType="afterEffect">
                                  <p:stCondLst>
                                    <p:cond delay="0"/>
                                  </p:stCondLst>
                                  <p:childTnLst>
                                    <p:set>
                                      <p:cBhvr>
                                        <p:cTn id="45" dur="1" fill="hold">
                                          <p:stCondLst>
                                            <p:cond delay="0"/>
                                          </p:stCondLst>
                                        </p:cTn>
                                        <p:tgtEl>
                                          <p:spTgt spid="32"/>
                                        </p:tgtEl>
                                        <p:attrNameLst>
                                          <p:attrName>style.visibility</p:attrName>
                                        </p:attrNameLst>
                                      </p:cBhvr>
                                      <p:to>
                                        <p:strVal val="visible"/>
                                      </p:to>
                                    </p:set>
                                    <p:anim calcmode="lin" valueType="num">
                                      <p:cBhvr additive="base">
                                        <p:cTn id="46" dur="500" fill="hold"/>
                                        <p:tgtEl>
                                          <p:spTgt spid="32"/>
                                        </p:tgtEl>
                                        <p:attrNameLst>
                                          <p:attrName>ppt_x</p:attrName>
                                        </p:attrNameLst>
                                      </p:cBhvr>
                                      <p:tavLst>
                                        <p:tav tm="0">
                                          <p:val>
                                            <p:strVal val="0-#ppt_w/2"/>
                                          </p:val>
                                        </p:tav>
                                        <p:tav tm="100000">
                                          <p:val>
                                            <p:strVal val="#ppt_x"/>
                                          </p:val>
                                        </p:tav>
                                      </p:tavLst>
                                    </p:anim>
                                    <p:anim calcmode="lin" valueType="num">
                                      <p:cBhvr additive="base">
                                        <p:cTn id="47" dur="500" fill="hold"/>
                                        <p:tgtEl>
                                          <p:spTgt spid="32"/>
                                        </p:tgtEl>
                                        <p:attrNameLst>
                                          <p:attrName>ppt_y</p:attrName>
                                        </p:attrNameLst>
                                      </p:cBhvr>
                                      <p:tavLst>
                                        <p:tav tm="0">
                                          <p:val>
                                            <p:strVal val="1+#ppt_h/2"/>
                                          </p:val>
                                        </p:tav>
                                        <p:tav tm="100000">
                                          <p:val>
                                            <p:strVal val="#ppt_y"/>
                                          </p:val>
                                        </p:tav>
                                      </p:tavLst>
                                    </p:anim>
                                  </p:childTnLst>
                                </p:cTn>
                              </p:par>
                            </p:childTnLst>
                          </p:cTn>
                        </p:par>
                        <p:par>
                          <p:cTn id="48" fill="hold">
                            <p:stCondLst>
                              <p:cond delay="5000"/>
                            </p:stCondLst>
                            <p:childTnLst>
                              <p:par>
                                <p:cTn id="49" presetID="22" presetClass="entr" presetSubtype="4" fill="hold" grpId="0" nodeType="afterEffect">
                                  <p:stCondLst>
                                    <p:cond delay="0"/>
                                  </p:stCondLst>
                                  <p:childTnLst>
                                    <p:set>
                                      <p:cBhvr>
                                        <p:cTn id="50" dur="1" fill="hold">
                                          <p:stCondLst>
                                            <p:cond delay="0"/>
                                          </p:stCondLst>
                                        </p:cTn>
                                        <p:tgtEl>
                                          <p:spTgt spid="42"/>
                                        </p:tgtEl>
                                        <p:attrNameLst>
                                          <p:attrName>style.visibility</p:attrName>
                                        </p:attrNameLst>
                                      </p:cBhvr>
                                      <p:to>
                                        <p:strVal val="visible"/>
                                      </p:to>
                                    </p:set>
                                    <p:animEffect transition="in" filter="wipe(down)">
                                      <p:cBhvr>
                                        <p:cTn id="51" dur="500"/>
                                        <p:tgtEl>
                                          <p:spTgt spid="42"/>
                                        </p:tgtEl>
                                      </p:cBhvr>
                                    </p:animEffect>
                                  </p:childTnLst>
                                </p:cTn>
                              </p:par>
                            </p:childTnLst>
                          </p:cTn>
                        </p:par>
                        <p:par>
                          <p:cTn id="52" fill="hold">
                            <p:stCondLst>
                              <p:cond delay="5500"/>
                            </p:stCondLst>
                            <p:childTnLst>
                              <p:par>
                                <p:cTn id="53" presetID="22" presetClass="entr" presetSubtype="8" fill="hold" grpId="0" nodeType="afterEffect">
                                  <p:stCondLst>
                                    <p:cond delay="0"/>
                                  </p:stCondLst>
                                  <p:childTnLst>
                                    <p:set>
                                      <p:cBhvr>
                                        <p:cTn id="54" dur="1" fill="hold">
                                          <p:stCondLst>
                                            <p:cond delay="0"/>
                                          </p:stCondLst>
                                        </p:cTn>
                                        <p:tgtEl>
                                          <p:spTgt spid="47"/>
                                        </p:tgtEl>
                                        <p:attrNameLst>
                                          <p:attrName>style.visibility</p:attrName>
                                        </p:attrNameLst>
                                      </p:cBhvr>
                                      <p:to>
                                        <p:strVal val="visible"/>
                                      </p:to>
                                    </p:set>
                                    <p:animEffect transition="in" filter="wipe(left)">
                                      <p:cBhvr>
                                        <p:cTn id="55" dur="500"/>
                                        <p:tgtEl>
                                          <p:spTgt spid="47"/>
                                        </p:tgtEl>
                                      </p:cBhvr>
                                    </p:animEffect>
                                  </p:childTnLst>
                                </p:cTn>
                              </p:par>
                            </p:childTnLst>
                          </p:cTn>
                        </p:par>
                        <p:par>
                          <p:cTn id="56" fill="hold">
                            <p:stCondLst>
                              <p:cond delay="6000"/>
                            </p:stCondLst>
                            <p:childTnLst>
                              <p:par>
                                <p:cTn id="57" presetID="2" presetClass="entr" presetSubtype="12" fill="hold" nodeType="afterEffect">
                                  <p:stCondLst>
                                    <p:cond delay="0"/>
                                  </p:stCondLst>
                                  <p:childTnLst>
                                    <p:set>
                                      <p:cBhvr>
                                        <p:cTn id="58" dur="1" fill="hold">
                                          <p:stCondLst>
                                            <p:cond delay="0"/>
                                          </p:stCondLst>
                                        </p:cTn>
                                        <p:tgtEl>
                                          <p:spTgt spid="35"/>
                                        </p:tgtEl>
                                        <p:attrNameLst>
                                          <p:attrName>style.visibility</p:attrName>
                                        </p:attrNameLst>
                                      </p:cBhvr>
                                      <p:to>
                                        <p:strVal val="visible"/>
                                      </p:to>
                                    </p:set>
                                    <p:anim calcmode="lin" valueType="num">
                                      <p:cBhvr additive="base">
                                        <p:cTn id="59" dur="500" fill="hold"/>
                                        <p:tgtEl>
                                          <p:spTgt spid="35"/>
                                        </p:tgtEl>
                                        <p:attrNameLst>
                                          <p:attrName>ppt_x</p:attrName>
                                        </p:attrNameLst>
                                      </p:cBhvr>
                                      <p:tavLst>
                                        <p:tav tm="0">
                                          <p:val>
                                            <p:strVal val="0-#ppt_w/2"/>
                                          </p:val>
                                        </p:tav>
                                        <p:tav tm="100000">
                                          <p:val>
                                            <p:strVal val="#ppt_x"/>
                                          </p:val>
                                        </p:tav>
                                      </p:tavLst>
                                    </p:anim>
                                    <p:anim calcmode="lin" valueType="num">
                                      <p:cBhvr additive="base">
                                        <p:cTn id="60" dur="500" fill="hold"/>
                                        <p:tgtEl>
                                          <p:spTgt spid="35"/>
                                        </p:tgtEl>
                                        <p:attrNameLst>
                                          <p:attrName>ppt_y</p:attrName>
                                        </p:attrNameLst>
                                      </p:cBhvr>
                                      <p:tavLst>
                                        <p:tav tm="0">
                                          <p:val>
                                            <p:strVal val="1+#ppt_h/2"/>
                                          </p:val>
                                        </p:tav>
                                        <p:tav tm="100000">
                                          <p:val>
                                            <p:strVal val="#ppt_y"/>
                                          </p:val>
                                        </p:tav>
                                      </p:tavLst>
                                    </p:anim>
                                  </p:childTnLst>
                                </p:cTn>
                              </p:par>
                            </p:childTnLst>
                          </p:cTn>
                        </p:par>
                        <p:par>
                          <p:cTn id="61" fill="hold">
                            <p:stCondLst>
                              <p:cond delay="6500"/>
                            </p:stCondLst>
                            <p:childTnLst>
                              <p:par>
                                <p:cTn id="62" presetID="22" presetClass="entr" presetSubtype="4" fill="hold" grpId="0" nodeType="afterEffect">
                                  <p:stCondLst>
                                    <p:cond delay="0"/>
                                  </p:stCondLst>
                                  <p:childTnLst>
                                    <p:set>
                                      <p:cBhvr>
                                        <p:cTn id="63" dur="1" fill="hold">
                                          <p:stCondLst>
                                            <p:cond delay="0"/>
                                          </p:stCondLst>
                                        </p:cTn>
                                        <p:tgtEl>
                                          <p:spTgt spid="43"/>
                                        </p:tgtEl>
                                        <p:attrNameLst>
                                          <p:attrName>style.visibility</p:attrName>
                                        </p:attrNameLst>
                                      </p:cBhvr>
                                      <p:to>
                                        <p:strVal val="visible"/>
                                      </p:to>
                                    </p:set>
                                    <p:animEffect transition="in" filter="wipe(down)">
                                      <p:cBhvr>
                                        <p:cTn id="64" dur="500"/>
                                        <p:tgtEl>
                                          <p:spTgt spid="43"/>
                                        </p:tgtEl>
                                      </p:cBhvr>
                                    </p:animEffect>
                                  </p:childTnLst>
                                </p:cTn>
                              </p:par>
                            </p:childTnLst>
                          </p:cTn>
                        </p:par>
                        <p:par>
                          <p:cTn id="65" fill="hold">
                            <p:stCondLst>
                              <p:cond delay="7000"/>
                            </p:stCondLst>
                            <p:childTnLst>
                              <p:par>
                                <p:cTn id="66" presetID="22" presetClass="entr" presetSubtype="8" fill="hold" grpId="0" nodeType="afterEffect">
                                  <p:stCondLst>
                                    <p:cond delay="0"/>
                                  </p:stCondLst>
                                  <p:childTnLst>
                                    <p:set>
                                      <p:cBhvr>
                                        <p:cTn id="67" dur="1" fill="hold">
                                          <p:stCondLst>
                                            <p:cond delay="0"/>
                                          </p:stCondLst>
                                        </p:cTn>
                                        <p:tgtEl>
                                          <p:spTgt spid="48"/>
                                        </p:tgtEl>
                                        <p:attrNameLst>
                                          <p:attrName>style.visibility</p:attrName>
                                        </p:attrNameLst>
                                      </p:cBhvr>
                                      <p:to>
                                        <p:strVal val="visible"/>
                                      </p:to>
                                    </p:set>
                                    <p:animEffect transition="in" filter="wipe(left)">
                                      <p:cBhvr>
                                        <p:cTn id="68"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p:bldP spid="40" grpId="0"/>
      <p:bldP spid="41" grpId="0"/>
      <p:bldP spid="42" grpId="0"/>
      <p:bldP spid="43" grpId="0"/>
      <p:bldP spid="44" grpId="0"/>
      <p:bldP spid="45" grpId="0"/>
      <p:bldP spid="46" grpId="0"/>
      <p:bldP spid="47" grpId="0"/>
      <p:bldP spid="4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entagon 4"/>
          <p:cNvSpPr/>
          <p:nvPr/>
        </p:nvSpPr>
        <p:spPr>
          <a:xfrm>
            <a:off x="7101885" y="2577732"/>
            <a:ext cx="3455044" cy="980765"/>
          </a:xfrm>
          <a:prstGeom prst="homePlat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 name="Parallelogram 5"/>
          <p:cNvSpPr/>
          <p:nvPr/>
        </p:nvSpPr>
        <p:spPr>
          <a:xfrm rot="5400000">
            <a:off x="7285965" y="2393473"/>
            <a:ext cx="1471148" cy="1839309"/>
          </a:xfrm>
          <a:prstGeom prst="parallelogram">
            <a:avLst>
              <a:gd name="adj" fmla="val 33167"/>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7" name="Rectangle 6"/>
          <p:cNvSpPr/>
          <p:nvPr/>
        </p:nvSpPr>
        <p:spPr>
          <a:xfrm>
            <a:off x="5915234" y="3068114"/>
            <a:ext cx="3025961" cy="98076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8" name="Parallelogram 7"/>
          <p:cNvSpPr/>
          <p:nvPr/>
        </p:nvSpPr>
        <p:spPr>
          <a:xfrm rot="5400000">
            <a:off x="6099314" y="2883857"/>
            <a:ext cx="1471148" cy="1839309"/>
          </a:xfrm>
          <a:prstGeom prst="parallelogram">
            <a:avLst>
              <a:gd name="adj" fmla="val 33167"/>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9" name="Rectangle 8"/>
          <p:cNvSpPr/>
          <p:nvPr/>
        </p:nvSpPr>
        <p:spPr>
          <a:xfrm>
            <a:off x="4728584" y="3558707"/>
            <a:ext cx="3025961" cy="98076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0" name="Parallelogram 9"/>
          <p:cNvSpPr/>
          <p:nvPr/>
        </p:nvSpPr>
        <p:spPr>
          <a:xfrm rot="5400000">
            <a:off x="4912662" y="3374239"/>
            <a:ext cx="1471148" cy="1839309"/>
          </a:xfrm>
          <a:prstGeom prst="parallelogram">
            <a:avLst>
              <a:gd name="adj" fmla="val 33167"/>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1" name="Rectangle 10"/>
          <p:cNvSpPr/>
          <p:nvPr/>
        </p:nvSpPr>
        <p:spPr>
          <a:xfrm>
            <a:off x="3541932" y="4047860"/>
            <a:ext cx="3025961" cy="98076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2" name="Parallelogram 11"/>
          <p:cNvSpPr/>
          <p:nvPr/>
        </p:nvSpPr>
        <p:spPr>
          <a:xfrm rot="5400000">
            <a:off x="3726012" y="3864622"/>
            <a:ext cx="1471148" cy="1839309"/>
          </a:xfrm>
          <a:prstGeom prst="parallelogram">
            <a:avLst>
              <a:gd name="adj" fmla="val 33167"/>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3" name="Rectangle 12"/>
          <p:cNvSpPr/>
          <p:nvPr/>
        </p:nvSpPr>
        <p:spPr>
          <a:xfrm>
            <a:off x="2355282" y="4559695"/>
            <a:ext cx="3025961" cy="98076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14" name="Group 21"/>
          <p:cNvGrpSpPr/>
          <p:nvPr/>
        </p:nvGrpSpPr>
        <p:grpSpPr>
          <a:xfrm>
            <a:off x="5675014" y="4276420"/>
            <a:ext cx="566548" cy="566548"/>
            <a:chOff x="8780463" y="1906588"/>
            <a:chExt cx="360363" cy="360363"/>
          </a:xfrm>
          <a:solidFill>
            <a:schemeClr val="bg1"/>
          </a:solidFill>
        </p:grpSpPr>
        <p:sp>
          <p:nvSpPr>
            <p:cNvPr id="15" name="Freeform 93"/>
            <p:cNvSpPr>
              <a:spLocks noEditPoints="1"/>
            </p:cNvSpPr>
            <p:nvPr/>
          </p:nvSpPr>
          <p:spPr bwMode="auto">
            <a:xfrm>
              <a:off x="8780463" y="1938338"/>
              <a:ext cx="328613" cy="328613"/>
            </a:xfrm>
            <a:custGeom>
              <a:avLst/>
              <a:gdLst/>
              <a:ahLst/>
              <a:cxnLst>
                <a:cxn ang="0">
                  <a:pos x="80" y="3"/>
                </a:cxn>
                <a:cxn ang="0">
                  <a:pos x="73" y="0"/>
                </a:cxn>
                <a:cxn ang="0">
                  <a:pos x="66" y="3"/>
                </a:cxn>
                <a:cxn ang="0">
                  <a:pos x="61" y="9"/>
                </a:cxn>
                <a:cxn ang="0">
                  <a:pos x="58" y="15"/>
                </a:cxn>
                <a:cxn ang="0">
                  <a:pos x="60" y="20"/>
                </a:cxn>
                <a:cxn ang="0">
                  <a:pos x="8" y="41"/>
                </a:cxn>
                <a:cxn ang="0">
                  <a:pos x="1" y="50"/>
                </a:cxn>
                <a:cxn ang="0">
                  <a:pos x="4" y="60"/>
                </a:cxn>
                <a:cxn ang="0">
                  <a:pos x="53" y="108"/>
                </a:cxn>
                <a:cxn ang="0">
                  <a:pos x="61" y="112"/>
                </a:cxn>
                <a:cxn ang="0">
                  <a:pos x="61" y="112"/>
                </a:cxn>
                <a:cxn ang="0">
                  <a:pos x="63" y="111"/>
                </a:cxn>
                <a:cxn ang="0">
                  <a:pos x="72" y="104"/>
                </a:cxn>
                <a:cxn ang="0">
                  <a:pos x="92" y="53"/>
                </a:cxn>
                <a:cxn ang="0">
                  <a:pos x="97" y="55"/>
                </a:cxn>
                <a:cxn ang="0">
                  <a:pos x="104" y="52"/>
                </a:cxn>
                <a:cxn ang="0">
                  <a:pos x="110" y="46"/>
                </a:cxn>
                <a:cxn ang="0">
                  <a:pos x="112" y="40"/>
                </a:cxn>
                <a:cxn ang="0">
                  <a:pos x="110" y="33"/>
                </a:cxn>
                <a:cxn ang="0">
                  <a:pos x="80" y="3"/>
                </a:cxn>
                <a:cxn ang="0">
                  <a:pos x="65" y="102"/>
                </a:cxn>
                <a:cxn ang="0">
                  <a:pos x="62" y="104"/>
                </a:cxn>
                <a:cxn ang="0">
                  <a:pos x="61" y="104"/>
                </a:cxn>
                <a:cxn ang="0">
                  <a:pos x="58" y="103"/>
                </a:cxn>
                <a:cxn ang="0">
                  <a:pos x="9" y="55"/>
                </a:cxn>
                <a:cxn ang="0">
                  <a:pos x="8" y="51"/>
                </a:cxn>
                <a:cxn ang="0">
                  <a:pos x="11" y="48"/>
                </a:cxn>
                <a:cxn ang="0">
                  <a:pos x="34" y="39"/>
                </a:cxn>
                <a:cxn ang="0">
                  <a:pos x="83" y="56"/>
                </a:cxn>
                <a:cxn ang="0">
                  <a:pos x="65" y="102"/>
                </a:cxn>
                <a:cxn ang="0">
                  <a:pos x="104" y="41"/>
                </a:cxn>
                <a:cxn ang="0">
                  <a:pos x="99" y="46"/>
                </a:cxn>
                <a:cxn ang="0">
                  <a:pos x="96" y="46"/>
                </a:cxn>
                <a:cxn ang="0">
                  <a:pos x="89" y="40"/>
                </a:cxn>
                <a:cxn ang="0">
                  <a:pos x="84" y="53"/>
                </a:cxn>
                <a:cxn ang="0">
                  <a:pos x="84" y="52"/>
                </a:cxn>
                <a:cxn ang="0">
                  <a:pos x="50" y="38"/>
                </a:cxn>
                <a:cxn ang="0">
                  <a:pos x="40" y="36"/>
                </a:cxn>
                <a:cxn ang="0">
                  <a:pos x="73" y="23"/>
                </a:cxn>
                <a:cxn ang="0">
                  <a:pos x="66" y="17"/>
                </a:cxn>
                <a:cxn ang="0">
                  <a:pos x="66" y="14"/>
                </a:cxn>
                <a:cxn ang="0">
                  <a:pos x="72" y="9"/>
                </a:cxn>
                <a:cxn ang="0">
                  <a:pos x="75" y="9"/>
                </a:cxn>
                <a:cxn ang="0">
                  <a:pos x="104" y="38"/>
                </a:cxn>
                <a:cxn ang="0">
                  <a:pos x="104" y="41"/>
                </a:cxn>
                <a:cxn ang="0">
                  <a:pos x="104" y="41"/>
                </a:cxn>
                <a:cxn ang="0">
                  <a:pos x="104" y="41"/>
                </a:cxn>
              </a:cxnLst>
              <a:rect l="0" t="0" r="r" b="b"/>
              <a:pathLst>
                <a:path w="112" h="112">
                  <a:moveTo>
                    <a:pt x="80" y="3"/>
                  </a:moveTo>
                  <a:cubicBezTo>
                    <a:pt x="78" y="1"/>
                    <a:pt x="76" y="0"/>
                    <a:pt x="73" y="0"/>
                  </a:cubicBezTo>
                  <a:cubicBezTo>
                    <a:pt x="71" y="0"/>
                    <a:pt x="68" y="1"/>
                    <a:pt x="66" y="3"/>
                  </a:cubicBezTo>
                  <a:cubicBezTo>
                    <a:pt x="61" y="9"/>
                    <a:pt x="61" y="9"/>
                    <a:pt x="61" y="9"/>
                  </a:cubicBezTo>
                  <a:cubicBezTo>
                    <a:pt x="59" y="10"/>
                    <a:pt x="58" y="13"/>
                    <a:pt x="58" y="15"/>
                  </a:cubicBezTo>
                  <a:cubicBezTo>
                    <a:pt x="58" y="17"/>
                    <a:pt x="59" y="19"/>
                    <a:pt x="60" y="20"/>
                  </a:cubicBezTo>
                  <a:cubicBezTo>
                    <a:pt x="8" y="41"/>
                    <a:pt x="8" y="41"/>
                    <a:pt x="8" y="41"/>
                  </a:cubicBezTo>
                  <a:cubicBezTo>
                    <a:pt x="4" y="43"/>
                    <a:pt x="2" y="46"/>
                    <a:pt x="1" y="50"/>
                  </a:cubicBezTo>
                  <a:cubicBezTo>
                    <a:pt x="0" y="53"/>
                    <a:pt x="1" y="57"/>
                    <a:pt x="4" y="60"/>
                  </a:cubicBezTo>
                  <a:cubicBezTo>
                    <a:pt x="53" y="108"/>
                    <a:pt x="53" y="108"/>
                    <a:pt x="53" y="108"/>
                  </a:cubicBezTo>
                  <a:cubicBezTo>
                    <a:pt x="55" y="110"/>
                    <a:pt x="58" y="112"/>
                    <a:pt x="61" y="112"/>
                  </a:cubicBezTo>
                  <a:cubicBezTo>
                    <a:pt x="61" y="112"/>
                    <a:pt x="61" y="112"/>
                    <a:pt x="61" y="112"/>
                  </a:cubicBezTo>
                  <a:cubicBezTo>
                    <a:pt x="62" y="112"/>
                    <a:pt x="63" y="112"/>
                    <a:pt x="63" y="111"/>
                  </a:cubicBezTo>
                  <a:cubicBezTo>
                    <a:pt x="67" y="111"/>
                    <a:pt x="70" y="108"/>
                    <a:pt x="72" y="104"/>
                  </a:cubicBezTo>
                  <a:cubicBezTo>
                    <a:pt x="92" y="53"/>
                    <a:pt x="92" y="53"/>
                    <a:pt x="92" y="53"/>
                  </a:cubicBezTo>
                  <a:cubicBezTo>
                    <a:pt x="94" y="54"/>
                    <a:pt x="95" y="55"/>
                    <a:pt x="97" y="55"/>
                  </a:cubicBezTo>
                  <a:cubicBezTo>
                    <a:pt x="100" y="55"/>
                    <a:pt x="102" y="54"/>
                    <a:pt x="104" y="52"/>
                  </a:cubicBezTo>
                  <a:cubicBezTo>
                    <a:pt x="110" y="46"/>
                    <a:pt x="110" y="46"/>
                    <a:pt x="110" y="46"/>
                  </a:cubicBezTo>
                  <a:cubicBezTo>
                    <a:pt x="111" y="45"/>
                    <a:pt x="112" y="42"/>
                    <a:pt x="112" y="40"/>
                  </a:cubicBezTo>
                  <a:cubicBezTo>
                    <a:pt x="112" y="37"/>
                    <a:pt x="111" y="35"/>
                    <a:pt x="110" y="33"/>
                  </a:cubicBezTo>
                  <a:lnTo>
                    <a:pt x="80" y="3"/>
                  </a:lnTo>
                  <a:close/>
                  <a:moveTo>
                    <a:pt x="65" y="102"/>
                  </a:moveTo>
                  <a:cubicBezTo>
                    <a:pt x="64" y="103"/>
                    <a:pt x="63" y="104"/>
                    <a:pt x="62" y="104"/>
                  </a:cubicBezTo>
                  <a:cubicBezTo>
                    <a:pt x="61" y="104"/>
                    <a:pt x="61" y="104"/>
                    <a:pt x="61" y="104"/>
                  </a:cubicBezTo>
                  <a:cubicBezTo>
                    <a:pt x="60" y="104"/>
                    <a:pt x="59" y="104"/>
                    <a:pt x="58" y="103"/>
                  </a:cubicBezTo>
                  <a:cubicBezTo>
                    <a:pt x="9" y="55"/>
                    <a:pt x="9" y="55"/>
                    <a:pt x="9" y="55"/>
                  </a:cubicBezTo>
                  <a:cubicBezTo>
                    <a:pt x="9" y="54"/>
                    <a:pt x="8" y="52"/>
                    <a:pt x="8" y="51"/>
                  </a:cubicBezTo>
                  <a:cubicBezTo>
                    <a:pt x="9" y="50"/>
                    <a:pt x="9" y="49"/>
                    <a:pt x="11" y="48"/>
                  </a:cubicBezTo>
                  <a:cubicBezTo>
                    <a:pt x="34" y="39"/>
                    <a:pt x="34" y="39"/>
                    <a:pt x="34" y="39"/>
                  </a:cubicBezTo>
                  <a:cubicBezTo>
                    <a:pt x="51" y="44"/>
                    <a:pt x="67" y="39"/>
                    <a:pt x="83" y="56"/>
                  </a:cubicBezTo>
                  <a:lnTo>
                    <a:pt x="65" y="102"/>
                  </a:lnTo>
                  <a:close/>
                  <a:moveTo>
                    <a:pt x="104" y="41"/>
                  </a:moveTo>
                  <a:cubicBezTo>
                    <a:pt x="99" y="46"/>
                    <a:pt x="99" y="46"/>
                    <a:pt x="99" y="46"/>
                  </a:cubicBezTo>
                  <a:cubicBezTo>
                    <a:pt x="98" y="47"/>
                    <a:pt x="97" y="47"/>
                    <a:pt x="96" y="46"/>
                  </a:cubicBezTo>
                  <a:cubicBezTo>
                    <a:pt x="89" y="40"/>
                    <a:pt x="89" y="40"/>
                    <a:pt x="89" y="40"/>
                  </a:cubicBezTo>
                  <a:cubicBezTo>
                    <a:pt x="84" y="53"/>
                    <a:pt x="84" y="53"/>
                    <a:pt x="84" y="53"/>
                  </a:cubicBezTo>
                  <a:cubicBezTo>
                    <a:pt x="84" y="52"/>
                    <a:pt x="84" y="52"/>
                    <a:pt x="84" y="52"/>
                  </a:cubicBezTo>
                  <a:cubicBezTo>
                    <a:pt x="73" y="41"/>
                    <a:pt x="61" y="39"/>
                    <a:pt x="50" y="38"/>
                  </a:cubicBezTo>
                  <a:cubicBezTo>
                    <a:pt x="47" y="38"/>
                    <a:pt x="44" y="37"/>
                    <a:pt x="40" y="36"/>
                  </a:cubicBezTo>
                  <a:cubicBezTo>
                    <a:pt x="73" y="23"/>
                    <a:pt x="73" y="23"/>
                    <a:pt x="73" y="23"/>
                  </a:cubicBezTo>
                  <a:cubicBezTo>
                    <a:pt x="66" y="17"/>
                    <a:pt x="66" y="17"/>
                    <a:pt x="66" y="17"/>
                  </a:cubicBezTo>
                  <a:cubicBezTo>
                    <a:pt x="66" y="16"/>
                    <a:pt x="66" y="15"/>
                    <a:pt x="66" y="14"/>
                  </a:cubicBezTo>
                  <a:cubicBezTo>
                    <a:pt x="72" y="9"/>
                    <a:pt x="72" y="9"/>
                    <a:pt x="72" y="9"/>
                  </a:cubicBezTo>
                  <a:cubicBezTo>
                    <a:pt x="73" y="8"/>
                    <a:pt x="74" y="8"/>
                    <a:pt x="75" y="9"/>
                  </a:cubicBezTo>
                  <a:cubicBezTo>
                    <a:pt x="104" y="38"/>
                    <a:pt x="104" y="38"/>
                    <a:pt x="104" y="38"/>
                  </a:cubicBezTo>
                  <a:cubicBezTo>
                    <a:pt x="105" y="39"/>
                    <a:pt x="105" y="40"/>
                    <a:pt x="104" y="41"/>
                  </a:cubicBezTo>
                  <a:close/>
                  <a:moveTo>
                    <a:pt x="104" y="41"/>
                  </a:moveTo>
                  <a:cubicBezTo>
                    <a:pt x="104" y="41"/>
                    <a:pt x="104" y="41"/>
                    <a:pt x="104" y="41"/>
                  </a:cubicBezTo>
                </a:path>
              </a:pathLst>
            </a:custGeom>
            <a:grp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6" name="Freeform 94"/>
            <p:cNvSpPr>
              <a:spLocks noEditPoints="1"/>
            </p:cNvSpPr>
            <p:nvPr/>
          </p:nvSpPr>
          <p:spPr bwMode="auto">
            <a:xfrm>
              <a:off x="8939213" y="2084388"/>
              <a:ext cx="55563" cy="57150"/>
            </a:xfrm>
            <a:custGeom>
              <a:avLst/>
              <a:gdLst/>
              <a:ahLst/>
              <a:cxnLst>
                <a:cxn ang="0">
                  <a:pos x="10" y="19"/>
                </a:cxn>
                <a:cxn ang="0">
                  <a:pos x="19" y="10"/>
                </a:cxn>
                <a:cxn ang="0">
                  <a:pos x="10" y="0"/>
                </a:cxn>
                <a:cxn ang="0">
                  <a:pos x="0" y="10"/>
                </a:cxn>
                <a:cxn ang="0">
                  <a:pos x="10" y="19"/>
                </a:cxn>
                <a:cxn ang="0">
                  <a:pos x="10" y="4"/>
                </a:cxn>
                <a:cxn ang="0">
                  <a:pos x="16" y="10"/>
                </a:cxn>
                <a:cxn ang="0">
                  <a:pos x="10" y="16"/>
                </a:cxn>
                <a:cxn ang="0">
                  <a:pos x="4" y="10"/>
                </a:cxn>
                <a:cxn ang="0">
                  <a:pos x="10" y="4"/>
                </a:cxn>
                <a:cxn ang="0">
                  <a:pos x="10" y="4"/>
                </a:cxn>
                <a:cxn ang="0">
                  <a:pos x="10" y="4"/>
                </a:cxn>
              </a:cxnLst>
              <a:rect l="0" t="0" r="r" b="b"/>
              <a:pathLst>
                <a:path w="19" h="19">
                  <a:moveTo>
                    <a:pt x="10" y="19"/>
                  </a:moveTo>
                  <a:cubicBezTo>
                    <a:pt x="15" y="19"/>
                    <a:pt x="19" y="15"/>
                    <a:pt x="19" y="10"/>
                  </a:cubicBezTo>
                  <a:cubicBezTo>
                    <a:pt x="19" y="5"/>
                    <a:pt x="15" y="0"/>
                    <a:pt x="10" y="0"/>
                  </a:cubicBezTo>
                  <a:cubicBezTo>
                    <a:pt x="5" y="0"/>
                    <a:pt x="0" y="5"/>
                    <a:pt x="0" y="10"/>
                  </a:cubicBezTo>
                  <a:cubicBezTo>
                    <a:pt x="0" y="15"/>
                    <a:pt x="5" y="19"/>
                    <a:pt x="10" y="19"/>
                  </a:cubicBezTo>
                  <a:close/>
                  <a:moveTo>
                    <a:pt x="10" y="4"/>
                  </a:moveTo>
                  <a:cubicBezTo>
                    <a:pt x="13" y="4"/>
                    <a:pt x="16" y="7"/>
                    <a:pt x="16" y="10"/>
                  </a:cubicBezTo>
                  <a:cubicBezTo>
                    <a:pt x="16" y="13"/>
                    <a:pt x="13" y="16"/>
                    <a:pt x="10" y="16"/>
                  </a:cubicBezTo>
                  <a:cubicBezTo>
                    <a:pt x="7" y="16"/>
                    <a:pt x="4" y="13"/>
                    <a:pt x="4" y="10"/>
                  </a:cubicBezTo>
                  <a:cubicBezTo>
                    <a:pt x="4" y="7"/>
                    <a:pt x="7" y="4"/>
                    <a:pt x="10" y="4"/>
                  </a:cubicBezTo>
                  <a:close/>
                  <a:moveTo>
                    <a:pt x="10" y="4"/>
                  </a:moveTo>
                  <a:cubicBezTo>
                    <a:pt x="10" y="4"/>
                    <a:pt x="10" y="4"/>
                    <a:pt x="10" y="4"/>
                  </a:cubicBezTo>
                </a:path>
              </a:pathLst>
            </a:custGeom>
            <a:grp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7" name="Freeform 95"/>
            <p:cNvSpPr>
              <a:spLocks noEditPoints="1"/>
            </p:cNvSpPr>
            <p:nvPr/>
          </p:nvSpPr>
          <p:spPr bwMode="auto">
            <a:xfrm>
              <a:off x="9085263" y="1906588"/>
              <a:ext cx="55563" cy="55563"/>
            </a:xfrm>
            <a:custGeom>
              <a:avLst/>
              <a:gdLst/>
              <a:ahLst/>
              <a:cxnLst>
                <a:cxn ang="0">
                  <a:pos x="10" y="0"/>
                </a:cxn>
                <a:cxn ang="0">
                  <a:pos x="0" y="9"/>
                </a:cxn>
                <a:cxn ang="0">
                  <a:pos x="10" y="19"/>
                </a:cxn>
                <a:cxn ang="0">
                  <a:pos x="19" y="9"/>
                </a:cxn>
                <a:cxn ang="0">
                  <a:pos x="10" y="0"/>
                </a:cxn>
                <a:cxn ang="0">
                  <a:pos x="10" y="15"/>
                </a:cxn>
                <a:cxn ang="0">
                  <a:pos x="4" y="9"/>
                </a:cxn>
                <a:cxn ang="0">
                  <a:pos x="10" y="4"/>
                </a:cxn>
                <a:cxn ang="0">
                  <a:pos x="16" y="9"/>
                </a:cxn>
                <a:cxn ang="0">
                  <a:pos x="10" y="15"/>
                </a:cxn>
                <a:cxn ang="0">
                  <a:pos x="10" y="15"/>
                </a:cxn>
                <a:cxn ang="0">
                  <a:pos x="10" y="15"/>
                </a:cxn>
              </a:cxnLst>
              <a:rect l="0" t="0" r="r" b="b"/>
              <a:pathLst>
                <a:path w="19" h="19">
                  <a:moveTo>
                    <a:pt x="10" y="0"/>
                  </a:moveTo>
                  <a:cubicBezTo>
                    <a:pt x="4" y="0"/>
                    <a:pt x="0" y="4"/>
                    <a:pt x="0" y="9"/>
                  </a:cubicBezTo>
                  <a:cubicBezTo>
                    <a:pt x="0" y="15"/>
                    <a:pt x="4" y="19"/>
                    <a:pt x="10" y="19"/>
                  </a:cubicBezTo>
                  <a:cubicBezTo>
                    <a:pt x="15" y="19"/>
                    <a:pt x="19" y="15"/>
                    <a:pt x="19" y="9"/>
                  </a:cubicBezTo>
                  <a:cubicBezTo>
                    <a:pt x="19" y="4"/>
                    <a:pt x="15" y="0"/>
                    <a:pt x="10" y="0"/>
                  </a:cubicBezTo>
                  <a:close/>
                  <a:moveTo>
                    <a:pt x="10" y="15"/>
                  </a:moveTo>
                  <a:cubicBezTo>
                    <a:pt x="7" y="15"/>
                    <a:pt x="4" y="13"/>
                    <a:pt x="4" y="9"/>
                  </a:cubicBezTo>
                  <a:cubicBezTo>
                    <a:pt x="4" y="6"/>
                    <a:pt x="7" y="4"/>
                    <a:pt x="10" y="4"/>
                  </a:cubicBezTo>
                  <a:cubicBezTo>
                    <a:pt x="13" y="4"/>
                    <a:pt x="16" y="6"/>
                    <a:pt x="16" y="9"/>
                  </a:cubicBezTo>
                  <a:cubicBezTo>
                    <a:pt x="16" y="13"/>
                    <a:pt x="13" y="15"/>
                    <a:pt x="10" y="15"/>
                  </a:cubicBezTo>
                  <a:close/>
                  <a:moveTo>
                    <a:pt x="10" y="15"/>
                  </a:moveTo>
                  <a:cubicBezTo>
                    <a:pt x="10" y="15"/>
                    <a:pt x="10" y="15"/>
                    <a:pt x="10" y="15"/>
                  </a:cubicBezTo>
                </a:path>
              </a:pathLst>
            </a:custGeom>
            <a:grp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8" name="Freeform 96"/>
            <p:cNvSpPr>
              <a:spLocks noEditPoints="1"/>
            </p:cNvSpPr>
            <p:nvPr/>
          </p:nvSpPr>
          <p:spPr bwMode="auto">
            <a:xfrm>
              <a:off x="8872538" y="2073276"/>
              <a:ext cx="46038" cy="47625"/>
            </a:xfrm>
            <a:custGeom>
              <a:avLst/>
              <a:gdLst/>
              <a:ahLst/>
              <a:cxnLst>
                <a:cxn ang="0">
                  <a:pos x="0" y="8"/>
                </a:cxn>
                <a:cxn ang="0">
                  <a:pos x="8" y="16"/>
                </a:cxn>
                <a:cxn ang="0">
                  <a:pos x="16" y="8"/>
                </a:cxn>
                <a:cxn ang="0">
                  <a:pos x="8" y="0"/>
                </a:cxn>
                <a:cxn ang="0">
                  <a:pos x="0" y="8"/>
                </a:cxn>
                <a:cxn ang="0">
                  <a:pos x="8" y="4"/>
                </a:cxn>
                <a:cxn ang="0">
                  <a:pos x="12" y="8"/>
                </a:cxn>
                <a:cxn ang="0">
                  <a:pos x="8" y="12"/>
                </a:cxn>
                <a:cxn ang="0">
                  <a:pos x="4" y="8"/>
                </a:cxn>
                <a:cxn ang="0">
                  <a:pos x="8" y="4"/>
                </a:cxn>
                <a:cxn ang="0">
                  <a:pos x="8" y="4"/>
                </a:cxn>
                <a:cxn ang="0">
                  <a:pos x="8" y="4"/>
                </a:cxn>
              </a:cxnLst>
              <a:rect l="0" t="0" r="r" b="b"/>
              <a:pathLst>
                <a:path w="16" h="16">
                  <a:moveTo>
                    <a:pt x="0" y="8"/>
                  </a:moveTo>
                  <a:cubicBezTo>
                    <a:pt x="0" y="12"/>
                    <a:pt x="4" y="16"/>
                    <a:pt x="8" y="16"/>
                  </a:cubicBezTo>
                  <a:cubicBezTo>
                    <a:pt x="12" y="16"/>
                    <a:pt x="16" y="12"/>
                    <a:pt x="16" y="8"/>
                  </a:cubicBezTo>
                  <a:cubicBezTo>
                    <a:pt x="16" y="4"/>
                    <a:pt x="12" y="0"/>
                    <a:pt x="8" y="0"/>
                  </a:cubicBezTo>
                  <a:cubicBezTo>
                    <a:pt x="4" y="0"/>
                    <a:pt x="0" y="4"/>
                    <a:pt x="0" y="8"/>
                  </a:cubicBezTo>
                  <a:close/>
                  <a:moveTo>
                    <a:pt x="8" y="4"/>
                  </a:moveTo>
                  <a:cubicBezTo>
                    <a:pt x="10" y="4"/>
                    <a:pt x="12" y="6"/>
                    <a:pt x="12" y="8"/>
                  </a:cubicBezTo>
                  <a:cubicBezTo>
                    <a:pt x="12" y="10"/>
                    <a:pt x="10" y="12"/>
                    <a:pt x="8" y="12"/>
                  </a:cubicBezTo>
                  <a:cubicBezTo>
                    <a:pt x="6" y="12"/>
                    <a:pt x="4" y="10"/>
                    <a:pt x="4" y="8"/>
                  </a:cubicBezTo>
                  <a:cubicBezTo>
                    <a:pt x="4" y="6"/>
                    <a:pt x="6" y="4"/>
                    <a:pt x="8" y="4"/>
                  </a:cubicBezTo>
                  <a:close/>
                  <a:moveTo>
                    <a:pt x="8" y="4"/>
                  </a:moveTo>
                  <a:cubicBezTo>
                    <a:pt x="8" y="4"/>
                    <a:pt x="8" y="4"/>
                    <a:pt x="8" y="4"/>
                  </a:cubicBezTo>
                </a:path>
              </a:pathLst>
            </a:custGeom>
            <a:grp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9" name="Freeform 97"/>
            <p:cNvSpPr>
              <a:spLocks noEditPoints="1"/>
            </p:cNvSpPr>
            <p:nvPr/>
          </p:nvSpPr>
          <p:spPr bwMode="auto">
            <a:xfrm>
              <a:off x="8918575" y="2152651"/>
              <a:ext cx="20638" cy="23813"/>
            </a:xfrm>
            <a:custGeom>
              <a:avLst/>
              <a:gdLst/>
              <a:ahLst/>
              <a:cxnLst>
                <a:cxn ang="0">
                  <a:pos x="7" y="4"/>
                </a:cxn>
                <a:cxn ang="0">
                  <a:pos x="3" y="8"/>
                </a:cxn>
                <a:cxn ang="0">
                  <a:pos x="0" y="4"/>
                </a:cxn>
                <a:cxn ang="0">
                  <a:pos x="3" y="0"/>
                </a:cxn>
                <a:cxn ang="0">
                  <a:pos x="7" y="4"/>
                </a:cxn>
                <a:cxn ang="0">
                  <a:pos x="7" y="4"/>
                </a:cxn>
                <a:cxn ang="0">
                  <a:pos x="7" y="4"/>
                </a:cxn>
              </a:cxnLst>
              <a:rect l="0" t="0" r="r" b="b"/>
              <a:pathLst>
                <a:path w="7" h="8">
                  <a:moveTo>
                    <a:pt x="7" y="4"/>
                  </a:moveTo>
                  <a:cubicBezTo>
                    <a:pt x="7" y="6"/>
                    <a:pt x="6" y="8"/>
                    <a:pt x="3" y="8"/>
                  </a:cubicBezTo>
                  <a:cubicBezTo>
                    <a:pt x="1" y="8"/>
                    <a:pt x="0" y="6"/>
                    <a:pt x="0" y="4"/>
                  </a:cubicBezTo>
                  <a:cubicBezTo>
                    <a:pt x="0" y="2"/>
                    <a:pt x="1" y="0"/>
                    <a:pt x="3" y="0"/>
                  </a:cubicBezTo>
                  <a:cubicBezTo>
                    <a:pt x="6" y="0"/>
                    <a:pt x="7" y="2"/>
                    <a:pt x="7" y="4"/>
                  </a:cubicBezTo>
                  <a:close/>
                  <a:moveTo>
                    <a:pt x="7" y="4"/>
                  </a:moveTo>
                  <a:cubicBezTo>
                    <a:pt x="7" y="4"/>
                    <a:pt x="7" y="4"/>
                    <a:pt x="7" y="4"/>
                  </a:cubicBezTo>
                </a:path>
              </a:pathLst>
            </a:custGeom>
            <a:grp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0" name="Freeform 98"/>
            <p:cNvSpPr>
              <a:spLocks noEditPoints="1"/>
            </p:cNvSpPr>
            <p:nvPr/>
          </p:nvSpPr>
          <p:spPr bwMode="auto">
            <a:xfrm>
              <a:off x="9096375" y="1985963"/>
              <a:ext cx="23813" cy="20638"/>
            </a:xfrm>
            <a:custGeom>
              <a:avLst/>
              <a:gdLst/>
              <a:ahLst/>
              <a:cxnLst>
                <a:cxn ang="0">
                  <a:pos x="8" y="4"/>
                </a:cxn>
                <a:cxn ang="0">
                  <a:pos x="4" y="7"/>
                </a:cxn>
                <a:cxn ang="0">
                  <a:pos x="0" y="4"/>
                </a:cxn>
                <a:cxn ang="0">
                  <a:pos x="4" y="0"/>
                </a:cxn>
                <a:cxn ang="0">
                  <a:pos x="8" y="4"/>
                </a:cxn>
                <a:cxn ang="0">
                  <a:pos x="8" y="4"/>
                </a:cxn>
                <a:cxn ang="0">
                  <a:pos x="8" y="4"/>
                </a:cxn>
              </a:cxnLst>
              <a:rect l="0" t="0" r="r" b="b"/>
              <a:pathLst>
                <a:path w="8" h="7">
                  <a:moveTo>
                    <a:pt x="8" y="4"/>
                  </a:moveTo>
                  <a:cubicBezTo>
                    <a:pt x="8" y="6"/>
                    <a:pt x="6" y="7"/>
                    <a:pt x="4" y="7"/>
                  </a:cubicBezTo>
                  <a:cubicBezTo>
                    <a:pt x="2" y="7"/>
                    <a:pt x="0" y="6"/>
                    <a:pt x="0" y="4"/>
                  </a:cubicBezTo>
                  <a:cubicBezTo>
                    <a:pt x="0" y="1"/>
                    <a:pt x="2" y="0"/>
                    <a:pt x="4" y="0"/>
                  </a:cubicBezTo>
                  <a:cubicBezTo>
                    <a:pt x="6" y="0"/>
                    <a:pt x="8" y="1"/>
                    <a:pt x="8" y="4"/>
                  </a:cubicBezTo>
                  <a:close/>
                  <a:moveTo>
                    <a:pt x="8" y="4"/>
                  </a:moveTo>
                  <a:cubicBezTo>
                    <a:pt x="8" y="4"/>
                    <a:pt x="8" y="4"/>
                    <a:pt x="8" y="4"/>
                  </a:cubicBezTo>
                </a:path>
              </a:pathLst>
            </a:custGeom>
            <a:grp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1" name="Freeform 131"/>
          <p:cNvSpPr>
            <a:spLocks noEditPoints="1"/>
          </p:cNvSpPr>
          <p:nvPr/>
        </p:nvSpPr>
        <p:spPr bwMode="auto">
          <a:xfrm>
            <a:off x="6987917" y="3803509"/>
            <a:ext cx="566548" cy="531606"/>
          </a:xfrm>
          <a:custGeom>
            <a:avLst/>
            <a:gdLst/>
            <a:ahLst/>
            <a:cxnLst>
              <a:cxn ang="0">
                <a:pos x="111" y="0"/>
              </a:cxn>
              <a:cxn ang="0">
                <a:pos x="12" y="0"/>
              </a:cxn>
              <a:cxn ang="0">
                <a:pos x="0" y="12"/>
              </a:cxn>
              <a:cxn ang="0">
                <a:pos x="0" y="88"/>
              </a:cxn>
              <a:cxn ang="0">
                <a:pos x="12" y="100"/>
              </a:cxn>
              <a:cxn ang="0">
                <a:pos x="50" y="100"/>
              </a:cxn>
              <a:cxn ang="0">
                <a:pos x="50" y="104"/>
              </a:cxn>
              <a:cxn ang="0">
                <a:pos x="26" y="108"/>
              </a:cxn>
              <a:cxn ang="0">
                <a:pos x="23" y="111"/>
              </a:cxn>
              <a:cxn ang="0">
                <a:pos x="27" y="115"/>
              </a:cxn>
              <a:cxn ang="0">
                <a:pos x="96" y="115"/>
              </a:cxn>
              <a:cxn ang="0">
                <a:pos x="100" y="111"/>
              </a:cxn>
              <a:cxn ang="0">
                <a:pos x="97" y="108"/>
              </a:cxn>
              <a:cxn ang="0">
                <a:pos x="73" y="104"/>
              </a:cxn>
              <a:cxn ang="0">
                <a:pos x="73" y="100"/>
              </a:cxn>
              <a:cxn ang="0">
                <a:pos x="111" y="100"/>
              </a:cxn>
              <a:cxn ang="0">
                <a:pos x="123" y="88"/>
              </a:cxn>
              <a:cxn ang="0">
                <a:pos x="123" y="12"/>
              </a:cxn>
              <a:cxn ang="0">
                <a:pos x="111" y="0"/>
              </a:cxn>
              <a:cxn ang="0">
                <a:pos x="115" y="88"/>
              </a:cxn>
              <a:cxn ang="0">
                <a:pos x="111" y="92"/>
              </a:cxn>
              <a:cxn ang="0">
                <a:pos x="12" y="92"/>
              </a:cxn>
              <a:cxn ang="0">
                <a:pos x="8" y="88"/>
              </a:cxn>
              <a:cxn ang="0">
                <a:pos x="8" y="12"/>
              </a:cxn>
              <a:cxn ang="0">
                <a:pos x="12" y="8"/>
              </a:cxn>
              <a:cxn ang="0">
                <a:pos x="111" y="8"/>
              </a:cxn>
              <a:cxn ang="0">
                <a:pos x="115" y="12"/>
              </a:cxn>
              <a:cxn ang="0">
                <a:pos x="115" y="88"/>
              </a:cxn>
              <a:cxn ang="0">
                <a:pos x="104" y="15"/>
              </a:cxn>
              <a:cxn ang="0">
                <a:pos x="19" y="15"/>
              </a:cxn>
              <a:cxn ang="0">
                <a:pos x="16" y="19"/>
              </a:cxn>
              <a:cxn ang="0">
                <a:pos x="16" y="73"/>
              </a:cxn>
              <a:cxn ang="0">
                <a:pos x="19" y="77"/>
              </a:cxn>
              <a:cxn ang="0">
                <a:pos x="104" y="77"/>
              </a:cxn>
              <a:cxn ang="0">
                <a:pos x="108" y="73"/>
              </a:cxn>
              <a:cxn ang="0">
                <a:pos x="108" y="19"/>
              </a:cxn>
              <a:cxn ang="0">
                <a:pos x="104" y="15"/>
              </a:cxn>
              <a:cxn ang="0">
                <a:pos x="104" y="73"/>
              </a:cxn>
              <a:cxn ang="0">
                <a:pos x="19" y="73"/>
              </a:cxn>
              <a:cxn ang="0">
                <a:pos x="19" y="19"/>
              </a:cxn>
              <a:cxn ang="0">
                <a:pos x="104" y="19"/>
              </a:cxn>
              <a:cxn ang="0">
                <a:pos x="104" y="73"/>
              </a:cxn>
              <a:cxn ang="0">
                <a:pos x="104" y="73"/>
              </a:cxn>
              <a:cxn ang="0">
                <a:pos x="104" y="73"/>
              </a:cxn>
            </a:cxnLst>
            <a:rect l="0" t="0" r="r" b="b"/>
            <a:pathLst>
              <a:path w="123" h="115">
                <a:moveTo>
                  <a:pt x="111" y="0"/>
                </a:moveTo>
                <a:cubicBezTo>
                  <a:pt x="12" y="0"/>
                  <a:pt x="12" y="0"/>
                  <a:pt x="12" y="0"/>
                </a:cubicBezTo>
                <a:cubicBezTo>
                  <a:pt x="5" y="0"/>
                  <a:pt x="0" y="5"/>
                  <a:pt x="0" y="12"/>
                </a:cubicBezTo>
                <a:cubicBezTo>
                  <a:pt x="0" y="88"/>
                  <a:pt x="0" y="88"/>
                  <a:pt x="0" y="88"/>
                </a:cubicBezTo>
                <a:cubicBezTo>
                  <a:pt x="0" y="95"/>
                  <a:pt x="5" y="100"/>
                  <a:pt x="12" y="100"/>
                </a:cubicBezTo>
                <a:cubicBezTo>
                  <a:pt x="50" y="100"/>
                  <a:pt x="50" y="100"/>
                  <a:pt x="50" y="100"/>
                </a:cubicBezTo>
                <a:cubicBezTo>
                  <a:pt x="50" y="104"/>
                  <a:pt x="50" y="104"/>
                  <a:pt x="50" y="104"/>
                </a:cubicBezTo>
                <a:cubicBezTo>
                  <a:pt x="26" y="108"/>
                  <a:pt x="26" y="108"/>
                  <a:pt x="26" y="108"/>
                </a:cubicBezTo>
                <a:cubicBezTo>
                  <a:pt x="24" y="108"/>
                  <a:pt x="23" y="109"/>
                  <a:pt x="23" y="111"/>
                </a:cubicBezTo>
                <a:cubicBezTo>
                  <a:pt x="23" y="113"/>
                  <a:pt x="25" y="115"/>
                  <a:pt x="27" y="115"/>
                </a:cubicBezTo>
                <a:cubicBezTo>
                  <a:pt x="96" y="115"/>
                  <a:pt x="96" y="115"/>
                  <a:pt x="96" y="115"/>
                </a:cubicBezTo>
                <a:cubicBezTo>
                  <a:pt x="98" y="115"/>
                  <a:pt x="100" y="113"/>
                  <a:pt x="100" y="111"/>
                </a:cubicBezTo>
                <a:cubicBezTo>
                  <a:pt x="100" y="109"/>
                  <a:pt x="99" y="108"/>
                  <a:pt x="97" y="108"/>
                </a:cubicBezTo>
                <a:cubicBezTo>
                  <a:pt x="73" y="104"/>
                  <a:pt x="73" y="104"/>
                  <a:pt x="73" y="104"/>
                </a:cubicBezTo>
                <a:cubicBezTo>
                  <a:pt x="73" y="100"/>
                  <a:pt x="73" y="100"/>
                  <a:pt x="73" y="100"/>
                </a:cubicBezTo>
                <a:cubicBezTo>
                  <a:pt x="111" y="100"/>
                  <a:pt x="111" y="100"/>
                  <a:pt x="111" y="100"/>
                </a:cubicBezTo>
                <a:cubicBezTo>
                  <a:pt x="118" y="100"/>
                  <a:pt x="123" y="95"/>
                  <a:pt x="123" y="88"/>
                </a:cubicBezTo>
                <a:cubicBezTo>
                  <a:pt x="123" y="12"/>
                  <a:pt x="123" y="12"/>
                  <a:pt x="123" y="12"/>
                </a:cubicBezTo>
                <a:cubicBezTo>
                  <a:pt x="123" y="5"/>
                  <a:pt x="118" y="0"/>
                  <a:pt x="111" y="0"/>
                </a:cubicBezTo>
                <a:close/>
                <a:moveTo>
                  <a:pt x="115" y="88"/>
                </a:moveTo>
                <a:cubicBezTo>
                  <a:pt x="115" y="90"/>
                  <a:pt x="114" y="92"/>
                  <a:pt x="111" y="92"/>
                </a:cubicBezTo>
                <a:cubicBezTo>
                  <a:pt x="12" y="92"/>
                  <a:pt x="12" y="92"/>
                  <a:pt x="12" y="92"/>
                </a:cubicBezTo>
                <a:cubicBezTo>
                  <a:pt x="10" y="92"/>
                  <a:pt x="8" y="90"/>
                  <a:pt x="8" y="88"/>
                </a:cubicBezTo>
                <a:cubicBezTo>
                  <a:pt x="8" y="12"/>
                  <a:pt x="8" y="12"/>
                  <a:pt x="8" y="12"/>
                </a:cubicBezTo>
                <a:cubicBezTo>
                  <a:pt x="8" y="9"/>
                  <a:pt x="10" y="8"/>
                  <a:pt x="12" y="8"/>
                </a:cubicBezTo>
                <a:cubicBezTo>
                  <a:pt x="111" y="8"/>
                  <a:pt x="111" y="8"/>
                  <a:pt x="111" y="8"/>
                </a:cubicBezTo>
                <a:cubicBezTo>
                  <a:pt x="114" y="8"/>
                  <a:pt x="115" y="9"/>
                  <a:pt x="115" y="12"/>
                </a:cubicBezTo>
                <a:lnTo>
                  <a:pt x="115" y="88"/>
                </a:lnTo>
                <a:close/>
                <a:moveTo>
                  <a:pt x="104" y="15"/>
                </a:moveTo>
                <a:cubicBezTo>
                  <a:pt x="19" y="15"/>
                  <a:pt x="19" y="15"/>
                  <a:pt x="19" y="15"/>
                </a:cubicBezTo>
                <a:cubicBezTo>
                  <a:pt x="17" y="15"/>
                  <a:pt x="16" y="17"/>
                  <a:pt x="16" y="19"/>
                </a:cubicBezTo>
                <a:cubicBezTo>
                  <a:pt x="16" y="73"/>
                  <a:pt x="16" y="73"/>
                  <a:pt x="16" y="73"/>
                </a:cubicBezTo>
                <a:cubicBezTo>
                  <a:pt x="16" y="75"/>
                  <a:pt x="17" y="77"/>
                  <a:pt x="19" y="77"/>
                </a:cubicBezTo>
                <a:cubicBezTo>
                  <a:pt x="104" y="77"/>
                  <a:pt x="104" y="77"/>
                  <a:pt x="104" y="77"/>
                </a:cubicBezTo>
                <a:cubicBezTo>
                  <a:pt x="106" y="77"/>
                  <a:pt x="108" y="75"/>
                  <a:pt x="108" y="73"/>
                </a:cubicBezTo>
                <a:cubicBezTo>
                  <a:pt x="108" y="19"/>
                  <a:pt x="108" y="19"/>
                  <a:pt x="108" y="19"/>
                </a:cubicBezTo>
                <a:cubicBezTo>
                  <a:pt x="108" y="17"/>
                  <a:pt x="106" y="15"/>
                  <a:pt x="104" y="15"/>
                </a:cubicBezTo>
                <a:close/>
                <a:moveTo>
                  <a:pt x="104" y="73"/>
                </a:moveTo>
                <a:cubicBezTo>
                  <a:pt x="19" y="73"/>
                  <a:pt x="19" y="73"/>
                  <a:pt x="19" y="73"/>
                </a:cubicBezTo>
                <a:cubicBezTo>
                  <a:pt x="19" y="19"/>
                  <a:pt x="19" y="19"/>
                  <a:pt x="19" y="19"/>
                </a:cubicBezTo>
                <a:cubicBezTo>
                  <a:pt x="104" y="19"/>
                  <a:pt x="104" y="19"/>
                  <a:pt x="104" y="19"/>
                </a:cubicBezTo>
                <a:lnTo>
                  <a:pt x="104" y="73"/>
                </a:lnTo>
                <a:close/>
                <a:moveTo>
                  <a:pt x="104" y="73"/>
                </a:moveTo>
                <a:cubicBezTo>
                  <a:pt x="104" y="73"/>
                  <a:pt x="104" y="73"/>
                  <a:pt x="104" y="73"/>
                </a:cubicBez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2" name="Group 32"/>
          <p:cNvGrpSpPr/>
          <p:nvPr/>
        </p:nvGrpSpPr>
        <p:grpSpPr>
          <a:xfrm>
            <a:off x="8127442" y="3313127"/>
            <a:ext cx="566548" cy="531606"/>
            <a:chOff x="6373813" y="2717801"/>
            <a:chExt cx="360363" cy="338138"/>
          </a:xfrm>
          <a:solidFill>
            <a:schemeClr val="bg1"/>
          </a:solidFill>
        </p:grpSpPr>
        <p:sp>
          <p:nvSpPr>
            <p:cNvPr id="23" name="Freeform 132"/>
            <p:cNvSpPr>
              <a:spLocks noEditPoints="1"/>
            </p:cNvSpPr>
            <p:nvPr/>
          </p:nvSpPr>
          <p:spPr bwMode="auto">
            <a:xfrm>
              <a:off x="6373813" y="2717801"/>
              <a:ext cx="360363" cy="338138"/>
            </a:xfrm>
            <a:custGeom>
              <a:avLst/>
              <a:gdLst/>
              <a:ahLst/>
              <a:cxnLst>
                <a:cxn ang="0">
                  <a:pos x="121" y="25"/>
                </a:cxn>
                <a:cxn ang="0">
                  <a:pos x="98" y="2"/>
                </a:cxn>
                <a:cxn ang="0">
                  <a:pos x="92" y="0"/>
                </a:cxn>
                <a:cxn ang="0">
                  <a:pos x="12" y="0"/>
                </a:cxn>
                <a:cxn ang="0">
                  <a:pos x="0" y="11"/>
                </a:cxn>
                <a:cxn ang="0">
                  <a:pos x="0" y="104"/>
                </a:cxn>
                <a:cxn ang="0">
                  <a:pos x="12" y="115"/>
                </a:cxn>
                <a:cxn ang="0">
                  <a:pos x="111" y="115"/>
                </a:cxn>
                <a:cxn ang="0">
                  <a:pos x="123" y="104"/>
                </a:cxn>
                <a:cxn ang="0">
                  <a:pos x="123" y="31"/>
                </a:cxn>
                <a:cxn ang="0">
                  <a:pos x="121" y="25"/>
                </a:cxn>
                <a:cxn ang="0">
                  <a:pos x="115" y="104"/>
                </a:cxn>
                <a:cxn ang="0">
                  <a:pos x="111" y="107"/>
                </a:cxn>
                <a:cxn ang="0">
                  <a:pos x="12" y="107"/>
                </a:cxn>
                <a:cxn ang="0">
                  <a:pos x="8" y="104"/>
                </a:cxn>
                <a:cxn ang="0">
                  <a:pos x="8" y="11"/>
                </a:cxn>
                <a:cxn ang="0">
                  <a:pos x="12" y="8"/>
                </a:cxn>
                <a:cxn ang="0">
                  <a:pos x="88" y="8"/>
                </a:cxn>
                <a:cxn ang="0">
                  <a:pos x="88" y="23"/>
                </a:cxn>
                <a:cxn ang="0">
                  <a:pos x="100" y="35"/>
                </a:cxn>
                <a:cxn ang="0">
                  <a:pos x="115" y="35"/>
                </a:cxn>
                <a:cxn ang="0">
                  <a:pos x="115" y="104"/>
                </a:cxn>
                <a:cxn ang="0">
                  <a:pos x="104" y="31"/>
                </a:cxn>
                <a:cxn ang="0">
                  <a:pos x="100" y="31"/>
                </a:cxn>
                <a:cxn ang="0">
                  <a:pos x="92" y="23"/>
                </a:cxn>
                <a:cxn ang="0">
                  <a:pos x="92" y="8"/>
                </a:cxn>
                <a:cxn ang="0">
                  <a:pos x="115" y="31"/>
                </a:cxn>
                <a:cxn ang="0">
                  <a:pos x="104" y="31"/>
                </a:cxn>
                <a:cxn ang="0">
                  <a:pos x="104" y="31"/>
                </a:cxn>
                <a:cxn ang="0">
                  <a:pos x="104" y="31"/>
                </a:cxn>
              </a:cxnLst>
              <a:rect l="0" t="0" r="r" b="b"/>
              <a:pathLst>
                <a:path w="123" h="115">
                  <a:moveTo>
                    <a:pt x="121" y="25"/>
                  </a:moveTo>
                  <a:cubicBezTo>
                    <a:pt x="98" y="2"/>
                    <a:pt x="98" y="2"/>
                    <a:pt x="98" y="2"/>
                  </a:cubicBezTo>
                  <a:cubicBezTo>
                    <a:pt x="96" y="1"/>
                    <a:pt x="94" y="0"/>
                    <a:pt x="92" y="0"/>
                  </a:cubicBezTo>
                  <a:cubicBezTo>
                    <a:pt x="12" y="0"/>
                    <a:pt x="12" y="0"/>
                    <a:pt x="12" y="0"/>
                  </a:cubicBezTo>
                  <a:cubicBezTo>
                    <a:pt x="5" y="0"/>
                    <a:pt x="0" y="5"/>
                    <a:pt x="0" y="11"/>
                  </a:cubicBezTo>
                  <a:cubicBezTo>
                    <a:pt x="0" y="104"/>
                    <a:pt x="0" y="104"/>
                    <a:pt x="0" y="104"/>
                  </a:cubicBezTo>
                  <a:cubicBezTo>
                    <a:pt x="0" y="110"/>
                    <a:pt x="5" y="115"/>
                    <a:pt x="12" y="115"/>
                  </a:cubicBezTo>
                  <a:cubicBezTo>
                    <a:pt x="111" y="115"/>
                    <a:pt x="111" y="115"/>
                    <a:pt x="111" y="115"/>
                  </a:cubicBezTo>
                  <a:cubicBezTo>
                    <a:pt x="118" y="115"/>
                    <a:pt x="123" y="110"/>
                    <a:pt x="123" y="104"/>
                  </a:cubicBezTo>
                  <a:cubicBezTo>
                    <a:pt x="123" y="31"/>
                    <a:pt x="123" y="31"/>
                    <a:pt x="123" y="31"/>
                  </a:cubicBezTo>
                  <a:cubicBezTo>
                    <a:pt x="123" y="29"/>
                    <a:pt x="122" y="27"/>
                    <a:pt x="121" y="25"/>
                  </a:cubicBezTo>
                  <a:close/>
                  <a:moveTo>
                    <a:pt x="115" y="104"/>
                  </a:moveTo>
                  <a:cubicBezTo>
                    <a:pt x="115" y="106"/>
                    <a:pt x="113" y="107"/>
                    <a:pt x="111" y="107"/>
                  </a:cubicBezTo>
                  <a:cubicBezTo>
                    <a:pt x="12" y="107"/>
                    <a:pt x="12" y="107"/>
                    <a:pt x="12" y="107"/>
                  </a:cubicBezTo>
                  <a:cubicBezTo>
                    <a:pt x="9" y="107"/>
                    <a:pt x="8" y="106"/>
                    <a:pt x="8" y="104"/>
                  </a:cubicBezTo>
                  <a:cubicBezTo>
                    <a:pt x="8" y="11"/>
                    <a:pt x="8" y="11"/>
                    <a:pt x="8" y="11"/>
                  </a:cubicBezTo>
                  <a:cubicBezTo>
                    <a:pt x="8" y="9"/>
                    <a:pt x="9" y="8"/>
                    <a:pt x="12" y="8"/>
                  </a:cubicBezTo>
                  <a:cubicBezTo>
                    <a:pt x="88" y="8"/>
                    <a:pt x="88" y="8"/>
                    <a:pt x="88" y="8"/>
                  </a:cubicBezTo>
                  <a:cubicBezTo>
                    <a:pt x="88" y="23"/>
                    <a:pt x="88" y="23"/>
                    <a:pt x="88" y="23"/>
                  </a:cubicBezTo>
                  <a:cubicBezTo>
                    <a:pt x="88" y="29"/>
                    <a:pt x="93" y="35"/>
                    <a:pt x="100" y="35"/>
                  </a:cubicBezTo>
                  <a:cubicBezTo>
                    <a:pt x="115" y="35"/>
                    <a:pt x="115" y="35"/>
                    <a:pt x="115" y="35"/>
                  </a:cubicBezTo>
                  <a:lnTo>
                    <a:pt x="115" y="104"/>
                  </a:lnTo>
                  <a:close/>
                  <a:moveTo>
                    <a:pt x="104" y="31"/>
                  </a:moveTo>
                  <a:cubicBezTo>
                    <a:pt x="100" y="31"/>
                    <a:pt x="100" y="31"/>
                    <a:pt x="100" y="31"/>
                  </a:cubicBezTo>
                  <a:cubicBezTo>
                    <a:pt x="96" y="31"/>
                    <a:pt x="92" y="27"/>
                    <a:pt x="92" y="23"/>
                  </a:cubicBezTo>
                  <a:cubicBezTo>
                    <a:pt x="92" y="8"/>
                    <a:pt x="92" y="8"/>
                    <a:pt x="92" y="8"/>
                  </a:cubicBezTo>
                  <a:cubicBezTo>
                    <a:pt x="115" y="31"/>
                    <a:pt x="115" y="31"/>
                    <a:pt x="115" y="31"/>
                  </a:cubicBezTo>
                  <a:lnTo>
                    <a:pt x="104" y="31"/>
                  </a:lnTo>
                  <a:close/>
                  <a:moveTo>
                    <a:pt x="104" y="31"/>
                  </a:moveTo>
                  <a:cubicBezTo>
                    <a:pt x="104" y="31"/>
                    <a:pt x="104" y="31"/>
                    <a:pt x="104" y="31"/>
                  </a:cubicBezTo>
                </a:path>
              </a:pathLst>
            </a:custGeom>
            <a:grp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4" name="Freeform 133"/>
            <p:cNvSpPr>
              <a:spLocks noEditPoints="1"/>
            </p:cNvSpPr>
            <p:nvPr/>
          </p:nvSpPr>
          <p:spPr bwMode="auto">
            <a:xfrm>
              <a:off x="6543675" y="2786063"/>
              <a:ext cx="66675" cy="11113"/>
            </a:xfrm>
            <a:custGeom>
              <a:avLst/>
              <a:gdLst/>
              <a:ahLst/>
              <a:cxnLst>
                <a:cxn ang="0">
                  <a:pos x="1" y="4"/>
                </a:cxn>
                <a:cxn ang="0">
                  <a:pos x="21" y="4"/>
                </a:cxn>
                <a:cxn ang="0">
                  <a:pos x="23" y="2"/>
                </a:cxn>
                <a:cxn ang="0">
                  <a:pos x="21" y="0"/>
                </a:cxn>
                <a:cxn ang="0">
                  <a:pos x="1" y="0"/>
                </a:cxn>
                <a:cxn ang="0">
                  <a:pos x="0" y="2"/>
                </a:cxn>
                <a:cxn ang="0">
                  <a:pos x="1" y="4"/>
                </a:cxn>
                <a:cxn ang="0">
                  <a:pos x="1" y="4"/>
                </a:cxn>
                <a:cxn ang="0">
                  <a:pos x="1" y="4"/>
                </a:cxn>
              </a:cxnLst>
              <a:rect l="0" t="0" r="r" b="b"/>
              <a:pathLst>
                <a:path w="23" h="4">
                  <a:moveTo>
                    <a:pt x="1" y="4"/>
                  </a:moveTo>
                  <a:cubicBezTo>
                    <a:pt x="21" y="4"/>
                    <a:pt x="21" y="4"/>
                    <a:pt x="21" y="4"/>
                  </a:cubicBezTo>
                  <a:cubicBezTo>
                    <a:pt x="22" y="4"/>
                    <a:pt x="23" y="3"/>
                    <a:pt x="23" y="2"/>
                  </a:cubicBezTo>
                  <a:cubicBezTo>
                    <a:pt x="23" y="1"/>
                    <a:pt x="22" y="0"/>
                    <a:pt x="21" y="0"/>
                  </a:cubicBezTo>
                  <a:cubicBezTo>
                    <a:pt x="1" y="0"/>
                    <a:pt x="1" y="0"/>
                    <a:pt x="1" y="0"/>
                  </a:cubicBezTo>
                  <a:cubicBezTo>
                    <a:pt x="0" y="0"/>
                    <a:pt x="0" y="1"/>
                    <a:pt x="0" y="2"/>
                  </a:cubicBezTo>
                  <a:cubicBezTo>
                    <a:pt x="0" y="3"/>
                    <a:pt x="0" y="4"/>
                    <a:pt x="1" y="4"/>
                  </a:cubicBezTo>
                  <a:close/>
                  <a:moveTo>
                    <a:pt x="1" y="4"/>
                  </a:moveTo>
                  <a:cubicBezTo>
                    <a:pt x="1" y="4"/>
                    <a:pt x="1" y="4"/>
                    <a:pt x="1" y="4"/>
                  </a:cubicBezTo>
                </a:path>
              </a:pathLst>
            </a:custGeom>
            <a:grp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5" name="Freeform 134"/>
            <p:cNvSpPr>
              <a:spLocks noEditPoints="1"/>
            </p:cNvSpPr>
            <p:nvPr/>
          </p:nvSpPr>
          <p:spPr bwMode="auto">
            <a:xfrm>
              <a:off x="6543675" y="2820988"/>
              <a:ext cx="66675" cy="9525"/>
            </a:xfrm>
            <a:custGeom>
              <a:avLst/>
              <a:gdLst/>
              <a:ahLst/>
              <a:cxnLst>
                <a:cxn ang="0">
                  <a:pos x="1" y="3"/>
                </a:cxn>
                <a:cxn ang="0">
                  <a:pos x="21" y="3"/>
                </a:cxn>
                <a:cxn ang="0">
                  <a:pos x="23" y="1"/>
                </a:cxn>
                <a:cxn ang="0">
                  <a:pos x="21" y="0"/>
                </a:cxn>
                <a:cxn ang="0">
                  <a:pos x="1" y="0"/>
                </a:cxn>
                <a:cxn ang="0">
                  <a:pos x="0" y="1"/>
                </a:cxn>
                <a:cxn ang="0">
                  <a:pos x="1" y="3"/>
                </a:cxn>
                <a:cxn ang="0">
                  <a:pos x="1" y="3"/>
                </a:cxn>
                <a:cxn ang="0">
                  <a:pos x="1" y="3"/>
                </a:cxn>
              </a:cxnLst>
              <a:rect l="0" t="0" r="r" b="b"/>
              <a:pathLst>
                <a:path w="23" h="3">
                  <a:moveTo>
                    <a:pt x="1" y="3"/>
                  </a:moveTo>
                  <a:cubicBezTo>
                    <a:pt x="21" y="3"/>
                    <a:pt x="21" y="3"/>
                    <a:pt x="21" y="3"/>
                  </a:cubicBezTo>
                  <a:cubicBezTo>
                    <a:pt x="22" y="3"/>
                    <a:pt x="23" y="2"/>
                    <a:pt x="23" y="1"/>
                  </a:cubicBezTo>
                  <a:cubicBezTo>
                    <a:pt x="23" y="0"/>
                    <a:pt x="22" y="0"/>
                    <a:pt x="21" y="0"/>
                  </a:cubicBezTo>
                  <a:cubicBezTo>
                    <a:pt x="1" y="0"/>
                    <a:pt x="1" y="0"/>
                    <a:pt x="1" y="0"/>
                  </a:cubicBezTo>
                  <a:cubicBezTo>
                    <a:pt x="0" y="0"/>
                    <a:pt x="0" y="0"/>
                    <a:pt x="0" y="1"/>
                  </a:cubicBezTo>
                  <a:cubicBezTo>
                    <a:pt x="0" y="2"/>
                    <a:pt x="0" y="3"/>
                    <a:pt x="1" y="3"/>
                  </a:cubicBezTo>
                  <a:close/>
                  <a:moveTo>
                    <a:pt x="1" y="3"/>
                  </a:moveTo>
                  <a:cubicBezTo>
                    <a:pt x="1" y="3"/>
                    <a:pt x="1" y="3"/>
                    <a:pt x="1" y="3"/>
                  </a:cubicBezTo>
                </a:path>
              </a:pathLst>
            </a:custGeom>
            <a:grp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6" name="Freeform 135"/>
            <p:cNvSpPr>
              <a:spLocks noEditPoints="1"/>
            </p:cNvSpPr>
            <p:nvPr/>
          </p:nvSpPr>
          <p:spPr bwMode="auto">
            <a:xfrm>
              <a:off x="6543675" y="2852738"/>
              <a:ext cx="142875" cy="12700"/>
            </a:xfrm>
            <a:custGeom>
              <a:avLst/>
              <a:gdLst/>
              <a:ahLst/>
              <a:cxnLst>
                <a:cxn ang="0">
                  <a:pos x="0" y="2"/>
                </a:cxn>
                <a:cxn ang="0">
                  <a:pos x="1" y="4"/>
                </a:cxn>
                <a:cxn ang="0">
                  <a:pos x="48" y="4"/>
                </a:cxn>
                <a:cxn ang="0">
                  <a:pos x="49" y="2"/>
                </a:cxn>
                <a:cxn ang="0">
                  <a:pos x="48" y="0"/>
                </a:cxn>
                <a:cxn ang="0">
                  <a:pos x="1" y="0"/>
                </a:cxn>
                <a:cxn ang="0">
                  <a:pos x="0" y="2"/>
                </a:cxn>
                <a:cxn ang="0">
                  <a:pos x="0" y="2"/>
                </a:cxn>
                <a:cxn ang="0">
                  <a:pos x="0" y="2"/>
                </a:cxn>
              </a:cxnLst>
              <a:rect l="0" t="0" r="r" b="b"/>
              <a:pathLst>
                <a:path w="49" h="4">
                  <a:moveTo>
                    <a:pt x="0" y="2"/>
                  </a:moveTo>
                  <a:cubicBezTo>
                    <a:pt x="0" y="3"/>
                    <a:pt x="0" y="4"/>
                    <a:pt x="1" y="4"/>
                  </a:cubicBezTo>
                  <a:cubicBezTo>
                    <a:pt x="48" y="4"/>
                    <a:pt x="48" y="4"/>
                    <a:pt x="48" y="4"/>
                  </a:cubicBezTo>
                  <a:cubicBezTo>
                    <a:pt x="49" y="4"/>
                    <a:pt x="49" y="3"/>
                    <a:pt x="49" y="2"/>
                  </a:cubicBezTo>
                  <a:cubicBezTo>
                    <a:pt x="49" y="1"/>
                    <a:pt x="49" y="0"/>
                    <a:pt x="48" y="0"/>
                  </a:cubicBezTo>
                  <a:cubicBezTo>
                    <a:pt x="1" y="0"/>
                    <a:pt x="1" y="0"/>
                    <a:pt x="1" y="0"/>
                  </a:cubicBezTo>
                  <a:cubicBezTo>
                    <a:pt x="0" y="0"/>
                    <a:pt x="0" y="1"/>
                    <a:pt x="0" y="2"/>
                  </a:cubicBezTo>
                  <a:close/>
                  <a:moveTo>
                    <a:pt x="0" y="2"/>
                  </a:moveTo>
                  <a:cubicBezTo>
                    <a:pt x="0" y="2"/>
                    <a:pt x="0" y="2"/>
                    <a:pt x="0" y="2"/>
                  </a:cubicBezTo>
                </a:path>
              </a:pathLst>
            </a:custGeom>
            <a:grp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7" name="Freeform 136"/>
            <p:cNvSpPr>
              <a:spLocks noEditPoints="1"/>
            </p:cNvSpPr>
            <p:nvPr/>
          </p:nvSpPr>
          <p:spPr bwMode="auto">
            <a:xfrm>
              <a:off x="6418263" y="2921001"/>
              <a:ext cx="268288" cy="11113"/>
            </a:xfrm>
            <a:custGeom>
              <a:avLst/>
              <a:gdLst/>
              <a:ahLst/>
              <a:cxnLst>
                <a:cxn ang="0">
                  <a:pos x="91" y="0"/>
                </a:cxn>
                <a:cxn ang="0">
                  <a:pos x="2" y="0"/>
                </a:cxn>
                <a:cxn ang="0">
                  <a:pos x="0" y="2"/>
                </a:cxn>
                <a:cxn ang="0">
                  <a:pos x="2" y="4"/>
                </a:cxn>
                <a:cxn ang="0">
                  <a:pos x="91" y="4"/>
                </a:cxn>
                <a:cxn ang="0">
                  <a:pos x="92" y="2"/>
                </a:cxn>
                <a:cxn ang="0">
                  <a:pos x="91" y="0"/>
                </a:cxn>
                <a:cxn ang="0">
                  <a:pos x="91" y="0"/>
                </a:cxn>
                <a:cxn ang="0">
                  <a:pos x="91" y="0"/>
                </a:cxn>
              </a:cxnLst>
              <a:rect l="0" t="0" r="r" b="b"/>
              <a:pathLst>
                <a:path w="92" h="4">
                  <a:moveTo>
                    <a:pt x="91" y="0"/>
                  </a:moveTo>
                  <a:cubicBezTo>
                    <a:pt x="2" y="0"/>
                    <a:pt x="2" y="0"/>
                    <a:pt x="2" y="0"/>
                  </a:cubicBezTo>
                  <a:cubicBezTo>
                    <a:pt x="1" y="0"/>
                    <a:pt x="0" y="1"/>
                    <a:pt x="0" y="2"/>
                  </a:cubicBezTo>
                  <a:cubicBezTo>
                    <a:pt x="0" y="3"/>
                    <a:pt x="1" y="4"/>
                    <a:pt x="2" y="4"/>
                  </a:cubicBezTo>
                  <a:cubicBezTo>
                    <a:pt x="91" y="4"/>
                    <a:pt x="91" y="4"/>
                    <a:pt x="91" y="4"/>
                  </a:cubicBezTo>
                  <a:cubicBezTo>
                    <a:pt x="92" y="4"/>
                    <a:pt x="92" y="3"/>
                    <a:pt x="92" y="2"/>
                  </a:cubicBezTo>
                  <a:cubicBezTo>
                    <a:pt x="92" y="1"/>
                    <a:pt x="92" y="0"/>
                    <a:pt x="91" y="0"/>
                  </a:cubicBezTo>
                  <a:close/>
                  <a:moveTo>
                    <a:pt x="91" y="0"/>
                  </a:moveTo>
                  <a:cubicBezTo>
                    <a:pt x="91" y="0"/>
                    <a:pt x="91" y="0"/>
                    <a:pt x="91" y="0"/>
                  </a:cubicBezTo>
                </a:path>
              </a:pathLst>
            </a:custGeom>
            <a:grp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8" name="Freeform 137"/>
            <p:cNvSpPr>
              <a:spLocks noEditPoints="1"/>
            </p:cNvSpPr>
            <p:nvPr/>
          </p:nvSpPr>
          <p:spPr bwMode="auto">
            <a:xfrm>
              <a:off x="6418263" y="2955926"/>
              <a:ext cx="268288" cy="9525"/>
            </a:xfrm>
            <a:custGeom>
              <a:avLst/>
              <a:gdLst/>
              <a:ahLst/>
              <a:cxnLst>
                <a:cxn ang="0">
                  <a:pos x="91" y="0"/>
                </a:cxn>
                <a:cxn ang="0">
                  <a:pos x="2" y="0"/>
                </a:cxn>
                <a:cxn ang="0">
                  <a:pos x="0" y="1"/>
                </a:cxn>
                <a:cxn ang="0">
                  <a:pos x="2" y="3"/>
                </a:cxn>
                <a:cxn ang="0">
                  <a:pos x="91" y="3"/>
                </a:cxn>
                <a:cxn ang="0">
                  <a:pos x="92" y="1"/>
                </a:cxn>
                <a:cxn ang="0">
                  <a:pos x="91" y="0"/>
                </a:cxn>
                <a:cxn ang="0">
                  <a:pos x="91" y="0"/>
                </a:cxn>
                <a:cxn ang="0">
                  <a:pos x="91" y="0"/>
                </a:cxn>
              </a:cxnLst>
              <a:rect l="0" t="0" r="r" b="b"/>
              <a:pathLst>
                <a:path w="92" h="3">
                  <a:moveTo>
                    <a:pt x="91" y="0"/>
                  </a:moveTo>
                  <a:cubicBezTo>
                    <a:pt x="2" y="0"/>
                    <a:pt x="2" y="0"/>
                    <a:pt x="2" y="0"/>
                  </a:cubicBezTo>
                  <a:cubicBezTo>
                    <a:pt x="1" y="0"/>
                    <a:pt x="0" y="0"/>
                    <a:pt x="0" y="1"/>
                  </a:cubicBezTo>
                  <a:cubicBezTo>
                    <a:pt x="0" y="3"/>
                    <a:pt x="1" y="3"/>
                    <a:pt x="2" y="3"/>
                  </a:cubicBezTo>
                  <a:cubicBezTo>
                    <a:pt x="91" y="3"/>
                    <a:pt x="91" y="3"/>
                    <a:pt x="91" y="3"/>
                  </a:cubicBezTo>
                  <a:cubicBezTo>
                    <a:pt x="92" y="3"/>
                    <a:pt x="92" y="3"/>
                    <a:pt x="92" y="1"/>
                  </a:cubicBezTo>
                  <a:cubicBezTo>
                    <a:pt x="92" y="0"/>
                    <a:pt x="92" y="0"/>
                    <a:pt x="91" y="0"/>
                  </a:cubicBezTo>
                  <a:close/>
                  <a:moveTo>
                    <a:pt x="91" y="0"/>
                  </a:moveTo>
                  <a:cubicBezTo>
                    <a:pt x="91" y="0"/>
                    <a:pt x="91" y="0"/>
                    <a:pt x="91" y="0"/>
                  </a:cubicBezTo>
                </a:path>
              </a:pathLst>
            </a:custGeom>
            <a:grp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9" name="Freeform 138"/>
            <p:cNvSpPr>
              <a:spLocks noEditPoints="1"/>
            </p:cNvSpPr>
            <p:nvPr/>
          </p:nvSpPr>
          <p:spPr bwMode="auto">
            <a:xfrm>
              <a:off x="6418263" y="2987676"/>
              <a:ext cx="268288" cy="12700"/>
            </a:xfrm>
            <a:custGeom>
              <a:avLst/>
              <a:gdLst/>
              <a:ahLst/>
              <a:cxnLst>
                <a:cxn ang="0">
                  <a:pos x="91" y="0"/>
                </a:cxn>
                <a:cxn ang="0">
                  <a:pos x="2" y="0"/>
                </a:cxn>
                <a:cxn ang="0">
                  <a:pos x="0" y="2"/>
                </a:cxn>
                <a:cxn ang="0">
                  <a:pos x="2" y="4"/>
                </a:cxn>
                <a:cxn ang="0">
                  <a:pos x="91" y="4"/>
                </a:cxn>
                <a:cxn ang="0">
                  <a:pos x="92" y="2"/>
                </a:cxn>
                <a:cxn ang="0">
                  <a:pos x="91" y="0"/>
                </a:cxn>
                <a:cxn ang="0">
                  <a:pos x="91" y="0"/>
                </a:cxn>
                <a:cxn ang="0">
                  <a:pos x="91" y="0"/>
                </a:cxn>
              </a:cxnLst>
              <a:rect l="0" t="0" r="r" b="b"/>
              <a:pathLst>
                <a:path w="92" h="4">
                  <a:moveTo>
                    <a:pt x="91" y="0"/>
                  </a:moveTo>
                  <a:cubicBezTo>
                    <a:pt x="2" y="0"/>
                    <a:pt x="2" y="0"/>
                    <a:pt x="2" y="0"/>
                  </a:cubicBezTo>
                  <a:cubicBezTo>
                    <a:pt x="1" y="0"/>
                    <a:pt x="0" y="1"/>
                    <a:pt x="0" y="2"/>
                  </a:cubicBezTo>
                  <a:cubicBezTo>
                    <a:pt x="0" y="3"/>
                    <a:pt x="1" y="4"/>
                    <a:pt x="2" y="4"/>
                  </a:cubicBezTo>
                  <a:cubicBezTo>
                    <a:pt x="91" y="4"/>
                    <a:pt x="91" y="4"/>
                    <a:pt x="91" y="4"/>
                  </a:cubicBezTo>
                  <a:cubicBezTo>
                    <a:pt x="92" y="4"/>
                    <a:pt x="92" y="3"/>
                    <a:pt x="92" y="2"/>
                  </a:cubicBezTo>
                  <a:cubicBezTo>
                    <a:pt x="92" y="1"/>
                    <a:pt x="92" y="0"/>
                    <a:pt x="91" y="0"/>
                  </a:cubicBezTo>
                  <a:close/>
                  <a:moveTo>
                    <a:pt x="91" y="0"/>
                  </a:moveTo>
                  <a:cubicBezTo>
                    <a:pt x="91" y="0"/>
                    <a:pt x="91" y="0"/>
                    <a:pt x="91" y="0"/>
                  </a:cubicBezTo>
                </a:path>
              </a:pathLst>
            </a:custGeom>
            <a:grp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0" name="Freeform 139"/>
            <p:cNvSpPr>
              <a:spLocks noEditPoints="1"/>
            </p:cNvSpPr>
            <p:nvPr/>
          </p:nvSpPr>
          <p:spPr bwMode="auto">
            <a:xfrm>
              <a:off x="6418263" y="2889251"/>
              <a:ext cx="268288" cy="7938"/>
            </a:xfrm>
            <a:custGeom>
              <a:avLst/>
              <a:gdLst/>
              <a:ahLst/>
              <a:cxnLst>
                <a:cxn ang="0">
                  <a:pos x="91" y="0"/>
                </a:cxn>
                <a:cxn ang="0">
                  <a:pos x="2" y="0"/>
                </a:cxn>
                <a:cxn ang="0">
                  <a:pos x="0" y="1"/>
                </a:cxn>
                <a:cxn ang="0">
                  <a:pos x="2" y="3"/>
                </a:cxn>
                <a:cxn ang="0">
                  <a:pos x="91" y="3"/>
                </a:cxn>
                <a:cxn ang="0">
                  <a:pos x="92" y="1"/>
                </a:cxn>
                <a:cxn ang="0">
                  <a:pos x="91" y="0"/>
                </a:cxn>
                <a:cxn ang="0">
                  <a:pos x="91" y="0"/>
                </a:cxn>
                <a:cxn ang="0">
                  <a:pos x="91" y="0"/>
                </a:cxn>
              </a:cxnLst>
              <a:rect l="0" t="0" r="r" b="b"/>
              <a:pathLst>
                <a:path w="92" h="3">
                  <a:moveTo>
                    <a:pt x="91" y="0"/>
                  </a:moveTo>
                  <a:cubicBezTo>
                    <a:pt x="2" y="0"/>
                    <a:pt x="2" y="0"/>
                    <a:pt x="2" y="0"/>
                  </a:cubicBezTo>
                  <a:cubicBezTo>
                    <a:pt x="1" y="0"/>
                    <a:pt x="0" y="0"/>
                    <a:pt x="0" y="1"/>
                  </a:cubicBezTo>
                  <a:cubicBezTo>
                    <a:pt x="0" y="3"/>
                    <a:pt x="1" y="3"/>
                    <a:pt x="2" y="3"/>
                  </a:cubicBezTo>
                  <a:cubicBezTo>
                    <a:pt x="91" y="3"/>
                    <a:pt x="91" y="3"/>
                    <a:pt x="91" y="3"/>
                  </a:cubicBezTo>
                  <a:cubicBezTo>
                    <a:pt x="92" y="3"/>
                    <a:pt x="92" y="3"/>
                    <a:pt x="92" y="1"/>
                  </a:cubicBezTo>
                  <a:cubicBezTo>
                    <a:pt x="92" y="0"/>
                    <a:pt x="92" y="0"/>
                    <a:pt x="91" y="0"/>
                  </a:cubicBezTo>
                  <a:close/>
                  <a:moveTo>
                    <a:pt x="91" y="0"/>
                  </a:moveTo>
                  <a:cubicBezTo>
                    <a:pt x="91" y="0"/>
                    <a:pt x="91" y="0"/>
                    <a:pt x="91" y="0"/>
                  </a:cubicBezTo>
                </a:path>
              </a:pathLst>
            </a:custGeom>
            <a:grp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1" name="Freeform 140"/>
            <p:cNvSpPr>
              <a:spLocks noEditPoints="1"/>
            </p:cNvSpPr>
            <p:nvPr/>
          </p:nvSpPr>
          <p:spPr bwMode="auto">
            <a:xfrm>
              <a:off x="6418263" y="2774951"/>
              <a:ext cx="101600" cy="90488"/>
            </a:xfrm>
            <a:custGeom>
              <a:avLst/>
              <a:gdLst/>
              <a:ahLst/>
              <a:cxnLst>
                <a:cxn ang="0">
                  <a:pos x="4" y="31"/>
                </a:cxn>
                <a:cxn ang="0">
                  <a:pos x="31" y="31"/>
                </a:cxn>
                <a:cxn ang="0">
                  <a:pos x="35" y="27"/>
                </a:cxn>
                <a:cxn ang="0">
                  <a:pos x="35" y="4"/>
                </a:cxn>
                <a:cxn ang="0">
                  <a:pos x="31" y="0"/>
                </a:cxn>
                <a:cxn ang="0">
                  <a:pos x="4" y="0"/>
                </a:cxn>
                <a:cxn ang="0">
                  <a:pos x="0" y="4"/>
                </a:cxn>
                <a:cxn ang="0">
                  <a:pos x="0" y="27"/>
                </a:cxn>
                <a:cxn ang="0">
                  <a:pos x="4" y="31"/>
                </a:cxn>
                <a:cxn ang="0">
                  <a:pos x="8" y="8"/>
                </a:cxn>
                <a:cxn ang="0">
                  <a:pos x="27" y="8"/>
                </a:cxn>
                <a:cxn ang="0">
                  <a:pos x="27" y="23"/>
                </a:cxn>
                <a:cxn ang="0">
                  <a:pos x="8" y="23"/>
                </a:cxn>
                <a:cxn ang="0">
                  <a:pos x="8" y="8"/>
                </a:cxn>
                <a:cxn ang="0">
                  <a:pos x="8" y="8"/>
                </a:cxn>
                <a:cxn ang="0">
                  <a:pos x="8" y="8"/>
                </a:cxn>
              </a:cxnLst>
              <a:rect l="0" t="0" r="r" b="b"/>
              <a:pathLst>
                <a:path w="35" h="31">
                  <a:moveTo>
                    <a:pt x="4" y="31"/>
                  </a:moveTo>
                  <a:cubicBezTo>
                    <a:pt x="31" y="31"/>
                    <a:pt x="31" y="31"/>
                    <a:pt x="31" y="31"/>
                  </a:cubicBezTo>
                  <a:cubicBezTo>
                    <a:pt x="33" y="31"/>
                    <a:pt x="35" y="29"/>
                    <a:pt x="35" y="27"/>
                  </a:cubicBezTo>
                  <a:cubicBezTo>
                    <a:pt x="35" y="4"/>
                    <a:pt x="35" y="4"/>
                    <a:pt x="35" y="4"/>
                  </a:cubicBezTo>
                  <a:cubicBezTo>
                    <a:pt x="35" y="2"/>
                    <a:pt x="33" y="0"/>
                    <a:pt x="31" y="0"/>
                  </a:cubicBezTo>
                  <a:cubicBezTo>
                    <a:pt x="4" y="0"/>
                    <a:pt x="4" y="0"/>
                    <a:pt x="4" y="0"/>
                  </a:cubicBezTo>
                  <a:cubicBezTo>
                    <a:pt x="2" y="0"/>
                    <a:pt x="0" y="2"/>
                    <a:pt x="0" y="4"/>
                  </a:cubicBezTo>
                  <a:cubicBezTo>
                    <a:pt x="0" y="27"/>
                    <a:pt x="0" y="27"/>
                    <a:pt x="0" y="27"/>
                  </a:cubicBezTo>
                  <a:cubicBezTo>
                    <a:pt x="0" y="29"/>
                    <a:pt x="2" y="31"/>
                    <a:pt x="4" y="31"/>
                  </a:cubicBezTo>
                  <a:close/>
                  <a:moveTo>
                    <a:pt x="8" y="8"/>
                  </a:moveTo>
                  <a:cubicBezTo>
                    <a:pt x="27" y="8"/>
                    <a:pt x="27" y="8"/>
                    <a:pt x="27" y="8"/>
                  </a:cubicBezTo>
                  <a:cubicBezTo>
                    <a:pt x="27" y="23"/>
                    <a:pt x="27" y="23"/>
                    <a:pt x="27" y="23"/>
                  </a:cubicBezTo>
                  <a:cubicBezTo>
                    <a:pt x="8" y="23"/>
                    <a:pt x="8" y="23"/>
                    <a:pt x="8" y="23"/>
                  </a:cubicBezTo>
                  <a:lnTo>
                    <a:pt x="8" y="8"/>
                  </a:lnTo>
                  <a:close/>
                  <a:moveTo>
                    <a:pt x="8" y="8"/>
                  </a:moveTo>
                  <a:cubicBezTo>
                    <a:pt x="8" y="8"/>
                    <a:pt x="8" y="8"/>
                    <a:pt x="8" y="8"/>
                  </a:cubicBezTo>
                </a:path>
              </a:pathLst>
            </a:custGeom>
            <a:grp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32" name="Freeform 144"/>
          <p:cNvSpPr>
            <a:spLocks noEditPoints="1"/>
          </p:cNvSpPr>
          <p:nvPr/>
        </p:nvSpPr>
        <p:spPr bwMode="auto">
          <a:xfrm>
            <a:off x="3578749" y="4766803"/>
            <a:ext cx="579025" cy="566548"/>
          </a:xfrm>
          <a:custGeom>
            <a:avLst/>
            <a:gdLst/>
            <a:ahLst/>
            <a:cxnLst>
              <a:cxn ang="0">
                <a:pos x="90" y="0"/>
              </a:cxn>
              <a:cxn ang="0">
                <a:pos x="53" y="26"/>
              </a:cxn>
              <a:cxn ang="0">
                <a:pos x="53" y="26"/>
              </a:cxn>
              <a:cxn ang="0">
                <a:pos x="13" y="66"/>
              </a:cxn>
              <a:cxn ang="0">
                <a:pos x="0" y="106"/>
              </a:cxn>
              <a:cxn ang="0">
                <a:pos x="13" y="123"/>
              </a:cxn>
              <a:cxn ang="0">
                <a:pos x="50" y="114"/>
              </a:cxn>
              <a:cxn ang="0">
                <a:pos x="115" y="51"/>
              </a:cxn>
              <a:cxn ang="0">
                <a:pos x="61" y="91"/>
              </a:cxn>
              <a:cxn ang="0">
                <a:pos x="95" y="45"/>
              </a:cxn>
              <a:cxn ang="0">
                <a:pos x="91" y="64"/>
              </a:cxn>
              <a:cxn ang="0">
                <a:pos x="61" y="94"/>
              </a:cxn>
              <a:cxn ang="0">
                <a:pos x="56" y="78"/>
              </a:cxn>
              <a:cxn ang="0">
                <a:pos x="43" y="66"/>
              </a:cxn>
              <a:cxn ang="0">
                <a:pos x="88" y="34"/>
              </a:cxn>
              <a:cxn ang="0">
                <a:pos x="56" y="78"/>
              </a:cxn>
              <a:cxn ang="0">
                <a:pos x="29" y="61"/>
              </a:cxn>
              <a:cxn ang="0">
                <a:pos x="76" y="28"/>
              </a:cxn>
              <a:cxn ang="0">
                <a:pos x="16" y="115"/>
              </a:cxn>
              <a:cxn ang="0">
                <a:pos x="7" y="110"/>
              </a:cxn>
              <a:cxn ang="0">
                <a:pos x="12" y="93"/>
              </a:cxn>
              <a:cxn ang="0">
                <a:pos x="30" y="111"/>
              </a:cxn>
              <a:cxn ang="0">
                <a:pos x="34" y="110"/>
              </a:cxn>
              <a:cxn ang="0">
                <a:pos x="13" y="89"/>
              </a:cxn>
              <a:cxn ang="0">
                <a:pos x="18" y="72"/>
              </a:cxn>
              <a:cxn ang="0">
                <a:pos x="49" y="106"/>
              </a:cxn>
              <a:cxn ang="0">
                <a:pos x="34" y="110"/>
              </a:cxn>
              <a:cxn ang="0">
                <a:pos x="103" y="52"/>
              </a:cxn>
              <a:cxn ang="0">
                <a:pos x="93" y="29"/>
              </a:cxn>
              <a:cxn ang="0">
                <a:pos x="77" y="13"/>
              </a:cxn>
              <a:cxn ang="0">
                <a:pos x="107" y="16"/>
              </a:cxn>
              <a:cxn ang="0">
                <a:pos x="110" y="45"/>
              </a:cxn>
              <a:cxn ang="0">
                <a:pos x="110" y="45"/>
              </a:cxn>
            </a:cxnLst>
            <a:rect l="0" t="0" r="r" b="b"/>
            <a:pathLst>
              <a:path w="126" h="123">
                <a:moveTo>
                  <a:pt x="112" y="10"/>
                </a:moveTo>
                <a:cubicBezTo>
                  <a:pt x="106" y="4"/>
                  <a:pt x="98" y="0"/>
                  <a:pt x="90" y="0"/>
                </a:cubicBezTo>
                <a:cubicBezTo>
                  <a:pt x="83" y="0"/>
                  <a:pt x="76" y="3"/>
                  <a:pt x="72" y="7"/>
                </a:cubicBezTo>
                <a:cubicBezTo>
                  <a:pt x="53" y="26"/>
                  <a:pt x="53" y="26"/>
                  <a:pt x="53" y="26"/>
                </a:cubicBezTo>
                <a:cubicBezTo>
                  <a:pt x="53" y="26"/>
                  <a:pt x="53" y="26"/>
                  <a:pt x="53" y="26"/>
                </a:cubicBezTo>
                <a:cubicBezTo>
                  <a:pt x="53" y="26"/>
                  <a:pt x="53" y="26"/>
                  <a:pt x="53" y="26"/>
                </a:cubicBezTo>
                <a:cubicBezTo>
                  <a:pt x="53" y="26"/>
                  <a:pt x="53" y="26"/>
                  <a:pt x="53" y="26"/>
                </a:cubicBezTo>
                <a:cubicBezTo>
                  <a:pt x="13" y="66"/>
                  <a:pt x="13" y="66"/>
                  <a:pt x="13" y="66"/>
                </a:cubicBezTo>
                <a:cubicBezTo>
                  <a:pt x="11" y="68"/>
                  <a:pt x="10" y="70"/>
                  <a:pt x="9" y="73"/>
                </a:cubicBezTo>
                <a:cubicBezTo>
                  <a:pt x="0" y="106"/>
                  <a:pt x="0" y="106"/>
                  <a:pt x="0" y="106"/>
                </a:cubicBezTo>
                <a:cubicBezTo>
                  <a:pt x="0" y="106"/>
                  <a:pt x="0" y="108"/>
                  <a:pt x="0" y="110"/>
                </a:cubicBezTo>
                <a:cubicBezTo>
                  <a:pt x="0" y="117"/>
                  <a:pt x="6" y="123"/>
                  <a:pt x="13" y="123"/>
                </a:cubicBezTo>
                <a:cubicBezTo>
                  <a:pt x="15" y="123"/>
                  <a:pt x="17" y="122"/>
                  <a:pt x="18" y="122"/>
                </a:cubicBezTo>
                <a:cubicBezTo>
                  <a:pt x="50" y="114"/>
                  <a:pt x="50" y="114"/>
                  <a:pt x="50" y="114"/>
                </a:cubicBezTo>
                <a:cubicBezTo>
                  <a:pt x="52" y="113"/>
                  <a:pt x="55" y="112"/>
                  <a:pt x="57" y="110"/>
                </a:cubicBezTo>
                <a:cubicBezTo>
                  <a:pt x="115" y="51"/>
                  <a:pt x="115" y="51"/>
                  <a:pt x="115" y="51"/>
                </a:cubicBezTo>
                <a:cubicBezTo>
                  <a:pt x="126" y="40"/>
                  <a:pt x="125" y="22"/>
                  <a:pt x="112" y="10"/>
                </a:cubicBezTo>
                <a:close/>
                <a:moveTo>
                  <a:pt x="61" y="91"/>
                </a:moveTo>
                <a:cubicBezTo>
                  <a:pt x="61" y="88"/>
                  <a:pt x="60" y="85"/>
                  <a:pt x="58" y="81"/>
                </a:cubicBezTo>
                <a:cubicBezTo>
                  <a:pt x="95" y="45"/>
                  <a:pt x="95" y="45"/>
                  <a:pt x="95" y="45"/>
                </a:cubicBezTo>
                <a:cubicBezTo>
                  <a:pt x="97" y="52"/>
                  <a:pt x="96" y="59"/>
                  <a:pt x="91" y="64"/>
                </a:cubicBezTo>
                <a:cubicBezTo>
                  <a:pt x="91" y="64"/>
                  <a:pt x="91" y="64"/>
                  <a:pt x="91" y="64"/>
                </a:cubicBezTo>
                <a:cubicBezTo>
                  <a:pt x="91" y="64"/>
                  <a:pt x="91" y="64"/>
                  <a:pt x="91" y="64"/>
                </a:cubicBezTo>
                <a:cubicBezTo>
                  <a:pt x="61" y="94"/>
                  <a:pt x="61" y="94"/>
                  <a:pt x="61" y="94"/>
                </a:cubicBezTo>
                <a:cubicBezTo>
                  <a:pt x="61" y="93"/>
                  <a:pt x="61" y="92"/>
                  <a:pt x="61" y="91"/>
                </a:cubicBezTo>
                <a:close/>
                <a:moveTo>
                  <a:pt x="56" y="78"/>
                </a:moveTo>
                <a:cubicBezTo>
                  <a:pt x="55" y="76"/>
                  <a:pt x="53" y="73"/>
                  <a:pt x="51" y="71"/>
                </a:cubicBezTo>
                <a:cubicBezTo>
                  <a:pt x="49" y="69"/>
                  <a:pt x="46" y="67"/>
                  <a:pt x="43" y="66"/>
                </a:cubicBezTo>
                <a:cubicBezTo>
                  <a:pt x="80" y="29"/>
                  <a:pt x="80" y="29"/>
                  <a:pt x="80" y="29"/>
                </a:cubicBezTo>
                <a:cubicBezTo>
                  <a:pt x="83" y="30"/>
                  <a:pt x="86" y="32"/>
                  <a:pt x="88" y="34"/>
                </a:cubicBezTo>
                <a:cubicBezTo>
                  <a:pt x="90" y="37"/>
                  <a:pt x="92" y="39"/>
                  <a:pt x="93" y="41"/>
                </a:cubicBezTo>
                <a:lnTo>
                  <a:pt x="56" y="78"/>
                </a:lnTo>
                <a:close/>
                <a:moveTo>
                  <a:pt x="40" y="64"/>
                </a:moveTo>
                <a:cubicBezTo>
                  <a:pt x="36" y="62"/>
                  <a:pt x="33" y="61"/>
                  <a:pt x="29" y="61"/>
                </a:cubicBezTo>
                <a:cubicBezTo>
                  <a:pt x="58" y="32"/>
                  <a:pt x="58" y="32"/>
                  <a:pt x="58" y="32"/>
                </a:cubicBezTo>
                <a:cubicBezTo>
                  <a:pt x="63" y="27"/>
                  <a:pt x="69" y="26"/>
                  <a:pt x="76" y="28"/>
                </a:cubicBezTo>
                <a:lnTo>
                  <a:pt x="40" y="64"/>
                </a:lnTo>
                <a:close/>
                <a:moveTo>
                  <a:pt x="16" y="115"/>
                </a:moveTo>
                <a:cubicBezTo>
                  <a:pt x="15" y="115"/>
                  <a:pt x="14" y="115"/>
                  <a:pt x="13" y="115"/>
                </a:cubicBezTo>
                <a:cubicBezTo>
                  <a:pt x="10" y="115"/>
                  <a:pt x="7" y="113"/>
                  <a:pt x="7" y="110"/>
                </a:cubicBezTo>
                <a:cubicBezTo>
                  <a:pt x="7" y="109"/>
                  <a:pt x="8" y="108"/>
                  <a:pt x="8" y="107"/>
                </a:cubicBezTo>
                <a:cubicBezTo>
                  <a:pt x="12" y="93"/>
                  <a:pt x="12" y="93"/>
                  <a:pt x="12" y="93"/>
                </a:cubicBezTo>
                <a:cubicBezTo>
                  <a:pt x="16" y="93"/>
                  <a:pt x="21" y="94"/>
                  <a:pt x="25" y="98"/>
                </a:cubicBezTo>
                <a:cubicBezTo>
                  <a:pt x="28" y="102"/>
                  <a:pt x="30" y="107"/>
                  <a:pt x="30" y="111"/>
                </a:cubicBezTo>
                <a:lnTo>
                  <a:pt x="16" y="115"/>
                </a:lnTo>
                <a:close/>
                <a:moveTo>
                  <a:pt x="34" y="110"/>
                </a:moveTo>
                <a:cubicBezTo>
                  <a:pt x="34" y="105"/>
                  <a:pt x="31" y="100"/>
                  <a:pt x="27" y="95"/>
                </a:cubicBezTo>
                <a:cubicBezTo>
                  <a:pt x="23" y="91"/>
                  <a:pt x="18" y="89"/>
                  <a:pt x="13" y="89"/>
                </a:cubicBezTo>
                <a:cubicBezTo>
                  <a:pt x="17" y="75"/>
                  <a:pt x="17" y="75"/>
                  <a:pt x="17" y="75"/>
                </a:cubicBezTo>
                <a:cubicBezTo>
                  <a:pt x="17" y="74"/>
                  <a:pt x="17" y="73"/>
                  <a:pt x="18" y="72"/>
                </a:cubicBezTo>
                <a:cubicBezTo>
                  <a:pt x="26" y="67"/>
                  <a:pt x="38" y="68"/>
                  <a:pt x="46" y="77"/>
                </a:cubicBezTo>
                <a:cubicBezTo>
                  <a:pt x="55" y="85"/>
                  <a:pt x="56" y="98"/>
                  <a:pt x="49" y="106"/>
                </a:cubicBezTo>
                <a:cubicBezTo>
                  <a:pt x="49" y="106"/>
                  <a:pt x="48" y="106"/>
                  <a:pt x="48" y="106"/>
                </a:cubicBezTo>
                <a:lnTo>
                  <a:pt x="34" y="110"/>
                </a:lnTo>
                <a:close/>
                <a:moveTo>
                  <a:pt x="110" y="45"/>
                </a:moveTo>
                <a:cubicBezTo>
                  <a:pt x="103" y="52"/>
                  <a:pt x="103" y="52"/>
                  <a:pt x="103" y="52"/>
                </a:cubicBezTo>
                <a:cubicBezTo>
                  <a:pt x="103" y="51"/>
                  <a:pt x="103" y="50"/>
                  <a:pt x="103" y="49"/>
                </a:cubicBezTo>
                <a:cubicBezTo>
                  <a:pt x="103" y="42"/>
                  <a:pt x="99" y="35"/>
                  <a:pt x="93" y="29"/>
                </a:cubicBezTo>
                <a:cubicBezTo>
                  <a:pt x="87" y="23"/>
                  <a:pt x="79" y="19"/>
                  <a:pt x="71" y="19"/>
                </a:cubicBezTo>
                <a:cubicBezTo>
                  <a:pt x="77" y="13"/>
                  <a:pt x="77" y="13"/>
                  <a:pt x="77" y="13"/>
                </a:cubicBezTo>
                <a:cubicBezTo>
                  <a:pt x="80" y="10"/>
                  <a:pt x="85" y="8"/>
                  <a:pt x="90" y="8"/>
                </a:cubicBezTo>
                <a:cubicBezTo>
                  <a:pt x="96" y="8"/>
                  <a:pt x="102" y="11"/>
                  <a:pt x="107" y="16"/>
                </a:cubicBezTo>
                <a:cubicBezTo>
                  <a:pt x="112" y="20"/>
                  <a:pt x="114" y="26"/>
                  <a:pt x="115" y="32"/>
                </a:cubicBezTo>
                <a:cubicBezTo>
                  <a:pt x="115" y="37"/>
                  <a:pt x="113" y="42"/>
                  <a:pt x="110" y="45"/>
                </a:cubicBezTo>
                <a:close/>
                <a:moveTo>
                  <a:pt x="110" y="45"/>
                </a:moveTo>
                <a:cubicBezTo>
                  <a:pt x="110" y="45"/>
                  <a:pt x="110" y="45"/>
                  <a:pt x="110" y="45"/>
                </a:cubicBez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3" name="Freeform 72"/>
          <p:cNvSpPr>
            <a:spLocks noEditPoints="1"/>
          </p:cNvSpPr>
          <p:nvPr/>
        </p:nvSpPr>
        <p:spPr bwMode="auto">
          <a:xfrm>
            <a:off x="9392772" y="2805273"/>
            <a:ext cx="566548" cy="566548"/>
          </a:xfrm>
          <a:custGeom>
            <a:avLst/>
            <a:gdLst/>
            <a:ahLst/>
            <a:cxnLst>
              <a:cxn ang="0">
                <a:pos x="121" y="1"/>
              </a:cxn>
              <a:cxn ang="0">
                <a:pos x="119" y="0"/>
              </a:cxn>
              <a:cxn ang="0">
                <a:pos x="117" y="1"/>
              </a:cxn>
              <a:cxn ang="0">
                <a:pos x="2" y="77"/>
              </a:cxn>
              <a:cxn ang="0">
                <a:pos x="0" y="81"/>
              </a:cxn>
              <a:cxn ang="0">
                <a:pos x="2" y="84"/>
              </a:cxn>
              <a:cxn ang="0">
                <a:pos x="32" y="96"/>
              </a:cxn>
              <a:cxn ang="0">
                <a:pos x="46" y="121"/>
              </a:cxn>
              <a:cxn ang="0">
                <a:pos x="50" y="123"/>
              </a:cxn>
              <a:cxn ang="0">
                <a:pos x="50" y="123"/>
              </a:cxn>
              <a:cxn ang="0">
                <a:pos x="53" y="121"/>
              </a:cxn>
              <a:cxn ang="0">
                <a:pos x="61" y="107"/>
              </a:cxn>
              <a:cxn ang="0">
                <a:pos x="98" y="122"/>
              </a:cxn>
              <a:cxn ang="0">
                <a:pos x="100" y="123"/>
              </a:cxn>
              <a:cxn ang="0">
                <a:pos x="101" y="122"/>
              </a:cxn>
              <a:cxn ang="0">
                <a:pos x="103" y="119"/>
              </a:cxn>
              <a:cxn ang="0">
                <a:pos x="123" y="4"/>
              </a:cxn>
              <a:cxn ang="0">
                <a:pos x="121" y="1"/>
              </a:cxn>
              <a:cxn ang="0">
                <a:pos x="12" y="80"/>
              </a:cxn>
              <a:cxn ang="0">
                <a:pos x="101" y="20"/>
              </a:cxn>
              <a:cxn ang="0">
                <a:pos x="36" y="89"/>
              </a:cxn>
              <a:cxn ang="0">
                <a:pos x="35" y="89"/>
              </a:cxn>
              <a:cxn ang="0">
                <a:pos x="12" y="80"/>
              </a:cxn>
              <a:cxn ang="0">
                <a:pos x="39" y="92"/>
              </a:cxn>
              <a:cxn ang="0">
                <a:pos x="39" y="92"/>
              </a:cxn>
              <a:cxn ang="0">
                <a:pos x="112" y="14"/>
              </a:cxn>
              <a:cxn ang="0">
                <a:pos x="50" y="111"/>
              </a:cxn>
              <a:cxn ang="0">
                <a:pos x="39" y="92"/>
              </a:cxn>
              <a:cxn ang="0">
                <a:pos x="97" y="113"/>
              </a:cxn>
              <a:cxn ang="0">
                <a:pos x="64" y="100"/>
              </a:cxn>
              <a:cxn ang="0">
                <a:pos x="61" y="100"/>
              </a:cxn>
              <a:cxn ang="0">
                <a:pos x="112" y="22"/>
              </a:cxn>
              <a:cxn ang="0">
                <a:pos x="97" y="113"/>
              </a:cxn>
              <a:cxn ang="0">
                <a:pos x="97" y="113"/>
              </a:cxn>
              <a:cxn ang="0">
                <a:pos x="97" y="113"/>
              </a:cxn>
            </a:cxnLst>
            <a:rect l="0" t="0" r="r" b="b"/>
            <a:pathLst>
              <a:path w="123" h="123">
                <a:moveTo>
                  <a:pt x="121" y="1"/>
                </a:moveTo>
                <a:cubicBezTo>
                  <a:pt x="120" y="0"/>
                  <a:pt x="119" y="0"/>
                  <a:pt x="119" y="0"/>
                </a:cubicBezTo>
                <a:cubicBezTo>
                  <a:pt x="118" y="0"/>
                  <a:pt x="117" y="0"/>
                  <a:pt x="117" y="1"/>
                </a:cubicBezTo>
                <a:cubicBezTo>
                  <a:pt x="2" y="77"/>
                  <a:pt x="2" y="77"/>
                  <a:pt x="2" y="77"/>
                </a:cubicBezTo>
                <a:cubicBezTo>
                  <a:pt x="0" y="78"/>
                  <a:pt x="0" y="79"/>
                  <a:pt x="0" y="81"/>
                </a:cubicBezTo>
                <a:cubicBezTo>
                  <a:pt x="0" y="82"/>
                  <a:pt x="1" y="83"/>
                  <a:pt x="2" y="84"/>
                </a:cubicBezTo>
                <a:cubicBezTo>
                  <a:pt x="32" y="96"/>
                  <a:pt x="32" y="96"/>
                  <a:pt x="32" y="96"/>
                </a:cubicBezTo>
                <a:cubicBezTo>
                  <a:pt x="46" y="121"/>
                  <a:pt x="46" y="121"/>
                  <a:pt x="46" y="121"/>
                </a:cubicBezTo>
                <a:cubicBezTo>
                  <a:pt x="47" y="122"/>
                  <a:pt x="48" y="123"/>
                  <a:pt x="50" y="123"/>
                </a:cubicBezTo>
                <a:cubicBezTo>
                  <a:pt x="50" y="123"/>
                  <a:pt x="50" y="123"/>
                  <a:pt x="50" y="123"/>
                </a:cubicBezTo>
                <a:cubicBezTo>
                  <a:pt x="51" y="123"/>
                  <a:pt x="52" y="122"/>
                  <a:pt x="53" y="121"/>
                </a:cubicBezTo>
                <a:cubicBezTo>
                  <a:pt x="61" y="107"/>
                  <a:pt x="61" y="107"/>
                  <a:pt x="61" y="107"/>
                </a:cubicBezTo>
                <a:cubicBezTo>
                  <a:pt x="98" y="122"/>
                  <a:pt x="98" y="122"/>
                  <a:pt x="98" y="122"/>
                </a:cubicBezTo>
                <a:cubicBezTo>
                  <a:pt x="99" y="123"/>
                  <a:pt x="99" y="123"/>
                  <a:pt x="100" y="123"/>
                </a:cubicBezTo>
                <a:cubicBezTo>
                  <a:pt x="100" y="123"/>
                  <a:pt x="101" y="122"/>
                  <a:pt x="101" y="122"/>
                </a:cubicBezTo>
                <a:cubicBezTo>
                  <a:pt x="102" y="122"/>
                  <a:pt x="103" y="121"/>
                  <a:pt x="103" y="119"/>
                </a:cubicBezTo>
                <a:cubicBezTo>
                  <a:pt x="123" y="4"/>
                  <a:pt x="123" y="4"/>
                  <a:pt x="123" y="4"/>
                </a:cubicBezTo>
                <a:cubicBezTo>
                  <a:pt x="123" y="3"/>
                  <a:pt x="122" y="1"/>
                  <a:pt x="121" y="1"/>
                </a:cubicBezTo>
                <a:close/>
                <a:moveTo>
                  <a:pt x="12" y="80"/>
                </a:moveTo>
                <a:cubicBezTo>
                  <a:pt x="101" y="20"/>
                  <a:pt x="101" y="20"/>
                  <a:pt x="101" y="20"/>
                </a:cubicBezTo>
                <a:cubicBezTo>
                  <a:pt x="36" y="89"/>
                  <a:pt x="36" y="89"/>
                  <a:pt x="36" y="89"/>
                </a:cubicBezTo>
                <a:cubicBezTo>
                  <a:pt x="36" y="89"/>
                  <a:pt x="35" y="89"/>
                  <a:pt x="35" y="89"/>
                </a:cubicBezTo>
                <a:lnTo>
                  <a:pt x="12" y="80"/>
                </a:lnTo>
                <a:close/>
                <a:moveTo>
                  <a:pt x="39" y="92"/>
                </a:moveTo>
                <a:cubicBezTo>
                  <a:pt x="39" y="92"/>
                  <a:pt x="39" y="92"/>
                  <a:pt x="39" y="92"/>
                </a:cubicBezTo>
                <a:cubicBezTo>
                  <a:pt x="112" y="14"/>
                  <a:pt x="112" y="14"/>
                  <a:pt x="112" y="14"/>
                </a:cubicBezTo>
                <a:cubicBezTo>
                  <a:pt x="50" y="111"/>
                  <a:pt x="50" y="111"/>
                  <a:pt x="50" y="111"/>
                </a:cubicBezTo>
                <a:lnTo>
                  <a:pt x="39" y="92"/>
                </a:lnTo>
                <a:close/>
                <a:moveTo>
                  <a:pt x="97" y="113"/>
                </a:moveTo>
                <a:cubicBezTo>
                  <a:pt x="64" y="100"/>
                  <a:pt x="64" y="100"/>
                  <a:pt x="64" y="100"/>
                </a:cubicBezTo>
                <a:cubicBezTo>
                  <a:pt x="63" y="100"/>
                  <a:pt x="62" y="100"/>
                  <a:pt x="61" y="100"/>
                </a:cubicBezTo>
                <a:cubicBezTo>
                  <a:pt x="112" y="22"/>
                  <a:pt x="112" y="22"/>
                  <a:pt x="112" y="22"/>
                </a:cubicBezTo>
                <a:lnTo>
                  <a:pt x="97" y="113"/>
                </a:lnTo>
                <a:close/>
                <a:moveTo>
                  <a:pt x="97" y="113"/>
                </a:moveTo>
                <a:cubicBezTo>
                  <a:pt x="97" y="113"/>
                  <a:pt x="97" y="113"/>
                  <a:pt x="97" y="113"/>
                </a:cubicBez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4" name="Text Placeholder 3"/>
          <p:cNvSpPr txBox="1">
            <a:spLocks/>
          </p:cNvSpPr>
          <p:nvPr/>
        </p:nvSpPr>
        <p:spPr>
          <a:xfrm>
            <a:off x="2612732" y="5656935"/>
            <a:ext cx="2746144" cy="891270"/>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176916">
              <a:spcBef>
                <a:spcPct val="20000"/>
              </a:spcBef>
              <a:defRPr/>
            </a:pPr>
            <a:r>
              <a:rPr lang="en-US" sz="1544" b="1" dirty="0">
                <a:solidFill>
                  <a:schemeClr val="accent1"/>
                </a:solidFill>
                <a:latin typeface="Times New Roman" panose="02020603050405020304" pitchFamily="18" charset="0"/>
                <a:ea typeface="微软雅黑" panose="020B0503020204020204" pitchFamily="34" charset="-122"/>
                <a:cs typeface="+mj-cs"/>
                <a:sym typeface="Times New Roman" panose="02020603050405020304" pitchFamily="18" charset="0"/>
              </a:rPr>
              <a:t>Title Goes Here</a:t>
            </a:r>
            <a:r>
              <a:rPr lang="en-US" sz="1544" b="1"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t/>
            </a:r>
            <a:br>
              <a:rPr lang="en-US" sz="1544" b="1"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br>
            <a:r>
              <a:rPr lang="en-US" sz="1416"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t>There are many variations of passages but the majority have  suffered</a:t>
            </a:r>
          </a:p>
        </p:txBody>
      </p:sp>
      <p:sp>
        <p:nvSpPr>
          <p:cNvPr id="35" name="Text Placeholder 3"/>
          <p:cNvSpPr txBox="1">
            <a:spLocks/>
          </p:cNvSpPr>
          <p:nvPr/>
        </p:nvSpPr>
        <p:spPr>
          <a:xfrm>
            <a:off x="6721045" y="4680142"/>
            <a:ext cx="2746144" cy="891270"/>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176916">
              <a:spcBef>
                <a:spcPct val="20000"/>
              </a:spcBef>
              <a:defRPr/>
            </a:pPr>
            <a:r>
              <a:rPr lang="en-US" sz="1544" b="1" dirty="0">
                <a:solidFill>
                  <a:schemeClr val="accent3"/>
                </a:solidFill>
                <a:latin typeface="Times New Roman" panose="02020603050405020304" pitchFamily="18" charset="0"/>
                <a:ea typeface="微软雅黑" panose="020B0503020204020204" pitchFamily="34" charset="-122"/>
                <a:cs typeface="+mj-cs"/>
                <a:sym typeface="Times New Roman" panose="02020603050405020304" pitchFamily="18" charset="0"/>
              </a:rPr>
              <a:t>Title Goes Here</a:t>
            </a:r>
            <a:r>
              <a:rPr lang="en-US" sz="1544" b="1"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t/>
            </a:r>
            <a:br>
              <a:rPr lang="en-US" sz="1544" b="1"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br>
            <a:r>
              <a:rPr lang="en-US" sz="1416"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t>There are many variations of passages but the majority have  suffered.</a:t>
            </a:r>
          </a:p>
        </p:txBody>
      </p:sp>
      <p:sp>
        <p:nvSpPr>
          <p:cNvPr id="36" name="Text Placeholder 3"/>
          <p:cNvSpPr txBox="1">
            <a:spLocks/>
          </p:cNvSpPr>
          <p:nvPr/>
        </p:nvSpPr>
        <p:spPr>
          <a:xfrm>
            <a:off x="1780127" y="3147438"/>
            <a:ext cx="2746144" cy="891270"/>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176916">
              <a:spcBef>
                <a:spcPct val="20000"/>
              </a:spcBef>
              <a:defRPr/>
            </a:pPr>
            <a:r>
              <a:rPr lang="en-US" sz="1544" b="1" dirty="0">
                <a:solidFill>
                  <a:schemeClr val="accent2"/>
                </a:solidFill>
                <a:latin typeface="Times New Roman" panose="02020603050405020304" pitchFamily="18" charset="0"/>
                <a:ea typeface="微软雅黑" panose="020B0503020204020204" pitchFamily="34" charset="-122"/>
                <a:cs typeface="+mj-cs"/>
                <a:sym typeface="Times New Roman" panose="02020603050405020304" pitchFamily="18" charset="0"/>
              </a:rPr>
              <a:t>Title Goes Here</a:t>
            </a:r>
            <a:r>
              <a:rPr lang="en-US" sz="1544" b="1"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t/>
            </a:r>
            <a:br>
              <a:rPr lang="en-US" sz="1544" b="1"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br>
            <a:r>
              <a:rPr lang="en-US" sz="1416"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t>There are many variations of passages but the majority have  suffered.</a:t>
            </a:r>
          </a:p>
        </p:txBody>
      </p:sp>
      <p:sp>
        <p:nvSpPr>
          <p:cNvPr id="37" name="Text Placeholder 3"/>
          <p:cNvSpPr txBox="1">
            <a:spLocks/>
          </p:cNvSpPr>
          <p:nvPr/>
        </p:nvSpPr>
        <p:spPr>
          <a:xfrm>
            <a:off x="4207856" y="2145209"/>
            <a:ext cx="2746144" cy="891270"/>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176916">
              <a:spcBef>
                <a:spcPct val="20000"/>
              </a:spcBef>
              <a:defRPr/>
            </a:pPr>
            <a:r>
              <a:rPr lang="en-US" sz="1544" b="1" dirty="0">
                <a:solidFill>
                  <a:schemeClr val="accent4"/>
                </a:solidFill>
                <a:latin typeface="Times New Roman" panose="02020603050405020304" pitchFamily="18" charset="0"/>
                <a:ea typeface="微软雅黑" panose="020B0503020204020204" pitchFamily="34" charset="-122"/>
                <a:cs typeface="+mj-cs"/>
                <a:sym typeface="Times New Roman" panose="02020603050405020304" pitchFamily="18" charset="0"/>
              </a:rPr>
              <a:t>Title Goes Here</a:t>
            </a:r>
            <a:r>
              <a:rPr lang="en-US" sz="1544" b="1"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t/>
            </a:r>
            <a:br>
              <a:rPr lang="en-US" sz="1544" b="1"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br>
            <a:r>
              <a:rPr lang="en-US" sz="1416"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t>There are many variations of passages but the majority have  suffered.</a:t>
            </a:r>
          </a:p>
        </p:txBody>
      </p:sp>
      <p:sp>
        <p:nvSpPr>
          <p:cNvPr id="38" name="Text Placeholder 3"/>
          <p:cNvSpPr txBox="1">
            <a:spLocks/>
          </p:cNvSpPr>
          <p:nvPr/>
        </p:nvSpPr>
        <p:spPr>
          <a:xfrm>
            <a:off x="7479084" y="1672109"/>
            <a:ext cx="2746144" cy="891270"/>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1176916">
              <a:spcBef>
                <a:spcPct val="20000"/>
              </a:spcBef>
              <a:defRPr/>
            </a:pPr>
            <a:r>
              <a:rPr lang="en-US" sz="1544" b="1" dirty="0">
                <a:solidFill>
                  <a:schemeClr val="accent5"/>
                </a:solidFill>
                <a:latin typeface="Times New Roman" panose="02020603050405020304" pitchFamily="18" charset="0"/>
                <a:ea typeface="微软雅黑" panose="020B0503020204020204" pitchFamily="34" charset="-122"/>
                <a:cs typeface="+mj-cs"/>
                <a:sym typeface="Times New Roman" panose="02020603050405020304" pitchFamily="18" charset="0"/>
              </a:rPr>
              <a:t>Title Goes Here</a:t>
            </a:r>
            <a:r>
              <a:rPr lang="en-US" sz="1544" b="1"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t/>
            </a:r>
            <a:br>
              <a:rPr lang="en-US" sz="1544" b="1"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br>
            <a:r>
              <a:rPr lang="en-US" sz="1416"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t>There are many variations of passages but the majority have  suffered</a:t>
            </a:r>
          </a:p>
        </p:txBody>
      </p:sp>
      <p:sp>
        <p:nvSpPr>
          <p:cNvPr id="39" name="矩形 38"/>
          <p:cNvSpPr/>
          <p:nvPr/>
        </p:nvSpPr>
        <p:spPr>
          <a:xfrm>
            <a:off x="1061" y="397"/>
            <a:ext cx="12856633" cy="10285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矩形 39"/>
          <p:cNvSpPr/>
          <p:nvPr/>
        </p:nvSpPr>
        <p:spPr>
          <a:xfrm>
            <a:off x="1059" y="397"/>
            <a:ext cx="516916" cy="10285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TextBox 8"/>
          <p:cNvSpPr txBox="1"/>
          <p:nvPr/>
        </p:nvSpPr>
        <p:spPr>
          <a:xfrm>
            <a:off x="857862" y="280083"/>
            <a:ext cx="2092296" cy="369012"/>
          </a:xfrm>
          <a:prstGeom prst="rect">
            <a:avLst/>
          </a:prstGeom>
          <a:noFill/>
        </p:spPr>
        <p:txBody>
          <a:bodyPr wrap="square" lIns="0" tIns="0" rIns="0" bIns="0" rtlCol="0" anchor="ctr">
            <a:spAutoFit/>
          </a:bodyPr>
          <a:lstStyle/>
          <a:p>
            <a:r>
              <a:rPr lang="zh-CN" altLang="en-US" sz="2398" dirty="0">
                <a:solidFill>
                  <a:schemeClr val="bg1"/>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TextBox 8"/>
          <p:cNvSpPr txBox="1"/>
          <p:nvPr/>
        </p:nvSpPr>
        <p:spPr>
          <a:xfrm>
            <a:off x="857862" y="693077"/>
            <a:ext cx="3138790" cy="215123"/>
          </a:xfrm>
          <a:prstGeom prst="rect">
            <a:avLst/>
          </a:prstGeom>
          <a:noFill/>
        </p:spPr>
        <p:txBody>
          <a:bodyPr wrap="square" lIns="0" tIns="0" rIns="0" bIns="0" rtlCol="0" anchor="ctr">
            <a:spAutoFit/>
          </a:bodyPr>
          <a:lstStyle/>
          <a:p>
            <a:r>
              <a:rPr lang="en-US" altLang="zh-CN" sz="1398" dirty="0">
                <a:solidFill>
                  <a:schemeClr val="bg1"/>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矩形 43"/>
          <p:cNvSpPr/>
          <p:nvPr/>
        </p:nvSpPr>
        <p:spPr>
          <a:xfrm>
            <a:off x="1061" y="7097981"/>
            <a:ext cx="12856633" cy="4571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292107646"/>
      </p:ext>
    </p:extLst>
  </p:cSld>
  <p:clrMapOvr>
    <a:masterClrMapping/>
  </p:clrMapOvr>
  <mc:AlternateContent xmlns:mc="http://schemas.openxmlformats.org/markup-compatibility/2006" xmlns:p14="http://schemas.microsoft.com/office/powerpoint/2010/main">
    <mc:Choice Requires="p14">
      <p:transition spd="slow" p14:dur="1250" advTm="2000">
        <p14:flip dir="r"/>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slide(fromLeft)">
                                      <p:cBhvr>
                                        <p:cTn id="7" dur="500"/>
                                        <p:tgtEl>
                                          <p:spTgt spid="13"/>
                                        </p:tgtEl>
                                      </p:cBhvr>
                                    </p:animEffect>
                                  </p:childTnLst>
                                </p:cTn>
                              </p:par>
                            </p:childTnLst>
                          </p:cTn>
                        </p:par>
                        <p:par>
                          <p:cTn id="8" fill="hold">
                            <p:stCondLst>
                              <p:cond delay="500"/>
                            </p:stCondLst>
                            <p:childTnLst>
                              <p:par>
                                <p:cTn id="9" presetID="53" presetClass="entr" presetSubtype="0"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 calcmode="lin" valueType="num">
                                      <p:cBhvr>
                                        <p:cTn id="11" dur="500" fill="hold"/>
                                        <p:tgtEl>
                                          <p:spTgt spid="32"/>
                                        </p:tgtEl>
                                        <p:attrNameLst>
                                          <p:attrName>ppt_w</p:attrName>
                                        </p:attrNameLst>
                                      </p:cBhvr>
                                      <p:tavLst>
                                        <p:tav tm="0">
                                          <p:val>
                                            <p:fltVal val="0"/>
                                          </p:val>
                                        </p:tav>
                                        <p:tav tm="100000">
                                          <p:val>
                                            <p:strVal val="#ppt_w"/>
                                          </p:val>
                                        </p:tav>
                                      </p:tavLst>
                                    </p:anim>
                                    <p:anim calcmode="lin" valueType="num">
                                      <p:cBhvr>
                                        <p:cTn id="12" dur="500" fill="hold"/>
                                        <p:tgtEl>
                                          <p:spTgt spid="32"/>
                                        </p:tgtEl>
                                        <p:attrNameLst>
                                          <p:attrName>ppt_h</p:attrName>
                                        </p:attrNameLst>
                                      </p:cBhvr>
                                      <p:tavLst>
                                        <p:tav tm="0">
                                          <p:val>
                                            <p:fltVal val="0"/>
                                          </p:val>
                                        </p:tav>
                                        <p:tav tm="100000">
                                          <p:val>
                                            <p:strVal val="#ppt_h"/>
                                          </p:val>
                                        </p:tav>
                                      </p:tavLst>
                                    </p:anim>
                                    <p:animEffect transition="in" filter="fade">
                                      <p:cBhvr>
                                        <p:cTn id="13" dur="500"/>
                                        <p:tgtEl>
                                          <p:spTgt spid="32"/>
                                        </p:tgtEl>
                                      </p:cBhvr>
                                    </p:animEffect>
                                  </p:childTnLst>
                                </p:cTn>
                              </p:par>
                            </p:childTnLst>
                          </p:cTn>
                        </p:par>
                        <p:par>
                          <p:cTn id="14" fill="hold">
                            <p:stCondLst>
                              <p:cond delay="1000"/>
                            </p:stCondLst>
                            <p:childTnLst>
                              <p:par>
                                <p:cTn id="15" presetID="22" presetClass="entr" presetSubtype="2"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Effect transition="in" filter="wipe(right)">
                                      <p:cBhvr>
                                        <p:cTn id="17" dur="500"/>
                                        <p:tgtEl>
                                          <p:spTgt spid="12"/>
                                        </p:tgtEl>
                                      </p:cBhvr>
                                    </p:animEffect>
                                  </p:childTnLst>
                                </p:cTn>
                              </p:par>
                            </p:childTnLst>
                          </p:cTn>
                        </p:par>
                        <p:par>
                          <p:cTn id="18" fill="hold">
                            <p:stCondLst>
                              <p:cond delay="1500"/>
                            </p:stCondLst>
                            <p:childTnLst>
                              <p:par>
                                <p:cTn id="19" presetID="12" presetClass="entr" presetSubtype="8" fill="hold" grpId="0" nodeType="after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slide(fromLeft)">
                                      <p:cBhvr>
                                        <p:cTn id="21" dur="500"/>
                                        <p:tgtEl>
                                          <p:spTgt spid="11"/>
                                        </p:tgtEl>
                                      </p:cBhvr>
                                    </p:animEffect>
                                  </p:childTnLst>
                                </p:cTn>
                              </p:par>
                            </p:childTnLst>
                          </p:cTn>
                        </p:par>
                        <p:par>
                          <p:cTn id="22" fill="hold">
                            <p:stCondLst>
                              <p:cond delay="2000"/>
                            </p:stCondLst>
                            <p:childTnLst>
                              <p:par>
                                <p:cTn id="23" presetID="53" presetClass="entr" presetSubtype="0" fill="hold" nodeType="after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p:cTn id="25" dur="500" fill="hold"/>
                                        <p:tgtEl>
                                          <p:spTgt spid="14"/>
                                        </p:tgtEl>
                                        <p:attrNameLst>
                                          <p:attrName>ppt_w</p:attrName>
                                        </p:attrNameLst>
                                      </p:cBhvr>
                                      <p:tavLst>
                                        <p:tav tm="0">
                                          <p:val>
                                            <p:fltVal val="0"/>
                                          </p:val>
                                        </p:tav>
                                        <p:tav tm="100000">
                                          <p:val>
                                            <p:strVal val="#ppt_w"/>
                                          </p:val>
                                        </p:tav>
                                      </p:tavLst>
                                    </p:anim>
                                    <p:anim calcmode="lin" valueType="num">
                                      <p:cBhvr>
                                        <p:cTn id="26" dur="500" fill="hold"/>
                                        <p:tgtEl>
                                          <p:spTgt spid="14"/>
                                        </p:tgtEl>
                                        <p:attrNameLst>
                                          <p:attrName>ppt_h</p:attrName>
                                        </p:attrNameLst>
                                      </p:cBhvr>
                                      <p:tavLst>
                                        <p:tav tm="0">
                                          <p:val>
                                            <p:fltVal val="0"/>
                                          </p:val>
                                        </p:tav>
                                        <p:tav tm="100000">
                                          <p:val>
                                            <p:strVal val="#ppt_h"/>
                                          </p:val>
                                        </p:tav>
                                      </p:tavLst>
                                    </p:anim>
                                    <p:animEffect transition="in" filter="fade">
                                      <p:cBhvr>
                                        <p:cTn id="27" dur="500"/>
                                        <p:tgtEl>
                                          <p:spTgt spid="14"/>
                                        </p:tgtEl>
                                      </p:cBhvr>
                                    </p:animEffect>
                                  </p:childTnLst>
                                </p:cTn>
                              </p:par>
                            </p:childTnLst>
                          </p:cTn>
                        </p:par>
                        <p:par>
                          <p:cTn id="28" fill="hold">
                            <p:stCondLst>
                              <p:cond delay="2500"/>
                            </p:stCondLst>
                            <p:childTnLst>
                              <p:par>
                                <p:cTn id="29" presetID="22" presetClass="entr" presetSubtype="2"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wipe(right)">
                                      <p:cBhvr>
                                        <p:cTn id="31" dur="500"/>
                                        <p:tgtEl>
                                          <p:spTgt spid="10"/>
                                        </p:tgtEl>
                                      </p:cBhvr>
                                    </p:animEffect>
                                  </p:childTnLst>
                                </p:cTn>
                              </p:par>
                            </p:childTnLst>
                          </p:cTn>
                        </p:par>
                        <p:par>
                          <p:cTn id="32" fill="hold">
                            <p:stCondLst>
                              <p:cond delay="3000"/>
                            </p:stCondLst>
                            <p:childTnLst>
                              <p:par>
                                <p:cTn id="33" presetID="12" presetClass="entr" presetSubtype="8" fill="hold" grpId="0" nodeType="afterEffect">
                                  <p:stCondLst>
                                    <p:cond delay="0"/>
                                  </p:stCondLst>
                                  <p:childTnLst>
                                    <p:set>
                                      <p:cBhvr>
                                        <p:cTn id="34" dur="1" fill="hold">
                                          <p:stCondLst>
                                            <p:cond delay="0"/>
                                          </p:stCondLst>
                                        </p:cTn>
                                        <p:tgtEl>
                                          <p:spTgt spid="9"/>
                                        </p:tgtEl>
                                        <p:attrNameLst>
                                          <p:attrName>style.visibility</p:attrName>
                                        </p:attrNameLst>
                                      </p:cBhvr>
                                      <p:to>
                                        <p:strVal val="visible"/>
                                      </p:to>
                                    </p:set>
                                    <p:animEffect transition="in" filter="slide(fromLeft)">
                                      <p:cBhvr>
                                        <p:cTn id="35" dur="500"/>
                                        <p:tgtEl>
                                          <p:spTgt spid="9"/>
                                        </p:tgtEl>
                                      </p:cBhvr>
                                    </p:animEffect>
                                  </p:childTnLst>
                                </p:cTn>
                              </p:par>
                            </p:childTnLst>
                          </p:cTn>
                        </p:par>
                        <p:par>
                          <p:cTn id="36" fill="hold">
                            <p:stCondLst>
                              <p:cond delay="3500"/>
                            </p:stCondLst>
                            <p:childTnLst>
                              <p:par>
                                <p:cTn id="37" presetID="53" presetClass="entr" presetSubtype="0" fill="hold" grpId="0" nodeType="afterEffect">
                                  <p:stCondLst>
                                    <p:cond delay="0"/>
                                  </p:stCondLst>
                                  <p:childTnLst>
                                    <p:set>
                                      <p:cBhvr>
                                        <p:cTn id="38" dur="1" fill="hold">
                                          <p:stCondLst>
                                            <p:cond delay="0"/>
                                          </p:stCondLst>
                                        </p:cTn>
                                        <p:tgtEl>
                                          <p:spTgt spid="21"/>
                                        </p:tgtEl>
                                        <p:attrNameLst>
                                          <p:attrName>style.visibility</p:attrName>
                                        </p:attrNameLst>
                                      </p:cBhvr>
                                      <p:to>
                                        <p:strVal val="visible"/>
                                      </p:to>
                                    </p:set>
                                    <p:anim calcmode="lin" valueType="num">
                                      <p:cBhvr>
                                        <p:cTn id="39" dur="500" fill="hold"/>
                                        <p:tgtEl>
                                          <p:spTgt spid="21"/>
                                        </p:tgtEl>
                                        <p:attrNameLst>
                                          <p:attrName>ppt_w</p:attrName>
                                        </p:attrNameLst>
                                      </p:cBhvr>
                                      <p:tavLst>
                                        <p:tav tm="0">
                                          <p:val>
                                            <p:fltVal val="0"/>
                                          </p:val>
                                        </p:tav>
                                        <p:tav tm="100000">
                                          <p:val>
                                            <p:strVal val="#ppt_w"/>
                                          </p:val>
                                        </p:tav>
                                      </p:tavLst>
                                    </p:anim>
                                    <p:anim calcmode="lin" valueType="num">
                                      <p:cBhvr>
                                        <p:cTn id="40" dur="500" fill="hold"/>
                                        <p:tgtEl>
                                          <p:spTgt spid="21"/>
                                        </p:tgtEl>
                                        <p:attrNameLst>
                                          <p:attrName>ppt_h</p:attrName>
                                        </p:attrNameLst>
                                      </p:cBhvr>
                                      <p:tavLst>
                                        <p:tav tm="0">
                                          <p:val>
                                            <p:fltVal val="0"/>
                                          </p:val>
                                        </p:tav>
                                        <p:tav tm="100000">
                                          <p:val>
                                            <p:strVal val="#ppt_h"/>
                                          </p:val>
                                        </p:tav>
                                      </p:tavLst>
                                    </p:anim>
                                    <p:animEffect transition="in" filter="fade">
                                      <p:cBhvr>
                                        <p:cTn id="41" dur="500"/>
                                        <p:tgtEl>
                                          <p:spTgt spid="21"/>
                                        </p:tgtEl>
                                      </p:cBhvr>
                                    </p:animEffect>
                                  </p:childTnLst>
                                </p:cTn>
                              </p:par>
                            </p:childTnLst>
                          </p:cTn>
                        </p:par>
                        <p:par>
                          <p:cTn id="42" fill="hold">
                            <p:stCondLst>
                              <p:cond delay="4000"/>
                            </p:stCondLst>
                            <p:childTnLst>
                              <p:par>
                                <p:cTn id="43" presetID="22" presetClass="entr" presetSubtype="2" fill="hold" grpId="0" nodeType="afterEffect">
                                  <p:stCondLst>
                                    <p:cond delay="0"/>
                                  </p:stCondLst>
                                  <p:childTnLst>
                                    <p:set>
                                      <p:cBhvr>
                                        <p:cTn id="44" dur="1" fill="hold">
                                          <p:stCondLst>
                                            <p:cond delay="0"/>
                                          </p:stCondLst>
                                        </p:cTn>
                                        <p:tgtEl>
                                          <p:spTgt spid="8"/>
                                        </p:tgtEl>
                                        <p:attrNameLst>
                                          <p:attrName>style.visibility</p:attrName>
                                        </p:attrNameLst>
                                      </p:cBhvr>
                                      <p:to>
                                        <p:strVal val="visible"/>
                                      </p:to>
                                    </p:set>
                                    <p:animEffect transition="in" filter="wipe(right)">
                                      <p:cBhvr>
                                        <p:cTn id="45" dur="500"/>
                                        <p:tgtEl>
                                          <p:spTgt spid="8"/>
                                        </p:tgtEl>
                                      </p:cBhvr>
                                    </p:animEffect>
                                  </p:childTnLst>
                                </p:cTn>
                              </p:par>
                            </p:childTnLst>
                          </p:cTn>
                        </p:par>
                        <p:par>
                          <p:cTn id="46" fill="hold">
                            <p:stCondLst>
                              <p:cond delay="4500"/>
                            </p:stCondLst>
                            <p:childTnLst>
                              <p:par>
                                <p:cTn id="47" presetID="12" presetClass="entr" presetSubtype="8" fill="hold" grpId="0" nodeType="after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slide(fromLeft)">
                                      <p:cBhvr>
                                        <p:cTn id="49" dur="500"/>
                                        <p:tgtEl>
                                          <p:spTgt spid="7"/>
                                        </p:tgtEl>
                                      </p:cBhvr>
                                    </p:animEffect>
                                  </p:childTnLst>
                                </p:cTn>
                              </p:par>
                            </p:childTnLst>
                          </p:cTn>
                        </p:par>
                        <p:par>
                          <p:cTn id="50" fill="hold">
                            <p:stCondLst>
                              <p:cond delay="5000"/>
                            </p:stCondLst>
                            <p:childTnLst>
                              <p:par>
                                <p:cTn id="51" presetID="53" presetClass="entr" presetSubtype="0" fill="hold" nodeType="after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p:cTn id="53" dur="500" fill="hold"/>
                                        <p:tgtEl>
                                          <p:spTgt spid="22"/>
                                        </p:tgtEl>
                                        <p:attrNameLst>
                                          <p:attrName>ppt_w</p:attrName>
                                        </p:attrNameLst>
                                      </p:cBhvr>
                                      <p:tavLst>
                                        <p:tav tm="0">
                                          <p:val>
                                            <p:fltVal val="0"/>
                                          </p:val>
                                        </p:tav>
                                        <p:tav tm="100000">
                                          <p:val>
                                            <p:strVal val="#ppt_w"/>
                                          </p:val>
                                        </p:tav>
                                      </p:tavLst>
                                    </p:anim>
                                    <p:anim calcmode="lin" valueType="num">
                                      <p:cBhvr>
                                        <p:cTn id="54" dur="500" fill="hold"/>
                                        <p:tgtEl>
                                          <p:spTgt spid="22"/>
                                        </p:tgtEl>
                                        <p:attrNameLst>
                                          <p:attrName>ppt_h</p:attrName>
                                        </p:attrNameLst>
                                      </p:cBhvr>
                                      <p:tavLst>
                                        <p:tav tm="0">
                                          <p:val>
                                            <p:fltVal val="0"/>
                                          </p:val>
                                        </p:tav>
                                        <p:tav tm="100000">
                                          <p:val>
                                            <p:strVal val="#ppt_h"/>
                                          </p:val>
                                        </p:tav>
                                      </p:tavLst>
                                    </p:anim>
                                    <p:animEffect transition="in" filter="fade">
                                      <p:cBhvr>
                                        <p:cTn id="55" dur="500"/>
                                        <p:tgtEl>
                                          <p:spTgt spid="22"/>
                                        </p:tgtEl>
                                      </p:cBhvr>
                                    </p:animEffect>
                                  </p:childTnLst>
                                </p:cTn>
                              </p:par>
                            </p:childTnLst>
                          </p:cTn>
                        </p:par>
                        <p:par>
                          <p:cTn id="56" fill="hold">
                            <p:stCondLst>
                              <p:cond delay="5500"/>
                            </p:stCondLst>
                            <p:childTnLst>
                              <p:par>
                                <p:cTn id="57" presetID="22" presetClass="entr" presetSubtype="2" fill="hold" grpId="0" nodeType="afterEffect">
                                  <p:stCondLst>
                                    <p:cond delay="0"/>
                                  </p:stCondLst>
                                  <p:childTnLst>
                                    <p:set>
                                      <p:cBhvr>
                                        <p:cTn id="58" dur="1" fill="hold">
                                          <p:stCondLst>
                                            <p:cond delay="0"/>
                                          </p:stCondLst>
                                        </p:cTn>
                                        <p:tgtEl>
                                          <p:spTgt spid="6"/>
                                        </p:tgtEl>
                                        <p:attrNameLst>
                                          <p:attrName>style.visibility</p:attrName>
                                        </p:attrNameLst>
                                      </p:cBhvr>
                                      <p:to>
                                        <p:strVal val="visible"/>
                                      </p:to>
                                    </p:set>
                                    <p:animEffect transition="in" filter="wipe(right)">
                                      <p:cBhvr>
                                        <p:cTn id="59" dur="500"/>
                                        <p:tgtEl>
                                          <p:spTgt spid="6"/>
                                        </p:tgtEl>
                                      </p:cBhvr>
                                    </p:animEffect>
                                  </p:childTnLst>
                                </p:cTn>
                              </p:par>
                            </p:childTnLst>
                          </p:cTn>
                        </p:par>
                        <p:par>
                          <p:cTn id="60" fill="hold">
                            <p:stCondLst>
                              <p:cond delay="6000"/>
                            </p:stCondLst>
                            <p:childTnLst>
                              <p:par>
                                <p:cTn id="61" presetID="12" presetClass="entr" presetSubtype="8" fill="hold" grpId="0" nodeType="afterEffect">
                                  <p:stCondLst>
                                    <p:cond delay="0"/>
                                  </p:stCondLst>
                                  <p:childTnLst>
                                    <p:set>
                                      <p:cBhvr>
                                        <p:cTn id="62" dur="1" fill="hold">
                                          <p:stCondLst>
                                            <p:cond delay="0"/>
                                          </p:stCondLst>
                                        </p:cTn>
                                        <p:tgtEl>
                                          <p:spTgt spid="5"/>
                                        </p:tgtEl>
                                        <p:attrNameLst>
                                          <p:attrName>style.visibility</p:attrName>
                                        </p:attrNameLst>
                                      </p:cBhvr>
                                      <p:to>
                                        <p:strVal val="visible"/>
                                      </p:to>
                                    </p:set>
                                    <p:animEffect transition="in" filter="slide(fromLeft)">
                                      <p:cBhvr>
                                        <p:cTn id="63" dur="500"/>
                                        <p:tgtEl>
                                          <p:spTgt spid="5"/>
                                        </p:tgtEl>
                                      </p:cBhvr>
                                    </p:animEffect>
                                  </p:childTnLst>
                                </p:cTn>
                              </p:par>
                            </p:childTnLst>
                          </p:cTn>
                        </p:par>
                        <p:par>
                          <p:cTn id="64" fill="hold">
                            <p:stCondLst>
                              <p:cond delay="6500"/>
                            </p:stCondLst>
                            <p:childTnLst>
                              <p:par>
                                <p:cTn id="65" presetID="53" presetClass="entr" presetSubtype="0" fill="hold" grpId="0" nodeType="afterEffect">
                                  <p:stCondLst>
                                    <p:cond delay="0"/>
                                  </p:stCondLst>
                                  <p:childTnLst>
                                    <p:set>
                                      <p:cBhvr>
                                        <p:cTn id="66" dur="1" fill="hold">
                                          <p:stCondLst>
                                            <p:cond delay="0"/>
                                          </p:stCondLst>
                                        </p:cTn>
                                        <p:tgtEl>
                                          <p:spTgt spid="33"/>
                                        </p:tgtEl>
                                        <p:attrNameLst>
                                          <p:attrName>style.visibility</p:attrName>
                                        </p:attrNameLst>
                                      </p:cBhvr>
                                      <p:to>
                                        <p:strVal val="visible"/>
                                      </p:to>
                                    </p:set>
                                    <p:anim calcmode="lin" valueType="num">
                                      <p:cBhvr>
                                        <p:cTn id="67" dur="500" fill="hold"/>
                                        <p:tgtEl>
                                          <p:spTgt spid="33"/>
                                        </p:tgtEl>
                                        <p:attrNameLst>
                                          <p:attrName>ppt_w</p:attrName>
                                        </p:attrNameLst>
                                      </p:cBhvr>
                                      <p:tavLst>
                                        <p:tav tm="0">
                                          <p:val>
                                            <p:fltVal val="0"/>
                                          </p:val>
                                        </p:tav>
                                        <p:tav tm="100000">
                                          <p:val>
                                            <p:strVal val="#ppt_w"/>
                                          </p:val>
                                        </p:tav>
                                      </p:tavLst>
                                    </p:anim>
                                    <p:anim calcmode="lin" valueType="num">
                                      <p:cBhvr>
                                        <p:cTn id="68" dur="500" fill="hold"/>
                                        <p:tgtEl>
                                          <p:spTgt spid="33"/>
                                        </p:tgtEl>
                                        <p:attrNameLst>
                                          <p:attrName>ppt_h</p:attrName>
                                        </p:attrNameLst>
                                      </p:cBhvr>
                                      <p:tavLst>
                                        <p:tav tm="0">
                                          <p:val>
                                            <p:fltVal val="0"/>
                                          </p:val>
                                        </p:tav>
                                        <p:tav tm="100000">
                                          <p:val>
                                            <p:strVal val="#ppt_h"/>
                                          </p:val>
                                        </p:tav>
                                      </p:tavLst>
                                    </p:anim>
                                    <p:animEffect transition="in" filter="fade">
                                      <p:cBhvr>
                                        <p:cTn id="69" dur="500"/>
                                        <p:tgtEl>
                                          <p:spTgt spid="33"/>
                                        </p:tgtEl>
                                      </p:cBhvr>
                                    </p:animEffect>
                                  </p:childTnLst>
                                </p:cTn>
                              </p:par>
                            </p:childTnLst>
                          </p:cTn>
                        </p:par>
                        <p:par>
                          <p:cTn id="70" fill="hold">
                            <p:stCondLst>
                              <p:cond delay="7000"/>
                            </p:stCondLst>
                            <p:childTnLst>
                              <p:par>
                                <p:cTn id="71" presetID="22" presetClass="entr" presetSubtype="1" fill="hold" grpId="0" nodeType="afterEffect">
                                  <p:stCondLst>
                                    <p:cond delay="0"/>
                                  </p:stCondLst>
                                  <p:childTnLst>
                                    <p:set>
                                      <p:cBhvr>
                                        <p:cTn id="72" dur="1" fill="hold">
                                          <p:stCondLst>
                                            <p:cond delay="0"/>
                                          </p:stCondLst>
                                        </p:cTn>
                                        <p:tgtEl>
                                          <p:spTgt spid="34"/>
                                        </p:tgtEl>
                                        <p:attrNameLst>
                                          <p:attrName>style.visibility</p:attrName>
                                        </p:attrNameLst>
                                      </p:cBhvr>
                                      <p:to>
                                        <p:strVal val="visible"/>
                                      </p:to>
                                    </p:set>
                                    <p:animEffect transition="in" filter="wipe(up)">
                                      <p:cBhvr>
                                        <p:cTn id="73" dur="500"/>
                                        <p:tgtEl>
                                          <p:spTgt spid="34"/>
                                        </p:tgtEl>
                                      </p:cBhvr>
                                    </p:animEffect>
                                  </p:childTnLst>
                                </p:cTn>
                              </p:par>
                            </p:childTnLst>
                          </p:cTn>
                        </p:par>
                        <p:par>
                          <p:cTn id="74" fill="hold">
                            <p:stCondLst>
                              <p:cond delay="7500"/>
                            </p:stCondLst>
                            <p:childTnLst>
                              <p:par>
                                <p:cTn id="75" presetID="22" presetClass="entr" presetSubtype="2" fill="hold" grpId="0" nodeType="afterEffect">
                                  <p:stCondLst>
                                    <p:cond delay="0"/>
                                  </p:stCondLst>
                                  <p:childTnLst>
                                    <p:set>
                                      <p:cBhvr>
                                        <p:cTn id="76" dur="1" fill="hold">
                                          <p:stCondLst>
                                            <p:cond delay="0"/>
                                          </p:stCondLst>
                                        </p:cTn>
                                        <p:tgtEl>
                                          <p:spTgt spid="36"/>
                                        </p:tgtEl>
                                        <p:attrNameLst>
                                          <p:attrName>style.visibility</p:attrName>
                                        </p:attrNameLst>
                                      </p:cBhvr>
                                      <p:to>
                                        <p:strVal val="visible"/>
                                      </p:to>
                                    </p:set>
                                    <p:animEffect transition="in" filter="wipe(right)">
                                      <p:cBhvr>
                                        <p:cTn id="77" dur="500"/>
                                        <p:tgtEl>
                                          <p:spTgt spid="36"/>
                                        </p:tgtEl>
                                      </p:cBhvr>
                                    </p:animEffect>
                                  </p:childTnLst>
                                </p:cTn>
                              </p:par>
                            </p:childTnLst>
                          </p:cTn>
                        </p:par>
                        <p:par>
                          <p:cTn id="78" fill="hold">
                            <p:stCondLst>
                              <p:cond delay="8000"/>
                            </p:stCondLst>
                            <p:childTnLst>
                              <p:par>
                                <p:cTn id="79" presetID="22" presetClass="entr" presetSubtype="8" fill="hold" grpId="0" nodeType="afterEffect">
                                  <p:stCondLst>
                                    <p:cond delay="0"/>
                                  </p:stCondLst>
                                  <p:childTnLst>
                                    <p:set>
                                      <p:cBhvr>
                                        <p:cTn id="80" dur="1" fill="hold">
                                          <p:stCondLst>
                                            <p:cond delay="0"/>
                                          </p:stCondLst>
                                        </p:cTn>
                                        <p:tgtEl>
                                          <p:spTgt spid="35"/>
                                        </p:tgtEl>
                                        <p:attrNameLst>
                                          <p:attrName>style.visibility</p:attrName>
                                        </p:attrNameLst>
                                      </p:cBhvr>
                                      <p:to>
                                        <p:strVal val="visible"/>
                                      </p:to>
                                    </p:set>
                                    <p:animEffect transition="in" filter="wipe(left)">
                                      <p:cBhvr>
                                        <p:cTn id="81" dur="500"/>
                                        <p:tgtEl>
                                          <p:spTgt spid="35"/>
                                        </p:tgtEl>
                                      </p:cBhvr>
                                    </p:animEffect>
                                  </p:childTnLst>
                                </p:cTn>
                              </p:par>
                            </p:childTnLst>
                          </p:cTn>
                        </p:par>
                        <p:par>
                          <p:cTn id="82" fill="hold">
                            <p:stCondLst>
                              <p:cond delay="8500"/>
                            </p:stCondLst>
                            <p:childTnLst>
                              <p:par>
                                <p:cTn id="83" presetID="22" presetClass="entr" presetSubtype="2" fill="hold" grpId="0" nodeType="afterEffect">
                                  <p:stCondLst>
                                    <p:cond delay="0"/>
                                  </p:stCondLst>
                                  <p:childTnLst>
                                    <p:set>
                                      <p:cBhvr>
                                        <p:cTn id="84" dur="1" fill="hold">
                                          <p:stCondLst>
                                            <p:cond delay="0"/>
                                          </p:stCondLst>
                                        </p:cTn>
                                        <p:tgtEl>
                                          <p:spTgt spid="37"/>
                                        </p:tgtEl>
                                        <p:attrNameLst>
                                          <p:attrName>style.visibility</p:attrName>
                                        </p:attrNameLst>
                                      </p:cBhvr>
                                      <p:to>
                                        <p:strVal val="visible"/>
                                      </p:to>
                                    </p:set>
                                    <p:animEffect transition="in" filter="wipe(right)">
                                      <p:cBhvr>
                                        <p:cTn id="85" dur="500"/>
                                        <p:tgtEl>
                                          <p:spTgt spid="37"/>
                                        </p:tgtEl>
                                      </p:cBhvr>
                                    </p:animEffect>
                                  </p:childTnLst>
                                </p:cTn>
                              </p:par>
                            </p:childTnLst>
                          </p:cTn>
                        </p:par>
                        <p:par>
                          <p:cTn id="86" fill="hold">
                            <p:stCondLst>
                              <p:cond delay="9000"/>
                            </p:stCondLst>
                            <p:childTnLst>
                              <p:par>
                                <p:cTn id="87" presetID="22" presetClass="entr" presetSubtype="1" fill="hold" grpId="0" nodeType="afterEffect">
                                  <p:stCondLst>
                                    <p:cond delay="0"/>
                                  </p:stCondLst>
                                  <p:childTnLst>
                                    <p:set>
                                      <p:cBhvr>
                                        <p:cTn id="88" dur="1" fill="hold">
                                          <p:stCondLst>
                                            <p:cond delay="0"/>
                                          </p:stCondLst>
                                        </p:cTn>
                                        <p:tgtEl>
                                          <p:spTgt spid="38"/>
                                        </p:tgtEl>
                                        <p:attrNameLst>
                                          <p:attrName>style.visibility</p:attrName>
                                        </p:attrNameLst>
                                      </p:cBhvr>
                                      <p:to>
                                        <p:strVal val="visible"/>
                                      </p:to>
                                    </p:set>
                                    <p:animEffect transition="in" filter="wipe(up)">
                                      <p:cBhvr>
                                        <p:cTn id="89"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21" grpId="0" animBg="1"/>
      <p:bldP spid="32" grpId="0" animBg="1"/>
      <p:bldP spid="33" grpId="0" animBg="1"/>
      <p:bldP spid="34" grpId="0"/>
      <p:bldP spid="35" grpId="0"/>
      <p:bldP spid="36" grpId="0"/>
      <p:bldP spid="37" grpId="0"/>
      <p:bldP spid="3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Freeform 101"/>
          <p:cNvSpPr>
            <a:spLocks noEditPoints="1"/>
          </p:cNvSpPr>
          <p:nvPr/>
        </p:nvSpPr>
        <p:spPr bwMode="auto">
          <a:xfrm rot="16200000">
            <a:off x="5966325" y="6332455"/>
            <a:ext cx="352703" cy="233720"/>
          </a:xfrm>
          <a:custGeom>
            <a:avLst/>
            <a:gdLst/>
            <a:ahLst/>
            <a:cxnLst>
              <a:cxn ang="0">
                <a:pos x="77" y="43"/>
              </a:cxn>
              <a:cxn ang="0">
                <a:pos x="77" y="47"/>
              </a:cxn>
              <a:cxn ang="0">
                <a:pos x="70" y="51"/>
              </a:cxn>
              <a:cxn ang="0">
                <a:pos x="6" y="51"/>
              </a:cxn>
              <a:cxn ang="0">
                <a:pos x="0" y="47"/>
              </a:cxn>
              <a:cxn ang="0">
                <a:pos x="0" y="43"/>
              </a:cxn>
              <a:cxn ang="0">
                <a:pos x="6" y="43"/>
              </a:cxn>
              <a:cxn ang="0">
                <a:pos x="70" y="43"/>
              </a:cxn>
              <a:cxn ang="0">
                <a:pos x="77" y="43"/>
              </a:cxn>
              <a:cxn ang="0">
                <a:pos x="10" y="34"/>
              </a:cxn>
              <a:cxn ang="0">
                <a:pos x="10" y="6"/>
              </a:cxn>
              <a:cxn ang="0">
                <a:pos x="16" y="0"/>
              </a:cxn>
              <a:cxn ang="0">
                <a:pos x="60" y="0"/>
              </a:cxn>
              <a:cxn ang="0">
                <a:pos x="67" y="6"/>
              </a:cxn>
              <a:cxn ang="0">
                <a:pos x="67" y="34"/>
              </a:cxn>
              <a:cxn ang="0">
                <a:pos x="60" y="41"/>
              </a:cxn>
              <a:cxn ang="0">
                <a:pos x="16" y="41"/>
              </a:cxn>
              <a:cxn ang="0">
                <a:pos x="10" y="34"/>
              </a:cxn>
              <a:cxn ang="0">
                <a:pos x="15" y="34"/>
              </a:cxn>
              <a:cxn ang="0">
                <a:pos x="16" y="36"/>
              </a:cxn>
              <a:cxn ang="0">
                <a:pos x="60" y="36"/>
              </a:cxn>
              <a:cxn ang="0">
                <a:pos x="61" y="34"/>
              </a:cxn>
              <a:cxn ang="0">
                <a:pos x="61" y="6"/>
              </a:cxn>
              <a:cxn ang="0">
                <a:pos x="60" y="5"/>
              </a:cxn>
              <a:cxn ang="0">
                <a:pos x="16" y="5"/>
              </a:cxn>
              <a:cxn ang="0">
                <a:pos x="15" y="6"/>
              </a:cxn>
              <a:cxn ang="0">
                <a:pos x="15" y="34"/>
              </a:cxn>
              <a:cxn ang="0">
                <a:pos x="42" y="47"/>
              </a:cxn>
              <a:cxn ang="0">
                <a:pos x="42" y="46"/>
              </a:cxn>
              <a:cxn ang="0">
                <a:pos x="35" y="46"/>
              </a:cxn>
              <a:cxn ang="0">
                <a:pos x="34" y="47"/>
              </a:cxn>
              <a:cxn ang="0">
                <a:pos x="35" y="47"/>
              </a:cxn>
              <a:cxn ang="0">
                <a:pos x="42" y="47"/>
              </a:cxn>
              <a:cxn ang="0">
                <a:pos x="42" y="47"/>
              </a:cxn>
            </a:cxnLst>
            <a:rect l="0" t="0" r="r" b="b"/>
            <a:pathLst>
              <a:path w="77" h="51">
                <a:moveTo>
                  <a:pt x="77" y="43"/>
                </a:moveTo>
                <a:cubicBezTo>
                  <a:pt x="77" y="47"/>
                  <a:pt x="77" y="47"/>
                  <a:pt x="77" y="47"/>
                </a:cubicBezTo>
                <a:cubicBezTo>
                  <a:pt x="77" y="49"/>
                  <a:pt x="74" y="51"/>
                  <a:pt x="70" y="51"/>
                </a:cubicBezTo>
                <a:cubicBezTo>
                  <a:pt x="6" y="51"/>
                  <a:pt x="6" y="51"/>
                  <a:pt x="6" y="51"/>
                </a:cubicBezTo>
                <a:cubicBezTo>
                  <a:pt x="3" y="51"/>
                  <a:pt x="0" y="49"/>
                  <a:pt x="0" y="47"/>
                </a:cubicBezTo>
                <a:cubicBezTo>
                  <a:pt x="0" y="43"/>
                  <a:pt x="0" y="43"/>
                  <a:pt x="0" y="43"/>
                </a:cubicBezTo>
                <a:cubicBezTo>
                  <a:pt x="6" y="43"/>
                  <a:pt x="6" y="43"/>
                  <a:pt x="6" y="43"/>
                </a:cubicBezTo>
                <a:cubicBezTo>
                  <a:pt x="70" y="43"/>
                  <a:pt x="70" y="43"/>
                  <a:pt x="70" y="43"/>
                </a:cubicBezTo>
                <a:lnTo>
                  <a:pt x="77" y="43"/>
                </a:lnTo>
                <a:close/>
                <a:moveTo>
                  <a:pt x="10" y="34"/>
                </a:moveTo>
                <a:cubicBezTo>
                  <a:pt x="10" y="6"/>
                  <a:pt x="10" y="6"/>
                  <a:pt x="10" y="6"/>
                </a:cubicBezTo>
                <a:cubicBezTo>
                  <a:pt x="10" y="2"/>
                  <a:pt x="13" y="0"/>
                  <a:pt x="16" y="0"/>
                </a:cubicBezTo>
                <a:cubicBezTo>
                  <a:pt x="60" y="0"/>
                  <a:pt x="60" y="0"/>
                  <a:pt x="60" y="0"/>
                </a:cubicBezTo>
                <a:cubicBezTo>
                  <a:pt x="64" y="0"/>
                  <a:pt x="67" y="2"/>
                  <a:pt x="67" y="6"/>
                </a:cubicBezTo>
                <a:cubicBezTo>
                  <a:pt x="67" y="34"/>
                  <a:pt x="67" y="34"/>
                  <a:pt x="67" y="34"/>
                </a:cubicBezTo>
                <a:cubicBezTo>
                  <a:pt x="67" y="38"/>
                  <a:pt x="64" y="41"/>
                  <a:pt x="60" y="41"/>
                </a:cubicBezTo>
                <a:cubicBezTo>
                  <a:pt x="16" y="41"/>
                  <a:pt x="16" y="41"/>
                  <a:pt x="16" y="41"/>
                </a:cubicBezTo>
                <a:cubicBezTo>
                  <a:pt x="13" y="41"/>
                  <a:pt x="10" y="38"/>
                  <a:pt x="10" y="34"/>
                </a:cubicBezTo>
                <a:close/>
                <a:moveTo>
                  <a:pt x="15" y="34"/>
                </a:moveTo>
                <a:cubicBezTo>
                  <a:pt x="15" y="35"/>
                  <a:pt x="16" y="36"/>
                  <a:pt x="16" y="36"/>
                </a:cubicBezTo>
                <a:cubicBezTo>
                  <a:pt x="60" y="36"/>
                  <a:pt x="60" y="36"/>
                  <a:pt x="60" y="36"/>
                </a:cubicBezTo>
                <a:cubicBezTo>
                  <a:pt x="61" y="36"/>
                  <a:pt x="61" y="35"/>
                  <a:pt x="61" y="34"/>
                </a:cubicBezTo>
                <a:cubicBezTo>
                  <a:pt x="61" y="6"/>
                  <a:pt x="61" y="6"/>
                  <a:pt x="61" y="6"/>
                </a:cubicBezTo>
                <a:cubicBezTo>
                  <a:pt x="61" y="5"/>
                  <a:pt x="61" y="5"/>
                  <a:pt x="60" y="5"/>
                </a:cubicBezTo>
                <a:cubicBezTo>
                  <a:pt x="16" y="5"/>
                  <a:pt x="16" y="5"/>
                  <a:pt x="16" y="5"/>
                </a:cubicBezTo>
                <a:cubicBezTo>
                  <a:pt x="16" y="5"/>
                  <a:pt x="15" y="5"/>
                  <a:pt x="15" y="6"/>
                </a:cubicBezTo>
                <a:lnTo>
                  <a:pt x="15" y="34"/>
                </a:lnTo>
                <a:close/>
                <a:moveTo>
                  <a:pt x="42" y="47"/>
                </a:moveTo>
                <a:cubicBezTo>
                  <a:pt x="42" y="46"/>
                  <a:pt x="42" y="46"/>
                  <a:pt x="42" y="46"/>
                </a:cubicBezTo>
                <a:cubicBezTo>
                  <a:pt x="35" y="46"/>
                  <a:pt x="35" y="46"/>
                  <a:pt x="35" y="46"/>
                </a:cubicBezTo>
                <a:cubicBezTo>
                  <a:pt x="35" y="46"/>
                  <a:pt x="34" y="46"/>
                  <a:pt x="34" y="47"/>
                </a:cubicBezTo>
                <a:cubicBezTo>
                  <a:pt x="34" y="47"/>
                  <a:pt x="35" y="47"/>
                  <a:pt x="35" y="47"/>
                </a:cubicBezTo>
                <a:cubicBezTo>
                  <a:pt x="42" y="47"/>
                  <a:pt x="42" y="47"/>
                  <a:pt x="42" y="47"/>
                </a:cubicBezTo>
                <a:cubicBezTo>
                  <a:pt x="42" y="47"/>
                  <a:pt x="42" y="47"/>
                  <a:pt x="42" y="47"/>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7" name="Group 197"/>
          <p:cNvGrpSpPr/>
          <p:nvPr/>
        </p:nvGrpSpPr>
        <p:grpSpPr>
          <a:xfrm rot="16200000">
            <a:off x="4548986" y="2248015"/>
            <a:ext cx="1631785" cy="2056493"/>
            <a:chOff x="3171825" y="2459015"/>
            <a:chExt cx="1219200" cy="1536522"/>
          </a:xfrm>
        </p:grpSpPr>
        <p:sp>
          <p:nvSpPr>
            <p:cNvPr id="14" name="Freeform 6"/>
            <p:cNvSpPr>
              <a:spLocks/>
            </p:cNvSpPr>
            <p:nvPr/>
          </p:nvSpPr>
          <p:spPr bwMode="auto">
            <a:xfrm>
              <a:off x="3171825" y="2459015"/>
              <a:ext cx="1219200" cy="153652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128580" tIns="64290" rIns="128580" bIns="64290" numCol="1" anchor="t" anchorCtr="0" compatLnSpc="1">
              <a:prstTxWarp prst="textNoShape">
                <a:avLst/>
              </a:prstTxWarp>
            </a:bodyPr>
            <a:lstStyle/>
            <a:p>
              <a:endParaRPr lang="en-US">
                <a:solidFill>
                  <a:sysClr val="windowText" lastClr="000000"/>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5" name="Freeform 92"/>
            <p:cNvSpPr>
              <a:spLocks noEditPoints="1"/>
            </p:cNvSpPr>
            <p:nvPr/>
          </p:nvSpPr>
          <p:spPr bwMode="auto">
            <a:xfrm>
              <a:off x="3705225" y="3738983"/>
              <a:ext cx="193039" cy="153943"/>
            </a:xfrm>
            <a:custGeom>
              <a:avLst/>
              <a:gdLst/>
              <a:ahLst/>
              <a:cxnLst>
                <a:cxn ang="0">
                  <a:pos x="73" y="52"/>
                </a:cxn>
                <a:cxn ang="0">
                  <a:pos x="67" y="58"/>
                </a:cxn>
                <a:cxn ang="0">
                  <a:pos x="7" y="58"/>
                </a:cxn>
                <a:cxn ang="0">
                  <a:pos x="0" y="52"/>
                </a:cxn>
                <a:cxn ang="0">
                  <a:pos x="0" y="6"/>
                </a:cxn>
                <a:cxn ang="0">
                  <a:pos x="7" y="0"/>
                </a:cxn>
                <a:cxn ang="0">
                  <a:pos x="67" y="0"/>
                </a:cxn>
                <a:cxn ang="0">
                  <a:pos x="73" y="6"/>
                </a:cxn>
                <a:cxn ang="0">
                  <a:pos x="73" y="52"/>
                </a:cxn>
                <a:cxn ang="0">
                  <a:pos x="7" y="4"/>
                </a:cxn>
                <a:cxn ang="0">
                  <a:pos x="5" y="6"/>
                </a:cxn>
                <a:cxn ang="0">
                  <a:pos x="5" y="52"/>
                </a:cxn>
                <a:cxn ang="0">
                  <a:pos x="7" y="53"/>
                </a:cxn>
                <a:cxn ang="0">
                  <a:pos x="67" y="53"/>
                </a:cxn>
                <a:cxn ang="0">
                  <a:pos x="68" y="52"/>
                </a:cxn>
                <a:cxn ang="0">
                  <a:pos x="68" y="6"/>
                </a:cxn>
                <a:cxn ang="0">
                  <a:pos x="67" y="4"/>
                </a:cxn>
                <a:cxn ang="0">
                  <a:pos x="7" y="4"/>
                </a:cxn>
                <a:cxn ang="0">
                  <a:pos x="17" y="24"/>
                </a:cxn>
                <a:cxn ang="0">
                  <a:pos x="10" y="17"/>
                </a:cxn>
                <a:cxn ang="0">
                  <a:pos x="17" y="9"/>
                </a:cxn>
                <a:cxn ang="0">
                  <a:pos x="25" y="17"/>
                </a:cxn>
                <a:cxn ang="0">
                  <a:pos x="17" y="24"/>
                </a:cxn>
                <a:cxn ang="0">
                  <a:pos x="64" y="48"/>
                </a:cxn>
                <a:cxn ang="0">
                  <a:pos x="10" y="48"/>
                </a:cxn>
                <a:cxn ang="0">
                  <a:pos x="10" y="41"/>
                </a:cxn>
                <a:cxn ang="0">
                  <a:pos x="22" y="29"/>
                </a:cxn>
                <a:cxn ang="0">
                  <a:pos x="28" y="35"/>
                </a:cxn>
                <a:cxn ang="0">
                  <a:pos x="48" y="15"/>
                </a:cxn>
                <a:cxn ang="0">
                  <a:pos x="64" y="31"/>
                </a:cxn>
                <a:cxn ang="0">
                  <a:pos x="64" y="48"/>
                </a:cxn>
              </a:cxnLst>
              <a:rect l="0" t="0" r="r" b="b"/>
              <a:pathLst>
                <a:path w="73" h="58">
                  <a:moveTo>
                    <a:pt x="73" y="52"/>
                  </a:moveTo>
                  <a:cubicBezTo>
                    <a:pt x="73" y="55"/>
                    <a:pt x="71" y="58"/>
                    <a:pt x="67" y="58"/>
                  </a:cubicBezTo>
                  <a:cubicBezTo>
                    <a:pt x="7" y="58"/>
                    <a:pt x="7" y="58"/>
                    <a:pt x="7" y="58"/>
                  </a:cubicBezTo>
                  <a:cubicBezTo>
                    <a:pt x="3" y="58"/>
                    <a:pt x="0" y="55"/>
                    <a:pt x="0" y="52"/>
                  </a:cubicBezTo>
                  <a:cubicBezTo>
                    <a:pt x="0" y="6"/>
                    <a:pt x="0" y="6"/>
                    <a:pt x="0" y="6"/>
                  </a:cubicBezTo>
                  <a:cubicBezTo>
                    <a:pt x="0" y="2"/>
                    <a:pt x="3" y="0"/>
                    <a:pt x="7" y="0"/>
                  </a:cubicBezTo>
                  <a:cubicBezTo>
                    <a:pt x="67" y="0"/>
                    <a:pt x="67" y="0"/>
                    <a:pt x="67" y="0"/>
                  </a:cubicBezTo>
                  <a:cubicBezTo>
                    <a:pt x="71" y="0"/>
                    <a:pt x="73" y="2"/>
                    <a:pt x="73" y="6"/>
                  </a:cubicBezTo>
                  <a:lnTo>
                    <a:pt x="73" y="52"/>
                  </a:lnTo>
                  <a:close/>
                  <a:moveTo>
                    <a:pt x="7" y="4"/>
                  </a:moveTo>
                  <a:cubicBezTo>
                    <a:pt x="6" y="4"/>
                    <a:pt x="5" y="5"/>
                    <a:pt x="5" y="6"/>
                  </a:cubicBezTo>
                  <a:cubicBezTo>
                    <a:pt x="5" y="52"/>
                    <a:pt x="5" y="52"/>
                    <a:pt x="5" y="52"/>
                  </a:cubicBezTo>
                  <a:cubicBezTo>
                    <a:pt x="5" y="52"/>
                    <a:pt x="6" y="53"/>
                    <a:pt x="7" y="53"/>
                  </a:cubicBezTo>
                  <a:cubicBezTo>
                    <a:pt x="67" y="53"/>
                    <a:pt x="67" y="53"/>
                    <a:pt x="67" y="53"/>
                  </a:cubicBezTo>
                  <a:cubicBezTo>
                    <a:pt x="68" y="53"/>
                    <a:pt x="68" y="52"/>
                    <a:pt x="68" y="52"/>
                  </a:cubicBezTo>
                  <a:cubicBezTo>
                    <a:pt x="68" y="6"/>
                    <a:pt x="68" y="6"/>
                    <a:pt x="68" y="6"/>
                  </a:cubicBezTo>
                  <a:cubicBezTo>
                    <a:pt x="68" y="5"/>
                    <a:pt x="68" y="4"/>
                    <a:pt x="67" y="4"/>
                  </a:cubicBezTo>
                  <a:lnTo>
                    <a:pt x="7" y="4"/>
                  </a:lnTo>
                  <a:close/>
                  <a:moveTo>
                    <a:pt x="17" y="24"/>
                  </a:moveTo>
                  <a:cubicBezTo>
                    <a:pt x="13" y="24"/>
                    <a:pt x="10" y="21"/>
                    <a:pt x="10" y="17"/>
                  </a:cubicBezTo>
                  <a:cubicBezTo>
                    <a:pt x="10" y="13"/>
                    <a:pt x="13" y="9"/>
                    <a:pt x="17" y="9"/>
                  </a:cubicBezTo>
                  <a:cubicBezTo>
                    <a:pt x="21" y="9"/>
                    <a:pt x="25" y="13"/>
                    <a:pt x="25" y="17"/>
                  </a:cubicBezTo>
                  <a:cubicBezTo>
                    <a:pt x="25" y="21"/>
                    <a:pt x="21" y="24"/>
                    <a:pt x="17" y="24"/>
                  </a:cubicBezTo>
                  <a:close/>
                  <a:moveTo>
                    <a:pt x="64" y="48"/>
                  </a:moveTo>
                  <a:cubicBezTo>
                    <a:pt x="10" y="48"/>
                    <a:pt x="10" y="48"/>
                    <a:pt x="10" y="48"/>
                  </a:cubicBezTo>
                  <a:cubicBezTo>
                    <a:pt x="10" y="41"/>
                    <a:pt x="10" y="41"/>
                    <a:pt x="10" y="41"/>
                  </a:cubicBezTo>
                  <a:cubicBezTo>
                    <a:pt x="22" y="29"/>
                    <a:pt x="22" y="29"/>
                    <a:pt x="22" y="29"/>
                  </a:cubicBezTo>
                  <a:cubicBezTo>
                    <a:pt x="28" y="35"/>
                    <a:pt x="28" y="35"/>
                    <a:pt x="28" y="35"/>
                  </a:cubicBezTo>
                  <a:cubicBezTo>
                    <a:pt x="48" y="15"/>
                    <a:pt x="48" y="15"/>
                    <a:pt x="48" y="15"/>
                  </a:cubicBezTo>
                  <a:cubicBezTo>
                    <a:pt x="64" y="31"/>
                    <a:pt x="64" y="31"/>
                    <a:pt x="64" y="31"/>
                  </a:cubicBezTo>
                  <a:lnTo>
                    <a:pt x="64" y="48"/>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8" name="Group 196"/>
          <p:cNvGrpSpPr/>
          <p:nvPr/>
        </p:nvGrpSpPr>
        <p:grpSpPr>
          <a:xfrm rot="16200000">
            <a:off x="4318469" y="3313148"/>
            <a:ext cx="1835757" cy="2313554"/>
            <a:chOff x="2203768" y="2266950"/>
            <a:chExt cx="1371600" cy="1728587"/>
          </a:xfrm>
        </p:grpSpPr>
        <p:sp>
          <p:nvSpPr>
            <p:cNvPr id="12" name="Freeform 6"/>
            <p:cNvSpPr>
              <a:spLocks/>
            </p:cNvSpPr>
            <p:nvPr/>
          </p:nvSpPr>
          <p:spPr bwMode="auto">
            <a:xfrm>
              <a:off x="2203768" y="2266950"/>
              <a:ext cx="1371600" cy="1728587"/>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128580" tIns="64290" rIns="128580" bIns="64290" numCol="1" anchor="t" anchorCtr="0" compatLnSpc="1">
              <a:prstTxWarp prst="textNoShape">
                <a:avLst/>
              </a:prstTxWarp>
            </a:bodyPr>
            <a:lstStyle/>
            <a:p>
              <a:endParaRPr lang="en-US">
                <a:solidFill>
                  <a:sysClr val="windowText" lastClr="000000"/>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3" name="Freeform 42"/>
            <p:cNvSpPr>
              <a:spLocks noEditPoints="1"/>
            </p:cNvSpPr>
            <p:nvPr/>
          </p:nvSpPr>
          <p:spPr bwMode="auto">
            <a:xfrm>
              <a:off x="2791143" y="3727452"/>
              <a:ext cx="196850" cy="169441"/>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9" name="Group 195"/>
          <p:cNvGrpSpPr/>
          <p:nvPr/>
        </p:nvGrpSpPr>
        <p:grpSpPr>
          <a:xfrm rot="16200000">
            <a:off x="4548986" y="4635348"/>
            <a:ext cx="1631785" cy="2056493"/>
            <a:chOff x="1388111" y="2459015"/>
            <a:chExt cx="1219200" cy="1536522"/>
          </a:xfrm>
        </p:grpSpPr>
        <p:sp>
          <p:nvSpPr>
            <p:cNvPr id="10" name="Freeform 6"/>
            <p:cNvSpPr>
              <a:spLocks/>
            </p:cNvSpPr>
            <p:nvPr/>
          </p:nvSpPr>
          <p:spPr bwMode="auto">
            <a:xfrm>
              <a:off x="1388111" y="2459015"/>
              <a:ext cx="1219200" cy="153652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128580" tIns="64290" rIns="128580" bIns="64290" numCol="1" anchor="t" anchorCtr="0" compatLnSpc="1">
              <a:prstTxWarp prst="textNoShape">
                <a:avLst/>
              </a:prstTxWarp>
            </a:bodyPr>
            <a:lstStyle/>
            <a:p>
              <a:endParaRPr lang="en-US">
                <a:solidFill>
                  <a:sysClr val="windowText" lastClr="000000"/>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1" name="Freeform 142"/>
            <p:cNvSpPr>
              <a:spLocks noEditPoints="1"/>
            </p:cNvSpPr>
            <p:nvPr/>
          </p:nvSpPr>
          <p:spPr bwMode="auto">
            <a:xfrm>
              <a:off x="1881030" y="3714750"/>
              <a:ext cx="233363" cy="180975"/>
            </a:xfrm>
            <a:custGeom>
              <a:avLst/>
              <a:gdLst/>
              <a:ahLst/>
              <a:cxnLst>
                <a:cxn ang="0">
                  <a:pos x="68" y="51"/>
                </a:cxn>
                <a:cxn ang="0">
                  <a:pos x="66" y="53"/>
                </a:cxn>
                <a:cxn ang="0">
                  <a:pos x="3" y="53"/>
                </a:cxn>
                <a:cxn ang="0">
                  <a:pos x="0" y="51"/>
                </a:cxn>
                <a:cxn ang="0">
                  <a:pos x="0" y="46"/>
                </a:cxn>
                <a:cxn ang="0">
                  <a:pos x="3" y="43"/>
                </a:cxn>
                <a:cxn ang="0">
                  <a:pos x="66" y="43"/>
                </a:cxn>
                <a:cxn ang="0">
                  <a:pos x="68" y="46"/>
                </a:cxn>
                <a:cxn ang="0">
                  <a:pos x="68" y="51"/>
                </a:cxn>
                <a:cxn ang="0">
                  <a:pos x="64" y="21"/>
                </a:cxn>
                <a:cxn ang="0">
                  <a:pos x="61" y="24"/>
                </a:cxn>
                <a:cxn ang="0">
                  <a:pos x="8" y="24"/>
                </a:cxn>
                <a:cxn ang="0">
                  <a:pos x="5" y="21"/>
                </a:cxn>
                <a:cxn ang="0">
                  <a:pos x="5" y="17"/>
                </a:cxn>
                <a:cxn ang="0">
                  <a:pos x="8" y="14"/>
                </a:cxn>
                <a:cxn ang="0">
                  <a:pos x="61" y="14"/>
                </a:cxn>
                <a:cxn ang="0">
                  <a:pos x="64" y="17"/>
                </a:cxn>
                <a:cxn ang="0">
                  <a:pos x="64" y="21"/>
                </a:cxn>
                <a:cxn ang="0">
                  <a:pos x="54" y="36"/>
                </a:cxn>
                <a:cxn ang="0">
                  <a:pos x="51" y="38"/>
                </a:cxn>
                <a:cxn ang="0">
                  <a:pos x="17" y="38"/>
                </a:cxn>
                <a:cxn ang="0">
                  <a:pos x="15" y="36"/>
                </a:cxn>
                <a:cxn ang="0">
                  <a:pos x="15" y="31"/>
                </a:cxn>
                <a:cxn ang="0">
                  <a:pos x="17" y="29"/>
                </a:cxn>
                <a:cxn ang="0">
                  <a:pos x="51" y="29"/>
                </a:cxn>
                <a:cxn ang="0">
                  <a:pos x="54" y="31"/>
                </a:cxn>
                <a:cxn ang="0">
                  <a:pos x="54" y="36"/>
                </a:cxn>
                <a:cxn ang="0">
                  <a:pos x="49" y="7"/>
                </a:cxn>
                <a:cxn ang="0">
                  <a:pos x="47" y="9"/>
                </a:cxn>
                <a:cxn ang="0">
                  <a:pos x="22" y="9"/>
                </a:cxn>
                <a:cxn ang="0">
                  <a:pos x="20" y="7"/>
                </a:cxn>
                <a:cxn ang="0">
                  <a:pos x="20" y="2"/>
                </a:cxn>
                <a:cxn ang="0">
                  <a:pos x="22" y="0"/>
                </a:cxn>
                <a:cxn ang="0">
                  <a:pos x="47" y="0"/>
                </a:cxn>
                <a:cxn ang="0">
                  <a:pos x="49" y="2"/>
                </a:cxn>
                <a:cxn ang="0">
                  <a:pos x="49" y="7"/>
                </a:cxn>
              </a:cxnLst>
              <a:rect l="0" t="0" r="r" b="b"/>
              <a:pathLst>
                <a:path w="68" h="53">
                  <a:moveTo>
                    <a:pt x="68" y="51"/>
                  </a:moveTo>
                  <a:cubicBezTo>
                    <a:pt x="68" y="52"/>
                    <a:pt x="67" y="53"/>
                    <a:pt x="66" y="53"/>
                  </a:cubicBezTo>
                  <a:cubicBezTo>
                    <a:pt x="3" y="53"/>
                    <a:pt x="3" y="53"/>
                    <a:pt x="3" y="53"/>
                  </a:cubicBezTo>
                  <a:cubicBezTo>
                    <a:pt x="2" y="53"/>
                    <a:pt x="0" y="52"/>
                    <a:pt x="0" y="51"/>
                  </a:cubicBezTo>
                  <a:cubicBezTo>
                    <a:pt x="0" y="46"/>
                    <a:pt x="0" y="46"/>
                    <a:pt x="0" y="46"/>
                  </a:cubicBezTo>
                  <a:cubicBezTo>
                    <a:pt x="0" y="44"/>
                    <a:pt x="2" y="43"/>
                    <a:pt x="3" y="43"/>
                  </a:cubicBezTo>
                  <a:cubicBezTo>
                    <a:pt x="66" y="43"/>
                    <a:pt x="66" y="43"/>
                    <a:pt x="66" y="43"/>
                  </a:cubicBezTo>
                  <a:cubicBezTo>
                    <a:pt x="67" y="43"/>
                    <a:pt x="68" y="44"/>
                    <a:pt x="68" y="46"/>
                  </a:cubicBezTo>
                  <a:lnTo>
                    <a:pt x="68" y="51"/>
                  </a:lnTo>
                  <a:close/>
                  <a:moveTo>
                    <a:pt x="64" y="21"/>
                  </a:moveTo>
                  <a:cubicBezTo>
                    <a:pt x="64" y="23"/>
                    <a:pt x="63" y="24"/>
                    <a:pt x="61" y="24"/>
                  </a:cubicBezTo>
                  <a:cubicBezTo>
                    <a:pt x="8" y="24"/>
                    <a:pt x="8" y="24"/>
                    <a:pt x="8" y="24"/>
                  </a:cubicBezTo>
                  <a:cubicBezTo>
                    <a:pt x="6" y="24"/>
                    <a:pt x="5" y="23"/>
                    <a:pt x="5" y="21"/>
                  </a:cubicBezTo>
                  <a:cubicBezTo>
                    <a:pt x="5" y="17"/>
                    <a:pt x="5" y="17"/>
                    <a:pt x="5" y="17"/>
                  </a:cubicBezTo>
                  <a:cubicBezTo>
                    <a:pt x="5" y="15"/>
                    <a:pt x="6" y="14"/>
                    <a:pt x="8" y="14"/>
                  </a:cubicBezTo>
                  <a:cubicBezTo>
                    <a:pt x="61" y="14"/>
                    <a:pt x="61" y="14"/>
                    <a:pt x="61" y="14"/>
                  </a:cubicBezTo>
                  <a:cubicBezTo>
                    <a:pt x="63" y="14"/>
                    <a:pt x="64" y="15"/>
                    <a:pt x="64" y="17"/>
                  </a:cubicBezTo>
                  <a:lnTo>
                    <a:pt x="64" y="21"/>
                  </a:lnTo>
                  <a:close/>
                  <a:moveTo>
                    <a:pt x="54" y="36"/>
                  </a:moveTo>
                  <a:cubicBezTo>
                    <a:pt x="54" y="37"/>
                    <a:pt x="53" y="38"/>
                    <a:pt x="51" y="38"/>
                  </a:cubicBezTo>
                  <a:cubicBezTo>
                    <a:pt x="17" y="38"/>
                    <a:pt x="17" y="38"/>
                    <a:pt x="17" y="38"/>
                  </a:cubicBezTo>
                  <a:cubicBezTo>
                    <a:pt x="16" y="38"/>
                    <a:pt x="15" y="37"/>
                    <a:pt x="15" y="36"/>
                  </a:cubicBezTo>
                  <a:cubicBezTo>
                    <a:pt x="15" y="31"/>
                    <a:pt x="15" y="31"/>
                    <a:pt x="15" y="31"/>
                  </a:cubicBezTo>
                  <a:cubicBezTo>
                    <a:pt x="15" y="30"/>
                    <a:pt x="16" y="29"/>
                    <a:pt x="17" y="29"/>
                  </a:cubicBezTo>
                  <a:cubicBezTo>
                    <a:pt x="51" y="29"/>
                    <a:pt x="51" y="29"/>
                    <a:pt x="51" y="29"/>
                  </a:cubicBezTo>
                  <a:cubicBezTo>
                    <a:pt x="53" y="29"/>
                    <a:pt x="54" y="30"/>
                    <a:pt x="54" y="31"/>
                  </a:cubicBezTo>
                  <a:lnTo>
                    <a:pt x="54" y="36"/>
                  </a:lnTo>
                  <a:close/>
                  <a:moveTo>
                    <a:pt x="49" y="7"/>
                  </a:moveTo>
                  <a:cubicBezTo>
                    <a:pt x="49" y="8"/>
                    <a:pt x="48" y="9"/>
                    <a:pt x="47" y="9"/>
                  </a:cubicBezTo>
                  <a:cubicBezTo>
                    <a:pt x="22" y="9"/>
                    <a:pt x="22" y="9"/>
                    <a:pt x="22" y="9"/>
                  </a:cubicBezTo>
                  <a:cubicBezTo>
                    <a:pt x="21" y="9"/>
                    <a:pt x="20" y="8"/>
                    <a:pt x="20" y="7"/>
                  </a:cubicBezTo>
                  <a:cubicBezTo>
                    <a:pt x="20" y="2"/>
                    <a:pt x="20" y="2"/>
                    <a:pt x="20" y="2"/>
                  </a:cubicBezTo>
                  <a:cubicBezTo>
                    <a:pt x="20" y="1"/>
                    <a:pt x="21" y="0"/>
                    <a:pt x="22" y="0"/>
                  </a:cubicBezTo>
                  <a:cubicBezTo>
                    <a:pt x="47" y="0"/>
                    <a:pt x="47" y="0"/>
                    <a:pt x="47" y="0"/>
                  </a:cubicBezTo>
                  <a:cubicBezTo>
                    <a:pt x="48" y="0"/>
                    <a:pt x="49" y="1"/>
                    <a:pt x="49" y="2"/>
                  </a:cubicBezTo>
                  <a:lnTo>
                    <a:pt x="49" y="7"/>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19" name="Freeform 101"/>
          <p:cNvSpPr>
            <a:spLocks noEditPoints="1"/>
          </p:cNvSpPr>
          <p:nvPr/>
        </p:nvSpPr>
        <p:spPr bwMode="auto">
          <a:xfrm rot="5400000" flipH="1">
            <a:off x="6539724" y="6332453"/>
            <a:ext cx="352703" cy="233720"/>
          </a:xfrm>
          <a:custGeom>
            <a:avLst/>
            <a:gdLst/>
            <a:ahLst/>
            <a:cxnLst>
              <a:cxn ang="0">
                <a:pos x="77" y="43"/>
              </a:cxn>
              <a:cxn ang="0">
                <a:pos x="77" y="47"/>
              </a:cxn>
              <a:cxn ang="0">
                <a:pos x="70" y="51"/>
              </a:cxn>
              <a:cxn ang="0">
                <a:pos x="6" y="51"/>
              </a:cxn>
              <a:cxn ang="0">
                <a:pos x="0" y="47"/>
              </a:cxn>
              <a:cxn ang="0">
                <a:pos x="0" y="43"/>
              </a:cxn>
              <a:cxn ang="0">
                <a:pos x="6" y="43"/>
              </a:cxn>
              <a:cxn ang="0">
                <a:pos x="70" y="43"/>
              </a:cxn>
              <a:cxn ang="0">
                <a:pos x="77" y="43"/>
              </a:cxn>
              <a:cxn ang="0">
                <a:pos x="10" y="34"/>
              </a:cxn>
              <a:cxn ang="0">
                <a:pos x="10" y="6"/>
              </a:cxn>
              <a:cxn ang="0">
                <a:pos x="16" y="0"/>
              </a:cxn>
              <a:cxn ang="0">
                <a:pos x="60" y="0"/>
              </a:cxn>
              <a:cxn ang="0">
                <a:pos x="67" y="6"/>
              </a:cxn>
              <a:cxn ang="0">
                <a:pos x="67" y="34"/>
              </a:cxn>
              <a:cxn ang="0">
                <a:pos x="60" y="41"/>
              </a:cxn>
              <a:cxn ang="0">
                <a:pos x="16" y="41"/>
              </a:cxn>
              <a:cxn ang="0">
                <a:pos x="10" y="34"/>
              </a:cxn>
              <a:cxn ang="0">
                <a:pos x="15" y="34"/>
              </a:cxn>
              <a:cxn ang="0">
                <a:pos x="16" y="36"/>
              </a:cxn>
              <a:cxn ang="0">
                <a:pos x="60" y="36"/>
              </a:cxn>
              <a:cxn ang="0">
                <a:pos x="61" y="34"/>
              </a:cxn>
              <a:cxn ang="0">
                <a:pos x="61" y="6"/>
              </a:cxn>
              <a:cxn ang="0">
                <a:pos x="60" y="5"/>
              </a:cxn>
              <a:cxn ang="0">
                <a:pos x="16" y="5"/>
              </a:cxn>
              <a:cxn ang="0">
                <a:pos x="15" y="6"/>
              </a:cxn>
              <a:cxn ang="0">
                <a:pos x="15" y="34"/>
              </a:cxn>
              <a:cxn ang="0">
                <a:pos x="42" y="47"/>
              </a:cxn>
              <a:cxn ang="0">
                <a:pos x="42" y="46"/>
              </a:cxn>
              <a:cxn ang="0">
                <a:pos x="35" y="46"/>
              </a:cxn>
              <a:cxn ang="0">
                <a:pos x="34" y="47"/>
              </a:cxn>
              <a:cxn ang="0">
                <a:pos x="35" y="47"/>
              </a:cxn>
              <a:cxn ang="0">
                <a:pos x="42" y="47"/>
              </a:cxn>
              <a:cxn ang="0">
                <a:pos x="42" y="47"/>
              </a:cxn>
            </a:cxnLst>
            <a:rect l="0" t="0" r="r" b="b"/>
            <a:pathLst>
              <a:path w="77" h="51">
                <a:moveTo>
                  <a:pt x="77" y="43"/>
                </a:moveTo>
                <a:cubicBezTo>
                  <a:pt x="77" y="47"/>
                  <a:pt x="77" y="47"/>
                  <a:pt x="77" y="47"/>
                </a:cubicBezTo>
                <a:cubicBezTo>
                  <a:pt x="77" y="49"/>
                  <a:pt x="74" y="51"/>
                  <a:pt x="70" y="51"/>
                </a:cubicBezTo>
                <a:cubicBezTo>
                  <a:pt x="6" y="51"/>
                  <a:pt x="6" y="51"/>
                  <a:pt x="6" y="51"/>
                </a:cubicBezTo>
                <a:cubicBezTo>
                  <a:pt x="3" y="51"/>
                  <a:pt x="0" y="49"/>
                  <a:pt x="0" y="47"/>
                </a:cubicBezTo>
                <a:cubicBezTo>
                  <a:pt x="0" y="43"/>
                  <a:pt x="0" y="43"/>
                  <a:pt x="0" y="43"/>
                </a:cubicBezTo>
                <a:cubicBezTo>
                  <a:pt x="6" y="43"/>
                  <a:pt x="6" y="43"/>
                  <a:pt x="6" y="43"/>
                </a:cubicBezTo>
                <a:cubicBezTo>
                  <a:pt x="70" y="43"/>
                  <a:pt x="70" y="43"/>
                  <a:pt x="70" y="43"/>
                </a:cubicBezTo>
                <a:lnTo>
                  <a:pt x="77" y="43"/>
                </a:lnTo>
                <a:close/>
                <a:moveTo>
                  <a:pt x="10" y="34"/>
                </a:moveTo>
                <a:cubicBezTo>
                  <a:pt x="10" y="6"/>
                  <a:pt x="10" y="6"/>
                  <a:pt x="10" y="6"/>
                </a:cubicBezTo>
                <a:cubicBezTo>
                  <a:pt x="10" y="2"/>
                  <a:pt x="13" y="0"/>
                  <a:pt x="16" y="0"/>
                </a:cubicBezTo>
                <a:cubicBezTo>
                  <a:pt x="60" y="0"/>
                  <a:pt x="60" y="0"/>
                  <a:pt x="60" y="0"/>
                </a:cubicBezTo>
                <a:cubicBezTo>
                  <a:pt x="64" y="0"/>
                  <a:pt x="67" y="2"/>
                  <a:pt x="67" y="6"/>
                </a:cubicBezTo>
                <a:cubicBezTo>
                  <a:pt x="67" y="34"/>
                  <a:pt x="67" y="34"/>
                  <a:pt x="67" y="34"/>
                </a:cubicBezTo>
                <a:cubicBezTo>
                  <a:pt x="67" y="38"/>
                  <a:pt x="64" y="41"/>
                  <a:pt x="60" y="41"/>
                </a:cubicBezTo>
                <a:cubicBezTo>
                  <a:pt x="16" y="41"/>
                  <a:pt x="16" y="41"/>
                  <a:pt x="16" y="41"/>
                </a:cubicBezTo>
                <a:cubicBezTo>
                  <a:pt x="13" y="41"/>
                  <a:pt x="10" y="38"/>
                  <a:pt x="10" y="34"/>
                </a:cubicBezTo>
                <a:close/>
                <a:moveTo>
                  <a:pt x="15" y="34"/>
                </a:moveTo>
                <a:cubicBezTo>
                  <a:pt x="15" y="35"/>
                  <a:pt x="16" y="36"/>
                  <a:pt x="16" y="36"/>
                </a:cubicBezTo>
                <a:cubicBezTo>
                  <a:pt x="60" y="36"/>
                  <a:pt x="60" y="36"/>
                  <a:pt x="60" y="36"/>
                </a:cubicBezTo>
                <a:cubicBezTo>
                  <a:pt x="61" y="36"/>
                  <a:pt x="61" y="35"/>
                  <a:pt x="61" y="34"/>
                </a:cubicBezTo>
                <a:cubicBezTo>
                  <a:pt x="61" y="6"/>
                  <a:pt x="61" y="6"/>
                  <a:pt x="61" y="6"/>
                </a:cubicBezTo>
                <a:cubicBezTo>
                  <a:pt x="61" y="5"/>
                  <a:pt x="61" y="5"/>
                  <a:pt x="60" y="5"/>
                </a:cubicBezTo>
                <a:cubicBezTo>
                  <a:pt x="16" y="5"/>
                  <a:pt x="16" y="5"/>
                  <a:pt x="16" y="5"/>
                </a:cubicBezTo>
                <a:cubicBezTo>
                  <a:pt x="16" y="5"/>
                  <a:pt x="15" y="5"/>
                  <a:pt x="15" y="6"/>
                </a:cubicBezTo>
                <a:lnTo>
                  <a:pt x="15" y="34"/>
                </a:lnTo>
                <a:close/>
                <a:moveTo>
                  <a:pt x="42" y="47"/>
                </a:moveTo>
                <a:cubicBezTo>
                  <a:pt x="42" y="46"/>
                  <a:pt x="42" y="46"/>
                  <a:pt x="42" y="46"/>
                </a:cubicBezTo>
                <a:cubicBezTo>
                  <a:pt x="35" y="46"/>
                  <a:pt x="35" y="46"/>
                  <a:pt x="35" y="46"/>
                </a:cubicBezTo>
                <a:cubicBezTo>
                  <a:pt x="35" y="46"/>
                  <a:pt x="34" y="46"/>
                  <a:pt x="34" y="47"/>
                </a:cubicBezTo>
                <a:cubicBezTo>
                  <a:pt x="34" y="47"/>
                  <a:pt x="35" y="47"/>
                  <a:pt x="35" y="47"/>
                </a:cubicBezTo>
                <a:cubicBezTo>
                  <a:pt x="42" y="47"/>
                  <a:pt x="42" y="47"/>
                  <a:pt x="42" y="47"/>
                </a:cubicBezTo>
                <a:cubicBezTo>
                  <a:pt x="42" y="47"/>
                  <a:pt x="42" y="47"/>
                  <a:pt x="42" y="47"/>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0" name="Group 197"/>
          <p:cNvGrpSpPr/>
          <p:nvPr/>
        </p:nvGrpSpPr>
        <p:grpSpPr>
          <a:xfrm rot="5400000" flipH="1">
            <a:off x="6677979" y="2248015"/>
            <a:ext cx="1631785" cy="2056493"/>
            <a:chOff x="3171825" y="2459015"/>
            <a:chExt cx="1219200" cy="1536522"/>
          </a:xfrm>
        </p:grpSpPr>
        <p:sp>
          <p:nvSpPr>
            <p:cNvPr id="27" name="Freeform 6"/>
            <p:cNvSpPr>
              <a:spLocks/>
            </p:cNvSpPr>
            <p:nvPr/>
          </p:nvSpPr>
          <p:spPr bwMode="auto">
            <a:xfrm>
              <a:off x="3171825" y="2459015"/>
              <a:ext cx="1219200" cy="153652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128580" tIns="64290" rIns="128580" bIns="64290" numCol="1" anchor="t" anchorCtr="0" compatLnSpc="1">
              <a:prstTxWarp prst="textNoShape">
                <a:avLst/>
              </a:prstTxWarp>
            </a:bodyPr>
            <a:lstStyle/>
            <a:p>
              <a:endParaRPr lang="en-US">
                <a:solidFill>
                  <a:sysClr val="windowText" lastClr="000000"/>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8" name="Freeform 92"/>
            <p:cNvSpPr>
              <a:spLocks noEditPoints="1"/>
            </p:cNvSpPr>
            <p:nvPr/>
          </p:nvSpPr>
          <p:spPr bwMode="auto">
            <a:xfrm>
              <a:off x="3705225" y="3738983"/>
              <a:ext cx="193039" cy="153943"/>
            </a:xfrm>
            <a:custGeom>
              <a:avLst/>
              <a:gdLst/>
              <a:ahLst/>
              <a:cxnLst>
                <a:cxn ang="0">
                  <a:pos x="73" y="52"/>
                </a:cxn>
                <a:cxn ang="0">
                  <a:pos x="67" y="58"/>
                </a:cxn>
                <a:cxn ang="0">
                  <a:pos x="7" y="58"/>
                </a:cxn>
                <a:cxn ang="0">
                  <a:pos x="0" y="52"/>
                </a:cxn>
                <a:cxn ang="0">
                  <a:pos x="0" y="6"/>
                </a:cxn>
                <a:cxn ang="0">
                  <a:pos x="7" y="0"/>
                </a:cxn>
                <a:cxn ang="0">
                  <a:pos x="67" y="0"/>
                </a:cxn>
                <a:cxn ang="0">
                  <a:pos x="73" y="6"/>
                </a:cxn>
                <a:cxn ang="0">
                  <a:pos x="73" y="52"/>
                </a:cxn>
                <a:cxn ang="0">
                  <a:pos x="7" y="4"/>
                </a:cxn>
                <a:cxn ang="0">
                  <a:pos x="5" y="6"/>
                </a:cxn>
                <a:cxn ang="0">
                  <a:pos x="5" y="52"/>
                </a:cxn>
                <a:cxn ang="0">
                  <a:pos x="7" y="53"/>
                </a:cxn>
                <a:cxn ang="0">
                  <a:pos x="67" y="53"/>
                </a:cxn>
                <a:cxn ang="0">
                  <a:pos x="68" y="52"/>
                </a:cxn>
                <a:cxn ang="0">
                  <a:pos x="68" y="6"/>
                </a:cxn>
                <a:cxn ang="0">
                  <a:pos x="67" y="4"/>
                </a:cxn>
                <a:cxn ang="0">
                  <a:pos x="7" y="4"/>
                </a:cxn>
                <a:cxn ang="0">
                  <a:pos x="17" y="24"/>
                </a:cxn>
                <a:cxn ang="0">
                  <a:pos x="10" y="17"/>
                </a:cxn>
                <a:cxn ang="0">
                  <a:pos x="17" y="9"/>
                </a:cxn>
                <a:cxn ang="0">
                  <a:pos x="25" y="17"/>
                </a:cxn>
                <a:cxn ang="0">
                  <a:pos x="17" y="24"/>
                </a:cxn>
                <a:cxn ang="0">
                  <a:pos x="64" y="48"/>
                </a:cxn>
                <a:cxn ang="0">
                  <a:pos x="10" y="48"/>
                </a:cxn>
                <a:cxn ang="0">
                  <a:pos x="10" y="41"/>
                </a:cxn>
                <a:cxn ang="0">
                  <a:pos x="22" y="29"/>
                </a:cxn>
                <a:cxn ang="0">
                  <a:pos x="28" y="35"/>
                </a:cxn>
                <a:cxn ang="0">
                  <a:pos x="48" y="15"/>
                </a:cxn>
                <a:cxn ang="0">
                  <a:pos x="64" y="31"/>
                </a:cxn>
                <a:cxn ang="0">
                  <a:pos x="64" y="48"/>
                </a:cxn>
              </a:cxnLst>
              <a:rect l="0" t="0" r="r" b="b"/>
              <a:pathLst>
                <a:path w="73" h="58">
                  <a:moveTo>
                    <a:pt x="73" y="52"/>
                  </a:moveTo>
                  <a:cubicBezTo>
                    <a:pt x="73" y="55"/>
                    <a:pt x="71" y="58"/>
                    <a:pt x="67" y="58"/>
                  </a:cubicBezTo>
                  <a:cubicBezTo>
                    <a:pt x="7" y="58"/>
                    <a:pt x="7" y="58"/>
                    <a:pt x="7" y="58"/>
                  </a:cubicBezTo>
                  <a:cubicBezTo>
                    <a:pt x="3" y="58"/>
                    <a:pt x="0" y="55"/>
                    <a:pt x="0" y="52"/>
                  </a:cubicBezTo>
                  <a:cubicBezTo>
                    <a:pt x="0" y="6"/>
                    <a:pt x="0" y="6"/>
                    <a:pt x="0" y="6"/>
                  </a:cubicBezTo>
                  <a:cubicBezTo>
                    <a:pt x="0" y="2"/>
                    <a:pt x="3" y="0"/>
                    <a:pt x="7" y="0"/>
                  </a:cubicBezTo>
                  <a:cubicBezTo>
                    <a:pt x="67" y="0"/>
                    <a:pt x="67" y="0"/>
                    <a:pt x="67" y="0"/>
                  </a:cubicBezTo>
                  <a:cubicBezTo>
                    <a:pt x="71" y="0"/>
                    <a:pt x="73" y="2"/>
                    <a:pt x="73" y="6"/>
                  </a:cubicBezTo>
                  <a:lnTo>
                    <a:pt x="73" y="52"/>
                  </a:lnTo>
                  <a:close/>
                  <a:moveTo>
                    <a:pt x="7" y="4"/>
                  </a:moveTo>
                  <a:cubicBezTo>
                    <a:pt x="6" y="4"/>
                    <a:pt x="5" y="5"/>
                    <a:pt x="5" y="6"/>
                  </a:cubicBezTo>
                  <a:cubicBezTo>
                    <a:pt x="5" y="52"/>
                    <a:pt x="5" y="52"/>
                    <a:pt x="5" y="52"/>
                  </a:cubicBezTo>
                  <a:cubicBezTo>
                    <a:pt x="5" y="52"/>
                    <a:pt x="6" y="53"/>
                    <a:pt x="7" y="53"/>
                  </a:cubicBezTo>
                  <a:cubicBezTo>
                    <a:pt x="67" y="53"/>
                    <a:pt x="67" y="53"/>
                    <a:pt x="67" y="53"/>
                  </a:cubicBezTo>
                  <a:cubicBezTo>
                    <a:pt x="68" y="53"/>
                    <a:pt x="68" y="52"/>
                    <a:pt x="68" y="52"/>
                  </a:cubicBezTo>
                  <a:cubicBezTo>
                    <a:pt x="68" y="6"/>
                    <a:pt x="68" y="6"/>
                    <a:pt x="68" y="6"/>
                  </a:cubicBezTo>
                  <a:cubicBezTo>
                    <a:pt x="68" y="5"/>
                    <a:pt x="68" y="4"/>
                    <a:pt x="67" y="4"/>
                  </a:cubicBezTo>
                  <a:lnTo>
                    <a:pt x="7" y="4"/>
                  </a:lnTo>
                  <a:close/>
                  <a:moveTo>
                    <a:pt x="17" y="24"/>
                  </a:moveTo>
                  <a:cubicBezTo>
                    <a:pt x="13" y="24"/>
                    <a:pt x="10" y="21"/>
                    <a:pt x="10" y="17"/>
                  </a:cubicBezTo>
                  <a:cubicBezTo>
                    <a:pt x="10" y="13"/>
                    <a:pt x="13" y="9"/>
                    <a:pt x="17" y="9"/>
                  </a:cubicBezTo>
                  <a:cubicBezTo>
                    <a:pt x="21" y="9"/>
                    <a:pt x="25" y="13"/>
                    <a:pt x="25" y="17"/>
                  </a:cubicBezTo>
                  <a:cubicBezTo>
                    <a:pt x="25" y="21"/>
                    <a:pt x="21" y="24"/>
                    <a:pt x="17" y="24"/>
                  </a:cubicBezTo>
                  <a:close/>
                  <a:moveTo>
                    <a:pt x="64" y="48"/>
                  </a:moveTo>
                  <a:cubicBezTo>
                    <a:pt x="10" y="48"/>
                    <a:pt x="10" y="48"/>
                    <a:pt x="10" y="48"/>
                  </a:cubicBezTo>
                  <a:cubicBezTo>
                    <a:pt x="10" y="41"/>
                    <a:pt x="10" y="41"/>
                    <a:pt x="10" y="41"/>
                  </a:cubicBezTo>
                  <a:cubicBezTo>
                    <a:pt x="22" y="29"/>
                    <a:pt x="22" y="29"/>
                    <a:pt x="22" y="29"/>
                  </a:cubicBezTo>
                  <a:cubicBezTo>
                    <a:pt x="28" y="35"/>
                    <a:pt x="28" y="35"/>
                    <a:pt x="28" y="35"/>
                  </a:cubicBezTo>
                  <a:cubicBezTo>
                    <a:pt x="48" y="15"/>
                    <a:pt x="48" y="15"/>
                    <a:pt x="48" y="15"/>
                  </a:cubicBezTo>
                  <a:cubicBezTo>
                    <a:pt x="64" y="31"/>
                    <a:pt x="64" y="31"/>
                    <a:pt x="64" y="31"/>
                  </a:cubicBezTo>
                  <a:lnTo>
                    <a:pt x="64" y="48"/>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1" name="Group 196"/>
          <p:cNvGrpSpPr/>
          <p:nvPr/>
        </p:nvGrpSpPr>
        <p:grpSpPr>
          <a:xfrm rot="5400000" flipH="1">
            <a:off x="6704524" y="3313148"/>
            <a:ext cx="1835757" cy="2313554"/>
            <a:chOff x="2203768" y="2266950"/>
            <a:chExt cx="1371600" cy="1728587"/>
          </a:xfrm>
        </p:grpSpPr>
        <p:sp>
          <p:nvSpPr>
            <p:cNvPr id="25" name="Freeform 6"/>
            <p:cNvSpPr>
              <a:spLocks/>
            </p:cNvSpPr>
            <p:nvPr/>
          </p:nvSpPr>
          <p:spPr bwMode="auto">
            <a:xfrm>
              <a:off x="2203768" y="2266950"/>
              <a:ext cx="1371600" cy="1728587"/>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5">
                <a:alpha val="90000"/>
              </a:schemeClr>
            </a:solidFill>
            <a:ln>
              <a:noFill/>
            </a:ln>
          </p:spPr>
          <p:txBody>
            <a:bodyPr vert="horz" wrap="square" lIns="128580" tIns="64290" rIns="128580" bIns="64290" numCol="1" anchor="t" anchorCtr="0" compatLnSpc="1">
              <a:prstTxWarp prst="textNoShape">
                <a:avLst/>
              </a:prstTxWarp>
            </a:bodyPr>
            <a:lstStyle/>
            <a:p>
              <a:endParaRPr lang="en-US">
                <a:solidFill>
                  <a:sysClr val="windowText" lastClr="000000"/>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6" name="Freeform 42"/>
            <p:cNvSpPr>
              <a:spLocks noEditPoints="1"/>
            </p:cNvSpPr>
            <p:nvPr/>
          </p:nvSpPr>
          <p:spPr bwMode="auto">
            <a:xfrm>
              <a:off x="2791143" y="3727452"/>
              <a:ext cx="196850" cy="169441"/>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2" name="Group 195"/>
          <p:cNvGrpSpPr/>
          <p:nvPr/>
        </p:nvGrpSpPr>
        <p:grpSpPr>
          <a:xfrm rot="5400000" flipH="1">
            <a:off x="6677979" y="4635348"/>
            <a:ext cx="1631785" cy="2056493"/>
            <a:chOff x="1388111" y="2459015"/>
            <a:chExt cx="1219200" cy="1536522"/>
          </a:xfrm>
        </p:grpSpPr>
        <p:sp>
          <p:nvSpPr>
            <p:cNvPr id="23" name="Freeform 6"/>
            <p:cNvSpPr>
              <a:spLocks/>
            </p:cNvSpPr>
            <p:nvPr/>
          </p:nvSpPr>
          <p:spPr bwMode="auto">
            <a:xfrm>
              <a:off x="1388111" y="2459015"/>
              <a:ext cx="1219200" cy="153652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6">
                <a:alpha val="90000"/>
              </a:schemeClr>
            </a:solidFill>
            <a:ln>
              <a:noFill/>
            </a:ln>
          </p:spPr>
          <p:txBody>
            <a:bodyPr vert="horz" wrap="square" lIns="128580" tIns="64290" rIns="128580" bIns="64290" numCol="1" anchor="t" anchorCtr="0" compatLnSpc="1">
              <a:prstTxWarp prst="textNoShape">
                <a:avLst/>
              </a:prstTxWarp>
            </a:bodyPr>
            <a:lstStyle/>
            <a:p>
              <a:endParaRPr lang="en-US">
                <a:solidFill>
                  <a:sysClr val="windowText" lastClr="000000"/>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4" name="Freeform 142"/>
            <p:cNvSpPr>
              <a:spLocks noEditPoints="1"/>
            </p:cNvSpPr>
            <p:nvPr/>
          </p:nvSpPr>
          <p:spPr bwMode="auto">
            <a:xfrm>
              <a:off x="1881030" y="3714750"/>
              <a:ext cx="233363" cy="180975"/>
            </a:xfrm>
            <a:custGeom>
              <a:avLst/>
              <a:gdLst/>
              <a:ahLst/>
              <a:cxnLst>
                <a:cxn ang="0">
                  <a:pos x="68" y="51"/>
                </a:cxn>
                <a:cxn ang="0">
                  <a:pos x="66" y="53"/>
                </a:cxn>
                <a:cxn ang="0">
                  <a:pos x="3" y="53"/>
                </a:cxn>
                <a:cxn ang="0">
                  <a:pos x="0" y="51"/>
                </a:cxn>
                <a:cxn ang="0">
                  <a:pos x="0" y="46"/>
                </a:cxn>
                <a:cxn ang="0">
                  <a:pos x="3" y="43"/>
                </a:cxn>
                <a:cxn ang="0">
                  <a:pos x="66" y="43"/>
                </a:cxn>
                <a:cxn ang="0">
                  <a:pos x="68" y="46"/>
                </a:cxn>
                <a:cxn ang="0">
                  <a:pos x="68" y="51"/>
                </a:cxn>
                <a:cxn ang="0">
                  <a:pos x="64" y="21"/>
                </a:cxn>
                <a:cxn ang="0">
                  <a:pos x="61" y="24"/>
                </a:cxn>
                <a:cxn ang="0">
                  <a:pos x="8" y="24"/>
                </a:cxn>
                <a:cxn ang="0">
                  <a:pos x="5" y="21"/>
                </a:cxn>
                <a:cxn ang="0">
                  <a:pos x="5" y="17"/>
                </a:cxn>
                <a:cxn ang="0">
                  <a:pos x="8" y="14"/>
                </a:cxn>
                <a:cxn ang="0">
                  <a:pos x="61" y="14"/>
                </a:cxn>
                <a:cxn ang="0">
                  <a:pos x="64" y="17"/>
                </a:cxn>
                <a:cxn ang="0">
                  <a:pos x="64" y="21"/>
                </a:cxn>
                <a:cxn ang="0">
                  <a:pos x="54" y="36"/>
                </a:cxn>
                <a:cxn ang="0">
                  <a:pos x="51" y="38"/>
                </a:cxn>
                <a:cxn ang="0">
                  <a:pos x="17" y="38"/>
                </a:cxn>
                <a:cxn ang="0">
                  <a:pos x="15" y="36"/>
                </a:cxn>
                <a:cxn ang="0">
                  <a:pos x="15" y="31"/>
                </a:cxn>
                <a:cxn ang="0">
                  <a:pos x="17" y="29"/>
                </a:cxn>
                <a:cxn ang="0">
                  <a:pos x="51" y="29"/>
                </a:cxn>
                <a:cxn ang="0">
                  <a:pos x="54" y="31"/>
                </a:cxn>
                <a:cxn ang="0">
                  <a:pos x="54" y="36"/>
                </a:cxn>
                <a:cxn ang="0">
                  <a:pos x="49" y="7"/>
                </a:cxn>
                <a:cxn ang="0">
                  <a:pos x="47" y="9"/>
                </a:cxn>
                <a:cxn ang="0">
                  <a:pos x="22" y="9"/>
                </a:cxn>
                <a:cxn ang="0">
                  <a:pos x="20" y="7"/>
                </a:cxn>
                <a:cxn ang="0">
                  <a:pos x="20" y="2"/>
                </a:cxn>
                <a:cxn ang="0">
                  <a:pos x="22" y="0"/>
                </a:cxn>
                <a:cxn ang="0">
                  <a:pos x="47" y="0"/>
                </a:cxn>
                <a:cxn ang="0">
                  <a:pos x="49" y="2"/>
                </a:cxn>
                <a:cxn ang="0">
                  <a:pos x="49" y="7"/>
                </a:cxn>
              </a:cxnLst>
              <a:rect l="0" t="0" r="r" b="b"/>
              <a:pathLst>
                <a:path w="68" h="53">
                  <a:moveTo>
                    <a:pt x="68" y="51"/>
                  </a:moveTo>
                  <a:cubicBezTo>
                    <a:pt x="68" y="52"/>
                    <a:pt x="67" y="53"/>
                    <a:pt x="66" y="53"/>
                  </a:cubicBezTo>
                  <a:cubicBezTo>
                    <a:pt x="3" y="53"/>
                    <a:pt x="3" y="53"/>
                    <a:pt x="3" y="53"/>
                  </a:cubicBezTo>
                  <a:cubicBezTo>
                    <a:pt x="2" y="53"/>
                    <a:pt x="0" y="52"/>
                    <a:pt x="0" y="51"/>
                  </a:cubicBezTo>
                  <a:cubicBezTo>
                    <a:pt x="0" y="46"/>
                    <a:pt x="0" y="46"/>
                    <a:pt x="0" y="46"/>
                  </a:cubicBezTo>
                  <a:cubicBezTo>
                    <a:pt x="0" y="44"/>
                    <a:pt x="2" y="43"/>
                    <a:pt x="3" y="43"/>
                  </a:cubicBezTo>
                  <a:cubicBezTo>
                    <a:pt x="66" y="43"/>
                    <a:pt x="66" y="43"/>
                    <a:pt x="66" y="43"/>
                  </a:cubicBezTo>
                  <a:cubicBezTo>
                    <a:pt x="67" y="43"/>
                    <a:pt x="68" y="44"/>
                    <a:pt x="68" y="46"/>
                  </a:cubicBezTo>
                  <a:lnTo>
                    <a:pt x="68" y="51"/>
                  </a:lnTo>
                  <a:close/>
                  <a:moveTo>
                    <a:pt x="64" y="21"/>
                  </a:moveTo>
                  <a:cubicBezTo>
                    <a:pt x="64" y="23"/>
                    <a:pt x="63" y="24"/>
                    <a:pt x="61" y="24"/>
                  </a:cubicBezTo>
                  <a:cubicBezTo>
                    <a:pt x="8" y="24"/>
                    <a:pt x="8" y="24"/>
                    <a:pt x="8" y="24"/>
                  </a:cubicBezTo>
                  <a:cubicBezTo>
                    <a:pt x="6" y="24"/>
                    <a:pt x="5" y="23"/>
                    <a:pt x="5" y="21"/>
                  </a:cubicBezTo>
                  <a:cubicBezTo>
                    <a:pt x="5" y="17"/>
                    <a:pt x="5" y="17"/>
                    <a:pt x="5" y="17"/>
                  </a:cubicBezTo>
                  <a:cubicBezTo>
                    <a:pt x="5" y="15"/>
                    <a:pt x="6" y="14"/>
                    <a:pt x="8" y="14"/>
                  </a:cubicBezTo>
                  <a:cubicBezTo>
                    <a:pt x="61" y="14"/>
                    <a:pt x="61" y="14"/>
                    <a:pt x="61" y="14"/>
                  </a:cubicBezTo>
                  <a:cubicBezTo>
                    <a:pt x="63" y="14"/>
                    <a:pt x="64" y="15"/>
                    <a:pt x="64" y="17"/>
                  </a:cubicBezTo>
                  <a:lnTo>
                    <a:pt x="64" y="21"/>
                  </a:lnTo>
                  <a:close/>
                  <a:moveTo>
                    <a:pt x="54" y="36"/>
                  </a:moveTo>
                  <a:cubicBezTo>
                    <a:pt x="54" y="37"/>
                    <a:pt x="53" y="38"/>
                    <a:pt x="51" y="38"/>
                  </a:cubicBezTo>
                  <a:cubicBezTo>
                    <a:pt x="17" y="38"/>
                    <a:pt x="17" y="38"/>
                    <a:pt x="17" y="38"/>
                  </a:cubicBezTo>
                  <a:cubicBezTo>
                    <a:pt x="16" y="38"/>
                    <a:pt x="15" y="37"/>
                    <a:pt x="15" y="36"/>
                  </a:cubicBezTo>
                  <a:cubicBezTo>
                    <a:pt x="15" y="31"/>
                    <a:pt x="15" y="31"/>
                    <a:pt x="15" y="31"/>
                  </a:cubicBezTo>
                  <a:cubicBezTo>
                    <a:pt x="15" y="30"/>
                    <a:pt x="16" y="29"/>
                    <a:pt x="17" y="29"/>
                  </a:cubicBezTo>
                  <a:cubicBezTo>
                    <a:pt x="51" y="29"/>
                    <a:pt x="51" y="29"/>
                    <a:pt x="51" y="29"/>
                  </a:cubicBezTo>
                  <a:cubicBezTo>
                    <a:pt x="53" y="29"/>
                    <a:pt x="54" y="30"/>
                    <a:pt x="54" y="31"/>
                  </a:cubicBezTo>
                  <a:lnTo>
                    <a:pt x="54" y="36"/>
                  </a:lnTo>
                  <a:close/>
                  <a:moveTo>
                    <a:pt x="49" y="7"/>
                  </a:moveTo>
                  <a:cubicBezTo>
                    <a:pt x="49" y="8"/>
                    <a:pt x="48" y="9"/>
                    <a:pt x="47" y="9"/>
                  </a:cubicBezTo>
                  <a:cubicBezTo>
                    <a:pt x="22" y="9"/>
                    <a:pt x="22" y="9"/>
                    <a:pt x="22" y="9"/>
                  </a:cubicBezTo>
                  <a:cubicBezTo>
                    <a:pt x="21" y="9"/>
                    <a:pt x="20" y="8"/>
                    <a:pt x="20" y="7"/>
                  </a:cubicBezTo>
                  <a:cubicBezTo>
                    <a:pt x="20" y="2"/>
                    <a:pt x="20" y="2"/>
                    <a:pt x="20" y="2"/>
                  </a:cubicBezTo>
                  <a:cubicBezTo>
                    <a:pt x="20" y="1"/>
                    <a:pt x="21" y="0"/>
                    <a:pt x="22" y="0"/>
                  </a:cubicBezTo>
                  <a:cubicBezTo>
                    <a:pt x="47" y="0"/>
                    <a:pt x="47" y="0"/>
                    <a:pt x="47" y="0"/>
                  </a:cubicBezTo>
                  <a:cubicBezTo>
                    <a:pt x="48" y="0"/>
                    <a:pt x="49" y="1"/>
                    <a:pt x="49" y="2"/>
                  </a:cubicBezTo>
                  <a:lnTo>
                    <a:pt x="49" y="7"/>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30" name="TextBox 29"/>
          <p:cNvSpPr txBox="1"/>
          <p:nvPr/>
        </p:nvSpPr>
        <p:spPr>
          <a:xfrm>
            <a:off x="8497608" y="2767737"/>
            <a:ext cx="3455532" cy="979755"/>
          </a:xfrm>
          <a:prstGeom prst="rect">
            <a:avLst/>
          </a:prstGeom>
          <a:noFill/>
        </p:spPr>
        <p:txBody>
          <a:bodyPr wrap="square" rtlCol="0">
            <a:spAutoFit/>
          </a:bodyPr>
          <a:lstStyle/>
          <a:p>
            <a:r>
              <a:rPr lang="en-US" sz="1969"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Title Gose Here</a:t>
            </a:r>
          </a:p>
          <a:p>
            <a:r>
              <a:rPr lang="en-US" sz="1266"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1" name="TextBox 30"/>
          <p:cNvSpPr txBox="1"/>
          <p:nvPr/>
        </p:nvSpPr>
        <p:spPr>
          <a:xfrm>
            <a:off x="905612" y="2767737"/>
            <a:ext cx="3455532" cy="979755"/>
          </a:xfrm>
          <a:prstGeom prst="rect">
            <a:avLst/>
          </a:prstGeom>
          <a:noFill/>
        </p:spPr>
        <p:txBody>
          <a:bodyPr wrap="square" rtlCol="0">
            <a:spAutoFit/>
          </a:bodyPr>
          <a:lstStyle/>
          <a:p>
            <a:pPr algn="r"/>
            <a:r>
              <a:rPr lang="en-US" sz="1969"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Title Gose Here</a:t>
            </a:r>
          </a:p>
          <a:p>
            <a:pPr algn="r"/>
            <a:r>
              <a:rPr lang="en-US" sz="1266"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4" name="TextBox 33"/>
          <p:cNvSpPr txBox="1"/>
          <p:nvPr/>
        </p:nvSpPr>
        <p:spPr>
          <a:xfrm>
            <a:off x="8813538" y="3961402"/>
            <a:ext cx="3455532" cy="979755"/>
          </a:xfrm>
          <a:prstGeom prst="rect">
            <a:avLst/>
          </a:prstGeom>
          <a:noFill/>
        </p:spPr>
        <p:txBody>
          <a:bodyPr wrap="square" rtlCol="0">
            <a:spAutoFit/>
          </a:bodyPr>
          <a:lstStyle/>
          <a:p>
            <a:r>
              <a:rPr lang="en-US" sz="1969"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Title Gose Here</a:t>
            </a:r>
          </a:p>
          <a:p>
            <a:r>
              <a:rPr lang="en-US" sz="1266"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5" name="TextBox 34"/>
          <p:cNvSpPr txBox="1"/>
          <p:nvPr/>
        </p:nvSpPr>
        <p:spPr>
          <a:xfrm>
            <a:off x="589680" y="3961402"/>
            <a:ext cx="3455532" cy="979755"/>
          </a:xfrm>
          <a:prstGeom prst="rect">
            <a:avLst/>
          </a:prstGeom>
          <a:noFill/>
        </p:spPr>
        <p:txBody>
          <a:bodyPr wrap="square" rtlCol="0">
            <a:spAutoFit/>
          </a:bodyPr>
          <a:lstStyle/>
          <a:p>
            <a:pPr algn="r"/>
            <a:r>
              <a:rPr lang="en-US" sz="1969"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Title Gose Here</a:t>
            </a:r>
          </a:p>
          <a:p>
            <a:pPr algn="r"/>
            <a:r>
              <a:rPr lang="en-US" sz="1266"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7" name="TextBox 36"/>
          <p:cNvSpPr txBox="1"/>
          <p:nvPr/>
        </p:nvSpPr>
        <p:spPr>
          <a:xfrm>
            <a:off x="8449552" y="5155070"/>
            <a:ext cx="3455532" cy="979755"/>
          </a:xfrm>
          <a:prstGeom prst="rect">
            <a:avLst/>
          </a:prstGeom>
          <a:noFill/>
        </p:spPr>
        <p:txBody>
          <a:bodyPr wrap="square" rtlCol="0">
            <a:spAutoFit/>
          </a:bodyPr>
          <a:lstStyle/>
          <a:p>
            <a:r>
              <a:rPr lang="en-US" sz="1969" b="1" dirty="0">
                <a:solidFill>
                  <a:schemeClr val="accent6"/>
                </a:solidFill>
                <a:latin typeface="Times New Roman" panose="02020603050405020304" pitchFamily="18" charset="0"/>
                <a:ea typeface="微软雅黑" panose="020B0503020204020204" pitchFamily="34" charset="-122"/>
                <a:sym typeface="Times New Roman" panose="02020603050405020304" pitchFamily="18" charset="0"/>
              </a:rPr>
              <a:t>Title Gose Here</a:t>
            </a:r>
          </a:p>
          <a:p>
            <a:r>
              <a:rPr lang="en-US" sz="1266"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8" name="TextBox 37"/>
          <p:cNvSpPr txBox="1"/>
          <p:nvPr/>
        </p:nvSpPr>
        <p:spPr>
          <a:xfrm>
            <a:off x="857556" y="5155070"/>
            <a:ext cx="3455532" cy="979755"/>
          </a:xfrm>
          <a:prstGeom prst="rect">
            <a:avLst/>
          </a:prstGeom>
          <a:noFill/>
        </p:spPr>
        <p:txBody>
          <a:bodyPr wrap="square" rtlCol="0">
            <a:spAutoFit/>
          </a:bodyPr>
          <a:lstStyle/>
          <a:p>
            <a:pPr algn="r"/>
            <a:r>
              <a:rPr lang="en-US" sz="1969"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Title Gose Here</a:t>
            </a:r>
          </a:p>
          <a:p>
            <a:pPr algn="r"/>
            <a:r>
              <a:rPr lang="en-US" sz="1266"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29" name="矩形 28"/>
          <p:cNvSpPr/>
          <p:nvPr/>
        </p:nvSpPr>
        <p:spPr>
          <a:xfrm>
            <a:off x="1061" y="397"/>
            <a:ext cx="12856633" cy="10285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矩形 31"/>
          <p:cNvSpPr/>
          <p:nvPr/>
        </p:nvSpPr>
        <p:spPr>
          <a:xfrm>
            <a:off x="1059" y="397"/>
            <a:ext cx="516916" cy="10285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8"/>
          <p:cNvSpPr txBox="1"/>
          <p:nvPr/>
        </p:nvSpPr>
        <p:spPr>
          <a:xfrm>
            <a:off x="857862" y="280083"/>
            <a:ext cx="2092296" cy="369012"/>
          </a:xfrm>
          <a:prstGeom prst="rect">
            <a:avLst/>
          </a:prstGeom>
          <a:noFill/>
        </p:spPr>
        <p:txBody>
          <a:bodyPr wrap="square" lIns="0" tIns="0" rIns="0" bIns="0" rtlCol="0" anchor="ctr">
            <a:spAutoFit/>
          </a:bodyPr>
          <a:lstStyle/>
          <a:p>
            <a:r>
              <a:rPr lang="zh-CN" altLang="en-US" sz="2398" dirty="0">
                <a:solidFill>
                  <a:schemeClr val="bg1"/>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TextBox 8"/>
          <p:cNvSpPr txBox="1"/>
          <p:nvPr/>
        </p:nvSpPr>
        <p:spPr>
          <a:xfrm>
            <a:off x="857862" y="693077"/>
            <a:ext cx="3138790" cy="215123"/>
          </a:xfrm>
          <a:prstGeom prst="rect">
            <a:avLst/>
          </a:prstGeom>
          <a:noFill/>
        </p:spPr>
        <p:txBody>
          <a:bodyPr wrap="square" lIns="0" tIns="0" rIns="0" bIns="0" rtlCol="0" anchor="ctr">
            <a:spAutoFit/>
          </a:bodyPr>
          <a:lstStyle/>
          <a:p>
            <a:r>
              <a:rPr lang="en-US" altLang="zh-CN" sz="1398" dirty="0">
                <a:solidFill>
                  <a:schemeClr val="bg1"/>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矩形 39"/>
          <p:cNvSpPr/>
          <p:nvPr/>
        </p:nvSpPr>
        <p:spPr>
          <a:xfrm>
            <a:off x="1061" y="7097981"/>
            <a:ext cx="12856633" cy="4571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682443530"/>
      </p:ext>
    </p:extLst>
  </p:cSld>
  <p:clrMapOvr>
    <a:masterClrMapping/>
  </p:clrMapOvr>
  <mc:AlternateContent xmlns:mc="http://schemas.openxmlformats.org/markup-compatibility/2006" xmlns:p14="http://schemas.microsoft.com/office/powerpoint/2010/main">
    <mc:Choice Requires="p14">
      <p:transition spd="slow" p14:dur="1250" advTm="2000">
        <p14:flip dir="r"/>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ipe(right)">
                                      <p:cBhvr>
                                        <p:cTn id="7" dur="500"/>
                                        <p:tgtEl>
                                          <p:spTgt spid="7"/>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wipe(right)">
                                      <p:cBhvr>
                                        <p:cTn id="11" dur="500"/>
                                        <p:tgtEl>
                                          <p:spTgt spid="31"/>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wipe(left)">
                                      <p:cBhvr>
                                        <p:cTn id="15" dur="500"/>
                                        <p:tgtEl>
                                          <p:spTgt spid="20"/>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30"/>
                                        </p:tgtEl>
                                        <p:attrNameLst>
                                          <p:attrName>style.visibility</p:attrName>
                                        </p:attrNameLst>
                                      </p:cBhvr>
                                      <p:to>
                                        <p:strVal val="visible"/>
                                      </p:to>
                                    </p:set>
                                    <p:animEffect transition="in" filter="wipe(left)">
                                      <p:cBhvr>
                                        <p:cTn id="19" dur="500"/>
                                        <p:tgtEl>
                                          <p:spTgt spid="30"/>
                                        </p:tgtEl>
                                      </p:cBhvr>
                                    </p:animEffect>
                                  </p:childTnLst>
                                </p:cTn>
                              </p:par>
                            </p:childTnLst>
                          </p:cTn>
                        </p:par>
                        <p:par>
                          <p:cTn id="20" fill="hold">
                            <p:stCondLst>
                              <p:cond delay="2000"/>
                            </p:stCondLst>
                            <p:childTnLst>
                              <p:par>
                                <p:cTn id="21" presetID="22" presetClass="entr" presetSubtype="2"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right)">
                                      <p:cBhvr>
                                        <p:cTn id="23" dur="500"/>
                                        <p:tgtEl>
                                          <p:spTgt spid="8"/>
                                        </p:tgtEl>
                                      </p:cBhvr>
                                    </p:animEffect>
                                  </p:childTnLst>
                                </p:cTn>
                              </p:par>
                            </p:childTnLst>
                          </p:cTn>
                        </p:par>
                        <p:par>
                          <p:cTn id="24" fill="hold">
                            <p:stCondLst>
                              <p:cond delay="2500"/>
                            </p:stCondLst>
                            <p:childTnLst>
                              <p:par>
                                <p:cTn id="25" presetID="22" presetClass="entr" presetSubtype="2" fill="hold" grpId="0" nodeType="afterEffect">
                                  <p:stCondLst>
                                    <p:cond delay="0"/>
                                  </p:stCondLst>
                                  <p:childTnLst>
                                    <p:set>
                                      <p:cBhvr>
                                        <p:cTn id="26" dur="1" fill="hold">
                                          <p:stCondLst>
                                            <p:cond delay="0"/>
                                          </p:stCondLst>
                                        </p:cTn>
                                        <p:tgtEl>
                                          <p:spTgt spid="35"/>
                                        </p:tgtEl>
                                        <p:attrNameLst>
                                          <p:attrName>style.visibility</p:attrName>
                                        </p:attrNameLst>
                                      </p:cBhvr>
                                      <p:to>
                                        <p:strVal val="visible"/>
                                      </p:to>
                                    </p:set>
                                    <p:animEffect transition="in" filter="wipe(right)">
                                      <p:cBhvr>
                                        <p:cTn id="27" dur="500"/>
                                        <p:tgtEl>
                                          <p:spTgt spid="35"/>
                                        </p:tgtEl>
                                      </p:cBhvr>
                                    </p:animEffect>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wipe(left)">
                                      <p:cBhvr>
                                        <p:cTn id="31" dur="500"/>
                                        <p:tgtEl>
                                          <p:spTgt spid="21"/>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34"/>
                                        </p:tgtEl>
                                        <p:attrNameLst>
                                          <p:attrName>style.visibility</p:attrName>
                                        </p:attrNameLst>
                                      </p:cBhvr>
                                      <p:to>
                                        <p:strVal val="visible"/>
                                      </p:to>
                                    </p:set>
                                    <p:animEffect transition="in" filter="wipe(left)">
                                      <p:cBhvr>
                                        <p:cTn id="35" dur="500"/>
                                        <p:tgtEl>
                                          <p:spTgt spid="34"/>
                                        </p:tgtEl>
                                      </p:cBhvr>
                                    </p:animEffect>
                                  </p:childTnLst>
                                </p:cTn>
                              </p:par>
                            </p:childTnLst>
                          </p:cTn>
                        </p:par>
                        <p:par>
                          <p:cTn id="36" fill="hold">
                            <p:stCondLst>
                              <p:cond delay="4000"/>
                            </p:stCondLst>
                            <p:childTnLst>
                              <p:par>
                                <p:cTn id="37" presetID="22" presetClass="entr" presetSubtype="2" fill="hold" nodeType="after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wipe(right)">
                                      <p:cBhvr>
                                        <p:cTn id="39" dur="500"/>
                                        <p:tgtEl>
                                          <p:spTgt spid="9"/>
                                        </p:tgtEl>
                                      </p:cBhvr>
                                    </p:animEffect>
                                  </p:childTnLst>
                                </p:cTn>
                              </p:par>
                            </p:childTnLst>
                          </p:cTn>
                        </p:par>
                        <p:par>
                          <p:cTn id="40" fill="hold">
                            <p:stCondLst>
                              <p:cond delay="4500"/>
                            </p:stCondLst>
                            <p:childTnLst>
                              <p:par>
                                <p:cTn id="41" presetID="22" presetClass="entr" presetSubtype="2" fill="hold" grpId="0" nodeType="afterEffect">
                                  <p:stCondLst>
                                    <p:cond delay="0"/>
                                  </p:stCondLst>
                                  <p:childTnLst>
                                    <p:set>
                                      <p:cBhvr>
                                        <p:cTn id="42" dur="1" fill="hold">
                                          <p:stCondLst>
                                            <p:cond delay="0"/>
                                          </p:stCondLst>
                                        </p:cTn>
                                        <p:tgtEl>
                                          <p:spTgt spid="38"/>
                                        </p:tgtEl>
                                        <p:attrNameLst>
                                          <p:attrName>style.visibility</p:attrName>
                                        </p:attrNameLst>
                                      </p:cBhvr>
                                      <p:to>
                                        <p:strVal val="visible"/>
                                      </p:to>
                                    </p:set>
                                    <p:animEffect transition="in" filter="wipe(right)">
                                      <p:cBhvr>
                                        <p:cTn id="43" dur="500"/>
                                        <p:tgtEl>
                                          <p:spTgt spid="38"/>
                                        </p:tgtEl>
                                      </p:cBhvr>
                                    </p:animEffect>
                                  </p:childTnLst>
                                </p:cTn>
                              </p:par>
                            </p:childTnLst>
                          </p:cTn>
                        </p:par>
                        <p:par>
                          <p:cTn id="44" fill="hold">
                            <p:stCondLst>
                              <p:cond delay="5000"/>
                            </p:stCondLst>
                            <p:childTnLst>
                              <p:par>
                                <p:cTn id="45" presetID="22" presetClass="entr" presetSubtype="8" fill="hold" nodeType="after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wipe(left)">
                                      <p:cBhvr>
                                        <p:cTn id="47" dur="500"/>
                                        <p:tgtEl>
                                          <p:spTgt spid="22"/>
                                        </p:tgtEl>
                                      </p:cBhvr>
                                    </p:animEffect>
                                  </p:childTnLst>
                                </p:cTn>
                              </p:par>
                            </p:childTnLst>
                          </p:cTn>
                        </p:par>
                        <p:par>
                          <p:cTn id="48" fill="hold">
                            <p:stCondLst>
                              <p:cond delay="5500"/>
                            </p:stCondLst>
                            <p:childTnLst>
                              <p:par>
                                <p:cTn id="49" presetID="22" presetClass="entr" presetSubtype="8" fill="hold" grpId="0" nodeType="afterEffect">
                                  <p:stCondLst>
                                    <p:cond delay="0"/>
                                  </p:stCondLst>
                                  <p:childTnLst>
                                    <p:set>
                                      <p:cBhvr>
                                        <p:cTn id="50" dur="1" fill="hold">
                                          <p:stCondLst>
                                            <p:cond delay="0"/>
                                          </p:stCondLst>
                                        </p:cTn>
                                        <p:tgtEl>
                                          <p:spTgt spid="37"/>
                                        </p:tgtEl>
                                        <p:attrNameLst>
                                          <p:attrName>style.visibility</p:attrName>
                                        </p:attrNameLst>
                                      </p:cBhvr>
                                      <p:to>
                                        <p:strVal val="visible"/>
                                      </p:to>
                                    </p:set>
                                    <p:animEffect transition="in" filter="wipe(left)">
                                      <p:cBhvr>
                                        <p:cTn id="51"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4" grpId="0"/>
      <p:bldP spid="35" grpId="0"/>
      <p:bldP spid="37" grpId="0"/>
      <p:bldP spid="3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1507925" y="4625380"/>
            <a:ext cx="1863453" cy="1285488"/>
            <a:chOff x="748306" y="2887724"/>
            <a:chExt cx="1447799" cy="1156813"/>
          </a:xfrm>
        </p:grpSpPr>
        <p:sp>
          <p:nvSpPr>
            <p:cNvPr id="6" name="TextBox 5"/>
            <p:cNvSpPr txBox="1"/>
            <p:nvPr/>
          </p:nvSpPr>
          <p:spPr>
            <a:xfrm>
              <a:off x="985437" y="2887724"/>
              <a:ext cx="911020" cy="249596"/>
            </a:xfrm>
            <a:prstGeom prst="rect">
              <a:avLst/>
            </a:prstGeom>
            <a:noFill/>
          </p:spPr>
          <p:txBody>
            <a:bodyPr wrap="none" lIns="0" tIns="0" rIns="0" bIns="0" rtlCol="0" anchor="ctr">
              <a:spAutoFit/>
            </a:bodyPr>
            <a:lstStyle/>
            <a:p>
              <a:pPr algn="ctr"/>
              <a:r>
                <a:rPr lang="en-US" sz="1802"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Web Design</a:t>
              </a:r>
            </a:p>
          </p:txBody>
        </p:sp>
        <p:sp>
          <p:nvSpPr>
            <p:cNvPr id="7" name="TextBox 6"/>
            <p:cNvSpPr txBox="1"/>
            <p:nvPr/>
          </p:nvSpPr>
          <p:spPr>
            <a:xfrm>
              <a:off x="748306" y="3153603"/>
              <a:ext cx="1447799" cy="890934"/>
            </a:xfrm>
            <a:prstGeom prst="rect">
              <a:avLst/>
            </a:prstGeom>
            <a:noFill/>
          </p:spPr>
          <p:txBody>
            <a:bodyPr wrap="square" lIns="0" tIns="0" rIns="0" bIns="0" rtlCol="0" anchor="t">
              <a:spAutoFit/>
            </a:bodyPr>
            <a:lstStyle/>
            <a:p>
              <a:pPr algn="ctr" defTabSz="1176916">
                <a:spcBef>
                  <a:spcPct val="20000"/>
                </a:spcBef>
                <a:defRPr/>
              </a:pPr>
              <a:r>
                <a:rPr lang="en-US" sz="1287"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a:t>
              </a:r>
              <a:br>
                <a:rPr lang="en-US" sz="1287"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 of passages of lorem</a:t>
              </a:r>
              <a:br>
                <a:rPr lang="en-US" sz="1287"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 ipsum available, but </a:t>
              </a:r>
              <a:br>
                <a:rPr lang="en-US" sz="1287"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 majority suffered</a:t>
              </a:r>
              <a:br>
                <a:rPr lang="en-US" sz="1287"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 alteration</a:t>
              </a:r>
            </a:p>
          </p:txBody>
        </p:sp>
      </p:grpSp>
      <p:grpSp>
        <p:nvGrpSpPr>
          <p:cNvPr id="8" name="Group 7"/>
          <p:cNvGrpSpPr/>
          <p:nvPr/>
        </p:nvGrpSpPr>
        <p:grpSpPr>
          <a:xfrm>
            <a:off x="3509675" y="4625376"/>
            <a:ext cx="1863453" cy="1523105"/>
            <a:chOff x="2303555" y="2887724"/>
            <a:chExt cx="1447799" cy="1370647"/>
          </a:xfrm>
        </p:grpSpPr>
        <p:sp>
          <p:nvSpPr>
            <p:cNvPr id="9" name="TextBox 8"/>
            <p:cNvSpPr txBox="1"/>
            <p:nvPr/>
          </p:nvSpPr>
          <p:spPr>
            <a:xfrm>
              <a:off x="2502263" y="2887724"/>
              <a:ext cx="971131" cy="249596"/>
            </a:xfrm>
            <a:prstGeom prst="rect">
              <a:avLst/>
            </a:prstGeom>
            <a:noFill/>
          </p:spPr>
          <p:txBody>
            <a:bodyPr wrap="none" lIns="0" tIns="0" rIns="0" bIns="0" rtlCol="0" anchor="ctr">
              <a:spAutoFit/>
            </a:bodyPr>
            <a:lstStyle/>
            <a:p>
              <a:pPr algn="ctr"/>
              <a:r>
                <a:rPr lang="en-US" sz="1802"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Mobile Apps</a:t>
              </a:r>
            </a:p>
          </p:txBody>
        </p:sp>
        <p:sp>
          <p:nvSpPr>
            <p:cNvPr id="10" name="TextBox 9"/>
            <p:cNvSpPr txBox="1"/>
            <p:nvPr/>
          </p:nvSpPr>
          <p:spPr>
            <a:xfrm>
              <a:off x="2303555" y="3153602"/>
              <a:ext cx="1447799" cy="1104769"/>
            </a:xfrm>
            <a:prstGeom prst="rect">
              <a:avLst/>
            </a:prstGeom>
            <a:noFill/>
          </p:spPr>
          <p:txBody>
            <a:bodyPr wrap="square" lIns="0" tIns="0" rIns="0" bIns="0" rtlCol="0" anchor="t">
              <a:spAutoFit/>
            </a:bodyPr>
            <a:lstStyle/>
            <a:p>
              <a:pPr algn="ctr" defTabSz="1176916">
                <a:spcBef>
                  <a:spcPct val="20000"/>
                </a:spcBef>
                <a:defRPr/>
              </a:pPr>
              <a:r>
                <a:rPr lang="en-US" sz="1287"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a:t>
              </a:r>
              <a:br>
                <a:rPr lang="en-US" sz="1287"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 of passages of lorem </a:t>
              </a:r>
              <a:br>
                <a:rPr lang="en-US" sz="1287"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ipsum available, but the majority suffered</a:t>
              </a:r>
              <a:br>
                <a:rPr lang="en-US" sz="1287"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 alteration</a:t>
              </a:r>
            </a:p>
            <a:p>
              <a:pPr algn="ctr" defTabSz="1176916">
                <a:spcBef>
                  <a:spcPct val="20000"/>
                </a:spcBef>
                <a:defRPr/>
              </a:pPr>
              <a:r>
                <a:rPr lang="en-US" sz="1287"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 </a:t>
              </a:r>
            </a:p>
          </p:txBody>
        </p:sp>
      </p:grpSp>
      <p:grpSp>
        <p:nvGrpSpPr>
          <p:cNvPr id="11" name="Group 10"/>
          <p:cNvGrpSpPr/>
          <p:nvPr/>
        </p:nvGrpSpPr>
        <p:grpSpPr>
          <a:xfrm>
            <a:off x="5511427" y="4644320"/>
            <a:ext cx="1863453" cy="1310298"/>
            <a:chOff x="3858804" y="2904775"/>
            <a:chExt cx="1447799" cy="1018029"/>
          </a:xfrm>
        </p:grpSpPr>
        <p:sp>
          <p:nvSpPr>
            <p:cNvPr id="12" name="TextBox 11"/>
            <p:cNvSpPr txBox="1"/>
            <p:nvPr/>
          </p:nvSpPr>
          <p:spPr>
            <a:xfrm>
              <a:off x="4034493" y="2904775"/>
              <a:ext cx="1052884" cy="215492"/>
            </a:xfrm>
            <a:prstGeom prst="rect">
              <a:avLst/>
            </a:prstGeom>
            <a:noFill/>
          </p:spPr>
          <p:txBody>
            <a:bodyPr wrap="none" lIns="0" tIns="0" rIns="0" bIns="0" rtlCol="0" anchor="ctr">
              <a:spAutoFit/>
            </a:bodyPr>
            <a:lstStyle/>
            <a:p>
              <a:pPr algn="ctr"/>
              <a:r>
                <a:rPr lang="en-US" sz="1802"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Data Analysis</a:t>
              </a:r>
            </a:p>
          </p:txBody>
        </p:sp>
        <p:sp>
          <p:nvSpPr>
            <p:cNvPr id="13" name="TextBox 12"/>
            <p:cNvSpPr txBox="1"/>
            <p:nvPr/>
          </p:nvSpPr>
          <p:spPr>
            <a:xfrm>
              <a:off x="3858804" y="3153602"/>
              <a:ext cx="1447799" cy="769202"/>
            </a:xfrm>
            <a:prstGeom prst="rect">
              <a:avLst/>
            </a:prstGeom>
            <a:noFill/>
          </p:spPr>
          <p:txBody>
            <a:bodyPr wrap="square" lIns="0" tIns="0" rIns="0" bIns="0" rtlCol="0" anchor="t">
              <a:spAutoFit/>
            </a:bodyPr>
            <a:lstStyle/>
            <a:p>
              <a:pPr algn="ctr" defTabSz="1176916">
                <a:spcBef>
                  <a:spcPct val="20000"/>
                </a:spcBef>
                <a:defRPr/>
              </a:pPr>
              <a:r>
                <a:rPr lang="en-US" sz="1287"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a:t>
              </a:r>
              <a:br>
                <a:rPr lang="en-US" sz="1287"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passages of lorem</a:t>
              </a:r>
              <a:br>
                <a:rPr lang="en-US" sz="1287"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 ipsum available, but the majority suffered </a:t>
              </a:r>
              <a:br>
                <a:rPr lang="en-US" sz="1287"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alteration </a:t>
              </a:r>
            </a:p>
          </p:txBody>
        </p:sp>
      </p:grpSp>
      <p:grpSp>
        <p:nvGrpSpPr>
          <p:cNvPr id="14" name="Group 13"/>
          <p:cNvGrpSpPr/>
          <p:nvPr/>
        </p:nvGrpSpPr>
        <p:grpSpPr>
          <a:xfrm>
            <a:off x="7513175" y="4644320"/>
            <a:ext cx="1863452" cy="1310298"/>
            <a:chOff x="5414053" y="2904775"/>
            <a:chExt cx="1447799" cy="1018029"/>
          </a:xfrm>
        </p:grpSpPr>
        <p:sp>
          <p:nvSpPr>
            <p:cNvPr id="15" name="TextBox 14"/>
            <p:cNvSpPr txBox="1"/>
            <p:nvPr/>
          </p:nvSpPr>
          <p:spPr>
            <a:xfrm>
              <a:off x="5590319" y="2904775"/>
              <a:ext cx="1007487" cy="215492"/>
            </a:xfrm>
            <a:prstGeom prst="rect">
              <a:avLst/>
            </a:prstGeom>
            <a:noFill/>
          </p:spPr>
          <p:txBody>
            <a:bodyPr wrap="none" lIns="0" tIns="0" rIns="0" bIns="0" rtlCol="0" anchor="ctr">
              <a:spAutoFit/>
            </a:bodyPr>
            <a:lstStyle/>
            <a:p>
              <a:pPr algn="ctr"/>
              <a:r>
                <a:rPr lang="en-US" sz="1802"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Management</a:t>
              </a:r>
            </a:p>
          </p:txBody>
        </p:sp>
        <p:sp>
          <p:nvSpPr>
            <p:cNvPr id="16" name="TextBox 15"/>
            <p:cNvSpPr txBox="1"/>
            <p:nvPr/>
          </p:nvSpPr>
          <p:spPr>
            <a:xfrm>
              <a:off x="5414053" y="3153602"/>
              <a:ext cx="1447799" cy="769202"/>
            </a:xfrm>
            <a:prstGeom prst="rect">
              <a:avLst/>
            </a:prstGeom>
            <a:noFill/>
          </p:spPr>
          <p:txBody>
            <a:bodyPr wrap="square" lIns="0" tIns="0" rIns="0" bIns="0" rtlCol="0" anchor="t">
              <a:spAutoFit/>
            </a:bodyPr>
            <a:lstStyle/>
            <a:p>
              <a:pPr algn="ctr" defTabSz="1176916">
                <a:spcBef>
                  <a:spcPct val="20000"/>
                </a:spcBef>
                <a:defRPr/>
              </a:pPr>
              <a:r>
                <a:rPr lang="en-US" sz="1287"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a:t>
              </a:r>
              <a:br>
                <a:rPr lang="en-US" sz="1287"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 of passages of lorem</a:t>
              </a:r>
              <a:br>
                <a:rPr lang="en-US" sz="1287"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 ipsum available, but the majority suffered</a:t>
              </a:r>
              <a:br>
                <a:rPr lang="en-US" sz="1287"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 alteration</a:t>
              </a:r>
            </a:p>
          </p:txBody>
        </p:sp>
      </p:grpSp>
      <p:grpSp>
        <p:nvGrpSpPr>
          <p:cNvPr id="17" name="Group 16"/>
          <p:cNvGrpSpPr/>
          <p:nvPr/>
        </p:nvGrpSpPr>
        <p:grpSpPr>
          <a:xfrm>
            <a:off x="9514930" y="4644320"/>
            <a:ext cx="1863453" cy="1310298"/>
            <a:chOff x="6969304" y="2904775"/>
            <a:chExt cx="1447799" cy="1018029"/>
          </a:xfrm>
        </p:grpSpPr>
        <p:sp>
          <p:nvSpPr>
            <p:cNvPr id="18" name="TextBox 17"/>
            <p:cNvSpPr txBox="1"/>
            <p:nvPr/>
          </p:nvSpPr>
          <p:spPr>
            <a:xfrm>
              <a:off x="7267407" y="2904775"/>
              <a:ext cx="792284" cy="215492"/>
            </a:xfrm>
            <a:prstGeom prst="rect">
              <a:avLst/>
            </a:prstGeom>
            <a:noFill/>
          </p:spPr>
          <p:txBody>
            <a:bodyPr wrap="none" lIns="0" tIns="0" rIns="0" bIns="0" rtlCol="0" anchor="ctr">
              <a:spAutoFit/>
            </a:bodyPr>
            <a:lstStyle/>
            <a:p>
              <a:pPr algn="ctr"/>
              <a:r>
                <a:rPr lang="en-US" sz="1802"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Go Global</a:t>
              </a:r>
            </a:p>
          </p:txBody>
        </p:sp>
        <p:sp>
          <p:nvSpPr>
            <p:cNvPr id="19" name="TextBox 18"/>
            <p:cNvSpPr txBox="1"/>
            <p:nvPr/>
          </p:nvSpPr>
          <p:spPr>
            <a:xfrm>
              <a:off x="6969304" y="3153602"/>
              <a:ext cx="1447799" cy="769202"/>
            </a:xfrm>
            <a:prstGeom prst="rect">
              <a:avLst/>
            </a:prstGeom>
            <a:noFill/>
          </p:spPr>
          <p:txBody>
            <a:bodyPr wrap="square" lIns="0" tIns="0" rIns="0" bIns="0" rtlCol="0" anchor="t">
              <a:spAutoFit/>
            </a:bodyPr>
            <a:lstStyle/>
            <a:p>
              <a:pPr algn="ctr" defTabSz="1176916">
                <a:spcBef>
                  <a:spcPct val="20000"/>
                </a:spcBef>
                <a:defRPr/>
              </a:pPr>
              <a:r>
                <a:rPr lang="en-US" sz="1287"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a:t>
              </a:r>
              <a:br>
                <a:rPr lang="en-US" sz="1287"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 of passages of lorem </a:t>
              </a:r>
              <a:br>
                <a:rPr lang="en-US" sz="1287"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ipsum available, but the majority suffered</a:t>
              </a:r>
              <a:br>
                <a:rPr lang="en-US" sz="1287"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 alteration </a:t>
              </a:r>
            </a:p>
          </p:txBody>
        </p:sp>
      </p:grpSp>
      <p:grpSp>
        <p:nvGrpSpPr>
          <p:cNvPr id="20" name="Group 19"/>
          <p:cNvGrpSpPr/>
          <p:nvPr/>
        </p:nvGrpSpPr>
        <p:grpSpPr>
          <a:xfrm>
            <a:off x="1738026" y="2698011"/>
            <a:ext cx="1403248" cy="1403248"/>
            <a:chOff x="927082" y="1672004"/>
            <a:chExt cx="1090246" cy="1090246"/>
          </a:xfrm>
        </p:grpSpPr>
        <p:grpSp>
          <p:nvGrpSpPr>
            <p:cNvPr id="21" name="Group 65"/>
            <p:cNvGrpSpPr/>
            <p:nvPr/>
          </p:nvGrpSpPr>
          <p:grpSpPr>
            <a:xfrm>
              <a:off x="927082" y="1672004"/>
              <a:ext cx="1090246" cy="1090246"/>
              <a:chOff x="927082" y="1672004"/>
              <a:chExt cx="1090246" cy="1090246"/>
            </a:xfrm>
          </p:grpSpPr>
          <p:sp>
            <p:nvSpPr>
              <p:cNvPr id="23" name="Rounded Rectangle 22"/>
              <p:cNvSpPr/>
              <p:nvPr/>
            </p:nvSpPr>
            <p:spPr>
              <a:xfrm rot="5400000">
                <a:off x="927082" y="1672004"/>
                <a:ext cx="1090246" cy="1090246"/>
              </a:xfrm>
              <a:prstGeom prst="roundRect">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4" name="Oval 23"/>
              <p:cNvSpPr/>
              <p:nvPr/>
            </p:nvSpPr>
            <p:spPr>
              <a:xfrm>
                <a:off x="963210" y="1708132"/>
                <a:ext cx="1017990" cy="101799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2" name="Freeform 101"/>
            <p:cNvSpPr>
              <a:spLocks noEditPoints="1"/>
            </p:cNvSpPr>
            <p:nvPr/>
          </p:nvSpPr>
          <p:spPr bwMode="auto">
            <a:xfrm>
              <a:off x="1159865" y="2010155"/>
              <a:ext cx="624680" cy="413944"/>
            </a:xfrm>
            <a:custGeom>
              <a:avLst/>
              <a:gdLst/>
              <a:ahLst/>
              <a:cxnLst>
                <a:cxn ang="0">
                  <a:pos x="77" y="43"/>
                </a:cxn>
                <a:cxn ang="0">
                  <a:pos x="77" y="47"/>
                </a:cxn>
                <a:cxn ang="0">
                  <a:pos x="70" y="51"/>
                </a:cxn>
                <a:cxn ang="0">
                  <a:pos x="6" y="51"/>
                </a:cxn>
                <a:cxn ang="0">
                  <a:pos x="0" y="47"/>
                </a:cxn>
                <a:cxn ang="0">
                  <a:pos x="0" y="43"/>
                </a:cxn>
                <a:cxn ang="0">
                  <a:pos x="6" y="43"/>
                </a:cxn>
                <a:cxn ang="0">
                  <a:pos x="70" y="43"/>
                </a:cxn>
                <a:cxn ang="0">
                  <a:pos x="77" y="43"/>
                </a:cxn>
                <a:cxn ang="0">
                  <a:pos x="10" y="34"/>
                </a:cxn>
                <a:cxn ang="0">
                  <a:pos x="10" y="6"/>
                </a:cxn>
                <a:cxn ang="0">
                  <a:pos x="16" y="0"/>
                </a:cxn>
                <a:cxn ang="0">
                  <a:pos x="60" y="0"/>
                </a:cxn>
                <a:cxn ang="0">
                  <a:pos x="67" y="6"/>
                </a:cxn>
                <a:cxn ang="0">
                  <a:pos x="67" y="34"/>
                </a:cxn>
                <a:cxn ang="0">
                  <a:pos x="60" y="41"/>
                </a:cxn>
                <a:cxn ang="0">
                  <a:pos x="16" y="41"/>
                </a:cxn>
                <a:cxn ang="0">
                  <a:pos x="10" y="34"/>
                </a:cxn>
                <a:cxn ang="0">
                  <a:pos x="15" y="34"/>
                </a:cxn>
                <a:cxn ang="0">
                  <a:pos x="16" y="36"/>
                </a:cxn>
                <a:cxn ang="0">
                  <a:pos x="60" y="36"/>
                </a:cxn>
                <a:cxn ang="0">
                  <a:pos x="61" y="34"/>
                </a:cxn>
                <a:cxn ang="0">
                  <a:pos x="61" y="6"/>
                </a:cxn>
                <a:cxn ang="0">
                  <a:pos x="60" y="5"/>
                </a:cxn>
                <a:cxn ang="0">
                  <a:pos x="16" y="5"/>
                </a:cxn>
                <a:cxn ang="0">
                  <a:pos x="15" y="6"/>
                </a:cxn>
                <a:cxn ang="0">
                  <a:pos x="15" y="34"/>
                </a:cxn>
                <a:cxn ang="0">
                  <a:pos x="42" y="47"/>
                </a:cxn>
                <a:cxn ang="0">
                  <a:pos x="42" y="46"/>
                </a:cxn>
                <a:cxn ang="0">
                  <a:pos x="35" y="46"/>
                </a:cxn>
                <a:cxn ang="0">
                  <a:pos x="34" y="47"/>
                </a:cxn>
                <a:cxn ang="0">
                  <a:pos x="35" y="47"/>
                </a:cxn>
                <a:cxn ang="0">
                  <a:pos x="42" y="47"/>
                </a:cxn>
                <a:cxn ang="0">
                  <a:pos x="42" y="47"/>
                </a:cxn>
              </a:cxnLst>
              <a:rect l="0" t="0" r="r" b="b"/>
              <a:pathLst>
                <a:path w="77" h="51">
                  <a:moveTo>
                    <a:pt x="77" y="43"/>
                  </a:moveTo>
                  <a:cubicBezTo>
                    <a:pt x="77" y="47"/>
                    <a:pt x="77" y="47"/>
                    <a:pt x="77" y="47"/>
                  </a:cubicBezTo>
                  <a:cubicBezTo>
                    <a:pt x="77" y="49"/>
                    <a:pt x="74" y="51"/>
                    <a:pt x="70" y="51"/>
                  </a:cubicBezTo>
                  <a:cubicBezTo>
                    <a:pt x="6" y="51"/>
                    <a:pt x="6" y="51"/>
                    <a:pt x="6" y="51"/>
                  </a:cubicBezTo>
                  <a:cubicBezTo>
                    <a:pt x="3" y="51"/>
                    <a:pt x="0" y="49"/>
                    <a:pt x="0" y="47"/>
                  </a:cubicBezTo>
                  <a:cubicBezTo>
                    <a:pt x="0" y="43"/>
                    <a:pt x="0" y="43"/>
                    <a:pt x="0" y="43"/>
                  </a:cubicBezTo>
                  <a:cubicBezTo>
                    <a:pt x="6" y="43"/>
                    <a:pt x="6" y="43"/>
                    <a:pt x="6" y="43"/>
                  </a:cubicBezTo>
                  <a:cubicBezTo>
                    <a:pt x="70" y="43"/>
                    <a:pt x="70" y="43"/>
                    <a:pt x="70" y="43"/>
                  </a:cubicBezTo>
                  <a:lnTo>
                    <a:pt x="77" y="43"/>
                  </a:lnTo>
                  <a:close/>
                  <a:moveTo>
                    <a:pt x="10" y="34"/>
                  </a:moveTo>
                  <a:cubicBezTo>
                    <a:pt x="10" y="6"/>
                    <a:pt x="10" y="6"/>
                    <a:pt x="10" y="6"/>
                  </a:cubicBezTo>
                  <a:cubicBezTo>
                    <a:pt x="10" y="2"/>
                    <a:pt x="13" y="0"/>
                    <a:pt x="16" y="0"/>
                  </a:cubicBezTo>
                  <a:cubicBezTo>
                    <a:pt x="60" y="0"/>
                    <a:pt x="60" y="0"/>
                    <a:pt x="60" y="0"/>
                  </a:cubicBezTo>
                  <a:cubicBezTo>
                    <a:pt x="64" y="0"/>
                    <a:pt x="67" y="2"/>
                    <a:pt x="67" y="6"/>
                  </a:cubicBezTo>
                  <a:cubicBezTo>
                    <a:pt x="67" y="34"/>
                    <a:pt x="67" y="34"/>
                    <a:pt x="67" y="34"/>
                  </a:cubicBezTo>
                  <a:cubicBezTo>
                    <a:pt x="67" y="38"/>
                    <a:pt x="64" y="41"/>
                    <a:pt x="60" y="41"/>
                  </a:cubicBezTo>
                  <a:cubicBezTo>
                    <a:pt x="16" y="41"/>
                    <a:pt x="16" y="41"/>
                    <a:pt x="16" y="41"/>
                  </a:cubicBezTo>
                  <a:cubicBezTo>
                    <a:pt x="13" y="41"/>
                    <a:pt x="10" y="38"/>
                    <a:pt x="10" y="34"/>
                  </a:cubicBezTo>
                  <a:close/>
                  <a:moveTo>
                    <a:pt x="15" y="34"/>
                  </a:moveTo>
                  <a:cubicBezTo>
                    <a:pt x="15" y="35"/>
                    <a:pt x="16" y="36"/>
                    <a:pt x="16" y="36"/>
                  </a:cubicBezTo>
                  <a:cubicBezTo>
                    <a:pt x="60" y="36"/>
                    <a:pt x="60" y="36"/>
                    <a:pt x="60" y="36"/>
                  </a:cubicBezTo>
                  <a:cubicBezTo>
                    <a:pt x="61" y="36"/>
                    <a:pt x="61" y="35"/>
                    <a:pt x="61" y="34"/>
                  </a:cubicBezTo>
                  <a:cubicBezTo>
                    <a:pt x="61" y="6"/>
                    <a:pt x="61" y="6"/>
                    <a:pt x="61" y="6"/>
                  </a:cubicBezTo>
                  <a:cubicBezTo>
                    <a:pt x="61" y="5"/>
                    <a:pt x="61" y="5"/>
                    <a:pt x="60" y="5"/>
                  </a:cubicBezTo>
                  <a:cubicBezTo>
                    <a:pt x="16" y="5"/>
                    <a:pt x="16" y="5"/>
                    <a:pt x="16" y="5"/>
                  </a:cubicBezTo>
                  <a:cubicBezTo>
                    <a:pt x="16" y="5"/>
                    <a:pt x="15" y="5"/>
                    <a:pt x="15" y="6"/>
                  </a:cubicBezTo>
                  <a:lnTo>
                    <a:pt x="15" y="34"/>
                  </a:lnTo>
                  <a:close/>
                  <a:moveTo>
                    <a:pt x="42" y="47"/>
                  </a:moveTo>
                  <a:cubicBezTo>
                    <a:pt x="42" y="46"/>
                    <a:pt x="42" y="46"/>
                    <a:pt x="42" y="46"/>
                  </a:cubicBezTo>
                  <a:cubicBezTo>
                    <a:pt x="35" y="46"/>
                    <a:pt x="35" y="46"/>
                    <a:pt x="35" y="46"/>
                  </a:cubicBezTo>
                  <a:cubicBezTo>
                    <a:pt x="35" y="46"/>
                    <a:pt x="34" y="46"/>
                    <a:pt x="34" y="47"/>
                  </a:cubicBezTo>
                  <a:cubicBezTo>
                    <a:pt x="34" y="47"/>
                    <a:pt x="35" y="47"/>
                    <a:pt x="35" y="47"/>
                  </a:cubicBezTo>
                  <a:cubicBezTo>
                    <a:pt x="42" y="47"/>
                    <a:pt x="42" y="47"/>
                    <a:pt x="42" y="47"/>
                  </a:cubicBezTo>
                  <a:cubicBezTo>
                    <a:pt x="42" y="47"/>
                    <a:pt x="42" y="47"/>
                    <a:pt x="42" y="47"/>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5" name="Group 24"/>
          <p:cNvGrpSpPr/>
          <p:nvPr/>
        </p:nvGrpSpPr>
        <p:grpSpPr>
          <a:xfrm>
            <a:off x="3739776" y="2698011"/>
            <a:ext cx="1403248" cy="1403248"/>
            <a:chOff x="2482332" y="1672004"/>
            <a:chExt cx="1090246" cy="1090246"/>
          </a:xfrm>
        </p:grpSpPr>
        <p:grpSp>
          <p:nvGrpSpPr>
            <p:cNvPr id="26" name="Group 68"/>
            <p:cNvGrpSpPr/>
            <p:nvPr/>
          </p:nvGrpSpPr>
          <p:grpSpPr>
            <a:xfrm>
              <a:off x="2482332" y="1672004"/>
              <a:ext cx="1090246" cy="1090246"/>
              <a:chOff x="927082" y="1672004"/>
              <a:chExt cx="1090246" cy="1090246"/>
            </a:xfrm>
          </p:grpSpPr>
          <p:sp>
            <p:nvSpPr>
              <p:cNvPr id="28" name="Rounded Rectangle 27"/>
              <p:cNvSpPr/>
              <p:nvPr/>
            </p:nvSpPr>
            <p:spPr>
              <a:xfrm rot="5400000">
                <a:off x="927082" y="1672004"/>
                <a:ext cx="1090246" cy="1090246"/>
              </a:xfrm>
              <a:prstGeom prst="roundRect">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9" name="Oval 28"/>
              <p:cNvSpPr/>
              <p:nvPr/>
            </p:nvSpPr>
            <p:spPr>
              <a:xfrm>
                <a:off x="963210" y="1708132"/>
                <a:ext cx="1017990" cy="101799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7" name="Freeform 157"/>
            <p:cNvSpPr>
              <a:spLocks noEditPoints="1"/>
            </p:cNvSpPr>
            <p:nvPr/>
          </p:nvSpPr>
          <p:spPr bwMode="auto">
            <a:xfrm>
              <a:off x="2836955" y="1983819"/>
              <a:ext cx="381000" cy="466616"/>
            </a:xfrm>
            <a:custGeom>
              <a:avLst/>
              <a:gdLst/>
              <a:ahLst/>
              <a:cxnLst>
                <a:cxn ang="0">
                  <a:pos x="41" y="44"/>
                </a:cxn>
                <a:cxn ang="0">
                  <a:pos x="35" y="50"/>
                </a:cxn>
                <a:cxn ang="0">
                  <a:pos x="5" y="50"/>
                </a:cxn>
                <a:cxn ang="0">
                  <a:pos x="0" y="44"/>
                </a:cxn>
                <a:cxn ang="0">
                  <a:pos x="0" y="5"/>
                </a:cxn>
                <a:cxn ang="0">
                  <a:pos x="5" y="0"/>
                </a:cxn>
                <a:cxn ang="0">
                  <a:pos x="35" y="0"/>
                </a:cxn>
                <a:cxn ang="0">
                  <a:pos x="41" y="5"/>
                </a:cxn>
                <a:cxn ang="0">
                  <a:pos x="41" y="44"/>
                </a:cxn>
                <a:cxn ang="0">
                  <a:pos x="36" y="5"/>
                </a:cxn>
                <a:cxn ang="0">
                  <a:pos x="35" y="4"/>
                </a:cxn>
                <a:cxn ang="0">
                  <a:pos x="5" y="4"/>
                </a:cxn>
                <a:cxn ang="0">
                  <a:pos x="4" y="5"/>
                </a:cxn>
                <a:cxn ang="0">
                  <a:pos x="4" y="40"/>
                </a:cxn>
                <a:cxn ang="0">
                  <a:pos x="5" y="41"/>
                </a:cxn>
                <a:cxn ang="0">
                  <a:pos x="35" y="41"/>
                </a:cxn>
                <a:cxn ang="0">
                  <a:pos x="36" y="40"/>
                </a:cxn>
                <a:cxn ang="0">
                  <a:pos x="36" y="5"/>
                </a:cxn>
                <a:cxn ang="0">
                  <a:pos x="20" y="43"/>
                </a:cxn>
                <a:cxn ang="0">
                  <a:pos x="18" y="45"/>
                </a:cxn>
                <a:cxn ang="0">
                  <a:pos x="20" y="48"/>
                </a:cxn>
                <a:cxn ang="0">
                  <a:pos x="23" y="45"/>
                </a:cxn>
                <a:cxn ang="0">
                  <a:pos x="20" y="43"/>
                </a:cxn>
              </a:cxnLst>
              <a:rect l="0" t="0" r="r" b="b"/>
              <a:pathLst>
                <a:path w="41" h="50">
                  <a:moveTo>
                    <a:pt x="41" y="44"/>
                  </a:moveTo>
                  <a:cubicBezTo>
                    <a:pt x="41" y="47"/>
                    <a:pt x="38" y="50"/>
                    <a:pt x="35" y="50"/>
                  </a:cubicBezTo>
                  <a:cubicBezTo>
                    <a:pt x="5" y="50"/>
                    <a:pt x="5" y="50"/>
                    <a:pt x="5" y="50"/>
                  </a:cubicBezTo>
                  <a:cubicBezTo>
                    <a:pt x="2" y="50"/>
                    <a:pt x="0" y="47"/>
                    <a:pt x="0" y="44"/>
                  </a:cubicBezTo>
                  <a:cubicBezTo>
                    <a:pt x="0" y="5"/>
                    <a:pt x="0" y="5"/>
                    <a:pt x="0" y="5"/>
                  </a:cubicBezTo>
                  <a:cubicBezTo>
                    <a:pt x="0" y="2"/>
                    <a:pt x="2" y="0"/>
                    <a:pt x="5" y="0"/>
                  </a:cubicBezTo>
                  <a:cubicBezTo>
                    <a:pt x="35" y="0"/>
                    <a:pt x="35" y="0"/>
                    <a:pt x="35" y="0"/>
                  </a:cubicBezTo>
                  <a:cubicBezTo>
                    <a:pt x="38" y="0"/>
                    <a:pt x="41" y="2"/>
                    <a:pt x="41" y="5"/>
                  </a:cubicBezTo>
                  <a:lnTo>
                    <a:pt x="41" y="44"/>
                  </a:lnTo>
                  <a:close/>
                  <a:moveTo>
                    <a:pt x="36" y="5"/>
                  </a:moveTo>
                  <a:cubicBezTo>
                    <a:pt x="36" y="5"/>
                    <a:pt x="36" y="4"/>
                    <a:pt x="35" y="4"/>
                  </a:cubicBezTo>
                  <a:cubicBezTo>
                    <a:pt x="5" y="4"/>
                    <a:pt x="5" y="4"/>
                    <a:pt x="5" y="4"/>
                  </a:cubicBezTo>
                  <a:cubicBezTo>
                    <a:pt x="5" y="4"/>
                    <a:pt x="4" y="5"/>
                    <a:pt x="4" y="5"/>
                  </a:cubicBezTo>
                  <a:cubicBezTo>
                    <a:pt x="4" y="40"/>
                    <a:pt x="4" y="40"/>
                    <a:pt x="4" y="40"/>
                  </a:cubicBezTo>
                  <a:cubicBezTo>
                    <a:pt x="4" y="40"/>
                    <a:pt x="5" y="41"/>
                    <a:pt x="5" y="41"/>
                  </a:cubicBezTo>
                  <a:cubicBezTo>
                    <a:pt x="35" y="41"/>
                    <a:pt x="35" y="41"/>
                    <a:pt x="35" y="41"/>
                  </a:cubicBezTo>
                  <a:cubicBezTo>
                    <a:pt x="36" y="41"/>
                    <a:pt x="36" y="40"/>
                    <a:pt x="36" y="40"/>
                  </a:cubicBezTo>
                  <a:lnTo>
                    <a:pt x="36" y="5"/>
                  </a:lnTo>
                  <a:close/>
                  <a:moveTo>
                    <a:pt x="20" y="43"/>
                  </a:moveTo>
                  <a:cubicBezTo>
                    <a:pt x="19" y="43"/>
                    <a:pt x="18" y="44"/>
                    <a:pt x="18" y="45"/>
                  </a:cubicBezTo>
                  <a:cubicBezTo>
                    <a:pt x="18" y="46"/>
                    <a:pt x="19" y="48"/>
                    <a:pt x="20" y="48"/>
                  </a:cubicBezTo>
                  <a:cubicBezTo>
                    <a:pt x="22" y="48"/>
                    <a:pt x="23" y="46"/>
                    <a:pt x="23" y="45"/>
                  </a:cubicBezTo>
                  <a:cubicBezTo>
                    <a:pt x="23" y="44"/>
                    <a:pt x="22" y="43"/>
                    <a:pt x="20" y="43"/>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30" name="Group 29"/>
          <p:cNvGrpSpPr/>
          <p:nvPr/>
        </p:nvGrpSpPr>
        <p:grpSpPr>
          <a:xfrm>
            <a:off x="5741530" y="2698011"/>
            <a:ext cx="1403248" cy="1403248"/>
            <a:chOff x="4037582" y="1672004"/>
            <a:chExt cx="1090246" cy="1090246"/>
          </a:xfrm>
        </p:grpSpPr>
        <p:grpSp>
          <p:nvGrpSpPr>
            <p:cNvPr id="31" name="Group 76"/>
            <p:cNvGrpSpPr/>
            <p:nvPr/>
          </p:nvGrpSpPr>
          <p:grpSpPr>
            <a:xfrm>
              <a:off x="4037582" y="1672004"/>
              <a:ext cx="1090246" cy="1090246"/>
              <a:chOff x="927082" y="1672004"/>
              <a:chExt cx="1090246" cy="1090246"/>
            </a:xfrm>
          </p:grpSpPr>
          <p:sp>
            <p:nvSpPr>
              <p:cNvPr id="33" name="Rounded Rectangle 32"/>
              <p:cNvSpPr/>
              <p:nvPr/>
            </p:nvSpPr>
            <p:spPr>
              <a:xfrm rot="5400000">
                <a:off x="927082" y="1672004"/>
                <a:ext cx="1090246" cy="1090246"/>
              </a:xfrm>
              <a:prstGeom prst="roundRect">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4" name="Oval 33"/>
              <p:cNvSpPr/>
              <p:nvPr/>
            </p:nvSpPr>
            <p:spPr>
              <a:xfrm>
                <a:off x="963210" y="1708132"/>
                <a:ext cx="1017990" cy="101799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32" name="Freeform 217"/>
            <p:cNvSpPr>
              <a:spLocks noChangeAspect="1" noEditPoints="1"/>
            </p:cNvSpPr>
            <p:nvPr/>
          </p:nvSpPr>
          <p:spPr bwMode="auto">
            <a:xfrm>
              <a:off x="4328704" y="2026627"/>
              <a:ext cx="508002" cy="381000"/>
            </a:xfrm>
            <a:custGeom>
              <a:avLst/>
              <a:gdLst/>
              <a:ahLst/>
              <a:cxnLst>
                <a:cxn ang="0">
                  <a:pos x="78" y="58"/>
                </a:cxn>
                <a:cxn ang="0">
                  <a:pos x="0" y="58"/>
                </a:cxn>
                <a:cxn ang="0">
                  <a:pos x="0" y="0"/>
                </a:cxn>
                <a:cxn ang="0">
                  <a:pos x="5" y="0"/>
                </a:cxn>
                <a:cxn ang="0">
                  <a:pos x="5" y="53"/>
                </a:cxn>
                <a:cxn ang="0">
                  <a:pos x="78" y="53"/>
                </a:cxn>
                <a:cxn ang="0">
                  <a:pos x="78" y="58"/>
                </a:cxn>
                <a:cxn ang="0">
                  <a:pos x="73" y="22"/>
                </a:cxn>
                <a:cxn ang="0">
                  <a:pos x="71" y="23"/>
                </a:cxn>
                <a:cxn ang="0">
                  <a:pos x="66" y="18"/>
                </a:cxn>
                <a:cxn ang="0">
                  <a:pos x="42" y="42"/>
                </a:cxn>
                <a:cxn ang="0">
                  <a:pos x="40" y="42"/>
                </a:cxn>
                <a:cxn ang="0">
                  <a:pos x="31" y="34"/>
                </a:cxn>
                <a:cxn ang="0">
                  <a:pos x="16" y="49"/>
                </a:cxn>
                <a:cxn ang="0">
                  <a:pos x="8" y="42"/>
                </a:cxn>
                <a:cxn ang="0">
                  <a:pos x="30" y="20"/>
                </a:cxn>
                <a:cxn ang="0">
                  <a:pos x="32" y="20"/>
                </a:cxn>
                <a:cxn ang="0">
                  <a:pos x="41" y="29"/>
                </a:cxn>
                <a:cxn ang="0">
                  <a:pos x="59" y="11"/>
                </a:cxn>
                <a:cxn ang="0">
                  <a:pos x="54" y="6"/>
                </a:cxn>
                <a:cxn ang="0">
                  <a:pos x="55" y="4"/>
                </a:cxn>
                <a:cxn ang="0">
                  <a:pos x="71" y="4"/>
                </a:cxn>
                <a:cxn ang="0">
                  <a:pos x="73" y="6"/>
                </a:cxn>
                <a:cxn ang="0">
                  <a:pos x="73" y="22"/>
                </a:cxn>
              </a:cxnLst>
              <a:rect l="0" t="0" r="r" b="b"/>
              <a:pathLst>
                <a:path w="78" h="58">
                  <a:moveTo>
                    <a:pt x="78" y="58"/>
                  </a:moveTo>
                  <a:cubicBezTo>
                    <a:pt x="0" y="58"/>
                    <a:pt x="0" y="58"/>
                    <a:pt x="0" y="58"/>
                  </a:cubicBezTo>
                  <a:cubicBezTo>
                    <a:pt x="0" y="0"/>
                    <a:pt x="0" y="0"/>
                    <a:pt x="0" y="0"/>
                  </a:cubicBezTo>
                  <a:cubicBezTo>
                    <a:pt x="5" y="0"/>
                    <a:pt x="5" y="0"/>
                    <a:pt x="5" y="0"/>
                  </a:cubicBezTo>
                  <a:cubicBezTo>
                    <a:pt x="5" y="53"/>
                    <a:pt x="5" y="53"/>
                    <a:pt x="5" y="53"/>
                  </a:cubicBezTo>
                  <a:cubicBezTo>
                    <a:pt x="78" y="53"/>
                    <a:pt x="78" y="53"/>
                    <a:pt x="78" y="53"/>
                  </a:cubicBezTo>
                  <a:lnTo>
                    <a:pt x="78" y="58"/>
                  </a:lnTo>
                  <a:close/>
                  <a:moveTo>
                    <a:pt x="73" y="22"/>
                  </a:moveTo>
                  <a:cubicBezTo>
                    <a:pt x="73" y="23"/>
                    <a:pt x="71" y="24"/>
                    <a:pt x="71" y="23"/>
                  </a:cubicBezTo>
                  <a:cubicBezTo>
                    <a:pt x="66" y="18"/>
                    <a:pt x="66" y="18"/>
                    <a:pt x="66" y="18"/>
                  </a:cubicBezTo>
                  <a:cubicBezTo>
                    <a:pt x="42" y="42"/>
                    <a:pt x="42" y="42"/>
                    <a:pt x="42" y="42"/>
                  </a:cubicBezTo>
                  <a:cubicBezTo>
                    <a:pt x="41" y="43"/>
                    <a:pt x="41" y="43"/>
                    <a:pt x="40" y="42"/>
                  </a:cubicBezTo>
                  <a:cubicBezTo>
                    <a:pt x="31" y="34"/>
                    <a:pt x="31" y="34"/>
                    <a:pt x="31" y="34"/>
                  </a:cubicBezTo>
                  <a:cubicBezTo>
                    <a:pt x="16" y="49"/>
                    <a:pt x="16" y="49"/>
                    <a:pt x="16" y="49"/>
                  </a:cubicBezTo>
                  <a:cubicBezTo>
                    <a:pt x="8" y="42"/>
                    <a:pt x="8" y="42"/>
                    <a:pt x="8" y="42"/>
                  </a:cubicBezTo>
                  <a:cubicBezTo>
                    <a:pt x="30" y="20"/>
                    <a:pt x="30" y="20"/>
                    <a:pt x="30" y="20"/>
                  </a:cubicBezTo>
                  <a:cubicBezTo>
                    <a:pt x="31" y="19"/>
                    <a:pt x="32" y="19"/>
                    <a:pt x="32" y="20"/>
                  </a:cubicBezTo>
                  <a:cubicBezTo>
                    <a:pt x="41" y="29"/>
                    <a:pt x="41" y="29"/>
                    <a:pt x="41" y="29"/>
                  </a:cubicBezTo>
                  <a:cubicBezTo>
                    <a:pt x="59" y="11"/>
                    <a:pt x="59" y="11"/>
                    <a:pt x="59" y="11"/>
                  </a:cubicBezTo>
                  <a:cubicBezTo>
                    <a:pt x="54" y="6"/>
                    <a:pt x="54" y="6"/>
                    <a:pt x="54" y="6"/>
                  </a:cubicBezTo>
                  <a:cubicBezTo>
                    <a:pt x="53" y="6"/>
                    <a:pt x="54" y="4"/>
                    <a:pt x="55" y="4"/>
                  </a:cubicBezTo>
                  <a:cubicBezTo>
                    <a:pt x="71" y="4"/>
                    <a:pt x="71" y="4"/>
                    <a:pt x="71" y="4"/>
                  </a:cubicBezTo>
                  <a:cubicBezTo>
                    <a:pt x="72" y="4"/>
                    <a:pt x="73" y="5"/>
                    <a:pt x="73" y="6"/>
                  </a:cubicBezTo>
                  <a:lnTo>
                    <a:pt x="73" y="22"/>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35" name="Group 34"/>
          <p:cNvGrpSpPr/>
          <p:nvPr/>
        </p:nvGrpSpPr>
        <p:grpSpPr>
          <a:xfrm>
            <a:off x="7743280" y="2698011"/>
            <a:ext cx="1403248" cy="1403248"/>
            <a:chOff x="5592831" y="1672004"/>
            <a:chExt cx="1090246" cy="1090246"/>
          </a:xfrm>
        </p:grpSpPr>
        <p:grpSp>
          <p:nvGrpSpPr>
            <p:cNvPr id="36" name="Group 82"/>
            <p:cNvGrpSpPr/>
            <p:nvPr/>
          </p:nvGrpSpPr>
          <p:grpSpPr>
            <a:xfrm>
              <a:off x="5592831" y="1672004"/>
              <a:ext cx="1090246" cy="1090246"/>
              <a:chOff x="927082" y="1672004"/>
              <a:chExt cx="1090246" cy="1090246"/>
            </a:xfrm>
          </p:grpSpPr>
          <p:sp>
            <p:nvSpPr>
              <p:cNvPr id="38" name="Rounded Rectangle 37"/>
              <p:cNvSpPr/>
              <p:nvPr/>
            </p:nvSpPr>
            <p:spPr>
              <a:xfrm rot="5400000">
                <a:off x="927082" y="1672004"/>
                <a:ext cx="1090246" cy="1090246"/>
              </a:xfrm>
              <a:prstGeom prst="roundRect">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9" name="Oval 38"/>
              <p:cNvSpPr/>
              <p:nvPr/>
            </p:nvSpPr>
            <p:spPr>
              <a:xfrm>
                <a:off x="963210" y="1708132"/>
                <a:ext cx="1017990" cy="1017990"/>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37" name="Freeform 52"/>
            <p:cNvSpPr>
              <a:spLocks noChangeAspect="1" noEditPoints="1"/>
            </p:cNvSpPr>
            <p:nvPr/>
          </p:nvSpPr>
          <p:spPr bwMode="auto">
            <a:xfrm>
              <a:off x="5925472" y="1988527"/>
              <a:ext cx="424964" cy="457200"/>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40" name="Group 39"/>
          <p:cNvGrpSpPr/>
          <p:nvPr/>
        </p:nvGrpSpPr>
        <p:grpSpPr>
          <a:xfrm>
            <a:off x="9745031" y="2698011"/>
            <a:ext cx="1403248" cy="1403248"/>
            <a:chOff x="7148080" y="1672004"/>
            <a:chExt cx="1090246" cy="1090246"/>
          </a:xfrm>
        </p:grpSpPr>
        <p:grpSp>
          <p:nvGrpSpPr>
            <p:cNvPr id="41" name="Group 90"/>
            <p:cNvGrpSpPr/>
            <p:nvPr/>
          </p:nvGrpSpPr>
          <p:grpSpPr>
            <a:xfrm>
              <a:off x="7148080" y="1672004"/>
              <a:ext cx="1090246" cy="1090246"/>
              <a:chOff x="927082" y="1672004"/>
              <a:chExt cx="1090246" cy="1090246"/>
            </a:xfrm>
          </p:grpSpPr>
          <p:sp>
            <p:nvSpPr>
              <p:cNvPr id="43" name="Rounded Rectangle 42"/>
              <p:cNvSpPr/>
              <p:nvPr/>
            </p:nvSpPr>
            <p:spPr>
              <a:xfrm rot="5400000">
                <a:off x="927082" y="1672004"/>
                <a:ext cx="1090246" cy="1090246"/>
              </a:xfrm>
              <a:prstGeom prst="roundRect">
                <a:avLst/>
              </a:prstGeom>
              <a:solidFill>
                <a:schemeClr val="tx1">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4" name="Oval 43"/>
              <p:cNvSpPr/>
              <p:nvPr/>
            </p:nvSpPr>
            <p:spPr>
              <a:xfrm>
                <a:off x="963210" y="1708132"/>
                <a:ext cx="1017990" cy="101799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42" name="Freeform 91"/>
            <p:cNvSpPr>
              <a:spLocks noEditPoints="1"/>
            </p:cNvSpPr>
            <p:nvPr/>
          </p:nvSpPr>
          <p:spPr bwMode="auto">
            <a:xfrm>
              <a:off x="7448576" y="1972500"/>
              <a:ext cx="489255" cy="489255"/>
            </a:xfrm>
            <a:custGeom>
              <a:avLst/>
              <a:gdLst/>
              <a:ahLst/>
              <a:cxnLst>
                <a:cxn ang="0">
                  <a:pos x="0" y="31"/>
                </a:cxn>
                <a:cxn ang="0">
                  <a:pos x="41" y="22"/>
                </a:cxn>
                <a:cxn ang="0">
                  <a:pos x="45" y="20"/>
                </a:cxn>
                <a:cxn ang="0">
                  <a:pos x="49" y="19"/>
                </a:cxn>
                <a:cxn ang="0">
                  <a:pos x="48" y="17"/>
                </a:cxn>
                <a:cxn ang="0">
                  <a:pos x="45" y="15"/>
                </a:cxn>
                <a:cxn ang="0">
                  <a:pos x="43" y="15"/>
                </a:cxn>
                <a:cxn ang="0">
                  <a:pos x="42" y="14"/>
                </a:cxn>
                <a:cxn ang="0">
                  <a:pos x="38" y="12"/>
                </a:cxn>
                <a:cxn ang="0">
                  <a:pos x="38" y="16"/>
                </a:cxn>
                <a:cxn ang="0">
                  <a:pos x="37" y="19"/>
                </a:cxn>
                <a:cxn ang="0">
                  <a:pos x="33" y="17"/>
                </a:cxn>
                <a:cxn ang="0">
                  <a:pos x="29" y="15"/>
                </a:cxn>
                <a:cxn ang="0">
                  <a:pos x="30" y="11"/>
                </a:cxn>
                <a:cxn ang="0">
                  <a:pos x="35" y="10"/>
                </a:cxn>
                <a:cxn ang="0">
                  <a:pos x="34" y="8"/>
                </a:cxn>
                <a:cxn ang="0">
                  <a:pos x="31" y="9"/>
                </a:cxn>
                <a:cxn ang="0">
                  <a:pos x="27" y="6"/>
                </a:cxn>
                <a:cxn ang="0">
                  <a:pos x="28" y="9"/>
                </a:cxn>
                <a:cxn ang="0">
                  <a:pos x="26" y="9"/>
                </a:cxn>
                <a:cxn ang="0">
                  <a:pos x="23" y="7"/>
                </a:cxn>
                <a:cxn ang="0">
                  <a:pos x="21" y="8"/>
                </a:cxn>
                <a:cxn ang="0">
                  <a:pos x="23" y="9"/>
                </a:cxn>
                <a:cxn ang="0">
                  <a:pos x="22" y="10"/>
                </a:cxn>
                <a:cxn ang="0">
                  <a:pos x="10" y="18"/>
                </a:cxn>
                <a:cxn ang="0">
                  <a:pos x="11" y="19"/>
                </a:cxn>
                <a:cxn ang="0">
                  <a:pos x="13" y="22"/>
                </a:cxn>
                <a:cxn ang="0">
                  <a:pos x="12" y="26"/>
                </a:cxn>
                <a:cxn ang="0">
                  <a:pos x="15" y="30"/>
                </a:cxn>
                <a:cxn ang="0">
                  <a:pos x="18" y="35"/>
                </a:cxn>
                <a:cxn ang="0">
                  <a:pos x="19" y="37"/>
                </a:cxn>
                <a:cxn ang="0">
                  <a:pos x="17" y="32"/>
                </a:cxn>
                <a:cxn ang="0">
                  <a:pos x="21" y="37"/>
                </a:cxn>
                <a:cxn ang="0">
                  <a:pos x="25" y="41"/>
                </a:cxn>
                <a:cxn ang="0">
                  <a:pos x="30" y="44"/>
                </a:cxn>
                <a:cxn ang="0">
                  <a:pos x="35" y="47"/>
                </a:cxn>
                <a:cxn ang="0">
                  <a:pos x="36" y="47"/>
                </a:cxn>
                <a:cxn ang="0">
                  <a:pos x="34" y="43"/>
                </a:cxn>
                <a:cxn ang="0">
                  <a:pos x="32" y="42"/>
                </a:cxn>
                <a:cxn ang="0">
                  <a:pos x="32" y="39"/>
                </a:cxn>
                <a:cxn ang="0">
                  <a:pos x="28" y="41"/>
                </a:cxn>
                <a:cxn ang="0">
                  <a:pos x="27" y="34"/>
                </a:cxn>
                <a:cxn ang="0">
                  <a:pos x="30" y="34"/>
                </a:cxn>
                <a:cxn ang="0">
                  <a:pos x="32" y="33"/>
                </a:cxn>
                <a:cxn ang="0">
                  <a:pos x="35" y="34"/>
                </a:cxn>
                <a:cxn ang="0">
                  <a:pos x="36" y="33"/>
                </a:cxn>
                <a:cxn ang="0">
                  <a:pos x="38" y="29"/>
                </a:cxn>
                <a:cxn ang="0">
                  <a:pos x="38" y="28"/>
                </a:cxn>
                <a:cxn ang="0">
                  <a:pos x="41" y="26"/>
                </a:cxn>
                <a:cxn ang="0">
                  <a:pos x="43" y="23"/>
                </a:cxn>
                <a:cxn ang="0">
                  <a:pos x="44" y="22"/>
                </a:cxn>
                <a:cxn ang="0">
                  <a:pos x="41" y="22"/>
                </a:cxn>
                <a:cxn ang="0">
                  <a:pos x="48" y="48"/>
                </a:cxn>
                <a:cxn ang="0">
                  <a:pos x="44" y="47"/>
                </a:cxn>
                <a:cxn ang="0">
                  <a:pos x="41" y="47"/>
                </a:cxn>
                <a:cxn ang="0">
                  <a:pos x="38" y="46"/>
                </a:cxn>
                <a:cxn ang="0">
                  <a:pos x="37" y="50"/>
                </a:cxn>
                <a:cxn ang="0">
                  <a:pos x="36" y="54"/>
                </a:cxn>
                <a:cxn ang="0">
                  <a:pos x="50" y="49"/>
                </a:cxn>
              </a:cxnLst>
              <a:rect l="0" t="0" r="r" b="b"/>
              <a:pathLst>
                <a:path w="62" h="62">
                  <a:moveTo>
                    <a:pt x="62" y="31"/>
                  </a:moveTo>
                  <a:cubicBezTo>
                    <a:pt x="62" y="48"/>
                    <a:pt x="48" y="62"/>
                    <a:pt x="31" y="62"/>
                  </a:cubicBezTo>
                  <a:cubicBezTo>
                    <a:pt x="14" y="62"/>
                    <a:pt x="0" y="48"/>
                    <a:pt x="0" y="31"/>
                  </a:cubicBezTo>
                  <a:cubicBezTo>
                    <a:pt x="0" y="14"/>
                    <a:pt x="14" y="0"/>
                    <a:pt x="31" y="0"/>
                  </a:cubicBezTo>
                  <a:cubicBezTo>
                    <a:pt x="48" y="0"/>
                    <a:pt x="62" y="14"/>
                    <a:pt x="62" y="31"/>
                  </a:cubicBezTo>
                  <a:close/>
                  <a:moveTo>
                    <a:pt x="41" y="22"/>
                  </a:moveTo>
                  <a:cubicBezTo>
                    <a:pt x="42" y="22"/>
                    <a:pt x="42" y="21"/>
                    <a:pt x="42" y="21"/>
                  </a:cubicBezTo>
                  <a:cubicBezTo>
                    <a:pt x="42" y="21"/>
                    <a:pt x="42" y="21"/>
                    <a:pt x="43" y="21"/>
                  </a:cubicBezTo>
                  <a:cubicBezTo>
                    <a:pt x="43" y="20"/>
                    <a:pt x="44" y="20"/>
                    <a:pt x="45" y="20"/>
                  </a:cubicBezTo>
                  <a:cubicBezTo>
                    <a:pt x="46" y="20"/>
                    <a:pt x="46" y="20"/>
                    <a:pt x="47" y="21"/>
                  </a:cubicBezTo>
                  <a:cubicBezTo>
                    <a:pt x="47" y="20"/>
                    <a:pt x="48" y="20"/>
                    <a:pt x="48" y="20"/>
                  </a:cubicBezTo>
                  <a:cubicBezTo>
                    <a:pt x="48" y="19"/>
                    <a:pt x="49" y="19"/>
                    <a:pt x="49" y="19"/>
                  </a:cubicBezTo>
                  <a:cubicBezTo>
                    <a:pt x="49" y="19"/>
                    <a:pt x="49" y="18"/>
                    <a:pt x="49" y="18"/>
                  </a:cubicBezTo>
                  <a:cubicBezTo>
                    <a:pt x="49" y="18"/>
                    <a:pt x="48" y="18"/>
                    <a:pt x="48" y="17"/>
                  </a:cubicBezTo>
                  <a:cubicBezTo>
                    <a:pt x="48" y="17"/>
                    <a:pt x="48" y="17"/>
                    <a:pt x="48" y="17"/>
                  </a:cubicBezTo>
                  <a:cubicBezTo>
                    <a:pt x="48" y="17"/>
                    <a:pt x="47" y="17"/>
                    <a:pt x="47" y="17"/>
                  </a:cubicBezTo>
                  <a:cubicBezTo>
                    <a:pt x="46" y="17"/>
                    <a:pt x="46" y="16"/>
                    <a:pt x="46" y="16"/>
                  </a:cubicBezTo>
                  <a:cubicBezTo>
                    <a:pt x="46" y="15"/>
                    <a:pt x="45" y="15"/>
                    <a:pt x="45" y="15"/>
                  </a:cubicBezTo>
                  <a:cubicBezTo>
                    <a:pt x="45" y="15"/>
                    <a:pt x="45" y="14"/>
                    <a:pt x="45" y="14"/>
                  </a:cubicBezTo>
                  <a:cubicBezTo>
                    <a:pt x="44" y="14"/>
                    <a:pt x="44" y="15"/>
                    <a:pt x="44" y="15"/>
                  </a:cubicBezTo>
                  <a:cubicBezTo>
                    <a:pt x="43" y="15"/>
                    <a:pt x="43" y="15"/>
                    <a:pt x="43" y="15"/>
                  </a:cubicBezTo>
                  <a:cubicBezTo>
                    <a:pt x="43" y="15"/>
                    <a:pt x="43" y="15"/>
                    <a:pt x="42" y="15"/>
                  </a:cubicBezTo>
                  <a:cubicBezTo>
                    <a:pt x="43" y="15"/>
                    <a:pt x="42" y="15"/>
                    <a:pt x="42" y="15"/>
                  </a:cubicBezTo>
                  <a:cubicBezTo>
                    <a:pt x="42" y="14"/>
                    <a:pt x="42" y="14"/>
                    <a:pt x="42" y="14"/>
                  </a:cubicBezTo>
                  <a:cubicBezTo>
                    <a:pt x="42" y="14"/>
                    <a:pt x="42" y="14"/>
                    <a:pt x="42" y="14"/>
                  </a:cubicBezTo>
                  <a:cubicBezTo>
                    <a:pt x="42" y="13"/>
                    <a:pt x="41" y="13"/>
                    <a:pt x="40" y="13"/>
                  </a:cubicBezTo>
                  <a:cubicBezTo>
                    <a:pt x="40" y="12"/>
                    <a:pt x="38" y="12"/>
                    <a:pt x="38" y="12"/>
                  </a:cubicBezTo>
                  <a:cubicBezTo>
                    <a:pt x="37" y="13"/>
                    <a:pt x="38" y="13"/>
                    <a:pt x="38" y="14"/>
                  </a:cubicBezTo>
                  <a:cubicBezTo>
                    <a:pt x="38" y="14"/>
                    <a:pt x="37" y="14"/>
                    <a:pt x="37" y="15"/>
                  </a:cubicBezTo>
                  <a:cubicBezTo>
                    <a:pt x="37" y="15"/>
                    <a:pt x="38" y="15"/>
                    <a:pt x="38" y="16"/>
                  </a:cubicBezTo>
                  <a:cubicBezTo>
                    <a:pt x="38" y="17"/>
                    <a:pt x="37" y="17"/>
                    <a:pt x="37" y="17"/>
                  </a:cubicBezTo>
                  <a:cubicBezTo>
                    <a:pt x="37" y="18"/>
                    <a:pt x="37" y="18"/>
                    <a:pt x="37" y="19"/>
                  </a:cubicBezTo>
                  <a:cubicBezTo>
                    <a:pt x="38" y="19"/>
                    <a:pt x="37" y="19"/>
                    <a:pt x="37" y="19"/>
                  </a:cubicBezTo>
                  <a:cubicBezTo>
                    <a:pt x="36" y="20"/>
                    <a:pt x="35" y="19"/>
                    <a:pt x="35" y="18"/>
                  </a:cubicBezTo>
                  <a:cubicBezTo>
                    <a:pt x="35" y="18"/>
                    <a:pt x="35" y="17"/>
                    <a:pt x="34" y="17"/>
                  </a:cubicBezTo>
                  <a:cubicBezTo>
                    <a:pt x="34" y="17"/>
                    <a:pt x="33" y="17"/>
                    <a:pt x="33" y="17"/>
                  </a:cubicBezTo>
                  <a:cubicBezTo>
                    <a:pt x="33" y="16"/>
                    <a:pt x="32" y="16"/>
                    <a:pt x="32" y="16"/>
                  </a:cubicBezTo>
                  <a:cubicBezTo>
                    <a:pt x="31" y="16"/>
                    <a:pt x="30" y="16"/>
                    <a:pt x="29" y="16"/>
                  </a:cubicBezTo>
                  <a:cubicBezTo>
                    <a:pt x="30" y="16"/>
                    <a:pt x="29" y="15"/>
                    <a:pt x="29" y="15"/>
                  </a:cubicBezTo>
                  <a:cubicBezTo>
                    <a:pt x="29" y="14"/>
                    <a:pt x="29" y="14"/>
                    <a:pt x="29" y="14"/>
                  </a:cubicBezTo>
                  <a:cubicBezTo>
                    <a:pt x="29" y="13"/>
                    <a:pt x="29" y="13"/>
                    <a:pt x="29" y="13"/>
                  </a:cubicBezTo>
                  <a:cubicBezTo>
                    <a:pt x="29" y="12"/>
                    <a:pt x="30" y="11"/>
                    <a:pt x="30" y="11"/>
                  </a:cubicBezTo>
                  <a:cubicBezTo>
                    <a:pt x="31" y="12"/>
                    <a:pt x="31" y="12"/>
                    <a:pt x="32" y="11"/>
                  </a:cubicBezTo>
                  <a:cubicBezTo>
                    <a:pt x="32" y="11"/>
                    <a:pt x="32" y="10"/>
                    <a:pt x="33" y="10"/>
                  </a:cubicBezTo>
                  <a:cubicBezTo>
                    <a:pt x="33" y="9"/>
                    <a:pt x="34" y="10"/>
                    <a:pt x="35" y="10"/>
                  </a:cubicBezTo>
                  <a:cubicBezTo>
                    <a:pt x="35" y="10"/>
                    <a:pt x="35" y="9"/>
                    <a:pt x="35" y="9"/>
                  </a:cubicBezTo>
                  <a:cubicBezTo>
                    <a:pt x="35" y="9"/>
                    <a:pt x="35" y="8"/>
                    <a:pt x="35" y="8"/>
                  </a:cubicBezTo>
                  <a:cubicBezTo>
                    <a:pt x="34" y="7"/>
                    <a:pt x="33" y="8"/>
                    <a:pt x="34" y="8"/>
                  </a:cubicBezTo>
                  <a:cubicBezTo>
                    <a:pt x="34" y="8"/>
                    <a:pt x="33" y="10"/>
                    <a:pt x="32" y="9"/>
                  </a:cubicBezTo>
                  <a:cubicBezTo>
                    <a:pt x="32" y="9"/>
                    <a:pt x="32" y="8"/>
                    <a:pt x="31" y="8"/>
                  </a:cubicBezTo>
                  <a:cubicBezTo>
                    <a:pt x="31" y="8"/>
                    <a:pt x="31" y="8"/>
                    <a:pt x="31" y="9"/>
                  </a:cubicBezTo>
                  <a:cubicBezTo>
                    <a:pt x="31" y="8"/>
                    <a:pt x="30" y="8"/>
                    <a:pt x="29" y="8"/>
                  </a:cubicBezTo>
                  <a:cubicBezTo>
                    <a:pt x="30" y="7"/>
                    <a:pt x="29" y="7"/>
                    <a:pt x="29" y="7"/>
                  </a:cubicBezTo>
                  <a:cubicBezTo>
                    <a:pt x="29" y="6"/>
                    <a:pt x="28" y="6"/>
                    <a:pt x="27" y="6"/>
                  </a:cubicBezTo>
                  <a:cubicBezTo>
                    <a:pt x="27" y="7"/>
                    <a:pt x="28" y="8"/>
                    <a:pt x="29" y="8"/>
                  </a:cubicBezTo>
                  <a:cubicBezTo>
                    <a:pt x="29" y="8"/>
                    <a:pt x="29" y="8"/>
                    <a:pt x="29" y="8"/>
                  </a:cubicBezTo>
                  <a:cubicBezTo>
                    <a:pt x="29" y="8"/>
                    <a:pt x="28" y="9"/>
                    <a:pt x="28" y="9"/>
                  </a:cubicBezTo>
                  <a:cubicBezTo>
                    <a:pt x="28" y="9"/>
                    <a:pt x="28" y="10"/>
                    <a:pt x="28" y="10"/>
                  </a:cubicBezTo>
                  <a:cubicBezTo>
                    <a:pt x="27" y="10"/>
                    <a:pt x="27" y="9"/>
                    <a:pt x="27" y="9"/>
                  </a:cubicBezTo>
                  <a:cubicBezTo>
                    <a:pt x="28" y="9"/>
                    <a:pt x="26" y="9"/>
                    <a:pt x="26" y="9"/>
                  </a:cubicBezTo>
                  <a:cubicBezTo>
                    <a:pt x="25" y="9"/>
                    <a:pt x="24" y="9"/>
                    <a:pt x="24" y="9"/>
                  </a:cubicBezTo>
                  <a:cubicBezTo>
                    <a:pt x="24" y="8"/>
                    <a:pt x="24" y="7"/>
                    <a:pt x="24" y="8"/>
                  </a:cubicBezTo>
                  <a:cubicBezTo>
                    <a:pt x="24" y="7"/>
                    <a:pt x="23" y="7"/>
                    <a:pt x="23" y="7"/>
                  </a:cubicBezTo>
                  <a:cubicBezTo>
                    <a:pt x="22" y="7"/>
                    <a:pt x="21" y="8"/>
                    <a:pt x="19" y="9"/>
                  </a:cubicBezTo>
                  <a:cubicBezTo>
                    <a:pt x="19" y="9"/>
                    <a:pt x="20" y="9"/>
                    <a:pt x="20" y="9"/>
                  </a:cubicBezTo>
                  <a:cubicBezTo>
                    <a:pt x="20" y="8"/>
                    <a:pt x="20" y="8"/>
                    <a:pt x="21" y="8"/>
                  </a:cubicBezTo>
                  <a:cubicBezTo>
                    <a:pt x="21" y="8"/>
                    <a:pt x="22" y="7"/>
                    <a:pt x="22" y="8"/>
                  </a:cubicBezTo>
                  <a:cubicBezTo>
                    <a:pt x="22" y="8"/>
                    <a:pt x="23" y="8"/>
                    <a:pt x="23" y="8"/>
                  </a:cubicBezTo>
                  <a:cubicBezTo>
                    <a:pt x="23" y="8"/>
                    <a:pt x="23" y="8"/>
                    <a:pt x="23" y="9"/>
                  </a:cubicBezTo>
                  <a:cubicBezTo>
                    <a:pt x="23" y="8"/>
                    <a:pt x="23" y="9"/>
                    <a:pt x="22" y="9"/>
                  </a:cubicBezTo>
                  <a:cubicBezTo>
                    <a:pt x="22" y="9"/>
                    <a:pt x="21" y="9"/>
                    <a:pt x="21" y="9"/>
                  </a:cubicBezTo>
                  <a:cubicBezTo>
                    <a:pt x="21" y="9"/>
                    <a:pt x="22" y="10"/>
                    <a:pt x="22" y="10"/>
                  </a:cubicBezTo>
                  <a:cubicBezTo>
                    <a:pt x="21" y="9"/>
                    <a:pt x="21" y="9"/>
                    <a:pt x="20" y="9"/>
                  </a:cubicBezTo>
                  <a:cubicBezTo>
                    <a:pt x="20" y="9"/>
                    <a:pt x="19" y="9"/>
                    <a:pt x="19" y="9"/>
                  </a:cubicBezTo>
                  <a:cubicBezTo>
                    <a:pt x="15" y="11"/>
                    <a:pt x="12" y="14"/>
                    <a:pt x="10" y="18"/>
                  </a:cubicBezTo>
                  <a:cubicBezTo>
                    <a:pt x="10" y="18"/>
                    <a:pt x="10" y="18"/>
                    <a:pt x="10" y="18"/>
                  </a:cubicBezTo>
                  <a:cubicBezTo>
                    <a:pt x="10" y="18"/>
                    <a:pt x="10" y="19"/>
                    <a:pt x="11" y="19"/>
                  </a:cubicBezTo>
                  <a:cubicBezTo>
                    <a:pt x="11" y="19"/>
                    <a:pt x="11" y="19"/>
                    <a:pt x="11" y="19"/>
                  </a:cubicBezTo>
                  <a:cubicBezTo>
                    <a:pt x="11" y="19"/>
                    <a:pt x="13" y="20"/>
                    <a:pt x="13" y="21"/>
                  </a:cubicBezTo>
                  <a:cubicBezTo>
                    <a:pt x="13" y="21"/>
                    <a:pt x="13" y="21"/>
                    <a:pt x="14" y="21"/>
                  </a:cubicBezTo>
                  <a:cubicBezTo>
                    <a:pt x="14" y="22"/>
                    <a:pt x="13" y="22"/>
                    <a:pt x="13" y="22"/>
                  </a:cubicBezTo>
                  <a:cubicBezTo>
                    <a:pt x="13" y="22"/>
                    <a:pt x="12" y="21"/>
                    <a:pt x="12" y="22"/>
                  </a:cubicBezTo>
                  <a:cubicBezTo>
                    <a:pt x="12" y="22"/>
                    <a:pt x="12" y="23"/>
                    <a:pt x="13" y="23"/>
                  </a:cubicBezTo>
                  <a:cubicBezTo>
                    <a:pt x="12" y="23"/>
                    <a:pt x="12" y="25"/>
                    <a:pt x="12" y="26"/>
                  </a:cubicBezTo>
                  <a:cubicBezTo>
                    <a:pt x="12" y="26"/>
                    <a:pt x="12" y="26"/>
                    <a:pt x="12" y="26"/>
                  </a:cubicBezTo>
                  <a:cubicBezTo>
                    <a:pt x="12" y="26"/>
                    <a:pt x="13" y="28"/>
                    <a:pt x="13" y="28"/>
                  </a:cubicBezTo>
                  <a:cubicBezTo>
                    <a:pt x="13" y="28"/>
                    <a:pt x="14" y="30"/>
                    <a:pt x="15" y="30"/>
                  </a:cubicBezTo>
                  <a:cubicBezTo>
                    <a:pt x="15" y="30"/>
                    <a:pt x="16" y="31"/>
                    <a:pt x="16" y="31"/>
                  </a:cubicBezTo>
                  <a:cubicBezTo>
                    <a:pt x="17" y="32"/>
                    <a:pt x="17" y="33"/>
                    <a:pt x="17" y="33"/>
                  </a:cubicBezTo>
                  <a:cubicBezTo>
                    <a:pt x="17" y="34"/>
                    <a:pt x="18" y="34"/>
                    <a:pt x="18" y="35"/>
                  </a:cubicBezTo>
                  <a:cubicBezTo>
                    <a:pt x="18" y="35"/>
                    <a:pt x="18" y="35"/>
                    <a:pt x="18" y="35"/>
                  </a:cubicBezTo>
                  <a:cubicBezTo>
                    <a:pt x="18" y="35"/>
                    <a:pt x="19" y="35"/>
                    <a:pt x="19" y="36"/>
                  </a:cubicBezTo>
                  <a:cubicBezTo>
                    <a:pt x="19" y="36"/>
                    <a:pt x="19" y="37"/>
                    <a:pt x="19" y="37"/>
                  </a:cubicBezTo>
                  <a:cubicBezTo>
                    <a:pt x="20" y="36"/>
                    <a:pt x="19" y="35"/>
                    <a:pt x="18" y="34"/>
                  </a:cubicBezTo>
                  <a:cubicBezTo>
                    <a:pt x="18" y="34"/>
                    <a:pt x="18" y="34"/>
                    <a:pt x="18" y="33"/>
                  </a:cubicBezTo>
                  <a:cubicBezTo>
                    <a:pt x="18" y="33"/>
                    <a:pt x="18" y="32"/>
                    <a:pt x="17" y="32"/>
                  </a:cubicBezTo>
                  <a:cubicBezTo>
                    <a:pt x="18" y="32"/>
                    <a:pt x="18" y="32"/>
                    <a:pt x="18" y="33"/>
                  </a:cubicBezTo>
                  <a:cubicBezTo>
                    <a:pt x="18" y="33"/>
                    <a:pt x="20" y="35"/>
                    <a:pt x="20" y="35"/>
                  </a:cubicBezTo>
                  <a:cubicBezTo>
                    <a:pt x="20" y="35"/>
                    <a:pt x="21" y="37"/>
                    <a:pt x="21" y="37"/>
                  </a:cubicBezTo>
                  <a:cubicBezTo>
                    <a:pt x="21" y="37"/>
                    <a:pt x="22" y="37"/>
                    <a:pt x="22" y="38"/>
                  </a:cubicBezTo>
                  <a:cubicBezTo>
                    <a:pt x="22" y="38"/>
                    <a:pt x="22" y="39"/>
                    <a:pt x="23" y="40"/>
                  </a:cubicBezTo>
                  <a:cubicBezTo>
                    <a:pt x="23" y="41"/>
                    <a:pt x="24" y="41"/>
                    <a:pt x="25" y="41"/>
                  </a:cubicBezTo>
                  <a:cubicBezTo>
                    <a:pt x="25" y="42"/>
                    <a:pt x="26" y="42"/>
                    <a:pt x="26" y="42"/>
                  </a:cubicBezTo>
                  <a:cubicBezTo>
                    <a:pt x="27" y="43"/>
                    <a:pt x="27" y="42"/>
                    <a:pt x="28" y="42"/>
                  </a:cubicBezTo>
                  <a:cubicBezTo>
                    <a:pt x="29" y="42"/>
                    <a:pt x="29" y="43"/>
                    <a:pt x="30" y="44"/>
                  </a:cubicBezTo>
                  <a:cubicBezTo>
                    <a:pt x="31" y="44"/>
                    <a:pt x="32" y="44"/>
                    <a:pt x="32" y="44"/>
                  </a:cubicBezTo>
                  <a:cubicBezTo>
                    <a:pt x="32" y="44"/>
                    <a:pt x="33" y="46"/>
                    <a:pt x="33" y="46"/>
                  </a:cubicBezTo>
                  <a:cubicBezTo>
                    <a:pt x="34" y="46"/>
                    <a:pt x="34" y="47"/>
                    <a:pt x="35" y="47"/>
                  </a:cubicBezTo>
                  <a:cubicBezTo>
                    <a:pt x="35" y="47"/>
                    <a:pt x="35" y="47"/>
                    <a:pt x="35" y="47"/>
                  </a:cubicBezTo>
                  <a:cubicBezTo>
                    <a:pt x="35" y="47"/>
                    <a:pt x="36" y="48"/>
                    <a:pt x="36" y="48"/>
                  </a:cubicBezTo>
                  <a:cubicBezTo>
                    <a:pt x="36" y="48"/>
                    <a:pt x="36" y="47"/>
                    <a:pt x="36" y="47"/>
                  </a:cubicBezTo>
                  <a:cubicBezTo>
                    <a:pt x="36" y="47"/>
                    <a:pt x="35" y="47"/>
                    <a:pt x="34" y="46"/>
                  </a:cubicBezTo>
                  <a:cubicBezTo>
                    <a:pt x="34" y="46"/>
                    <a:pt x="34" y="45"/>
                    <a:pt x="34" y="45"/>
                  </a:cubicBezTo>
                  <a:cubicBezTo>
                    <a:pt x="35" y="45"/>
                    <a:pt x="35" y="44"/>
                    <a:pt x="34" y="43"/>
                  </a:cubicBezTo>
                  <a:cubicBezTo>
                    <a:pt x="34" y="43"/>
                    <a:pt x="34" y="43"/>
                    <a:pt x="34" y="42"/>
                  </a:cubicBezTo>
                  <a:cubicBezTo>
                    <a:pt x="33" y="43"/>
                    <a:pt x="33" y="42"/>
                    <a:pt x="32" y="42"/>
                  </a:cubicBezTo>
                  <a:cubicBezTo>
                    <a:pt x="32" y="42"/>
                    <a:pt x="32" y="42"/>
                    <a:pt x="32" y="42"/>
                  </a:cubicBezTo>
                  <a:cubicBezTo>
                    <a:pt x="32" y="42"/>
                    <a:pt x="32" y="43"/>
                    <a:pt x="32" y="42"/>
                  </a:cubicBezTo>
                  <a:cubicBezTo>
                    <a:pt x="32" y="42"/>
                    <a:pt x="32" y="41"/>
                    <a:pt x="32" y="41"/>
                  </a:cubicBezTo>
                  <a:cubicBezTo>
                    <a:pt x="32" y="40"/>
                    <a:pt x="33" y="39"/>
                    <a:pt x="32" y="39"/>
                  </a:cubicBezTo>
                  <a:cubicBezTo>
                    <a:pt x="31" y="39"/>
                    <a:pt x="31" y="39"/>
                    <a:pt x="31" y="40"/>
                  </a:cubicBezTo>
                  <a:cubicBezTo>
                    <a:pt x="30" y="40"/>
                    <a:pt x="30" y="40"/>
                    <a:pt x="30" y="41"/>
                  </a:cubicBezTo>
                  <a:cubicBezTo>
                    <a:pt x="30" y="41"/>
                    <a:pt x="28" y="41"/>
                    <a:pt x="28" y="41"/>
                  </a:cubicBezTo>
                  <a:cubicBezTo>
                    <a:pt x="27" y="40"/>
                    <a:pt x="27" y="39"/>
                    <a:pt x="27" y="38"/>
                  </a:cubicBezTo>
                  <a:cubicBezTo>
                    <a:pt x="27" y="37"/>
                    <a:pt x="27" y="36"/>
                    <a:pt x="27" y="35"/>
                  </a:cubicBezTo>
                  <a:cubicBezTo>
                    <a:pt x="27" y="35"/>
                    <a:pt x="27" y="34"/>
                    <a:pt x="27" y="34"/>
                  </a:cubicBezTo>
                  <a:cubicBezTo>
                    <a:pt x="28" y="34"/>
                    <a:pt x="28" y="34"/>
                    <a:pt x="28" y="34"/>
                  </a:cubicBezTo>
                  <a:cubicBezTo>
                    <a:pt x="28" y="34"/>
                    <a:pt x="28" y="34"/>
                    <a:pt x="28" y="34"/>
                  </a:cubicBezTo>
                  <a:cubicBezTo>
                    <a:pt x="28" y="34"/>
                    <a:pt x="29" y="33"/>
                    <a:pt x="30" y="34"/>
                  </a:cubicBezTo>
                  <a:cubicBezTo>
                    <a:pt x="30" y="34"/>
                    <a:pt x="31" y="34"/>
                    <a:pt x="31" y="33"/>
                  </a:cubicBezTo>
                  <a:cubicBezTo>
                    <a:pt x="31" y="33"/>
                    <a:pt x="31" y="33"/>
                    <a:pt x="31" y="33"/>
                  </a:cubicBezTo>
                  <a:cubicBezTo>
                    <a:pt x="31" y="33"/>
                    <a:pt x="31" y="33"/>
                    <a:pt x="32" y="33"/>
                  </a:cubicBezTo>
                  <a:cubicBezTo>
                    <a:pt x="32" y="33"/>
                    <a:pt x="33" y="33"/>
                    <a:pt x="33" y="33"/>
                  </a:cubicBezTo>
                  <a:cubicBezTo>
                    <a:pt x="34" y="34"/>
                    <a:pt x="34" y="34"/>
                    <a:pt x="34" y="33"/>
                  </a:cubicBezTo>
                  <a:cubicBezTo>
                    <a:pt x="35" y="34"/>
                    <a:pt x="35" y="34"/>
                    <a:pt x="35" y="34"/>
                  </a:cubicBezTo>
                  <a:cubicBezTo>
                    <a:pt x="35" y="35"/>
                    <a:pt x="35" y="36"/>
                    <a:pt x="36" y="36"/>
                  </a:cubicBezTo>
                  <a:cubicBezTo>
                    <a:pt x="36" y="37"/>
                    <a:pt x="36" y="35"/>
                    <a:pt x="36" y="35"/>
                  </a:cubicBezTo>
                  <a:cubicBezTo>
                    <a:pt x="36" y="35"/>
                    <a:pt x="36" y="33"/>
                    <a:pt x="36" y="33"/>
                  </a:cubicBezTo>
                  <a:cubicBezTo>
                    <a:pt x="35" y="33"/>
                    <a:pt x="35" y="32"/>
                    <a:pt x="36" y="31"/>
                  </a:cubicBezTo>
                  <a:cubicBezTo>
                    <a:pt x="36" y="31"/>
                    <a:pt x="37" y="31"/>
                    <a:pt x="37" y="31"/>
                  </a:cubicBezTo>
                  <a:cubicBezTo>
                    <a:pt x="38" y="30"/>
                    <a:pt x="38" y="30"/>
                    <a:pt x="38" y="29"/>
                  </a:cubicBezTo>
                  <a:cubicBezTo>
                    <a:pt x="38" y="29"/>
                    <a:pt x="38" y="29"/>
                    <a:pt x="38" y="29"/>
                  </a:cubicBezTo>
                  <a:cubicBezTo>
                    <a:pt x="38" y="29"/>
                    <a:pt x="38" y="28"/>
                    <a:pt x="38" y="29"/>
                  </a:cubicBezTo>
                  <a:cubicBezTo>
                    <a:pt x="38" y="28"/>
                    <a:pt x="38" y="28"/>
                    <a:pt x="38" y="28"/>
                  </a:cubicBezTo>
                  <a:cubicBezTo>
                    <a:pt x="38" y="28"/>
                    <a:pt x="38" y="27"/>
                    <a:pt x="38" y="27"/>
                  </a:cubicBezTo>
                  <a:cubicBezTo>
                    <a:pt x="39" y="28"/>
                    <a:pt x="40" y="27"/>
                    <a:pt x="39" y="26"/>
                  </a:cubicBezTo>
                  <a:cubicBezTo>
                    <a:pt x="40" y="26"/>
                    <a:pt x="41" y="26"/>
                    <a:pt x="41" y="26"/>
                  </a:cubicBezTo>
                  <a:cubicBezTo>
                    <a:pt x="41" y="26"/>
                    <a:pt x="41" y="25"/>
                    <a:pt x="41" y="25"/>
                  </a:cubicBezTo>
                  <a:cubicBezTo>
                    <a:pt x="42" y="24"/>
                    <a:pt x="42" y="24"/>
                    <a:pt x="42" y="24"/>
                  </a:cubicBezTo>
                  <a:cubicBezTo>
                    <a:pt x="42" y="24"/>
                    <a:pt x="43" y="24"/>
                    <a:pt x="43" y="23"/>
                  </a:cubicBezTo>
                  <a:cubicBezTo>
                    <a:pt x="44" y="24"/>
                    <a:pt x="45" y="23"/>
                    <a:pt x="44" y="22"/>
                  </a:cubicBezTo>
                  <a:cubicBezTo>
                    <a:pt x="44" y="22"/>
                    <a:pt x="44" y="22"/>
                    <a:pt x="43" y="22"/>
                  </a:cubicBezTo>
                  <a:cubicBezTo>
                    <a:pt x="44" y="22"/>
                    <a:pt x="44" y="22"/>
                    <a:pt x="44" y="22"/>
                  </a:cubicBezTo>
                  <a:cubicBezTo>
                    <a:pt x="45" y="21"/>
                    <a:pt x="44" y="21"/>
                    <a:pt x="44" y="21"/>
                  </a:cubicBezTo>
                  <a:cubicBezTo>
                    <a:pt x="43" y="21"/>
                    <a:pt x="43" y="21"/>
                    <a:pt x="42" y="21"/>
                  </a:cubicBezTo>
                  <a:cubicBezTo>
                    <a:pt x="42" y="22"/>
                    <a:pt x="42" y="22"/>
                    <a:pt x="41" y="22"/>
                  </a:cubicBezTo>
                  <a:close/>
                  <a:moveTo>
                    <a:pt x="50" y="49"/>
                  </a:moveTo>
                  <a:cubicBezTo>
                    <a:pt x="50" y="49"/>
                    <a:pt x="49" y="49"/>
                    <a:pt x="49" y="49"/>
                  </a:cubicBezTo>
                  <a:cubicBezTo>
                    <a:pt x="49" y="49"/>
                    <a:pt x="48" y="48"/>
                    <a:pt x="48" y="48"/>
                  </a:cubicBezTo>
                  <a:cubicBezTo>
                    <a:pt x="48" y="48"/>
                    <a:pt x="47" y="47"/>
                    <a:pt x="47" y="47"/>
                  </a:cubicBezTo>
                  <a:cubicBezTo>
                    <a:pt x="46" y="46"/>
                    <a:pt x="46" y="46"/>
                    <a:pt x="45" y="46"/>
                  </a:cubicBezTo>
                  <a:cubicBezTo>
                    <a:pt x="45" y="46"/>
                    <a:pt x="44" y="47"/>
                    <a:pt x="44" y="47"/>
                  </a:cubicBezTo>
                  <a:cubicBezTo>
                    <a:pt x="44" y="46"/>
                    <a:pt x="43" y="46"/>
                    <a:pt x="43" y="46"/>
                  </a:cubicBezTo>
                  <a:cubicBezTo>
                    <a:pt x="42" y="46"/>
                    <a:pt x="42" y="45"/>
                    <a:pt x="41" y="46"/>
                  </a:cubicBezTo>
                  <a:cubicBezTo>
                    <a:pt x="41" y="46"/>
                    <a:pt x="41" y="46"/>
                    <a:pt x="41" y="47"/>
                  </a:cubicBezTo>
                  <a:cubicBezTo>
                    <a:pt x="40" y="46"/>
                    <a:pt x="41" y="46"/>
                    <a:pt x="41" y="45"/>
                  </a:cubicBezTo>
                  <a:cubicBezTo>
                    <a:pt x="40" y="45"/>
                    <a:pt x="39" y="46"/>
                    <a:pt x="39" y="46"/>
                  </a:cubicBezTo>
                  <a:cubicBezTo>
                    <a:pt x="39" y="46"/>
                    <a:pt x="39" y="46"/>
                    <a:pt x="38" y="46"/>
                  </a:cubicBezTo>
                  <a:cubicBezTo>
                    <a:pt x="38" y="47"/>
                    <a:pt x="38" y="47"/>
                    <a:pt x="38" y="47"/>
                  </a:cubicBezTo>
                  <a:cubicBezTo>
                    <a:pt x="38" y="47"/>
                    <a:pt x="37" y="47"/>
                    <a:pt x="37" y="47"/>
                  </a:cubicBezTo>
                  <a:cubicBezTo>
                    <a:pt x="37" y="48"/>
                    <a:pt x="37" y="49"/>
                    <a:pt x="37" y="50"/>
                  </a:cubicBezTo>
                  <a:cubicBezTo>
                    <a:pt x="38" y="50"/>
                    <a:pt x="37" y="51"/>
                    <a:pt x="37" y="52"/>
                  </a:cubicBezTo>
                  <a:cubicBezTo>
                    <a:pt x="37" y="52"/>
                    <a:pt x="36" y="53"/>
                    <a:pt x="36" y="53"/>
                  </a:cubicBezTo>
                  <a:cubicBezTo>
                    <a:pt x="36" y="54"/>
                    <a:pt x="36" y="54"/>
                    <a:pt x="36" y="54"/>
                  </a:cubicBezTo>
                  <a:cubicBezTo>
                    <a:pt x="36" y="55"/>
                    <a:pt x="36" y="55"/>
                    <a:pt x="36" y="56"/>
                  </a:cubicBezTo>
                  <a:cubicBezTo>
                    <a:pt x="36" y="56"/>
                    <a:pt x="36" y="56"/>
                    <a:pt x="36" y="57"/>
                  </a:cubicBezTo>
                  <a:cubicBezTo>
                    <a:pt x="41" y="56"/>
                    <a:pt x="46" y="53"/>
                    <a:pt x="50" y="49"/>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45" name="矩形 44"/>
          <p:cNvSpPr/>
          <p:nvPr/>
        </p:nvSpPr>
        <p:spPr>
          <a:xfrm>
            <a:off x="1061" y="397"/>
            <a:ext cx="12856633" cy="10285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矩形 45"/>
          <p:cNvSpPr/>
          <p:nvPr/>
        </p:nvSpPr>
        <p:spPr>
          <a:xfrm>
            <a:off x="1059" y="397"/>
            <a:ext cx="516916" cy="10285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TextBox 8"/>
          <p:cNvSpPr txBox="1"/>
          <p:nvPr/>
        </p:nvSpPr>
        <p:spPr>
          <a:xfrm>
            <a:off x="857862" y="280083"/>
            <a:ext cx="2092296" cy="369012"/>
          </a:xfrm>
          <a:prstGeom prst="rect">
            <a:avLst/>
          </a:prstGeom>
          <a:noFill/>
        </p:spPr>
        <p:txBody>
          <a:bodyPr wrap="square" lIns="0" tIns="0" rIns="0" bIns="0" rtlCol="0" anchor="ctr">
            <a:spAutoFit/>
          </a:bodyPr>
          <a:lstStyle/>
          <a:p>
            <a:r>
              <a:rPr lang="zh-CN" altLang="en-US" sz="2398" dirty="0">
                <a:solidFill>
                  <a:schemeClr val="bg1"/>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TextBox 8"/>
          <p:cNvSpPr txBox="1"/>
          <p:nvPr/>
        </p:nvSpPr>
        <p:spPr>
          <a:xfrm>
            <a:off x="857862" y="693077"/>
            <a:ext cx="3138790" cy="215123"/>
          </a:xfrm>
          <a:prstGeom prst="rect">
            <a:avLst/>
          </a:prstGeom>
          <a:noFill/>
        </p:spPr>
        <p:txBody>
          <a:bodyPr wrap="square" lIns="0" tIns="0" rIns="0" bIns="0" rtlCol="0" anchor="ctr">
            <a:spAutoFit/>
          </a:bodyPr>
          <a:lstStyle/>
          <a:p>
            <a:r>
              <a:rPr lang="en-US" altLang="zh-CN" sz="1398" dirty="0">
                <a:solidFill>
                  <a:schemeClr val="bg1"/>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0" name="矩形 49"/>
          <p:cNvSpPr/>
          <p:nvPr/>
        </p:nvSpPr>
        <p:spPr>
          <a:xfrm>
            <a:off x="1061" y="7097981"/>
            <a:ext cx="12856633" cy="4571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166977481"/>
      </p:ext>
    </p:extLst>
  </p:cSld>
  <p:clrMapOvr>
    <a:masterClrMapping/>
  </p:clrMapOvr>
  <mc:AlternateContent xmlns:mc="http://schemas.openxmlformats.org/markup-compatibility/2006" xmlns:p14="http://schemas.microsoft.com/office/powerpoint/2010/main">
    <mc:Choice Requires="p14">
      <p:transition spd="slow" p14:dur="1250" advTm="2000">
        <p14:flip dir="r"/>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p:cTn id="7" dur="500" fill="hold"/>
                                        <p:tgtEl>
                                          <p:spTgt spid="20"/>
                                        </p:tgtEl>
                                        <p:attrNameLst>
                                          <p:attrName>ppt_w</p:attrName>
                                        </p:attrNameLst>
                                      </p:cBhvr>
                                      <p:tavLst>
                                        <p:tav tm="0">
                                          <p:val>
                                            <p:fltVal val="0"/>
                                          </p:val>
                                        </p:tav>
                                        <p:tav tm="100000">
                                          <p:val>
                                            <p:strVal val="#ppt_w"/>
                                          </p:val>
                                        </p:tav>
                                      </p:tavLst>
                                    </p:anim>
                                    <p:anim calcmode="lin" valueType="num">
                                      <p:cBhvr>
                                        <p:cTn id="8" dur="500" fill="hold"/>
                                        <p:tgtEl>
                                          <p:spTgt spid="20"/>
                                        </p:tgtEl>
                                        <p:attrNameLst>
                                          <p:attrName>ppt_h</p:attrName>
                                        </p:attrNameLst>
                                      </p:cBhvr>
                                      <p:tavLst>
                                        <p:tav tm="0">
                                          <p:val>
                                            <p:fltVal val="0"/>
                                          </p:val>
                                        </p:tav>
                                        <p:tav tm="100000">
                                          <p:val>
                                            <p:strVal val="#ppt_h"/>
                                          </p:val>
                                        </p:tav>
                                      </p:tavLst>
                                    </p:anim>
                                    <p:animEffect transition="in" filter="fade">
                                      <p:cBhvr>
                                        <p:cTn id="9" dur="500"/>
                                        <p:tgtEl>
                                          <p:spTgt spid="20"/>
                                        </p:tgtEl>
                                      </p:cBhvr>
                                    </p:animEffect>
                                  </p:childTnLst>
                                </p:cTn>
                              </p:par>
                            </p:childTnLst>
                          </p:cTn>
                        </p:par>
                        <p:par>
                          <p:cTn id="10" fill="hold">
                            <p:stCondLst>
                              <p:cond delay="500"/>
                            </p:stCondLst>
                            <p:childTnLst>
                              <p:par>
                                <p:cTn id="11" presetID="2" presetClass="entr" presetSubtype="4"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500" fill="hold"/>
                                        <p:tgtEl>
                                          <p:spTgt spid="5"/>
                                        </p:tgtEl>
                                        <p:attrNameLst>
                                          <p:attrName>ppt_x</p:attrName>
                                        </p:attrNameLst>
                                      </p:cBhvr>
                                      <p:tavLst>
                                        <p:tav tm="0">
                                          <p:val>
                                            <p:strVal val="#ppt_x"/>
                                          </p:val>
                                        </p:tav>
                                        <p:tav tm="100000">
                                          <p:val>
                                            <p:strVal val="#ppt_x"/>
                                          </p:val>
                                        </p:tav>
                                      </p:tavLst>
                                    </p:anim>
                                    <p:anim calcmode="lin" valueType="num">
                                      <p:cBhvr additive="base">
                                        <p:cTn id="14" dur="500" fill="hold"/>
                                        <p:tgtEl>
                                          <p:spTgt spid="5"/>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53" presetClass="entr" presetSubtype="0" fill="hold" nodeType="after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p:cTn id="18" dur="500" fill="hold"/>
                                        <p:tgtEl>
                                          <p:spTgt spid="25"/>
                                        </p:tgtEl>
                                        <p:attrNameLst>
                                          <p:attrName>ppt_w</p:attrName>
                                        </p:attrNameLst>
                                      </p:cBhvr>
                                      <p:tavLst>
                                        <p:tav tm="0">
                                          <p:val>
                                            <p:fltVal val="0"/>
                                          </p:val>
                                        </p:tav>
                                        <p:tav tm="100000">
                                          <p:val>
                                            <p:strVal val="#ppt_w"/>
                                          </p:val>
                                        </p:tav>
                                      </p:tavLst>
                                    </p:anim>
                                    <p:anim calcmode="lin" valueType="num">
                                      <p:cBhvr>
                                        <p:cTn id="19" dur="500" fill="hold"/>
                                        <p:tgtEl>
                                          <p:spTgt spid="25"/>
                                        </p:tgtEl>
                                        <p:attrNameLst>
                                          <p:attrName>ppt_h</p:attrName>
                                        </p:attrNameLst>
                                      </p:cBhvr>
                                      <p:tavLst>
                                        <p:tav tm="0">
                                          <p:val>
                                            <p:fltVal val="0"/>
                                          </p:val>
                                        </p:tav>
                                        <p:tav tm="100000">
                                          <p:val>
                                            <p:strVal val="#ppt_h"/>
                                          </p:val>
                                        </p:tav>
                                      </p:tavLst>
                                    </p:anim>
                                    <p:animEffect transition="in" filter="fade">
                                      <p:cBhvr>
                                        <p:cTn id="20" dur="500"/>
                                        <p:tgtEl>
                                          <p:spTgt spid="25"/>
                                        </p:tgtEl>
                                      </p:cBhvr>
                                    </p:animEffect>
                                  </p:childTnLst>
                                </p:cTn>
                              </p:par>
                            </p:childTnLst>
                          </p:cTn>
                        </p:par>
                        <p:par>
                          <p:cTn id="21" fill="hold">
                            <p:stCondLst>
                              <p:cond delay="1500"/>
                            </p:stCondLst>
                            <p:childTnLst>
                              <p:par>
                                <p:cTn id="22" presetID="2" presetClass="entr" presetSubtype="4" fill="hold"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500" fill="hold"/>
                                        <p:tgtEl>
                                          <p:spTgt spid="8"/>
                                        </p:tgtEl>
                                        <p:attrNameLst>
                                          <p:attrName>ppt_x</p:attrName>
                                        </p:attrNameLst>
                                      </p:cBhvr>
                                      <p:tavLst>
                                        <p:tav tm="0">
                                          <p:val>
                                            <p:strVal val="#ppt_x"/>
                                          </p:val>
                                        </p:tav>
                                        <p:tav tm="100000">
                                          <p:val>
                                            <p:strVal val="#ppt_x"/>
                                          </p:val>
                                        </p:tav>
                                      </p:tavLst>
                                    </p:anim>
                                    <p:anim calcmode="lin" valueType="num">
                                      <p:cBhvr additive="base">
                                        <p:cTn id="25" dur="500" fill="hold"/>
                                        <p:tgtEl>
                                          <p:spTgt spid="8"/>
                                        </p:tgtEl>
                                        <p:attrNameLst>
                                          <p:attrName>ppt_y</p:attrName>
                                        </p:attrNameLst>
                                      </p:cBhvr>
                                      <p:tavLst>
                                        <p:tav tm="0">
                                          <p:val>
                                            <p:strVal val="1+#ppt_h/2"/>
                                          </p:val>
                                        </p:tav>
                                        <p:tav tm="100000">
                                          <p:val>
                                            <p:strVal val="#ppt_y"/>
                                          </p:val>
                                        </p:tav>
                                      </p:tavLst>
                                    </p:anim>
                                  </p:childTnLst>
                                </p:cTn>
                              </p:par>
                            </p:childTnLst>
                          </p:cTn>
                        </p:par>
                        <p:par>
                          <p:cTn id="26" fill="hold">
                            <p:stCondLst>
                              <p:cond delay="2000"/>
                            </p:stCondLst>
                            <p:childTnLst>
                              <p:par>
                                <p:cTn id="27" presetID="53" presetClass="entr" presetSubtype="0" fill="hold" nodeType="afterEffect">
                                  <p:stCondLst>
                                    <p:cond delay="0"/>
                                  </p:stCondLst>
                                  <p:childTnLst>
                                    <p:set>
                                      <p:cBhvr>
                                        <p:cTn id="28" dur="1" fill="hold">
                                          <p:stCondLst>
                                            <p:cond delay="0"/>
                                          </p:stCondLst>
                                        </p:cTn>
                                        <p:tgtEl>
                                          <p:spTgt spid="30"/>
                                        </p:tgtEl>
                                        <p:attrNameLst>
                                          <p:attrName>style.visibility</p:attrName>
                                        </p:attrNameLst>
                                      </p:cBhvr>
                                      <p:to>
                                        <p:strVal val="visible"/>
                                      </p:to>
                                    </p:set>
                                    <p:anim calcmode="lin" valueType="num">
                                      <p:cBhvr>
                                        <p:cTn id="29" dur="500" fill="hold"/>
                                        <p:tgtEl>
                                          <p:spTgt spid="30"/>
                                        </p:tgtEl>
                                        <p:attrNameLst>
                                          <p:attrName>ppt_w</p:attrName>
                                        </p:attrNameLst>
                                      </p:cBhvr>
                                      <p:tavLst>
                                        <p:tav tm="0">
                                          <p:val>
                                            <p:fltVal val="0"/>
                                          </p:val>
                                        </p:tav>
                                        <p:tav tm="100000">
                                          <p:val>
                                            <p:strVal val="#ppt_w"/>
                                          </p:val>
                                        </p:tav>
                                      </p:tavLst>
                                    </p:anim>
                                    <p:anim calcmode="lin" valueType="num">
                                      <p:cBhvr>
                                        <p:cTn id="30" dur="500" fill="hold"/>
                                        <p:tgtEl>
                                          <p:spTgt spid="30"/>
                                        </p:tgtEl>
                                        <p:attrNameLst>
                                          <p:attrName>ppt_h</p:attrName>
                                        </p:attrNameLst>
                                      </p:cBhvr>
                                      <p:tavLst>
                                        <p:tav tm="0">
                                          <p:val>
                                            <p:fltVal val="0"/>
                                          </p:val>
                                        </p:tav>
                                        <p:tav tm="100000">
                                          <p:val>
                                            <p:strVal val="#ppt_h"/>
                                          </p:val>
                                        </p:tav>
                                      </p:tavLst>
                                    </p:anim>
                                    <p:animEffect transition="in" filter="fade">
                                      <p:cBhvr>
                                        <p:cTn id="31" dur="500"/>
                                        <p:tgtEl>
                                          <p:spTgt spid="30"/>
                                        </p:tgtEl>
                                      </p:cBhvr>
                                    </p:animEffect>
                                  </p:childTnLst>
                                </p:cTn>
                              </p:par>
                            </p:childTnLst>
                          </p:cTn>
                        </p:par>
                        <p:par>
                          <p:cTn id="32" fill="hold">
                            <p:stCondLst>
                              <p:cond delay="2500"/>
                            </p:stCondLst>
                            <p:childTnLst>
                              <p:par>
                                <p:cTn id="33" presetID="2" presetClass="entr" presetSubtype="4" fill="hold" nodeType="afterEffect">
                                  <p:stCondLst>
                                    <p:cond delay="0"/>
                                  </p:stCondLst>
                                  <p:childTnLst>
                                    <p:set>
                                      <p:cBhvr>
                                        <p:cTn id="34" dur="1" fill="hold">
                                          <p:stCondLst>
                                            <p:cond delay="0"/>
                                          </p:stCondLst>
                                        </p:cTn>
                                        <p:tgtEl>
                                          <p:spTgt spid="11"/>
                                        </p:tgtEl>
                                        <p:attrNameLst>
                                          <p:attrName>style.visibility</p:attrName>
                                        </p:attrNameLst>
                                      </p:cBhvr>
                                      <p:to>
                                        <p:strVal val="visible"/>
                                      </p:to>
                                    </p:set>
                                    <p:anim calcmode="lin" valueType="num">
                                      <p:cBhvr additive="base">
                                        <p:cTn id="35" dur="500" fill="hold"/>
                                        <p:tgtEl>
                                          <p:spTgt spid="11"/>
                                        </p:tgtEl>
                                        <p:attrNameLst>
                                          <p:attrName>ppt_x</p:attrName>
                                        </p:attrNameLst>
                                      </p:cBhvr>
                                      <p:tavLst>
                                        <p:tav tm="0">
                                          <p:val>
                                            <p:strVal val="#ppt_x"/>
                                          </p:val>
                                        </p:tav>
                                        <p:tav tm="100000">
                                          <p:val>
                                            <p:strVal val="#ppt_x"/>
                                          </p:val>
                                        </p:tav>
                                      </p:tavLst>
                                    </p:anim>
                                    <p:anim calcmode="lin" valueType="num">
                                      <p:cBhvr additive="base">
                                        <p:cTn id="36" dur="500" fill="hold"/>
                                        <p:tgtEl>
                                          <p:spTgt spid="11"/>
                                        </p:tgtEl>
                                        <p:attrNameLst>
                                          <p:attrName>ppt_y</p:attrName>
                                        </p:attrNameLst>
                                      </p:cBhvr>
                                      <p:tavLst>
                                        <p:tav tm="0">
                                          <p:val>
                                            <p:strVal val="1+#ppt_h/2"/>
                                          </p:val>
                                        </p:tav>
                                        <p:tav tm="100000">
                                          <p:val>
                                            <p:strVal val="#ppt_y"/>
                                          </p:val>
                                        </p:tav>
                                      </p:tavLst>
                                    </p:anim>
                                  </p:childTnLst>
                                </p:cTn>
                              </p:par>
                            </p:childTnLst>
                          </p:cTn>
                        </p:par>
                        <p:par>
                          <p:cTn id="37" fill="hold">
                            <p:stCondLst>
                              <p:cond delay="3000"/>
                            </p:stCondLst>
                            <p:childTnLst>
                              <p:par>
                                <p:cTn id="38" presetID="53" presetClass="entr" presetSubtype="0" fill="hold" nodeType="afterEffect">
                                  <p:stCondLst>
                                    <p:cond delay="0"/>
                                  </p:stCondLst>
                                  <p:childTnLst>
                                    <p:set>
                                      <p:cBhvr>
                                        <p:cTn id="39" dur="1" fill="hold">
                                          <p:stCondLst>
                                            <p:cond delay="0"/>
                                          </p:stCondLst>
                                        </p:cTn>
                                        <p:tgtEl>
                                          <p:spTgt spid="35"/>
                                        </p:tgtEl>
                                        <p:attrNameLst>
                                          <p:attrName>style.visibility</p:attrName>
                                        </p:attrNameLst>
                                      </p:cBhvr>
                                      <p:to>
                                        <p:strVal val="visible"/>
                                      </p:to>
                                    </p:set>
                                    <p:anim calcmode="lin" valueType="num">
                                      <p:cBhvr>
                                        <p:cTn id="40" dur="500" fill="hold"/>
                                        <p:tgtEl>
                                          <p:spTgt spid="35"/>
                                        </p:tgtEl>
                                        <p:attrNameLst>
                                          <p:attrName>ppt_w</p:attrName>
                                        </p:attrNameLst>
                                      </p:cBhvr>
                                      <p:tavLst>
                                        <p:tav tm="0">
                                          <p:val>
                                            <p:fltVal val="0"/>
                                          </p:val>
                                        </p:tav>
                                        <p:tav tm="100000">
                                          <p:val>
                                            <p:strVal val="#ppt_w"/>
                                          </p:val>
                                        </p:tav>
                                      </p:tavLst>
                                    </p:anim>
                                    <p:anim calcmode="lin" valueType="num">
                                      <p:cBhvr>
                                        <p:cTn id="41" dur="500" fill="hold"/>
                                        <p:tgtEl>
                                          <p:spTgt spid="35"/>
                                        </p:tgtEl>
                                        <p:attrNameLst>
                                          <p:attrName>ppt_h</p:attrName>
                                        </p:attrNameLst>
                                      </p:cBhvr>
                                      <p:tavLst>
                                        <p:tav tm="0">
                                          <p:val>
                                            <p:fltVal val="0"/>
                                          </p:val>
                                        </p:tav>
                                        <p:tav tm="100000">
                                          <p:val>
                                            <p:strVal val="#ppt_h"/>
                                          </p:val>
                                        </p:tav>
                                      </p:tavLst>
                                    </p:anim>
                                    <p:animEffect transition="in" filter="fade">
                                      <p:cBhvr>
                                        <p:cTn id="42" dur="500"/>
                                        <p:tgtEl>
                                          <p:spTgt spid="35"/>
                                        </p:tgtEl>
                                      </p:cBhvr>
                                    </p:animEffect>
                                  </p:childTnLst>
                                </p:cTn>
                              </p:par>
                            </p:childTnLst>
                          </p:cTn>
                        </p:par>
                        <p:par>
                          <p:cTn id="43" fill="hold">
                            <p:stCondLst>
                              <p:cond delay="3500"/>
                            </p:stCondLst>
                            <p:childTnLst>
                              <p:par>
                                <p:cTn id="44" presetID="2" presetClass="entr" presetSubtype="4" fill="hold" nodeType="afterEffect">
                                  <p:stCondLst>
                                    <p:cond delay="0"/>
                                  </p:stCondLst>
                                  <p:childTnLst>
                                    <p:set>
                                      <p:cBhvr>
                                        <p:cTn id="45" dur="1" fill="hold">
                                          <p:stCondLst>
                                            <p:cond delay="0"/>
                                          </p:stCondLst>
                                        </p:cTn>
                                        <p:tgtEl>
                                          <p:spTgt spid="14"/>
                                        </p:tgtEl>
                                        <p:attrNameLst>
                                          <p:attrName>style.visibility</p:attrName>
                                        </p:attrNameLst>
                                      </p:cBhvr>
                                      <p:to>
                                        <p:strVal val="visible"/>
                                      </p:to>
                                    </p:set>
                                    <p:anim calcmode="lin" valueType="num">
                                      <p:cBhvr additive="base">
                                        <p:cTn id="46" dur="500" fill="hold"/>
                                        <p:tgtEl>
                                          <p:spTgt spid="14"/>
                                        </p:tgtEl>
                                        <p:attrNameLst>
                                          <p:attrName>ppt_x</p:attrName>
                                        </p:attrNameLst>
                                      </p:cBhvr>
                                      <p:tavLst>
                                        <p:tav tm="0">
                                          <p:val>
                                            <p:strVal val="#ppt_x"/>
                                          </p:val>
                                        </p:tav>
                                        <p:tav tm="100000">
                                          <p:val>
                                            <p:strVal val="#ppt_x"/>
                                          </p:val>
                                        </p:tav>
                                      </p:tavLst>
                                    </p:anim>
                                    <p:anim calcmode="lin" valueType="num">
                                      <p:cBhvr additive="base">
                                        <p:cTn id="47" dur="500" fill="hold"/>
                                        <p:tgtEl>
                                          <p:spTgt spid="14"/>
                                        </p:tgtEl>
                                        <p:attrNameLst>
                                          <p:attrName>ppt_y</p:attrName>
                                        </p:attrNameLst>
                                      </p:cBhvr>
                                      <p:tavLst>
                                        <p:tav tm="0">
                                          <p:val>
                                            <p:strVal val="1+#ppt_h/2"/>
                                          </p:val>
                                        </p:tav>
                                        <p:tav tm="100000">
                                          <p:val>
                                            <p:strVal val="#ppt_y"/>
                                          </p:val>
                                        </p:tav>
                                      </p:tavLst>
                                    </p:anim>
                                  </p:childTnLst>
                                </p:cTn>
                              </p:par>
                            </p:childTnLst>
                          </p:cTn>
                        </p:par>
                        <p:par>
                          <p:cTn id="48" fill="hold">
                            <p:stCondLst>
                              <p:cond delay="4000"/>
                            </p:stCondLst>
                            <p:childTnLst>
                              <p:par>
                                <p:cTn id="49" presetID="53" presetClass="entr" presetSubtype="0" fill="hold" nodeType="afterEffect">
                                  <p:stCondLst>
                                    <p:cond delay="0"/>
                                  </p:stCondLst>
                                  <p:childTnLst>
                                    <p:set>
                                      <p:cBhvr>
                                        <p:cTn id="50" dur="1" fill="hold">
                                          <p:stCondLst>
                                            <p:cond delay="0"/>
                                          </p:stCondLst>
                                        </p:cTn>
                                        <p:tgtEl>
                                          <p:spTgt spid="40"/>
                                        </p:tgtEl>
                                        <p:attrNameLst>
                                          <p:attrName>style.visibility</p:attrName>
                                        </p:attrNameLst>
                                      </p:cBhvr>
                                      <p:to>
                                        <p:strVal val="visible"/>
                                      </p:to>
                                    </p:set>
                                    <p:anim calcmode="lin" valueType="num">
                                      <p:cBhvr>
                                        <p:cTn id="51" dur="500" fill="hold"/>
                                        <p:tgtEl>
                                          <p:spTgt spid="40"/>
                                        </p:tgtEl>
                                        <p:attrNameLst>
                                          <p:attrName>ppt_w</p:attrName>
                                        </p:attrNameLst>
                                      </p:cBhvr>
                                      <p:tavLst>
                                        <p:tav tm="0">
                                          <p:val>
                                            <p:fltVal val="0"/>
                                          </p:val>
                                        </p:tav>
                                        <p:tav tm="100000">
                                          <p:val>
                                            <p:strVal val="#ppt_w"/>
                                          </p:val>
                                        </p:tav>
                                      </p:tavLst>
                                    </p:anim>
                                    <p:anim calcmode="lin" valueType="num">
                                      <p:cBhvr>
                                        <p:cTn id="52" dur="500" fill="hold"/>
                                        <p:tgtEl>
                                          <p:spTgt spid="40"/>
                                        </p:tgtEl>
                                        <p:attrNameLst>
                                          <p:attrName>ppt_h</p:attrName>
                                        </p:attrNameLst>
                                      </p:cBhvr>
                                      <p:tavLst>
                                        <p:tav tm="0">
                                          <p:val>
                                            <p:fltVal val="0"/>
                                          </p:val>
                                        </p:tav>
                                        <p:tav tm="100000">
                                          <p:val>
                                            <p:strVal val="#ppt_h"/>
                                          </p:val>
                                        </p:tav>
                                      </p:tavLst>
                                    </p:anim>
                                    <p:animEffect transition="in" filter="fade">
                                      <p:cBhvr>
                                        <p:cTn id="53" dur="500"/>
                                        <p:tgtEl>
                                          <p:spTgt spid="40"/>
                                        </p:tgtEl>
                                      </p:cBhvr>
                                    </p:animEffect>
                                  </p:childTnLst>
                                </p:cTn>
                              </p:par>
                            </p:childTnLst>
                          </p:cTn>
                        </p:par>
                        <p:par>
                          <p:cTn id="54" fill="hold">
                            <p:stCondLst>
                              <p:cond delay="4500"/>
                            </p:stCondLst>
                            <p:childTnLst>
                              <p:par>
                                <p:cTn id="55" presetID="2" presetClass="entr" presetSubtype="4" fill="hold" nodeType="after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500" fill="hold"/>
                                        <p:tgtEl>
                                          <p:spTgt spid="17"/>
                                        </p:tgtEl>
                                        <p:attrNameLst>
                                          <p:attrName>ppt_x</p:attrName>
                                        </p:attrNameLst>
                                      </p:cBhvr>
                                      <p:tavLst>
                                        <p:tav tm="0">
                                          <p:val>
                                            <p:strVal val="#ppt_x"/>
                                          </p:val>
                                        </p:tav>
                                        <p:tav tm="100000">
                                          <p:val>
                                            <p:strVal val="#ppt_x"/>
                                          </p:val>
                                        </p:tav>
                                      </p:tavLst>
                                    </p:anim>
                                    <p:anim calcmode="lin" valueType="num">
                                      <p:cBhvr additive="base">
                                        <p:cTn id="5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a:off x="1733702" y="882572"/>
            <a:ext cx="3341254" cy="394875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668">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78" name="直接连接符 77"/>
          <p:cNvCxnSpPr/>
          <p:nvPr/>
        </p:nvCxnSpPr>
        <p:spPr>
          <a:xfrm>
            <a:off x="2295870" y="4288501"/>
            <a:ext cx="2216918"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Title 13"/>
          <p:cNvSpPr txBox="1">
            <a:spLocks/>
          </p:cNvSpPr>
          <p:nvPr/>
        </p:nvSpPr>
        <p:spPr>
          <a:xfrm>
            <a:off x="2179411" y="3503702"/>
            <a:ext cx="2449839" cy="519373"/>
          </a:xfrm>
          <a:prstGeom prst="rect">
            <a:avLst/>
          </a:prstGeom>
        </p:spPr>
        <p:txBody>
          <a:bodyPr vert="horz" wrap="square" lIns="0" tIns="0" rIns="0" bIns="0" rtlCol="0" anchor="t" anchorCtr="0">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en-US" sz="3375"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PART</a:t>
            </a:r>
          </a:p>
        </p:txBody>
      </p:sp>
      <p:cxnSp>
        <p:nvCxnSpPr>
          <p:cNvPr id="3" name="直接连接符 2"/>
          <p:cNvCxnSpPr/>
          <p:nvPr/>
        </p:nvCxnSpPr>
        <p:spPr>
          <a:xfrm>
            <a:off x="6360649" y="3687367"/>
            <a:ext cx="0" cy="3526251"/>
          </a:xfrm>
          <a:prstGeom prst="line">
            <a:avLst/>
          </a:prstGeom>
          <a:ln>
            <a:solidFill>
              <a:schemeClr val="accent2"/>
            </a:solidFill>
          </a:ln>
        </p:spPr>
        <p:style>
          <a:lnRef idx="1">
            <a:schemeClr val="accent1"/>
          </a:lnRef>
          <a:fillRef idx="0">
            <a:schemeClr val="accent1"/>
          </a:fillRef>
          <a:effectRef idx="0">
            <a:schemeClr val="accent1"/>
          </a:effectRef>
          <a:fontRef idx="minor">
            <a:schemeClr val="tx1"/>
          </a:fontRef>
        </p:style>
      </p:cxnSp>
      <p:sp>
        <p:nvSpPr>
          <p:cNvPr id="11" name="TextBox 48"/>
          <p:cNvSpPr txBox="1"/>
          <p:nvPr/>
        </p:nvSpPr>
        <p:spPr>
          <a:xfrm>
            <a:off x="7424654" y="3687366"/>
            <a:ext cx="4320243" cy="738536"/>
          </a:xfrm>
          <a:prstGeom prst="rect">
            <a:avLst/>
          </a:prstGeom>
          <a:noFill/>
        </p:spPr>
        <p:txBody>
          <a:bodyPr wrap="square" lIns="0" tIns="0" rIns="0" bIns="0" rtlCol="0">
            <a:spAutoFit/>
          </a:bodyPr>
          <a:lstStyle/>
          <a:p>
            <a:r>
              <a:rPr lang="zh-CN" altLang="en-US" sz="4799"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工作完成情况</a:t>
            </a:r>
            <a:endParaRPr lang="en-GB" altLang="zh-CN" sz="4799"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矩形 259"/>
          <p:cNvSpPr>
            <a:spLocks noChangeArrowheads="1"/>
          </p:cNvSpPr>
          <p:nvPr/>
        </p:nvSpPr>
        <p:spPr bwMode="auto">
          <a:xfrm>
            <a:off x="2179410" y="1294206"/>
            <a:ext cx="2449839" cy="22156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13798" cap="all" spc="300" dirty="0">
                <a:solidFill>
                  <a:schemeClr val="bg1"/>
                </a:solidFill>
                <a:latin typeface="Impact" panose="020B0806030902050204" pitchFamily="34" charset="0"/>
                <a:cs typeface="Arial" panose="020B0604020202020204" pitchFamily="34" charset="0"/>
                <a:sym typeface="Arial" panose="020B0604020202020204" pitchFamily="34" charset="0"/>
              </a:rPr>
              <a:t>02</a:t>
            </a:r>
            <a:endParaRPr lang="zh-CN" altLang="en-US" sz="13798" cap="all" spc="300" dirty="0">
              <a:solidFill>
                <a:schemeClr val="bg1"/>
              </a:solidFill>
              <a:latin typeface="Impact" panose="020B0806030902050204" pitchFamily="34" charset="0"/>
              <a:cs typeface="Arial" panose="020B0604020202020204" pitchFamily="34" charset="0"/>
              <a:sym typeface="Arial" panose="020B0604020202020204" pitchFamily="34" charset="0"/>
            </a:endParaRPr>
          </a:p>
        </p:txBody>
      </p:sp>
      <p:sp>
        <p:nvSpPr>
          <p:cNvPr id="13" name="TextBox 11"/>
          <p:cNvSpPr txBox="1"/>
          <p:nvPr/>
        </p:nvSpPr>
        <p:spPr>
          <a:xfrm>
            <a:off x="7370705" y="4639953"/>
            <a:ext cx="1837346" cy="215315"/>
          </a:xfrm>
          <a:prstGeom prst="rect">
            <a:avLst/>
          </a:prstGeom>
          <a:noFill/>
        </p:spPr>
        <p:txBody>
          <a:bodyPr wrap="square" lIns="0" tIns="0" rIns="0" bIns="0" rtlCol="0">
            <a:spAutoFit/>
          </a:bodyPr>
          <a:lstStyle/>
          <a:p>
            <a:pPr marL="171427" lvl="1" indent="-171427">
              <a:buFont typeface="Arial" panose="020B0604020202020204" pitchFamily="34" charset="0"/>
              <a:buChar char="•"/>
            </a:pPr>
            <a:r>
              <a:rPr lang="zh-CN" altLang="en-US" sz="1399"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399"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1"/>
          <p:cNvSpPr txBox="1"/>
          <p:nvPr/>
        </p:nvSpPr>
        <p:spPr>
          <a:xfrm>
            <a:off x="9430954" y="4639953"/>
            <a:ext cx="1837346" cy="215315"/>
          </a:xfrm>
          <a:prstGeom prst="rect">
            <a:avLst/>
          </a:prstGeom>
          <a:noFill/>
        </p:spPr>
        <p:txBody>
          <a:bodyPr wrap="square" lIns="0" tIns="0" rIns="0" bIns="0" rtlCol="0">
            <a:spAutoFit/>
          </a:bodyPr>
          <a:lstStyle/>
          <a:p>
            <a:pPr marL="171427" lvl="1" indent="-171427">
              <a:buFont typeface="Arial" panose="020B0604020202020204" pitchFamily="34" charset="0"/>
              <a:buChar char="•"/>
            </a:pPr>
            <a:r>
              <a:rPr lang="zh-CN" altLang="en-US" sz="1399"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399"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TextBox 11"/>
          <p:cNvSpPr txBox="1"/>
          <p:nvPr/>
        </p:nvSpPr>
        <p:spPr>
          <a:xfrm>
            <a:off x="7370705" y="4950867"/>
            <a:ext cx="1837346" cy="215315"/>
          </a:xfrm>
          <a:prstGeom prst="rect">
            <a:avLst/>
          </a:prstGeom>
          <a:noFill/>
        </p:spPr>
        <p:txBody>
          <a:bodyPr wrap="square" lIns="0" tIns="0" rIns="0" bIns="0" rtlCol="0">
            <a:spAutoFit/>
          </a:bodyPr>
          <a:lstStyle/>
          <a:p>
            <a:pPr marL="171427" lvl="1" indent="-171427">
              <a:buFont typeface="Arial" panose="020B0604020202020204" pitchFamily="34" charset="0"/>
              <a:buChar char="•"/>
            </a:pPr>
            <a:r>
              <a:rPr lang="zh-CN" altLang="en-US" sz="1399"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399"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TextBox 11"/>
          <p:cNvSpPr txBox="1"/>
          <p:nvPr/>
        </p:nvSpPr>
        <p:spPr>
          <a:xfrm>
            <a:off x="9430954" y="4950867"/>
            <a:ext cx="1837346" cy="215315"/>
          </a:xfrm>
          <a:prstGeom prst="rect">
            <a:avLst/>
          </a:prstGeom>
          <a:noFill/>
        </p:spPr>
        <p:txBody>
          <a:bodyPr wrap="square" lIns="0" tIns="0" rIns="0" bIns="0" rtlCol="0">
            <a:spAutoFit/>
          </a:bodyPr>
          <a:lstStyle/>
          <a:p>
            <a:pPr marL="171427" lvl="1" indent="-171427">
              <a:buFont typeface="Arial" panose="020B0604020202020204" pitchFamily="34" charset="0"/>
              <a:buChar char="•"/>
            </a:pPr>
            <a:r>
              <a:rPr lang="zh-CN" altLang="en-US" sz="1399"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399" dirty="0">
              <a:solidFill>
                <a:schemeClr val="accent2"/>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66415802"/>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12"/>
                                        </p:tgtEl>
                                        <p:attrNameLst>
                                          <p:attrName>style.visibility</p:attrName>
                                        </p:attrNameLst>
                                      </p:cBhvr>
                                      <p:to>
                                        <p:strVal val="visible"/>
                                      </p:to>
                                    </p:set>
                                    <p:anim calcmode="lin" valueType="num">
                                      <p:cBhvr>
                                        <p:cTn id="11"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12"/>
                                        </p:tgtEl>
                                        <p:attrNameLst>
                                          <p:attrName>ppt_y</p:attrName>
                                        </p:attrNameLst>
                                      </p:cBhvr>
                                      <p:tavLst>
                                        <p:tav tm="0">
                                          <p:val>
                                            <p:strVal val="#ppt_y"/>
                                          </p:val>
                                        </p:tav>
                                        <p:tav tm="100000">
                                          <p:val>
                                            <p:strVal val="#ppt_y"/>
                                          </p:val>
                                        </p:tav>
                                      </p:tavLst>
                                    </p:anim>
                                    <p:anim calcmode="lin" valueType="num">
                                      <p:cBhvr>
                                        <p:cTn id="13"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12"/>
                                        </p:tgtEl>
                                      </p:cBhvr>
                                    </p:animEffect>
                                  </p:childTnLst>
                                </p:cTn>
                              </p:par>
                            </p:childTnLst>
                          </p:cTn>
                        </p:par>
                        <p:par>
                          <p:cTn id="16" fill="hold">
                            <p:stCondLst>
                              <p:cond delay="1050"/>
                            </p:stCondLst>
                            <p:childTnLst>
                              <p:par>
                                <p:cTn id="17" presetID="26" presetClass="emph" presetSubtype="0" fill="hold" grpId="1" nodeType="afterEffect">
                                  <p:stCondLst>
                                    <p:cond delay="0"/>
                                  </p:stCondLst>
                                  <p:iterate type="lt">
                                    <p:tmPct val="0"/>
                                  </p:iterate>
                                  <p:childTnLst>
                                    <p:animEffect transition="out" filter="fade">
                                      <p:cBhvr>
                                        <p:cTn id="18" dur="500" tmFilter="0, 0; .2, .5; .8, .5; 1, 0"/>
                                        <p:tgtEl>
                                          <p:spTgt spid="12"/>
                                        </p:tgtEl>
                                      </p:cBhvr>
                                    </p:animEffect>
                                    <p:animScale>
                                      <p:cBhvr>
                                        <p:cTn id="19" dur="250" autoRev="1" fill="hold"/>
                                        <p:tgtEl>
                                          <p:spTgt spid="12"/>
                                        </p:tgtEl>
                                      </p:cBhvr>
                                      <p:by x="105000" y="105000"/>
                                    </p:animScale>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78"/>
                                        </p:tgtEl>
                                        <p:attrNameLst>
                                          <p:attrName>style.visibility</p:attrName>
                                        </p:attrNameLst>
                                      </p:cBhvr>
                                      <p:to>
                                        <p:strVal val="visible"/>
                                      </p:to>
                                    </p:set>
                                    <p:anim calcmode="lin" valueType="num">
                                      <p:cBhvr additive="base">
                                        <p:cTn id="24" dur="500" fill="hold"/>
                                        <p:tgtEl>
                                          <p:spTgt spid="78"/>
                                        </p:tgtEl>
                                        <p:attrNameLst>
                                          <p:attrName>ppt_x</p:attrName>
                                        </p:attrNameLst>
                                      </p:cBhvr>
                                      <p:tavLst>
                                        <p:tav tm="0">
                                          <p:val>
                                            <p:strVal val="#ppt_x"/>
                                          </p:val>
                                        </p:tav>
                                        <p:tav tm="100000">
                                          <p:val>
                                            <p:strVal val="#ppt_x"/>
                                          </p:val>
                                        </p:tav>
                                      </p:tavLst>
                                    </p:anim>
                                    <p:anim calcmode="lin" valueType="num">
                                      <p:cBhvr additive="base">
                                        <p:cTn id="25" dur="500" fill="hold"/>
                                        <p:tgtEl>
                                          <p:spTgt spid="78"/>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additive="base">
                                        <p:cTn id="28" dur="500" fill="hold"/>
                                        <p:tgtEl>
                                          <p:spTgt spid="18"/>
                                        </p:tgtEl>
                                        <p:attrNameLst>
                                          <p:attrName>ppt_x</p:attrName>
                                        </p:attrNameLst>
                                      </p:cBhvr>
                                      <p:tavLst>
                                        <p:tav tm="0">
                                          <p:val>
                                            <p:strVal val="#ppt_x"/>
                                          </p:val>
                                        </p:tav>
                                        <p:tav tm="100000">
                                          <p:val>
                                            <p:strVal val="#ppt_x"/>
                                          </p:val>
                                        </p:tav>
                                      </p:tavLst>
                                    </p:anim>
                                    <p:anim calcmode="lin" valueType="num">
                                      <p:cBhvr additive="base">
                                        <p:cTn id="29"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additive="base">
                                        <p:cTn id="34" dur="500" fill="hold"/>
                                        <p:tgtEl>
                                          <p:spTgt spid="3"/>
                                        </p:tgtEl>
                                        <p:attrNameLst>
                                          <p:attrName>ppt_x</p:attrName>
                                        </p:attrNameLst>
                                      </p:cBhvr>
                                      <p:tavLst>
                                        <p:tav tm="0">
                                          <p:val>
                                            <p:strVal val="#ppt_x"/>
                                          </p:val>
                                        </p:tav>
                                        <p:tav tm="100000">
                                          <p:val>
                                            <p:strVal val="#ppt_x"/>
                                          </p:val>
                                        </p:tav>
                                      </p:tavLst>
                                    </p:anim>
                                    <p:anim calcmode="lin" valueType="num">
                                      <p:cBhvr additive="base">
                                        <p:cTn id="35" dur="500" fill="hold"/>
                                        <p:tgtEl>
                                          <p:spTgt spid="3"/>
                                        </p:tgtEl>
                                        <p:attrNameLst>
                                          <p:attrName>ppt_y</p:attrName>
                                        </p:attrNameLst>
                                      </p:cBhvr>
                                      <p:tavLst>
                                        <p:tav tm="0">
                                          <p:val>
                                            <p:strVal val="1+#ppt_h/2"/>
                                          </p:val>
                                        </p:tav>
                                        <p:tav tm="100000">
                                          <p:val>
                                            <p:strVal val="#ppt_y"/>
                                          </p:val>
                                        </p:tav>
                                      </p:tavLst>
                                    </p:anim>
                                  </p:childTnLst>
                                </p:cTn>
                              </p:par>
                            </p:childTnLst>
                          </p:cTn>
                        </p:par>
                        <p:par>
                          <p:cTn id="36" fill="hold">
                            <p:stCondLst>
                              <p:cond delay="500"/>
                            </p:stCondLst>
                            <p:childTnLst>
                              <p:par>
                                <p:cTn id="37" presetID="22" presetClass="entr" presetSubtype="8" fill="hold" grpId="0" nodeType="afterEffect">
                                  <p:stCondLst>
                                    <p:cond delay="0"/>
                                  </p:stCondLst>
                                  <p:iterate type="lt">
                                    <p:tmPct val="30000"/>
                                  </p:iterate>
                                  <p:childTnLst>
                                    <p:set>
                                      <p:cBhvr>
                                        <p:cTn id="38" dur="1" fill="hold">
                                          <p:stCondLst>
                                            <p:cond delay="0"/>
                                          </p:stCondLst>
                                        </p:cTn>
                                        <p:tgtEl>
                                          <p:spTgt spid="11"/>
                                        </p:tgtEl>
                                        <p:attrNameLst>
                                          <p:attrName>style.visibility</p:attrName>
                                        </p:attrNameLst>
                                      </p:cBhvr>
                                      <p:to>
                                        <p:strVal val="visible"/>
                                      </p:to>
                                    </p:set>
                                    <p:animEffect transition="in" filter="wipe(left)">
                                      <p:cBhvr>
                                        <p:cTn id="39" dur="200"/>
                                        <p:tgtEl>
                                          <p:spTgt spid="11"/>
                                        </p:tgtEl>
                                      </p:cBhvr>
                                    </p:animEffect>
                                  </p:childTnLst>
                                </p:cTn>
                              </p:par>
                              <p:par>
                                <p:cTn id="40" presetID="36" presetClass="emph" presetSubtype="0" fill="hold" grpId="1" nodeType="withEffect">
                                  <p:stCondLst>
                                    <p:cond delay="0"/>
                                  </p:stCondLst>
                                  <p:iterate type="lt">
                                    <p:tmPct val="30000"/>
                                  </p:iterate>
                                  <p:childTnLst>
                                    <p:animScale>
                                      <p:cBhvr>
                                        <p:cTn id="41" dur="50" autoRev="1" fill="hold">
                                          <p:stCondLst>
                                            <p:cond delay="0"/>
                                          </p:stCondLst>
                                        </p:cTn>
                                        <p:tgtEl>
                                          <p:spTgt spid="11"/>
                                        </p:tgtEl>
                                      </p:cBhvr>
                                      <p:to x="80000" y="100000"/>
                                    </p:animScale>
                                    <p:anim by="(#ppt_w*0.10)" calcmode="lin" valueType="num">
                                      <p:cBhvr>
                                        <p:cTn id="42" dur="50" autoRev="1" fill="hold">
                                          <p:stCondLst>
                                            <p:cond delay="0"/>
                                          </p:stCondLst>
                                        </p:cTn>
                                        <p:tgtEl>
                                          <p:spTgt spid="11"/>
                                        </p:tgtEl>
                                        <p:attrNameLst>
                                          <p:attrName>ppt_x</p:attrName>
                                        </p:attrNameLst>
                                      </p:cBhvr>
                                    </p:anim>
                                    <p:anim by="(-#ppt_w*0.10)" calcmode="lin" valueType="num">
                                      <p:cBhvr>
                                        <p:cTn id="43" dur="50" autoRev="1" fill="hold">
                                          <p:stCondLst>
                                            <p:cond delay="0"/>
                                          </p:stCondLst>
                                        </p:cTn>
                                        <p:tgtEl>
                                          <p:spTgt spid="11"/>
                                        </p:tgtEl>
                                        <p:attrNameLst>
                                          <p:attrName>ppt_y</p:attrName>
                                        </p:attrNameLst>
                                      </p:cBhvr>
                                    </p:anim>
                                    <p:animRot by="-480000">
                                      <p:cBhvr>
                                        <p:cTn id="44" dur="50" autoRev="1" fill="hold">
                                          <p:stCondLst>
                                            <p:cond delay="0"/>
                                          </p:stCondLst>
                                        </p:cTn>
                                        <p:tgtEl>
                                          <p:spTgt spid="11"/>
                                        </p:tgtEl>
                                        <p:attrNameLst>
                                          <p:attrName>r</p:attrName>
                                        </p:attrNameLst>
                                      </p:cBhvr>
                                    </p:animRot>
                                  </p:childTnLst>
                                </p:cTn>
                              </p:par>
                            </p:childTnLst>
                          </p:cTn>
                        </p:par>
                        <p:par>
                          <p:cTn id="45" fill="hold">
                            <p:stCondLst>
                              <p:cond delay="1000"/>
                            </p:stCondLst>
                            <p:childTnLst>
                              <p:par>
                                <p:cTn id="46" presetID="12" presetClass="entr" presetSubtype="8" fill="hold" grpId="0" nodeType="after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additive="base">
                                        <p:cTn id="48" dur="500"/>
                                        <p:tgtEl>
                                          <p:spTgt spid="13"/>
                                        </p:tgtEl>
                                        <p:attrNameLst>
                                          <p:attrName>ppt_x</p:attrName>
                                        </p:attrNameLst>
                                      </p:cBhvr>
                                      <p:tavLst>
                                        <p:tav tm="0">
                                          <p:val>
                                            <p:strVal val="#ppt_x-#ppt_w*1.125000"/>
                                          </p:val>
                                        </p:tav>
                                        <p:tav tm="100000">
                                          <p:val>
                                            <p:strVal val="#ppt_x"/>
                                          </p:val>
                                        </p:tav>
                                      </p:tavLst>
                                    </p:anim>
                                    <p:animEffect transition="in" filter="wipe(right)">
                                      <p:cBhvr>
                                        <p:cTn id="49" dur="500"/>
                                        <p:tgtEl>
                                          <p:spTgt spid="13"/>
                                        </p:tgtEl>
                                      </p:cBhvr>
                                    </p:animEffect>
                                  </p:childTnLst>
                                </p:cTn>
                              </p:par>
                            </p:childTnLst>
                          </p:cTn>
                        </p:par>
                        <p:par>
                          <p:cTn id="50" fill="hold">
                            <p:stCondLst>
                              <p:cond delay="1500"/>
                            </p:stCondLst>
                            <p:childTnLst>
                              <p:par>
                                <p:cTn id="51" presetID="12" presetClass="entr" presetSubtype="8" fill="hold" grpId="0" nodeType="after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500"/>
                                        <p:tgtEl>
                                          <p:spTgt spid="14"/>
                                        </p:tgtEl>
                                        <p:attrNameLst>
                                          <p:attrName>ppt_x</p:attrName>
                                        </p:attrNameLst>
                                      </p:cBhvr>
                                      <p:tavLst>
                                        <p:tav tm="0">
                                          <p:val>
                                            <p:strVal val="#ppt_x-#ppt_w*1.125000"/>
                                          </p:val>
                                        </p:tav>
                                        <p:tav tm="100000">
                                          <p:val>
                                            <p:strVal val="#ppt_x"/>
                                          </p:val>
                                        </p:tav>
                                      </p:tavLst>
                                    </p:anim>
                                    <p:animEffect transition="in" filter="wipe(right)">
                                      <p:cBhvr>
                                        <p:cTn id="54" dur="500"/>
                                        <p:tgtEl>
                                          <p:spTgt spid="14"/>
                                        </p:tgtEl>
                                      </p:cBhvr>
                                    </p:animEffect>
                                  </p:childTnLst>
                                </p:cTn>
                              </p:par>
                            </p:childTnLst>
                          </p:cTn>
                        </p:par>
                        <p:par>
                          <p:cTn id="55" fill="hold">
                            <p:stCondLst>
                              <p:cond delay="2000"/>
                            </p:stCondLst>
                            <p:childTnLst>
                              <p:par>
                                <p:cTn id="56" presetID="12" presetClass="entr" presetSubtype="8" fill="hold" grpId="0" nodeType="after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500"/>
                                        <p:tgtEl>
                                          <p:spTgt spid="15"/>
                                        </p:tgtEl>
                                        <p:attrNameLst>
                                          <p:attrName>ppt_x</p:attrName>
                                        </p:attrNameLst>
                                      </p:cBhvr>
                                      <p:tavLst>
                                        <p:tav tm="0">
                                          <p:val>
                                            <p:strVal val="#ppt_x-#ppt_w*1.125000"/>
                                          </p:val>
                                        </p:tav>
                                        <p:tav tm="100000">
                                          <p:val>
                                            <p:strVal val="#ppt_x"/>
                                          </p:val>
                                        </p:tav>
                                      </p:tavLst>
                                    </p:anim>
                                    <p:animEffect transition="in" filter="wipe(right)">
                                      <p:cBhvr>
                                        <p:cTn id="59" dur="500"/>
                                        <p:tgtEl>
                                          <p:spTgt spid="15"/>
                                        </p:tgtEl>
                                      </p:cBhvr>
                                    </p:animEffect>
                                  </p:childTnLst>
                                </p:cTn>
                              </p:par>
                            </p:childTnLst>
                          </p:cTn>
                        </p:par>
                        <p:par>
                          <p:cTn id="60" fill="hold">
                            <p:stCondLst>
                              <p:cond delay="2500"/>
                            </p:stCondLst>
                            <p:childTnLst>
                              <p:par>
                                <p:cTn id="61" presetID="12" presetClass="entr" presetSubtype="8" fill="hold" grpId="0" nodeType="after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500"/>
                                        <p:tgtEl>
                                          <p:spTgt spid="16"/>
                                        </p:tgtEl>
                                        <p:attrNameLst>
                                          <p:attrName>ppt_x</p:attrName>
                                        </p:attrNameLst>
                                      </p:cBhvr>
                                      <p:tavLst>
                                        <p:tav tm="0">
                                          <p:val>
                                            <p:strVal val="#ppt_x-#ppt_w*1.125000"/>
                                          </p:val>
                                        </p:tav>
                                        <p:tav tm="100000">
                                          <p:val>
                                            <p:strVal val="#ppt_x"/>
                                          </p:val>
                                        </p:tav>
                                      </p:tavLst>
                                    </p:anim>
                                    <p:animEffect transition="in" filter="wipe(right)">
                                      <p:cBhvr>
                                        <p:cTn id="6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8" grpId="0"/>
      <p:bldP spid="11" grpId="0"/>
      <p:bldP spid="11" grpId="1"/>
      <p:bldP spid="12" grpId="0"/>
      <p:bldP spid="12" grpId="1"/>
      <p:bldP spid="13" grpId="0"/>
      <p:bldP spid="14" grpId="0"/>
      <p:bldP spid="15" grpId="0"/>
      <p:bldP spid="1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1853486" y="2073416"/>
            <a:ext cx="1013457" cy="1013457"/>
            <a:chOff x="1016000" y="1689100"/>
            <a:chExt cx="787400" cy="787400"/>
          </a:xfrm>
        </p:grpSpPr>
        <p:grpSp>
          <p:nvGrpSpPr>
            <p:cNvPr id="6" name="Group 10"/>
            <p:cNvGrpSpPr/>
            <p:nvPr/>
          </p:nvGrpSpPr>
          <p:grpSpPr>
            <a:xfrm>
              <a:off x="1016000" y="1689100"/>
              <a:ext cx="787400" cy="787400"/>
              <a:chOff x="4343400" y="1854885"/>
              <a:chExt cx="457200" cy="457200"/>
            </a:xfrm>
          </p:grpSpPr>
          <p:sp>
            <p:nvSpPr>
              <p:cNvPr id="8" name="Oval 7"/>
              <p:cNvSpPr/>
              <p:nvPr/>
            </p:nvSpPr>
            <p:spPr>
              <a:xfrm>
                <a:off x="4343400" y="1854885"/>
                <a:ext cx="457200" cy="457200"/>
              </a:xfrm>
              <a:prstGeom prst="ellipse">
                <a:avLst/>
              </a:prstGeom>
              <a:solidFill>
                <a:schemeClr val="bg1"/>
              </a:solidFill>
              <a:ln>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9" name="Oval 8"/>
              <p:cNvSpPr/>
              <p:nvPr/>
            </p:nvSpPr>
            <p:spPr>
              <a:xfrm>
                <a:off x="4408030" y="1919516"/>
                <a:ext cx="327939" cy="327939"/>
              </a:xfrm>
              <a:prstGeom prst="ellipse">
                <a:avLst/>
              </a:prstGeom>
              <a:solidFill>
                <a:schemeClr val="accent1"/>
              </a:solidFill>
              <a:ln>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7" name="Freeform 145"/>
            <p:cNvSpPr>
              <a:spLocks/>
            </p:cNvSpPr>
            <p:nvPr/>
          </p:nvSpPr>
          <p:spPr bwMode="auto">
            <a:xfrm>
              <a:off x="1267654" y="1960311"/>
              <a:ext cx="284092" cy="244978"/>
            </a:xfrm>
            <a:custGeom>
              <a:avLst/>
              <a:gdLst/>
              <a:ahLst/>
              <a:cxnLst>
                <a:cxn ang="0">
                  <a:pos x="64" y="51"/>
                </a:cxn>
                <a:cxn ang="0">
                  <a:pos x="60" y="55"/>
                </a:cxn>
                <a:cxn ang="0">
                  <a:pos x="49" y="55"/>
                </a:cxn>
                <a:cxn ang="0">
                  <a:pos x="45" y="51"/>
                </a:cxn>
                <a:cxn ang="0">
                  <a:pos x="45" y="40"/>
                </a:cxn>
                <a:cxn ang="0">
                  <a:pos x="49" y="36"/>
                </a:cxn>
                <a:cxn ang="0">
                  <a:pos x="52" y="36"/>
                </a:cxn>
                <a:cxn ang="0">
                  <a:pos x="52" y="30"/>
                </a:cxn>
                <a:cxn ang="0">
                  <a:pos x="34" y="30"/>
                </a:cxn>
                <a:cxn ang="0">
                  <a:pos x="34" y="36"/>
                </a:cxn>
                <a:cxn ang="0">
                  <a:pos x="37" y="36"/>
                </a:cxn>
                <a:cxn ang="0">
                  <a:pos x="41" y="40"/>
                </a:cxn>
                <a:cxn ang="0">
                  <a:pos x="41" y="51"/>
                </a:cxn>
                <a:cxn ang="0">
                  <a:pos x="37" y="55"/>
                </a:cxn>
                <a:cxn ang="0">
                  <a:pos x="26" y="55"/>
                </a:cxn>
                <a:cxn ang="0">
                  <a:pos x="23" y="51"/>
                </a:cxn>
                <a:cxn ang="0">
                  <a:pos x="23" y="40"/>
                </a:cxn>
                <a:cxn ang="0">
                  <a:pos x="26" y="36"/>
                </a:cxn>
                <a:cxn ang="0">
                  <a:pos x="29" y="36"/>
                </a:cxn>
                <a:cxn ang="0">
                  <a:pos x="29" y="30"/>
                </a:cxn>
                <a:cxn ang="0">
                  <a:pos x="11" y="30"/>
                </a:cxn>
                <a:cxn ang="0">
                  <a:pos x="11" y="36"/>
                </a:cxn>
                <a:cxn ang="0">
                  <a:pos x="15" y="36"/>
                </a:cxn>
                <a:cxn ang="0">
                  <a:pos x="18" y="40"/>
                </a:cxn>
                <a:cxn ang="0">
                  <a:pos x="18" y="51"/>
                </a:cxn>
                <a:cxn ang="0">
                  <a:pos x="15" y="55"/>
                </a:cxn>
                <a:cxn ang="0">
                  <a:pos x="3" y="55"/>
                </a:cxn>
                <a:cxn ang="0">
                  <a:pos x="0" y="51"/>
                </a:cxn>
                <a:cxn ang="0">
                  <a:pos x="0" y="40"/>
                </a:cxn>
                <a:cxn ang="0">
                  <a:pos x="3" y="36"/>
                </a:cxn>
                <a:cxn ang="0">
                  <a:pos x="7" y="36"/>
                </a:cxn>
                <a:cxn ang="0">
                  <a:pos x="7" y="30"/>
                </a:cxn>
                <a:cxn ang="0">
                  <a:pos x="11" y="25"/>
                </a:cxn>
                <a:cxn ang="0">
                  <a:pos x="29" y="25"/>
                </a:cxn>
                <a:cxn ang="0">
                  <a:pos x="29" y="18"/>
                </a:cxn>
                <a:cxn ang="0">
                  <a:pos x="26" y="18"/>
                </a:cxn>
                <a:cxn ang="0">
                  <a:pos x="23" y="15"/>
                </a:cxn>
                <a:cxn ang="0">
                  <a:pos x="23" y="3"/>
                </a:cxn>
                <a:cxn ang="0">
                  <a:pos x="26" y="0"/>
                </a:cxn>
                <a:cxn ang="0">
                  <a:pos x="37" y="0"/>
                </a:cxn>
                <a:cxn ang="0">
                  <a:pos x="41" y="3"/>
                </a:cxn>
                <a:cxn ang="0">
                  <a:pos x="41" y="15"/>
                </a:cxn>
                <a:cxn ang="0">
                  <a:pos x="37" y="18"/>
                </a:cxn>
                <a:cxn ang="0">
                  <a:pos x="34" y="18"/>
                </a:cxn>
                <a:cxn ang="0">
                  <a:pos x="34" y="25"/>
                </a:cxn>
                <a:cxn ang="0">
                  <a:pos x="52" y="25"/>
                </a:cxn>
                <a:cxn ang="0">
                  <a:pos x="57" y="30"/>
                </a:cxn>
                <a:cxn ang="0">
                  <a:pos x="57" y="36"/>
                </a:cxn>
                <a:cxn ang="0">
                  <a:pos x="60" y="36"/>
                </a:cxn>
                <a:cxn ang="0">
                  <a:pos x="64" y="40"/>
                </a:cxn>
                <a:cxn ang="0">
                  <a:pos x="64" y="51"/>
                </a:cxn>
              </a:cxnLst>
              <a:rect l="0" t="0" r="r" b="b"/>
              <a:pathLst>
                <a:path w="64" h="55">
                  <a:moveTo>
                    <a:pt x="64" y="51"/>
                  </a:moveTo>
                  <a:cubicBezTo>
                    <a:pt x="64" y="53"/>
                    <a:pt x="62" y="55"/>
                    <a:pt x="60" y="55"/>
                  </a:cubicBezTo>
                  <a:cubicBezTo>
                    <a:pt x="49" y="55"/>
                    <a:pt x="49" y="55"/>
                    <a:pt x="49" y="55"/>
                  </a:cubicBezTo>
                  <a:cubicBezTo>
                    <a:pt x="47" y="55"/>
                    <a:pt x="45" y="53"/>
                    <a:pt x="45" y="51"/>
                  </a:cubicBezTo>
                  <a:cubicBezTo>
                    <a:pt x="45" y="40"/>
                    <a:pt x="45" y="40"/>
                    <a:pt x="45" y="40"/>
                  </a:cubicBezTo>
                  <a:cubicBezTo>
                    <a:pt x="45" y="38"/>
                    <a:pt x="47" y="36"/>
                    <a:pt x="49" y="36"/>
                  </a:cubicBezTo>
                  <a:cubicBezTo>
                    <a:pt x="52" y="36"/>
                    <a:pt x="52" y="36"/>
                    <a:pt x="52" y="36"/>
                  </a:cubicBezTo>
                  <a:cubicBezTo>
                    <a:pt x="52" y="30"/>
                    <a:pt x="52" y="30"/>
                    <a:pt x="52" y="30"/>
                  </a:cubicBezTo>
                  <a:cubicBezTo>
                    <a:pt x="34" y="30"/>
                    <a:pt x="34" y="30"/>
                    <a:pt x="34" y="30"/>
                  </a:cubicBezTo>
                  <a:cubicBezTo>
                    <a:pt x="34" y="36"/>
                    <a:pt x="34" y="36"/>
                    <a:pt x="34" y="36"/>
                  </a:cubicBezTo>
                  <a:cubicBezTo>
                    <a:pt x="37" y="36"/>
                    <a:pt x="37" y="36"/>
                    <a:pt x="37" y="36"/>
                  </a:cubicBezTo>
                  <a:cubicBezTo>
                    <a:pt x="39" y="36"/>
                    <a:pt x="41" y="38"/>
                    <a:pt x="41" y="40"/>
                  </a:cubicBezTo>
                  <a:cubicBezTo>
                    <a:pt x="41" y="51"/>
                    <a:pt x="41" y="51"/>
                    <a:pt x="41" y="51"/>
                  </a:cubicBezTo>
                  <a:cubicBezTo>
                    <a:pt x="41" y="53"/>
                    <a:pt x="39" y="55"/>
                    <a:pt x="37" y="55"/>
                  </a:cubicBezTo>
                  <a:cubicBezTo>
                    <a:pt x="26" y="55"/>
                    <a:pt x="26" y="55"/>
                    <a:pt x="26" y="55"/>
                  </a:cubicBezTo>
                  <a:cubicBezTo>
                    <a:pt x="24" y="55"/>
                    <a:pt x="23" y="53"/>
                    <a:pt x="23" y="51"/>
                  </a:cubicBezTo>
                  <a:cubicBezTo>
                    <a:pt x="23" y="40"/>
                    <a:pt x="23" y="40"/>
                    <a:pt x="23" y="40"/>
                  </a:cubicBezTo>
                  <a:cubicBezTo>
                    <a:pt x="23" y="38"/>
                    <a:pt x="24" y="36"/>
                    <a:pt x="26" y="36"/>
                  </a:cubicBezTo>
                  <a:cubicBezTo>
                    <a:pt x="29" y="36"/>
                    <a:pt x="29" y="36"/>
                    <a:pt x="29" y="36"/>
                  </a:cubicBezTo>
                  <a:cubicBezTo>
                    <a:pt x="29" y="30"/>
                    <a:pt x="29" y="30"/>
                    <a:pt x="29" y="30"/>
                  </a:cubicBezTo>
                  <a:cubicBezTo>
                    <a:pt x="11" y="30"/>
                    <a:pt x="11" y="30"/>
                    <a:pt x="11" y="30"/>
                  </a:cubicBezTo>
                  <a:cubicBezTo>
                    <a:pt x="11" y="36"/>
                    <a:pt x="11" y="36"/>
                    <a:pt x="11" y="36"/>
                  </a:cubicBezTo>
                  <a:cubicBezTo>
                    <a:pt x="15" y="36"/>
                    <a:pt x="15" y="36"/>
                    <a:pt x="15" y="36"/>
                  </a:cubicBezTo>
                  <a:cubicBezTo>
                    <a:pt x="17" y="36"/>
                    <a:pt x="18" y="38"/>
                    <a:pt x="18" y="40"/>
                  </a:cubicBezTo>
                  <a:cubicBezTo>
                    <a:pt x="18" y="51"/>
                    <a:pt x="18" y="51"/>
                    <a:pt x="18" y="51"/>
                  </a:cubicBezTo>
                  <a:cubicBezTo>
                    <a:pt x="18" y="53"/>
                    <a:pt x="17" y="55"/>
                    <a:pt x="15" y="55"/>
                  </a:cubicBezTo>
                  <a:cubicBezTo>
                    <a:pt x="3" y="55"/>
                    <a:pt x="3" y="55"/>
                    <a:pt x="3" y="55"/>
                  </a:cubicBezTo>
                  <a:cubicBezTo>
                    <a:pt x="1" y="55"/>
                    <a:pt x="0" y="53"/>
                    <a:pt x="0" y="51"/>
                  </a:cubicBezTo>
                  <a:cubicBezTo>
                    <a:pt x="0" y="40"/>
                    <a:pt x="0" y="40"/>
                    <a:pt x="0" y="40"/>
                  </a:cubicBezTo>
                  <a:cubicBezTo>
                    <a:pt x="0" y="38"/>
                    <a:pt x="1" y="36"/>
                    <a:pt x="3" y="36"/>
                  </a:cubicBezTo>
                  <a:cubicBezTo>
                    <a:pt x="7" y="36"/>
                    <a:pt x="7" y="36"/>
                    <a:pt x="7" y="36"/>
                  </a:cubicBezTo>
                  <a:cubicBezTo>
                    <a:pt x="7" y="30"/>
                    <a:pt x="7" y="30"/>
                    <a:pt x="7" y="30"/>
                  </a:cubicBezTo>
                  <a:cubicBezTo>
                    <a:pt x="7" y="27"/>
                    <a:pt x="9" y="25"/>
                    <a:pt x="11" y="25"/>
                  </a:cubicBezTo>
                  <a:cubicBezTo>
                    <a:pt x="29" y="25"/>
                    <a:pt x="29" y="25"/>
                    <a:pt x="29" y="25"/>
                  </a:cubicBezTo>
                  <a:cubicBezTo>
                    <a:pt x="29" y="18"/>
                    <a:pt x="29" y="18"/>
                    <a:pt x="29" y="18"/>
                  </a:cubicBezTo>
                  <a:cubicBezTo>
                    <a:pt x="26" y="18"/>
                    <a:pt x="26" y="18"/>
                    <a:pt x="26" y="18"/>
                  </a:cubicBezTo>
                  <a:cubicBezTo>
                    <a:pt x="24" y="18"/>
                    <a:pt x="23" y="17"/>
                    <a:pt x="23" y="15"/>
                  </a:cubicBezTo>
                  <a:cubicBezTo>
                    <a:pt x="23" y="3"/>
                    <a:pt x="23" y="3"/>
                    <a:pt x="23" y="3"/>
                  </a:cubicBezTo>
                  <a:cubicBezTo>
                    <a:pt x="23" y="1"/>
                    <a:pt x="24" y="0"/>
                    <a:pt x="26" y="0"/>
                  </a:cubicBezTo>
                  <a:cubicBezTo>
                    <a:pt x="37" y="0"/>
                    <a:pt x="37" y="0"/>
                    <a:pt x="37" y="0"/>
                  </a:cubicBezTo>
                  <a:cubicBezTo>
                    <a:pt x="39" y="0"/>
                    <a:pt x="41" y="1"/>
                    <a:pt x="41" y="3"/>
                  </a:cubicBezTo>
                  <a:cubicBezTo>
                    <a:pt x="41" y="15"/>
                    <a:pt x="41" y="15"/>
                    <a:pt x="41" y="15"/>
                  </a:cubicBezTo>
                  <a:cubicBezTo>
                    <a:pt x="41" y="17"/>
                    <a:pt x="39" y="18"/>
                    <a:pt x="37" y="18"/>
                  </a:cubicBezTo>
                  <a:cubicBezTo>
                    <a:pt x="34" y="18"/>
                    <a:pt x="34" y="18"/>
                    <a:pt x="34" y="18"/>
                  </a:cubicBezTo>
                  <a:cubicBezTo>
                    <a:pt x="34" y="25"/>
                    <a:pt x="34" y="25"/>
                    <a:pt x="34" y="25"/>
                  </a:cubicBezTo>
                  <a:cubicBezTo>
                    <a:pt x="52" y="25"/>
                    <a:pt x="52" y="25"/>
                    <a:pt x="52" y="25"/>
                  </a:cubicBezTo>
                  <a:cubicBezTo>
                    <a:pt x="55" y="25"/>
                    <a:pt x="57" y="27"/>
                    <a:pt x="57" y="30"/>
                  </a:cubicBezTo>
                  <a:cubicBezTo>
                    <a:pt x="57" y="36"/>
                    <a:pt x="57" y="36"/>
                    <a:pt x="57" y="36"/>
                  </a:cubicBezTo>
                  <a:cubicBezTo>
                    <a:pt x="60" y="36"/>
                    <a:pt x="60" y="36"/>
                    <a:pt x="60" y="36"/>
                  </a:cubicBezTo>
                  <a:cubicBezTo>
                    <a:pt x="62" y="36"/>
                    <a:pt x="64" y="38"/>
                    <a:pt x="64" y="40"/>
                  </a:cubicBezTo>
                  <a:lnTo>
                    <a:pt x="64" y="51"/>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30" name="Group 197"/>
          <p:cNvGrpSpPr/>
          <p:nvPr/>
        </p:nvGrpSpPr>
        <p:grpSpPr>
          <a:xfrm>
            <a:off x="1613414" y="3062355"/>
            <a:ext cx="1493600" cy="1882342"/>
            <a:chOff x="3171825" y="2459015"/>
            <a:chExt cx="1219200" cy="1536522"/>
          </a:xfrm>
        </p:grpSpPr>
        <p:sp>
          <p:nvSpPr>
            <p:cNvPr id="31" name="Freeform 6"/>
            <p:cNvSpPr>
              <a:spLocks/>
            </p:cNvSpPr>
            <p:nvPr/>
          </p:nvSpPr>
          <p:spPr bwMode="auto">
            <a:xfrm>
              <a:off x="3171825" y="2459015"/>
              <a:ext cx="1219200" cy="153652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117692" tIns="58846" rIns="117692" bIns="58846" numCol="1" anchor="t" anchorCtr="0" compatLnSpc="1">
              <a:prstTxWarp prst="textNoShape">
                <a:avLst/>
              </a:prstTxWarp>
            </a:bodyPr>
            <a:lstStyle/>
            <a:p>
              <a:endParaRPr lang="en-US" sz="1648">
                <a:solidFill>
                  <a:sysClr val="windowText" lastClr="000000"/>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2" name="Freeform 92"/>
            <p:cNvSpPr>
              <a:spLocks noEditPoints="1"/>
            </p:cNvSpPr>
            <p:nvPr/>
          </p:nvSpPr>
          <p:spPr bwMode="auto">
            <a:xfrm>
              <a:off x="3705225" y="3738983"/>
              <a:ext cx="193039" cy="153943"/>
            </a:xfrm>
            <a:custGeom>
              <a:avLst/>
              <a:gdLst/>
              <a:ahLst/>
              <a:cxnLst>
                <a:cxn ang="0">
                  <a:pos x="73" y="52"/>
                </a:cxn>
                <a:cxn ang="0">
                  <a:pos x="67" y="58"/>
                </a:cxn>
                <a:cxn ang="0">
                  <a:pos x="7" y="58"/>
                </a:cxn>
                <a:cxn ang="0">
                  <a:pos x="0" y="52"/>
                </a:cxn>
                <a:cxn ang="0">
                  <a:pos x="0" y="6"/>
                </a:cxn>
                <a:cxn ang="0">
                  <a:pos x="7" y="0"/>
                </a:cxn>
                <a:cxn ang="0">
                  <a:pos x="67" y="0"/>
                </a:cxn>
                <a:cxn ang="0">
                  <a:pos x="73" y="6"/>
                </a:cxn>
                <a:cxn ang="0">
                  <a:pos x="73" y="52"/>
                </a:cxn>
                <a:cxn ang="0">
                  <a:pos x="7" y="4"/>
                </a:cxn>
                <a:cxn ang="0">
                  <a:pos x="5" y="6"/>
                </a:cxn>
                <a:cxn ang="0">
                  <a:pos x="5" y="52"/>
                </a:cxn>
                <a:cxn ang="0">
                  <a:pos x="7" y="53"/>
                </a:cxn>
                <a:cxn ang="0">
                  <a:pos x="67" y="53"/>
                </a:cxn>
                <a:cxn ang="0">
                  <a:pos x="68" y="52"/>
                </a:cxn>
                <a:cxn ang="0">
                  <a:pos x="68" y="6"/>
                </a:cxn>
                <a:cxn ang="0">
                  <a:pos x="67" y="4"/>
                </a:cxn>
                <a:cxn ang="0">
                  <a:pos x="7" y="4"/>
                </a:cxn>
                <a:cxn ang="0">
                  <a:pos x="17" y="24"/>
                </a:cxn>
                <a:cxn ang="0">
                  <a:pos x="10" y="17"/>
                </a:cxn>
                <a:cxn ang="0">
                  <a:pos x="17" y="9"/>
                </a:cxn>
                <a:cxn ang="0">
                  <a:pos x="25" y="17"/>
                </a:cxn>
                <a:cxn ang="0">
                  <a:pos x="17" y="24"/>
                </a:cxn>
                <a:cxn ang="0">
                  <a:pos x="64" y="48"/>
                </a:cxn>
                <a:cxn ang="0">
                  <a:pos x="10" y="48"/>
                </a:cxn>
                <a:cxn ang="0">
                  <a:pos x="10" y="41"/>
                </a:cxn>
                <a:cxn ang="0">
                  <a:pos x="22" y="29"/>
                </a:cxn>
                <a:cxn ang="0">
                  <a:pos x="28" y="35"/>
                </a:cxn>
                <a:cxn ang="0">
                  <a:pos x="48" y="15"/>
                </a:cxn>
                <a:cxn ang="0">
                  <a:pos x="64" y="31"/>
                </a:cxn>
                <a:cxn ang="0">
                  <a:pos x="64" y="48"/>
                </a:cxn>
              </a:cxnLst>
              <a:rect l="0" t="0" r="r" b="b"/>
              <a:pathLst>
                <a:path w="73" h="58">
                  <a:moveTo>
                    <a:pt x="73" y="52"/>
                  </a:moveTo>
                  <a:cubicBezTo>
                    <a:pt x="73" y="55"/>
                    <a:pt x="71" y="58"/>
                    <a:pt x="67" y="58"/>
                  </a:cubicBezTo>
                  <a:cubicBezTo>
                    <a:pt x="7" y="58"/>
                    <a:pt x="7" y="58"/>
                    <a:pt x="7" y="58"/>
                  </a:cubicBezTo>
                  <a:cubicBezTo>
                    <a:pt x="3" y="58"/>
                    <a:pt x="0" y="55"/>
                    <a:pt x="0" y="52"/>
                  </a:cubicBezTo>
                  <a:cubicBezTo>
                    <a:pt x="0" y="6"/>
                    <a:pt x="0" y="6"/>
                    <a:pt x="0" y="6"/>
                  </a:cubicBezTo>
                  <a:cubicBezTo>
                    <a:pt x="0" y="2"/>
                    <a:pt x="3" y="0"/>
                    <a:pt x="7" y="0"/>
                  </a:cubicBezTo>
                  <a:cubicBezTo>
                    <a:pt x="67" y="0"/>
                    <a:pt x="67" y="0"/>
                    <a:pt x="67" y="0"/>
                  </a:cubicBezTo>
                  <a:cubicBezTo>
                    <a:pt x="71" y="0"/>
                    <a:pt x="73" y="2"/>
                    <a:pt x="73" y="6"/>
                  </a:cubicBezTo>
                  <a:lnTo>
                    <a:pt x="73" y="52"/>
                  </a:lnTo>
                  <a:close/>
                  <a:moveTo>
                    <a:pt x="7" y="4"/>
                  </a:moveTo>
                  <a:cubicBezTo>
                    <a:pt x="6" y="4"/>
                    <a:pt x="5" y="5"/>
                    <a:pt x="5" y="6"/>
                  </a:cubicBezTo>
                  <a:cubicBezTo>
                    <a:pt x="5" y="52"/>
                    <a:pt x="5" y="52"/>
                    <a:pt x="5" y="52"/>
                  </a:cubicBezTo>
                  <a:cubicBezTo>
                    <a:pt x="5" y="52"/>
                    <a:pt x="6" y="53"/>
                    <a:pt x="7" y="53"/>
                  </a:cubicBezTo>
                  <a:cubicBezTo>
                    <a:pt x="67" y="53"/>
                    <a:pt x="67" y="53"/>
                    <a:pt x="67" y="53"/>
                  </a:cubicBezTo>
                  <a:cubicBezTo>
                    <a:pt x="68" y="53"/>
                    <a:pt x="68" y="52"/>
                    <a:pt x="68" y="52"/>
                  </a:cubicBezTo>
                  <a:cubicBezTo>
                    <a:pt x="68" y="6"/>
                    <a:pt x="68" y="6"/>
                    <a:pt x="68" y="6"/>
                  </a:cubicBezTo>
                  <a:cubicBezTo>
                    <a:pt x="68" y="5"/>
                    <a:pt x="68" y="4"/>
                    <a:pt x="67" y="4"/>
                  </a:cubicBezTo>
                  <a:lnTo>
                    <a:pt x="7" y="4"/>
                  </a:lnTo>
                  <a:close/>
                  <a:moveTo>
                    <a:pt x="17" y="24"/>
                  </a:moveTo>
                  <a:cubicBezTo>
                    <a:pt x="13" y="24"/>
                    <a:pt x="10" y="21"/>
                    <a:pt x="10" y="17"/>
                  </a:cubicBezTo>
                  <a:cubicBezTo>
                    <a:pt x="10" y="13"/>
                    <a:pt x="13" y="9"/>
                    <a:pt x="17" y="9"/>
                  </a:cubicBezTo>
                  <a:cubicBezTo>
                    <a:pt x="21" y="9"/>
                    <a:pt x="25" y="13"/>
                    <a:pt x="25" y="17"/>
                  </a:cubicBezTo>
                  <a:cubicBezTo>
                    <a:pt x="25" y="21"/>
                    <a:pt x="21" y="24"/>
                    <a:pt x="17" y="24"/>
                  </a:cubicBezTo>
                  <a:close/>
                  <a:moveTo>
                    <a:pt x="64" y="48"/>
                  </a:moveTo>
                  <a:cubicBezTo>
                    <a:pt x="10" y="48"/>
                    <a:pt x="10" y="48"/>
                    <a:pt x="10" y="48"/>
                  </a:cubicBezTo>
                  <a:cubicBezTo>
                    <a:pt x="10" y="41"/>
                    <a:pt x="10" y="41"/>
                    <a:pt x="10" y="41"/>
                  </a:cubicBezTo>
                  <a:cubicBezTo>
                    <a:pt x="22" y="29"/>
                    <a:pt x="22" y="29"/>
                    <a:pt x="22" y="29"/>
                  </a:cubicBezTo>
                  <a:cubicBezTo>
                    <a:pt x="28" y="35"/>
                    <a:pt x="28" y="35"/>
                    <a:pt x="28" y="35"/>
                  </a:cubicBezTo>
                  <a:cubicBezTo>
                    <a:pt x="48" y="15"/>
                    <a:pt x="48" y="15"/>
                    <a:pt x="48" y="15"/>
                  </a:cubicBezTo>
                  <a:cubicBezTo>
                    <a:pt x="64" y="31"/>
                    <a:pt x="64" y="31"/>
                    <a:pt x="64" y="31"/>
                  </a:cubicBezTo>
                  <a:lnTo>
                    <a:pt x="64" y="48"/>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69" name="TextBox 68"/>
          <p:cNvSpPr txBox="1"/>
          <p:nvPr/>
        </p:nvSpPr>
        <p:spPr>
          <a:xfrm>
            <a:off x="1381478" y="5027081"/>
            <a:ext cx="1957473" cy="1614321"/>
          </a:xfrm>
          <a:prstGeom prst="rect">
            <a:avLst/>
          </a:prstGeom>
          <a:noFill/>
        </p:spPr>
        <p:txBody>
          <a:bodyPr wrap="square" rtlCol="0">
            <a:spAutoFit/>
          </a:bodyPr>
          <a:lstStyle/>
          <a:p>
            <a:pPr algn="ctr"/>
            <a:r>
              <a:rPr lang="en-US" sz="1802"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Project status</a:t>
            </a:r>
          </a:p>
          <a:p>
            <a:pPr algn="ct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 the first true generator on the Internet. </a:t>
            </a:r>
          </a:p>
        </p:txBody>
      </p:sp>
      <p:grpSp>
        <p:nvGrpSpPr>
          <p:cNvPr id="10" name="Group 9"/>
          <p:cNvGrpSpPr/>
          <p:nvPr/>
        </p:nvGrpSpPr>
        <p:grpSpPr>
          <a:xfrm>
            <a:off x="3888066" y="2073416"/>
            <a:ext cx="1013457" cy="1013457"/>
            <a:chOff x="2597150" y="1689100"/>
            <a:chExt cx="787400" cy="787400"/>
          </a:xfrm>
        </p:grpSpPr>
        <p:grpSp>
          <p:nvGrpSpPr>
            <p:cNvPr id="11" name="Group 13"/>
            <p:cNvGrpSpPr/>
            <p:nvPr/>
          </p:nvGrpSpPr>
          <p:grpSpPr>
            <a:xfrm>
              <a:off x="2597150" y="1689100"/>
              <a:ext cx="787400" cy="787400"/>
              <a:chOff x="4343400" y="1854885"/>
              <a:chExt cx="457200" cy="457200"/>
            </a:xfrm>
          </p:grpSpPr>
          <p:sp>
            <p:nvSpPr>
              <p:cNvPr id="13" name="Oval 12"/>
              <p:cNvSpPr/>
              <p:nvPr/>
            </p:nvSpPr>
            <p:spPr>
              <a:xfrm>
                <a:off x="4343400" y="1854885"/>
                <a:ext cx="457200" cy="457200"/>
              </a:xfrm>
              <a:prstGeom prst="ellipse">
                <a:avLst/>
              </a:prstGeom>
              <a:solidFill>
                <a:schemeClr val="bg1"/>
              </a:solidFill>
              <a:ln>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4" name="Oval 13"/>
              <p:cNvSpPr/>
              <p:nvPr/>
            </p:nvSpPr>
            <p:spPr>
              <a:xfrm>
                <a:off x="4408030" y="1919516"/>
                <a:ext cx="327939" cy="327939"/>
              </a:xfrm>
              <a:prstGeom prst="ellipse">
                <a:avLst/>
              </a:prstGeom>
              <a:solidFill>
                <a:schemeClr val="accent2"/>
              </a:solidFill>
              <a:ln>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12" name="Freeform 166"/>
            <p:cNvSpPr>
              <a:spLocks noEditPoints="1"/>
            </p:cNvSpPr>
            <p:nvPr/>
          </p:nvSpPr>
          <p:spPr bwMode="auto">
            <a:xfrm>
              <a:off x="2847775" y="1970605"/>
              <a:ext cx="286150" cy="224390"/>
            </a:xfrm>
            <a:custGeom>
              <a:avLst/>
              <a:gdLst/>
              <a:ahLst/>
              <a:cxnLst>
                <a:cxn ang="0">
                  <a:pos x="45" y="14"/>
                </a:cxn>
                <a:cxn ang="0">
                  <a:pos x="32" y="10"/>
                </a:cxn>
                <a:cxn ang="0">
                  <a:pos x="18" y="14"/>
                </a:cxn>
                <a:cxn ang="0">
                  <a:pos x="0" y="14"/>
                </a:cxn>
                <a:cxn ang="0">
                  <a:pos x="64" y="14"/>
                </a:cxn>
                <a:cxn ang="0">
                  <a:pos x="0" y="15"/>
                </a:cxn>
                <a:cxn ang="0">
                  <a:pos x="18" y="20"/>
                </a:cxn>
                <a:cxn ang="0">
                  <a:pos x="2" y="22"/>
                </a:cxn>
                <a:cxn ang="0">
                  <a:pos x="9" y="35"/>
                </a:cxn>
                <a:cxn ang="0">
                  <a:pos x="1" y="36"/>
                </a:cxn>
                <a:cxn ang="0">
                  <a:pos x="0" y="28"/>
                </a:cxn>
                <a:cxn ang="0">
                  <a:pos x="8" y="27"/>
                </a:cxn>
                <a:cxn ang="0">
                  <a:pos x="9" y="35"/>
                </a:cxn>
                <a:cxn ang="0">
                  <a:pos x="15" y="50"/>
                </a:cxn>
                <a:cxn ang="0">
                  <a:pos x="7" y="49"/>
                </a:cxn>
                <a:cxn ang="0">
                  <a:pos x="8" y="41"/>
                </a:cxn>
                <a:cxn ang="0">
                  <a:pos x="16" y="42"/>
                </a:cxn>
                <a:cxn ang="0">
                  <a:pos x="23" y="35"/>
                </a:cxn>
                <a:cxn ang="0">
                  <a:pos x="15" y="36"/>
                </a:cxn>
                <a:cxn ang="0">
                  <a:pos x="13" y="28"/>
                </a:cxn>
                <a:cxn ang="0">
                  <a:pos x="21" y="27"/>
                </a:cxn>
                <a:cxn ang="0">
                  <a:pos x="23" y="35"/>
                </a:cxn>
                <a:cxn ang="0">
                  <a:pos x="28" y="50"/>
                </a:cxn>
                <a:cxn ang="0">
                  <a:pos x="20" y="49"/>
                </a:cxn>
                <a:cxn ang="0">
                  <a:pos x="21" y="41"/>
                </a:cxn>
                <a:cxn ang="0">
                  <a:pos x="29" y="42"/>
                </a:cxn>
                <a:cxn ang="0">
                  <a:pos x="36" y="35"/>
                </a:cxn>
                <a:cxn ang="0">
                  <a:pos x="28" y="36"/>
                </a:cxn>
                <a:cxn ang="0">
                  <a:pos x="27" y="28"/>
                </a:cxn>
                <a:cxn ang="0">
                  <a:pos x="35" y="27"/>
                </a:cxn>
                <a:cxn ang="0">
                  <a:pos x="36" y="35"/>
                </a:cxn>
                <a:cxn ang="0">
                  <a:pos x="42" y="50"/>
                </a:cxn>
                <a:cxn ang="0">
                  <a:pos x="34" y="49"/>
                </a:cxn>
                <a:cxn ang="0">
                  <a:pos x="35" y="41"/>
                </a:cxn>
                <a:cxn ang="0">
                  <a:pos x="43" y="42"/>
                </a:cxn>
                <a:cxn ang="0">
                  <a:pos x="50" y="35"/>
                </a:cxn>
                <a:cxn ang="0">
                  <a:pos x="42" y="36"/>
                </a:cxn>
                <a:cxn ang="0">
                  <a:pos x="41" y="28"/>
                </a:cxn>
                <a:cxn ang="0">
                  <a:pos x="49" y="27"/>
                </a:cxn>
                <a:cxn ang="0">
                  <a:pos x="50" y="35"/>
                </a:cxn>
                <a:cxn ang="0">
                  <a:pos x="61" y="22"/>
                </a:cxn>
                <a:cxn ang="0">
                  <a:pos x="45" y="20"/>
                </a:cxn>
                <a:cxn ang="0">
                  <a:pos x="64" y="15"/>
                </a:cxn>
                <a:cxn ang="0">
                  <a:pos x="57" y="49"/>
                </a:cxn>
                <a:cxn ang="0">
                  <a:pos x="49" y="50"/>
                </a:cxn>
                <a:cxn ang="0">
                  <a:pos x="48" y="42"/>
                </a:cxn>
                <a:cxn ang="0">
                  <a:pos x="56" y="41"/>
                </a:cxn>
                <a:cxn ang="0">
                  <a:pos x="57" y="49"/>
                </a:cxn>
                <a:cxn ang="0">
                  <a:pos x="63" y="36"/>
                </a:cxn>
                <a:cxn ang="0">
                  <a:pos x="55" y="35"/>
                </a:cxn>
                <a:cxn ang="0">
                  <a:pos x="56" y="27"/>
                </a:cxn>
                <a:cxn ang="0">
                  <a:pos x="64" y="28"/>
                </a:cxn>
              </a:cxnLst>
              <a:rect l="0" t="0" r="r" b="b"/>
              <a:pathLst>
                <a:path w="64" h="50">
                  <a:moveTo>
                    <a:pt x="64" y="14"/>
                  </a:moveTo>
                  <a:cubicBezTo>
                    <a:pt x="45" y="14"/>
                    <a:pt x="45" y="14"/>
                    <a:pt x="45" y="14"/>
                  </a:cubicBezTo>
                  <a:cubicBezTo>
                    <a:pt x="45" y="14"/>
                    <a:pt x="45" y="14"/>
                    <a:pt x="45" y="14"/>
                  </a:cubicBezTo>
                  <a:cubicBezTo>
                    <a:pt x="45" y="12"/>
                    <a:pt x="44" y="10"/>
                    <a:pt x="32" y="10"/>
                  </a:cubicBezTo>
                  <a:cubicBezTo>
                    <a:pt x="19" y="10"/>
                    <a:pt x="18" y="12"/>
                    <a:pt x="18" y="14"/>
                  </a:cubicBezTo>
                  <a:cubicBezTo>
                    <a:pt x="18" y="14"/>
                    <a:pt x="18" y="14"/>
                    <a:pt x="18" y="14"/>
                  </a:cubicBezTo>
                  <a:cubicBezTo>
                    <a:pt x="0" y="14"/>
                    <a:pt x="0" y="14"/>
                    <a:pt x="0" y="14"/>
                  </a:cubicBezTo>
                  <a:cubicBezTo>
                    <a:pt x="0" y="14"/>
                    <a:pt x="0" y="14"/>
                    <a:pt x="0" y="14"/>
                  </a:cubicBezTo>
                  <a:cubicBezTo>
                    <a:pt x="0" y="11"/>
                    <a:pt x="4" y="0"/>
                    <a:pt x="32" y="0"/>
                  </a:cubicBezTo>
                  <a:cubicBezTo>
                    <a:pt x="59" y="0"/>
                    <a:pt x="64" y="11"/>
                    <a:pt x="64" y="14"/>
                  </a:cubicBezTo>
                  <a:close/>
                  <a:moveTo>
                    <a:pt x="0" y="20"/>
                  </a:moveTo>
                  <a:cubicBezTo>
                    <a:pt x="0" y="15"/>
                    <a:pt x="0" y="15"/>
                    <a:pt x="0" y="15"/>
                  </a:cubicBezTo>
                  <a:cubicBezTo>
                    <a:pt x="18" y="15"/>
                    <a:pt x="18" y="15"/>
                    <a:pt x="18" y="15"/>
                  </a:cubicBezTo>
                  <a:cubicBezTo>
                    <a:pt x="18" y="20"/>
                    <a:pt x="18" y="20"/>
                    <a:pt x="18" y="20"/>
                  </a:cubicBezTo>
                  <a:cubicBezTo>
                    <a:pt x="18" y="21"/>
                    <a:pt x="17" y="22"/>
                    <a:pt x="16" y="22"/>
                  </a:cubicBezTo>
                  <a:cubicBezTo>
                    <a:pt x="2" y="22"/>
                    <a:pt x="2" y="22"/>
                    <a:pt x="2" y="22"/>
                  </a:cubicBezTo>
                  <a:cubicBezTo>
                    <a:pt x="1" y="22"/>
                    <a:pt x="0" y="21"/>
                    <a:pt x="0" y="20"/>
                  </a:cubicBezTo>
                  <a:close/>
                  <a:moveTo>
                    <a:pt x="9" y="35"/>
                  </a:moveTo>
                  <a:cubicBezTo>
                    <a:pt x="9" y="36"/>
                    <a:pt x="8" y="36"/>
                    <a:pt x="8" y="36"/>
                  </a:cubicBezTo>
                  <a:cubicBezTo>
                    <a:pt x="1" y="36"/>
                    <a:pt x="1" y="36"/>
                    <a:pt x="1" y="36"/>
                  </a:cubicBezTo>
                  <a:cubicBezTo>
                    <a:pt x="0" y="36"/>
                    <a:pt x="0" y="36"/>
                    <a:pt x="0" y="35"/>
                  </a:cubicBezTo>
                  <a:cubicBezTo>
                    <a:pt x="0" y="28"/>
                    <a:pt x="0" y="28"/>
                    <a:pt x="0" y="28"/>
                  </a:cubicBezTo>
                  <a:cubicBezTo>
                    <a:pt x="0" y="27"/>
                    <a:pt x="0" y="27"/>
                    <a:pt x="1" y="27"/>
                  </a:cubicBezTo>
                  <a:cubicBezTo>
                    <a:pt x="8" y="27"/>
                    <a:pt x="8" y="27"/>
                    <a:pt x="8" y="27"/>
                  </a:cubicBezTo>
                  <a:cubicBezTo>
                    <a:pt x="8" y="27"/>
                    <a:pt x="9" y="27"/>
                    <a:pt x="9" y="28"/>
                  </a:cubicBezTo>
                  <a:lnTo>
                    <a:pt x="9" y="35"/>
                  </a:lnTo>
                  <a:close/>
                  <a:moveTo>
                    <a:pt x="16" y="49"/>
                  </a:moveTo>
                  <a:cubicBezTo>
                    <a:pt x="16" y="49"/>
                    <a:pt x="15" y="50"/>
                    <a:pt x="15" y="50"/>
                  </a:cubicBezTo>
                  <a:cubicBezTo>
                    <a:pt x="8" y="50"/>
                    <a:pt x="8" y="50"/>
                    <a:pt x="8" y="50"/>
                  </a:cubicBezTo>
                  <a:cubicBezTo>
                    <a:pt x="7" y="50"/>
                    <a:pt x="7" y="49"/>
                    <a:pt x="7" y="49"/>
                  </a:cubicBezTo>
                  <a:cubicBezTo>
                    <a:pt x="7" y="42"/>
                    <a:pt x="7" y="42"/>
                    <a:pt x="7" y="42"/>
                  </a:cubicBezTo>
                  <a:cubicBezTo>
                    <a:pt x="7" y="41"/>
                    <a:pt x="7" y="41"/>
                    <a:pt x="8" y="41"/>
                  </a:cubicBezTo>
                  <a:cubicBezTo>
                    <a:pt x="15" y="41"/>
                    <a:pt x="15" y="41"/>
                    <a:pt x="15" y="41"/>
                  </a:cubicBezTo>
                  <a:cubicBezTo>
                    <a:pt x="15" y="41"/>
                    <a:pt x="16" y="41"/>
                    <a:pt x="16" y="42"/>
                  </a:cubicBezTo>
                  <a:lnTo>
                    <a:pt x="16" y="49"/>
                  </a:lnTo>
                  <a:close/>
                  <a:moveTo>
                    <a:pt x="23" y="35"/>
                  </a:moveTo>
                  <a:cubicBezTo>
                    <a:pt x="23" y="36"/>
                    <a:pt x="22" y="36"/>
                    <a:pt x="21" y="36"/>
                  </a:cubicBezTo>
                  <a:cubicBezTo>
                    <a:pt x="15" y="36"/>
                    <a:pt x="15" y="36"/>
                    <a:pt x="15" y="36"/>
                  </a:cubicBezTo>
                  <a:cubicBezTo>
                    <a:pt x="14" y="36"/>
                    <a:pt x="13" y="36"/>
                    <a:pt x="13" y="35"/>
                  </a:cubicBezTo>
                  <a:cubicBezTo>
                    <a:pt x="13" y="28"/>
                    <a:pt x="13" y="28"/>
                    <a:pt x="13" y="28"/>
                  </a:cubicBezTo>
                  <a:cubicBezTo>
                    <a:pt x="13" y="27"/>
                    <a:pt x="14" y="27"/>
                    <a:pt x="15" y="27"/>
                  </a:cubicBezTo>
                  <a:cubicBezTo>
                    <a:pt x="21" y="27"/>
                    <a:pt x="21" y="27"/>
                    <a:pt x="21" y="27"/>
                  </a:cubicBezTo>
                  <a:cubicBezTo>
                    <a:pt x="22" y="27"/>
                    <a:pt x="23" y="27"/>
                    <a:pt x="23" y="28"/>
                  </a:cubicBezTo>
                  <a:lnTo>
                    <a:pt x="23" y="35"/>
                  </a:lnTo>
                  <a:close/>
                  <a:moveTo>
                    <a:pt x="29" y="49"/>
                  </a:moveTo>
                  <a:cubicBezTo>
                    <a:pt x="29" y="49"/>
                    <a:pt x="29" y="50"/>
                    <a:pt x="28" y="50"/>
                  </a:cubicBezTo>
                  <a:cubicBezTo>
                    <a:pt x="21" y="50"/>
                    <a:pt x="21" y="50"/>
                    <a:pt x="21" y="50"/>
                  </a:cubicBezTo>
                  <a:cubicBezTo>
                    <a:pt x="21" y="50"/>
                    <a:pt x="20" y="49"/>
                    <a:pt x="20" y="49"/>
                  </a:cubicBezTo>
                  <a:cubicBezTo>
                    <a:pt x="20" y="42"/>
                    <a:pt x="20" y="42"/>
                    <a:pt x="20" y="42"/>
                  </a:cubicBezTo>
                  <a:cubicBezTo>
                    <a:pt x="20" y="41"/>
                    <a:pt x="21" y="41"/>
                    <a:pt x="21" y="41"/>
                  </a:cubicBezTo>
                  <a:cubicBezTo>
                    <a:pt x="28" y="41"/>
                    <a:pt x="28" y="41"/>
                    <a:pt x="28" y="41"/>
                  </a:cubicBezTo>
                  <a:cubicBezTo>
                    <a:pt x="29" y="41"/>
                    <a:pt x="29" y="41"/>
                    <a:pt x="29" y="42"/>
                  </a:cubicBezTo>
                  <a:lnTo>
                    <a:pt x="29" y="49"/>
                  </a:lnTo>
                  <a:close/>
                  <a:moveTo>
                    <a:pt x="36" y="35"/>
                  </a:moveTo>
                  <a:cubicBezTo>
                    <a:pt x="36" y="36"/>
                    <a:pt x="36" y="36"/>
                    <a:pt x="35" y="36"/>
                  </a:cubicBezTo>
                  <a:cubicBezTo>
                    <a:pt x="28" y="36"/>
                    <a:pt x="28" y="36"/>
                    <a:pt x="28" y="36"/>
                  </a:cubicBezTo>
                  <a:cubicBezTo>
                    <a:pt x="28" y="36"/>
                    <a:pt x="27" y="36"/>
                    <a:pt x="27" y="35"/>
                  </a:cubicBezTo>
                  <a:cubicBezTo>
                    <a:pt x="27" y="28"/>
                    <a:pt x="27" y="28"/>
                    <a:pt x="27" y="28"/>
                  </a:cubicBezTo>
                  <a:cubicBezTo>
                    <a:pt x="27" y="27"/>
                    <a:pt x="28" y="27"/>
                    <a:pt x="28" y="27"/>
                  </a:cubicBezTo>
                  <a:cubicBezTo>
                    <a:pt x="35" y="27"/>
                    <a:pt x="35" y="27"/>
                    <a:pt x="35" y="27"/>
                  </a:cubicBezTo>
                  <a:cubicBezTo>
                    <a:pt x="36" y="27"/>
                    <a:pt x="36" y="27"/>
                    <a:pt x="36" y="28"/>
                  </a:cubicBezTo>
                  <a:lnTo>
                    <a:pt x="36" y="35"/>
                  </a:lnTo>
                  <a:close/>
                  <a:moveTo>
                    <a:pt x="43" y="49"/>
                  </a:moveTo>
                  <a:cubicBezTo>
                    <a:pt x="43" y="49"/>
                    <a:pt x="43" y="50"/>
                    <a:pt x="42" y="50"/>
                  </a:cubicBezTo>
                  <a:cubicBezTo>
                    <a:pt x="35" y="50"/>
                    <a:pt x="35" y="50"/>
                    <a:pt x="35" y="50"/>
                  </a:cubicBezTo>
                  <a:cubicBezTo>
                    <a:pt x="35" y="50"/>
                    <a:pt x="34" y="49"/>
                    <a:pt x="34" y="49"/>
                  </a:cubicBezTo>
                  <a:cubicBezTo>
                    <a:pt x="34" y="42"/>
                    <a:pt x="34" y="42"/>
                    <a:pt x="34" y="42"/>
                  </a:cubicBezTo>
                  <a:cubicBezTo>
                    <a:pt x="34" y="41"/>
                    <a:pt x="35" y="41"/>
                    <a:pt x="35" y="41"/>
                  </a:cubicBezTo>
                  <a:cubicBezTo>
                    <a:pt x="42" y="41"/>
                    <a:pt x="42" y="41"/>
                    <a:pt x="42" y="41"/>
                  </a:cubicBezTo>
                  <a:cubicBezTo>
                    <a:pt x="43" y="41"/>
                    <a:pt x="43" y="41"/>
                    <a:pt x="43" y="42"/>
                  </a:cubicBezTo>
                  <a:lnTo>
                    <a:pt x="43" y="49"/>
                  </a:lnTo>
                  <a:close/>
                  <a:moveTo>
                    <a:pt x="50" y="35"/>
                  </a:moveTo>
                  <a:cubicBezTo>
                    <a:pt x="50" y="36"/>
                    <a:pt x="50" y="36"/>
                    <a:pt x="49" y="36"/>
                  </a:cubicBezTo>
                  <a:cubicBezTo>
                    <a:pt x="42" y="36"/>
                    <a:pt x="42" y="36"/>
                    <a:pt x="42" y="36"/>
                  </a:cubicBezTo>
                  <a:cubicBezTo>
                    <a:pt x="41" y="36"/>
                    <a:pt x="41" y="36"/>
                    <a:pt x="41" y="35"/>
                  </a:cubicBezTo>
                  <a:cubicBezTo>
                    <a:pt x="41" y="28"/>
                    <a:pt x="41" y="28"/>
                    <a:pt x="41" y="28"/>
                  </a:cubicBezTo>
                  <a:cubicBezTo>
                    <a:pt x="41" y="27"/>
                    <a:pt x="41" y="27"/>
                    <a:pt x="42" y="27"/>
                  </a:cubicBezTo>
                  <a:cubicBezTo>
                    <a:pt x="49" y="27"/>
                    <a:pt x="49" y="27"/>
                    <a:pt x="49" y="27"/>
                  </a:cubicBezTo>
                  <a:cubicBezTo>
                    <a:pt x="50" y="27"/>
                    <a:pt x="50" y="27"/>
                    <a:pt x="50" y="28"/>
                  </a:cubicBezTo>
                  <a:lnTo>
                    <a:pt x="50" y="35"/>
                  </a:lnTo>
                  <a:close/>
                  <a:moveTo>
                    <a:pt x="64" y="20"/>
                  </a:moveTo>
                  <a:cubicBezTo>
                    <a:pt x="64" y="21"/>
                    <a:pt x="63" y="22"/>
                    <a:pt x="61" y="22"/>
                  </a:cubicBezTo>
                  <a:cubicBezTo>
                    <a:pt x="48" y="22"/>
                    <a:pt x="48" y="22"/>
                    <a:pt x="48" y="22"/>
                  </a:cubicBezTo>
                  <a:cubicBezTo>
                    <a:pt x="46" y="22"/>
                    <a:pt x="45" y="21"/>
                    <a:pt x="45" y="20"/>
                  </a:cubicBezTo>
                  <a:cubicBezTo>
                    <a:pt x="45" y="15"/>
                    <a:pt x="45" y="15"/>
                    <a:pt x="45" y="15"/>
                  </a:cubicBezTo>
                  <a:cubicBezTo>
                    <a:pt x="64" y="15"/>
                    <a:pt x="64" y="15"/>
                    <a:pt x="64" y="15"/>
                  </a:cubicBezTo>
                  <a:lnTo>
                    <a:pt x="64" y="20"/>
                  </a:lnTo>
                  <a:close/>
                  <a:moveTo>
                    <a:pt x="57" y="49"/>
                  </a:moveTo>
                  <a:cubicBezTo>
                    <a:pt x="57" y="49"/>
                    <a:pt x="56" y="50"/>
                    <a:pt x="56" y="50"/>
                  </a:cubicBezTo>
                  <a:cubicBezTo>
                    <a:pt x="49" y="50"/>
                    <a:pt x="49" y="50"/>
                    <a:pt x="49" y="50"/>
                  </a:cubicBezTo>
                  <a:cubicBezTo>
                    <a:pt x="48" y="50"/>
                    <a:pt x="48" y="49"/>
                    <a:pt x="48" y="49"/>
                  </a:cubicBezTo>
                  <a:cubicBezTo>
                    <a:pt x="48" y="42"/>
                    <a:pt x="48" y="42"/>
                    <a:pt x="48" y="42"/>
                  </a:cubicBezTo>
                  <a:cubicBezTo>
                    <a:pt x="48" y="41"/>
                    <a:pt x="48" y="41"/>
                    <a:pt x="49" y="41"/>
                  </a:cubicBezTo>
                  <a:cubicBezTo>
                    <a:pt x="56" y="41"/>
                    <a:pt x="56" y="41"/>
                    <a:pt x="56" y="41"/>
                  </a:cubicBezTo>
                  <a:cubicBezTo>
                    <a:pt x="56" y="41"/>
                    <a:pt x="57" y="41"/>
                    <a:pt x="57" y="42"/>
                  </a:cubicBezTo>
                  <a:lnTo>
                    <a:pt x="57" y="49"/>
                  </a:lnTo>
                  <a:close/>
                  <a:moveTo>
                    <a:pt x="64" y="35"/>
                  </a:moveTo>
                  <a:cubicBezTo>
                    <a:pt x="64" y="36"/>
                    <a:pt x="63" y="36"/>
                    <a:pt x="63" y="36"/>
                  </a:cubicBezTo>
                  <a:cubicBezTo>
                    <a:pt x="56" y="36"/>
                    <a:pt x="56" y="36"/>
                    <a:pt x="56" y="36"/>
                  </a:cubicBezTo>
                  <a:cubicBezTo>
                    <a:pt x="55" y="36"/>
                    <a:pt x="55" y="36"/>
                    <a:pt x="55" y="35"/>
                  </a:cubicBezTo>
                  <a:cubicBezTo>
                    <a:pt x="55" y="28"/>
                    <a:pt x="55" y="28"/>
                    <a:pt x="55" y="28"/>
                  </a:cubicBezTo>
                  <a:cubicBezTo>
                    <a:pt x="55" y="27"/>
                    <a:pt x="55" y="27"/>
                    <a:pt x="56" y="27"/>
                  </a:cubicBezTo>
                  <a:cubicBezTo>
                    <a:pt x="63" y="27"/>
                    <a:pt x="63" y="27"/>
                    <a:pt x="63" y="27"/>
                  </a:cubicBezTo>
                  <a:cubicBezTo>
                    <a:pt x="63" y="27"/>
                    <a:pt x="64" y="27"/>
                    <a:pt x="64" y="28"/>
                  </a:cubicBezTo>
                  <a:lnTo>
                    <a:pt x="64" y="35"/>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45" name="Group 195"/>
          <p:cNvGrpSpPr/>
          <p:nvPr/>
        </p:nvGrpSpPr>
        <p:grpSpPr>
          <a:xfrm>
            <a:off x="3647995" y="3062355"/>
            <a:ext cx="1493600" cy="1882342"/>
            <a:chOff x="1388111" y="2459015"/>
            <a:chExt cx="1219200" cy="1536522"/>
          </a:xfrm>
        </p:grpSpPr>
        <p:sp>
          <p:nvSpPr>
            <p:cNvPr id="46" name="Freeform 6"/>
            <p:cNvSpPr>
              <a:spLocks/>
            </p:cNvSpPr>
            <p:nvPr/>
          </p:nvSpPr>
          <p:spPr bwMode="auto">
            <a:xfrm>
              <a:off x="1388111" y="2459015"/>
              <a:ext cx="1219200" cy="153652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117692" tIns="58846" rIns="117692" bIns="58846" numCol="1" anchor="t" anchorCtr="0" compatLnSpc="1">
              <a:prstTxWarp prst="textNoShape">
                <a:avLst/>
              </a:prstTxWarp>
            </a:bodyPr>
            <a:lstStyle/>
            <a:p>
              <a:endParaRPr lang="en-US" sz="1648">
                <a:solidFill>
                  <a:sysClr val="windowText" lastClr="000000"/>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7" name="Freeform 142"/>
            <p:cNvSpPr>
              <a:spLocks noEditPoints="1"/>
            </p:cNvSpPr>
            <p:nvPr/>
          </p:nvSpPr>
          <p:spPr bwMode="auto">
            <a:xfrm>
              <a:off x="1881030" y="3714750"/>
              <a:ext cx="233363" cy="180975"/>
            </a:xfrm>
            <a:custGeom>
              <a:avLst/>
              <a:gdLst/>
              <a:ahLst/>
              <a:cxnLst>
                <a:cxn ang="0">
                  <a:pos x="68" y="51"/>
                </a:cxn>
                <a:cxn ang="0">
                  <a:pos x="66" y="53"/>
                </a:cxn>
                <a:cxn ang="0">
                  <a:pos x="3" y="53"/>
                </a:cxn>
                <a:cxn ang="0">
                  <a:pos x="0" y="51"/>
                </a:cxn>
                <a:cxn ang="0">
                  <a:pos x="0" y="46"/>
                </a:cxn>
                <a:cxn ang="0">
                  <a:pos x="3" y="43"/>
                </a:cxn>
                <a:cxn ang="0">
                  <a:pos x="66" y="43"/>
                </a:cxn>
                <a:cxn ang="0">
                  <a:pos x="68" y="46"/>
                </a:cxn>
                <a:cxn ang="0">
                  <a:pos x="68" y="51"/>
                </a:cxn>
                <a:cxn ang="0">
                  <a:pos x="64" y="21"/>
                </a:cxn>
                <a:cxn ang="0">
                  <a:pos x="61" y="24"/>
                </a:cxn>
                <a:cxn ang="0">
                  <a:pos x="8" y="24"/>
                </a:cxn>
                <a:cxn ang="0">
                  <a:pos x="5" y="21"/>
                </a:cxn>
                <a:cxn ang="0">
                  <a:pos x="5" y="17"/>
                </a:cxn>
                <a:cxn ang="0">
                  <a:pos x="8" y="14"/>
                </a:cxn>
                <a:cxn ang="0">
                  <a:pos x="61" y="14"/>
                </a:cxn>
                <a:cxn ang="0">
                  <a:pos x="64" y="17"/>
                </a:cxn>
                <a:cxn ang="0">
                  <a:pos x="64" y="21"/>
                </a:cxn>
                <a:cxn ang="0">
                  <a:pos x="54" y="36"/>
                </a:cxn>
                <a:cxn ang="0">
                  <a:pos x="51" y="38"/>
                </a:cxn>
                <a:cxn ang="0">
                  <a:pos x="17" y="38"/>
                </a:cxn>
                <a:cxn ang="0">
                  <a:pos x="15" y="36"/>
                </a:cxn>
                <a:cxn ang="0">
                  <a:pos x="15" y="31"/>
                </a:cxn>
                <a:cxn ang="0">
                  <a:pos x="17" y="29"/>
                </a:cxn>
                <a:cxn ang="0">
                  <a:pos x="51" y="29"/>
                </a:cxn>
                <a:cxn ang="0">
                  <a:pos x="54" y="31"/>
                </a:cxn>
                <a:cxn ang="0">
                  <a:pos x="54" y="36"/>
                </a:cxn>
                <a:cxn ang="0">
                  <a:pos x="49" y="7"/>
                </a:cxn>
                <a:cxn ang="0">
                  <a:pos x="47" y="9"/>
                </a:cxn>
                <a:cxn ang="0">
                  <a:pos x="22" y="9"/>
                </a:cxn>
                <a:cxn ang="0">
                  <a:pos x="20" y="7"/>
                </a:cxn>
                <a:cxn ang="0">
                  <a:pos x="20" y="2"/>
                </a:cxn>
                <a:cxn ang="0">
                  <a:pos x="22" y="0"/>
                </a:cxn>
                <a:cxn ang="0">
                  <a:pos x="47" y="0"/>
                </a:cxn>
                <a:cxn ang="0">
                  <a:pos x="49" y="2"/>
                </a:cxn>
                <a:cxn ang="0">
                  <a:pos x="49" y="7"/>
                </a:cxn>
              </a:cxnLst>
              <a:rect l="0" t="0" r="r" b="b"/>
              <a:pathLst>
                <a:path w="68" h="53">
                  <a:moveTo>
                    <a:pt x="68" y="51"/>
                  </a:moveTo>
                  <a:cubicBezTo>
                    <a:pt x="68" y="52"/>
                    <a:pt x="67" y="53"/>
                    <a:pt x="66" y="53"/>
                  </a:cubicBezTo>
                  <a:cubicBezTo>
                    <a:pt x="3" y="53"/>
                    <a:pt x="3" y="53"/>
                    <a:pt x="3" y="53"/>
                  </a:cubicBezTo>
                  <a:cubicBezTo>
                    <a:pt x="2" y="53"/>
                    <a:pt x="0" y="52"/>
                    <a:pt x="0" y="51"/>
                  </a:cubicBezTo>
                  <a:cubicBezTo>
                    <a:pt x="0" y="46"/>
                    <a:pt x="0" y="46"/>
                    <a:pt x="0" y="46"/>
                  </a:cubicBezTo>
                  <a:cubicBezTo>
                    <a:pt x="0" y="44"/>
                    <a:pt x="2" y="43"/>
                    <a:pt x="3" y="43"/>
                  </a:cubicBezTo>
                  <a:cubicBezTo>
                    <a:pt x="66" y="43"/>
                    <a:pt x="66" y="43"/>
                    <a:pt x="66" y="43"/>
                  </a:cubicBezTo>
                  <a:cubicBezTo>
                    <a:pt x="67" y="43"/>
                    <a:pt x="68" y="44"/>
                    <a:pt x="68" y="46"/>
                  </a:cubicBezTo>
                  <a:lnTo>
                    <a:pt x="68" y="51"/>
                  </a:lnTo>
                  <a:close/>
                  <a:moveTo>
                    <a:pt x="64" y="21"/>
                  </a:moveTo>
                  <a:cubicBezTo>
                    <a:pt x="64" y="23"/>
                    <a:pt x="63" y="24"/>
                    <a:pt x="61" y="24"/>
                  </a:cubicBezTo>
                  <a:cubicBezTo>
                    <a:pt x="8" y="24"/>
                    <a:pt x="8" y="24"/>
                    <a:pt x="8" y="24"/>
                  </a:cubicBezTo>
                  <a:cubicBezTo>
                    <a:pt x="6" y="24"/>
                    <a:pt x="5" y="23"/>
                    <a:pt x="5" y="21"/>
                  </a:cubicBezTo>
                  <a:cubicBezTo>
                    <a:pt x="5" y="17"/>
                    <a:pt x="5" y="17"/>
                    <a:pt x="5" y="17"/>
                  </a:cubicBezTo>
                  <a:cubicBezTo>
                    <a:pt x="5" y="15"/>
                    <a:pt x="6" y="14"/>
                    <a:pt x="8" y="14"/>
                  </a:cubicBezTo>
                  <a:cubicBezTo>
                    <a:pt x="61" y="14"/>
                    <a:pt x="61" y="14"/>
                    <a:pt x="61" y="14"/>
                  </a:cubicBezTo>
                  <a:cubicBezTo>
                    <a:pt x="63" y="14"/>
                    <a:pt x="64" y="15"/>
                    <a:pt x="64" y="17"/>
                  </a:cubicBezTo>
                  <a:lnTo>
                    <a:pt x="64" y="21"/>
                  </a:lnTo>
                  <a:close/>
                  <a:moveTo>
                    <a:pt x="54" y="36"/>
                  </a:moveTo>
                  <a:cubicBezTo>
                    <a:pt x="54" y="37"/>
                    <a:pt x="53" y="38"/>
                    <a:pt x="51" y="38"/>
                  </a:cubicBezTo>
                  <a:cubicBezTo>
                    <a:pt x="17" y="38"/>
                    <a:pt x="17" y="38"/>
                    <a:pt x="17" y="38"/>
                  </a:cubicBezTo>
                  <a:cubicBezTo>
                    <a:pt x="16" y="38"/>
                    <a:pt x="15" y="37"/>
                    <a:pt x="15" y="36"/>
                  </a:cubicBezTo>
                  <a:cubicBezTo>
                    <a:pt x="15" y="31"/>
                    <a:pt x="15" y="31"/>
                    <a:pt x="15" y="31"/>
                  </a:cubicBezTo>
                  <a:cubicBezTo>
                    <a:pt x="15" y="30"/>
                    <a:pt x="16" y="29"/>
                    <a:pt x="17" y="29"/>
                  </a:cubicBezTo>
                  <a:cubicBezTo>
                    <a:pt x="51" y="29"/>
                    <a:pt x="51" y="29"/>
                    <a:pt x="51" y="29"/>
                  </a:cubicBezTo>
                  <a:cubicBezTo>
                    <a:pt x="53" y="29"/>
                    <a:pt x="54" y="30"/>
                    <a:pt x="54" y="31"/>
                  </a:cubicBezTo>
                  <a:lnTo>
                    <a:pt x="54" y="36"/>
                  </a:lnTo>
                  <a:close/>
                  <a:moveTo>
                    <a:pt x="49" y="7"/>
                  </a:moveTo>
                  <a:cubicBezTo>
                    <a:pt x="49" y="8"/>
                    <a:pt x="48" y="9"/>
                    <a:pt x="47" y="9"/>
                  </a:cubicBezTo>
                  <a:cubicBezTo>
                    <a:pt x="22" y="9"/>
                    <a:pt x="22" y="9"/>
                    <a:pt x="22" y="9"/>
                  </a:cubicBezTo>
                  <a:cubicBezTo>
                    <a:pt x="21" y="9"/>
                    <a:pt x="20" y="8"/>
                    <a:pt x="20" y="7"/>
                  </a:cubicBezTo>
                  <a:cubicBezTo>
                    <a:pt x="20" y="2"/>
                    <a:pt x="20" y="2"/>
                    <a:pt x="20" y="2"/>
                  </a:cubicBezTo>
                  <a:cubicBezTo>
                    <a:pt x="20" y="1"/>
                    <a:pt x="21" y="0"/>
                    <a:pt x="22" y="0"/>
                  </a:cubicBezTo>
                  <a:cubicBezTo>
                    <a:pt x="47" y="0"/>
                    <a:pt x="47" y="0"/>
                    <a:pt x="47" y="0"/>
                  </a:cubicBezTo>
                  <a:cubicBezTo>
                    <a:pt x="48" y="0"/>
                    <a:pt x="49" y="1"/>
                    <a:pt x="49" y="2"/>
                  </a:cubicBezTo>
                  <a:lnTo>
                    <a:pt x="49" y="7"/>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70" name="TextBox 69"/>
          <p:cNvSpPr txBox="1"/>
          <p:nvPr/>
        </p:nvSpPr>
        <p:spPr>
          <a:xfrm>
            <a:off x="3416059" y="5027081"/>
            <a:ext cx="1957473" cy="1614321"/>
          </a:xfrm>
          <a:prstGeom prst="rect">
            <a:avLst/>
          </a:prstGeom>
          <a:noFill/>
        </p:spPr>
        <p:txBody>
          <a:bodyPr wrap="square" rtlCol="0">
            <a:spAutoFit/>
          </a:bodyPr>
          <a:lstStyle/>
          <a:p>
            <a:pPr algn="ctr"/>
            <a:r>
              <a:rPr lang="en-US" sz="1802"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Project status</a:t>
            </a:r>
          </a:p>
          <a:p>
            <a:pPr algn="ct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 the first true generator on the Internet. </a:t>
            </a:r>
          </a:p>
        </p:txBody>
      </p:sp>
      <p:grpSp>
        <p:nvGrpSpPr>
          <p:cNvPr id="15" name="Group 14"/>
          <p:cNvGrpSpPr/>
          <p:nvPr/>
        </p:nvGrpSpPr>
        <p:grpSpPr>
          <a:xfrm>
            <a:off x="5922647" y="2073416"/>
            <a:ext cx="1013457" cy="1013457"/>
            <a:chOff x="4178300" y="1689100"/>
            <a:chExt cx="787400" cy="787400"/>
          </a:xfrm>
        </p:grpSpPr>
        <p:grpSp>
          <p:nvGrpSpPr>
            <p:cNvPr id="16" name="Group 16"/>
            <p:cNvGrpSpPr/>
            <p:nvPr/>
          </p:nvGrpSpPr>
          <p:grpSpPr>
            <a:xfrm>
              <a:off x="4178300" y="1689100"/>
              <a:ext cx="787400" cy="787400"/>
              <a:chOff x="4343400" y="1854885"/>
              <a:chExt cx="457200" cy="457200"/>
            </a:xfrm>
          </p:grpSpPr>
          <p:sp>
            <p:nvSpPr>
              <p:cNvPr id="18" name="Oval 17"/>
              <p:cNvSpPr/>
              <p:nvPr/>
            </p:nvSpPr>
            <p:spPr>
              <a:xfrm>
                <a:off x="4343400" y="1854885"/>
                <a:ext cx="457200" cy="457200"/>
              </a:xfrm>
              <a:prstGeom prst="ellipse">
                <a:avLst/>
              </a:prstGeom>
              <a:solidFill>
                <a:schemeClr val="bg1"/>
              </a:solidFill>
              <a:ln>
                <a:solidFill>
                  <a:schemeClr val="accent3"/>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9" name="Oval 18"/>
              <p:cNvSpPr/>
              <p:nvPr/>
            </p:nvSpPr>
            <p:spPr>
              <a:xfrm>
                <a:off x="4408030" y="1919516"/>
                <a:ext cx="327939" cy="327939"/>
              </a:xfrm>
              <a:prstGeom prst="ellipse">
                <a:avLst/>
              </a:prstGeom>
              <a:solidFill>
                <a:schemeClr val="accent3"/>
              </a:solidFill>
              <a:ln>
                <a:solidFill>
                  <a:schemeClr val="accent3"/>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17" name="Freeform 171"/>
            <p:cNvSpPr>
              <a:spLocks/>
            </p:cNvSpPr>
            <p:nvPr/>
          </p:nvSpPr>
          <p:spPr bwMode="auto">
            <a:xfrm>
              <a:off x="4429954" y="1979868"/>
              <a:ext cx="284092" cy="205864"/>
            </a:xfrm>
            <a:custGeom>
              <a:avLst/>
              <a:gdLst/>
              <a:ahLst/>
              <a:cxnLst>
                <a:cxn ang="0">
                  <a:pos x="64" y="42"/>
                </a:cxn>
                <a:cxn ang="0">
                  <a:pos x="62" y="44"/>
                </a:cxn>
                <a:cxn ang="0">
                  <a:pos x="61" y="45"/>
                </a:cxn>
                <a:cxn ang="0">
                  <a:pos x="60" y="44"/>
                </a:cxn>
                <a:cxn ang="0">
                  <a:pos x="45" y="30"/>
                </a:cxn>
                <a:cxn ang="0">
                  <a:pos x="45" y="36"/>
                </a:cxn>
                <a:cxn ang="0">
                  <a:pos x="35" y="46"/>
                </a:cxn>
                <a:cxn ang="0">
                  <a:pos x="10" y="46"/>
                </a:cxn>
                <a:cxn ang="0">
                  <a:pos x="0" y="36"/>
                </a:cxn>
                <a:cxn ang="0">
                  <a:pos x="0" y="10"/>
                </a:cxn>
                <a:cxn ang="0">
                  <a:pos x="10" y="0"/>
                </a:cxn>
                <a:cxn ang="0">
                  <a:pos x="35" y="0"/>
                </a:cxn>
                <a:cxn ang="0">
                  <a:pos x="45" y="10"/>
                </a:cxn>
                <a:cxn ang="0">
                  <a:pos x="45" y="16"/>
                </a:cxn>
                <a:cxn ang="0">
                  <a:pos x="60" y="2"/>
                </a:cxn>
                <a:cxn ang="0">
                  <a:pos x="61" y="1"/>
                </a:cxn>
                <a:cxn ang="0">
                  <a:pos x="62" y="1"/>
                </a:cxn>
                <a:cxn ang="0">
                  <a:pos x="64" y="4"/>
                </a:cxn>
                <a:cxn ang="0">
                  <a:pos x="64" y="42"/>
                </a:cxn>
              </a:cxnLst>
              <a:rect l="0" t="0" r="r" b="b"/>
              <a:pathLst>
                <a:path w="64" h="46">
                  <a:moveTo>
                    <a:pt x="64" y="42"/>
                  </a:moveTo>
                  <a:cubicBezTo>
                    <a:pt x="64" y="43"/>
                    <a:pt x="63" y="44"/>
                    <a:pt x="62" y="44"/>
                  </a:cubicBezTo>
                  <a:cubicBezTo>
                    <a:pt x="62" y="45"/>
                    <a:pt x="62" y="45"/>
                    <a:pt x="61" y="45"/>
                  </a:cubicBezTo>
                  <a:cubicBezTo>
                    <a:pt x="61" y="45"/>
                    <a:pt x="60" y="44"/>
                    <a:pt x="60" y="44"/>
                  </a:cubicBezTo>
                  <a:cubicBezTo>
                    <a:pt x="45" y="30"/>
                    <a:pt x="45" y="30"/>
                    <a:pt x="45" y="30"/>
                  </a:cubicBezTo>
                  <a:cubicBezTo>
                    <a:pt x="45" y="36"/>
                    <a:pt x="45" y="36"/>
                    <a:pt x="45" y="36"/>
                  </a:cubicBezTo>
                  <a:cubicBezTo>
                    <a:pt x="45" y="41"/>
                    <a:pt x="41" y="46"/>
                    <a:pt x="35" y="46"/>
                  </a:cubicBezTo>
                  <a:cubicBezTo>
                    <a:pt x="10" y="46"/>
                    <a:pt x="10" y="46"/>
                    <a:pt x="10" y="46"/>
                  </a:cubicBezTo>
                  <a:cubicBezTo>
                    <a:pt x="4" y="46"/>
                    <a:pt x="0" y="41"/>
                    <a:pt x="0" y="36"/>
                  </a:cubicBezTo>
                  <a:cubicBezTo>
                    <a:pt x="0" y="10"/>
                    <a:pt x="0" y="10"/>
                    <a:pt x="0" y="10"/>
                  </a:cubicBezTo>
                  <a:cubicBezTo>
                    <a:pt x="0" y="5"/>
                    <a:pt x="4" y="0"/>
                    <a:pt x="10" y="0"/>
                  </a:cubicBezTo>
                  <a:cubicBezTo>
                    <a:pt x="35" y="0"/>
                    <a:pt x="35" y="0"/>
                    <a:pt x="35" y="0"/>
                  </a:cubicBezTo>
                  <a:cubicBezTo>
                    <a:pt x="41" y="0"/>
                    <a:pt x="45" y="5"/>
                    <a:pt x="45" y="10"/>
                  </a:cubicBezTo>
                  <a:cubicBezTo>
                    <a:pt x="45" y="16"/>
                    <a:pt x="45" y="16"/>
                    <a:pt x="45" y="16"/>
                  </a:cubicBezTo>
                  <a:cubicBezTo>
                    <a:pt x="60" y="2"/>
                    <a:pt x="60" y="2"/>
                    <a:pt x="60" y="2"/>
                  </a:cubicBezTo>
                  <a:cubicBezTo>
                    <a:pt x="60" y="1"/>
                    <a:pt x="61" y="1"/>
                    <a:pt x="61" y="1"/>
                  </a:cubicBezTo>
                  <a:cubicBezTo>
                    <a:pt x="62" y="1"/>
                    <a:pt x="62" y="1"/>
                    <a:pt x="62" y="1"/>
                  </a:cubicBezTo>
                  <a:cubicBezTo>
                    <a:pt x="63" y="2"/>
                    <a:pt x="64" y="3"/>
                    <a:pt x="64" y="4"/>
                  </a:cubicBezTo>
                  <a:lnTo>
                    <a:pt x="64" y="42"/>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36" name="Group 195"/>
          <p:cNvGrpSpPr/>
          <p:nvPr/>
        </p:nvGrpSpPr>
        <p:grpSpPr>
          <a:xfrm>
            <a:off x="5682576" y="3062355"/>
            <a:ext cx="1493600" cy="1882342"/>
            <a:chOff x="1388111" y="2459015"/>
            <a:chExt cx="1219200" cy="1536522"/>
          </a:xfrm>
        </p:grpSpPr>
        <p:sp>
          <p:nvSpPr>
            <p:cNvPr id="37" name="Freeform 6"/>
            <p:cNvSpPr>
              <a:spLocks/>
            </p:cNvSpPr>
            <p:nvPr/>
          </p:nvSpPr>
          <p:spPr bwMode="auto">
            <a:xfrm>
              <a:off x="1388111" y="2459015"/>
              <a:ext cx="1219200" cy="153652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117692" tIns="58846" rIns="117692" bIns="58846" numCol="1" anchor="t" anchorCtr="0" compatLnSpc="1">
              <a:prstTxWarp prst="textNoShape">
                <a:avLst/>
              </a:prstTxWarp>
            </a:bodyPr>
            <a:lstStyle/>
            <a:p>
              <a:endParaRPr lang="en-US" sz="1648">
                <a:solidFill>
                  <a:sysClr val="windowText" lastClr="000000"/>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8" name="Freeform 142"/>
            <p:cNvSpPr>
              <a:spLocks noEditPoints="1"/>
            </p:cNvSpPr>
            <p:nvPr/>
          </p:nvSpPr>
          <p:spPr bwMode="auto">
            <a:xfrm>
              <a:off x="1881030" y="3714750"/>
              <a:ext cx="233363" cy="180975"/>
            </a:xfrm>
            <a:custGeom>
              <a:avLst/>
              <a:gdLst/>
              <a:ahLst/>
              <a:cxnLst>
                <a:cxn ang="0">
                  <a:pos x="68" y="51"/>
                </a:cxn>
                <a:cxn ang="0">
                  <a:pos x="66" y="53"/>
                </a:cxn>
                <a:cxn ang="0">
                  <a:pos x="3" y="53"/>
                </a:cxn>
                <a:cxn ang="0">
                  <a:pos x="0" y="51"/>
                </a:cxn>
                <a:cxn ang="0">
                  <a:pos x="0" y="46"/>
                </a:cxn>
                <a:cxn ang="0">
                  <a:pos x="3" y="43"/>
                </a:cxn>
                <a:cxn ang="0">
                  <a:pos x="66" y="43"/>
                </a:cxn>
                <a:cxn ang="0">
                  <a:pos x="68" y="46"/>
                </a:cxn>
                <a:cxn ang="0">
                  <a:pos x="68" y="51"/>
                </a:cxn>
                <a:cxn ang="0">
                  <a:pos x="64" y="21"/>
                </a:cxn>
                <a:cxn ang="0">
                  <a:pos x="61" y="24"/>
                </a:cxn>
                <a:cxn ang="0">
                  <a:pos x="8" y="24"/>
                </a:cxn>
                <a:cxn ang="0">
                  <a:pos x="5" y="21"/>
                </a:cxn>
                <a:cxn ang="0">
                  <a:pos x="5" y="17"/>
                </a:cxn>
                <a:cxn ang="0">
                  <a:pos x="8" y="14"/>
                </a:cxn>
                <a:cxn ang="0">
                  <a:pos x="61" y="14"/>
                </a:cxn>
                <a:cxn ang="0">
                  <a:pos x="64" y="17"/>
                </a:cxn>
                <a:cxn ang="0">
                  <a:pos x="64" y="21"/>
                </a:cxn>
                <a:cxn ang="0">
                  <a:pos x="54" y="36"/>
                </a:cxn>
                <a:cxn ang="0">
                  <a:pos x="51" y="38"/>
                </a:cxn>
                <a:cxn ang="0">
                  <a:pos x="17" y="38"/>
                </a:cxn>
                <a:cxn ang="0">
                  <a:pos x="15" y="36"/>
                </a:cxn>
                <a:cxn ang="0">
                  <a:pos x="15" y="31"/>
                </a:cxn>
                <a:cxn ang="0">
                  <a:pos x="17" y="29"/>
                </a:cxn>
                <a:cxn ang="0">
                  <a:pos x="51" y="29"/>
                </a:cxn>
                <a:cxn ang="0">
                  <a:pos x="54" y="31"/>
                </a:cxn>
                <a:cxn ang="0">
                  <a:pos x="54" y="36"/>
                </a:cxn>
                <a:cxn ang="0">
                  <a:pos x="49" y="7"/>
                </a:cxn>
                <a:cxn ang="0">
                  <a:pos x="47" y="9"/>
                </a:cxn>
                <a:cxn ang="0">
                  <a:pos x="22" y="9"/>
                </a:cxn>
                <a:cxn ang="0">
                  <a:pos x="20" y="7"/>
                </a:cxn>
                <a:cxn ang="0">
                  <a:pos x="20" y="2"/>
                </a:cxn>
                <a:cxn ang="0">
                  <a:pos x="22" y="0"/>
                </a:cxn>
                <a:cxn ang="0">
                  <a:pos x="47" y="0"/>
                </a:cxn>
                <a:cxn ang="0">
                  <a:pos x="49" y="2"/>
                </a:cxn>
                <a:cxn ang="0">
                  <a:pos x="49" y="7"/>
                </a:cxn>
              </a:cxnLst>
              <a:rect l="0" t="0" r="r" b="b"/>
              <a:pathLst>
                <a:path w="68" h="53">
                  <a:moveTo>
                    <a:pt x="68" y="51"/>
                  </a:moveTo>
                  <a:cubicBezTo>
                    <a:pt x="68" y="52"/>
                    <a:pt x="67" y="53"/>
                    <a:pt x="66" y="53"/>
                  </a:cubicBezTo>
                  <a:cubicBezTo>
                    <a:pt x="3" y="53"/>
                    <a:pt x="3" y="53"/>
                    <a:pt x="3" y="53"/>
                  </a:cubicBezTo>
                  <a:cubicBezTo>
                    <a:pt x="2" y="53"/>
                    <a:pt x="0" y="52"/>
                    <a:pt x="0" y="51"/>
                  </a:cubicBezTo>
                  <a:cubicBezTo>
                    <a:pt x="0" y="46"/>
                    <a:pt x="0" y="46"/>
                    <a:pt x="0" y="46"/>
                  </a:cubicBezTo>
                  <a:cubicBezTo>
                    <a:pt x="0" y="44"/>
                    <a:pt x="2" y="43"/>
                    <a:pt x="3" y="43"/>
                  </a:cubicBezTo>
                  <a:cubicBezTo>
                    <a:pt x="66" y="43"/>
                    <a:pt x="66" y="43"/>
                    <a:pt x="66" y="43"/>
                  </a:cubicBezTo>
                  <a:cubicBezTo>
                    <a:pt x="67" y="43"/>
                    <a:pt x="68" y="44"/>
                    <a:pt x="68" y="46"/>
                  </a:cubicBezTo>
                  <a:lnTo>
                    <a:pt x="68" y="51"/>
                  </a:lnTo>
                  <a:close/>
                  <a:moveTo>
                    <a:pt x="64" y="21"/>
                  </a:moveTo>
                  <a:cubicBezTo>
                    <a:pt x="64" y="23"/>
                    <a:pt x="63" y="24"/>
                    <a:pt x="61" y="24"/>
                  </a:cubicBezTo>
                  <a:cubicBezTo>
                    <a:pt x="8" y="24"/>
                    <a:pt x="8" y="24"/>
                    <a:pt x="8" y="24"/>
                  </a:cubicBezTo>
                  <a:cubicBezTo>
                    <a:pt x="6" y="24"/>
                    <a:pt x="5" y="23"/>
                    <a:pt x="5" y="21"/>
                  </a:cubicBezTo>
                  <a:cubicBezTo>
                    <a:pt x="5" y="17"/>
                    <a:pt x="5" y="17"/>
                    <a:pt x="5" y="17"/>
                  </a:cubicBezTo>
                  <a:cubicBezTo>
                    <a:pt x="5" y="15"/>
                    <a:pt x="6" y="14"/>
                    <a:pt x="8" y="14"/>
                  </a:cubicBezTo>
                  <a:cubicBezTo>
                    <a:pt x="61" y="14"/>
                    <a:pt x="61" y="14"/>
                    <a:pt x="61" y="14"/>
                  </a:cubicBezTo>
                  <a:cubicBezTo>
                    <a:pt x="63" y="14"/>
                    <a:pt x="64" y="15"/>
                    <a:pt x="64" y="17"/>
                  </a:cubicBezTo>
                  <a:lnTo>
                    <a:pt x="64" y="21"/>
                  </a:lnTo>
                  <a:close/>
                  <a:moveTo>
                    <a:pt x="54" y="36"/>
                  </a:moveTo>
                  <a:cubicBezTo>
                    <a:pt x="54" y="37"/>
                    <a:pt x="53" y="38"/>
                    <a:pt x="51" y="38"/>
                  </a:cubicBezTo>
                  <a:cubicBezTo>
                    <a:pt x="17" y="38"/>
                    <a:pt x="17" y="38"/>
                    <a:pt x="17" y="38"/>
                  </a:cubicBezTo>
                  <a:cubicBezTo>
                    <a:pt x="16" y="38"/>
                    <a:pt x="15" y="37"/>
                    <a:pt x="15" y="36"/>
                  </a:cubicBezTo>
                  <a:cubicBezTo>
                    <a:pt x="15" y="31"/>
                    <a:pt x="15" y="31"/>
                    <a:pt x="15" y="31"/>
                  </a:cubicBezTo>
                  <a:cubicBezTo>
                    <a:pt x="15" y="30"/>
                    <a:pt x="16" y="29"/>
                    <a:pt x="17" y="29"/>
                  </a:cubicBezTo>
                  <a:cubicBezTo>
                    <a:pt x="51" y="29"/>
                    <a:pt x="51" y="29"/>
                    <a:pt x="51" y="29"/>
                  </a:cubicBezTo>
                  <a:cubicBezTo>
                    <a:pt x="53" y="29"/>
                    <a:pt x="54" y="30"/>
                    <a:pt x="54" y="31"/>
                  </a:cubicBezTo>
                  <a:lnTo>
                    <a:pt x="54" y="36"/>
                  </a:lnTo>
                  <a:close/>
                  <a:moveTo>
                    <a:pt x="49" y="7"/>
                  </a:moveTo>
                  <a:cubicBezTo>
                    <a:pt x="49" y="8"/>
                    <a:pt x="48" y="9"/>
                    <a:pt x="47" y="9"/>
                  </a:cubicBezTo>
                  <a:cubicBezTo>
                    <a:pt x="22" y="9"/>
                    <a:pt x="22" y="9"/>
                    <a:pt x="22" y="9"/>
                  </a:cubicBezTo>
                  <a:cubicBezTo>
                    <a:pt x="21" y="9"/>
                    <a:pt x="20" y="8"/>
                    <a:pt x="20" y="7"/>
                  </a:cubicBezTo>
                  <a:cubicBezTo>
                    <a:pt x="20" y="2"/>
                    <a:pt x="20" y="2"/>
                    <a:pt x="20" y="2"/>
                  </a:cubicBezTo>
                  <a:cubicBezTo>
                    <a:pt x="20" y="1"/>
                    <a:pt x="21" y="0"/>
                    <a:pt x="22" y="0"/>
                  </a:cubicBezTo>
                  <a:cubicBezTo>
                    <a:pt x="47" y="0"/>
                    <a:pt x="47" y="0"/>
                    <a:pt x="47" y="0"/>
                  </a:cubicBezTo>
                  <a:cubicBezTo>
                    <a:pt x="48" y="0"/>
                    <a:pt x="49" y="1"/>
                    <a:pt x="49" y="2"/>
                  </a:cubicBezTo>
                  <a:lnTo>
                    <a:pt x="49" y="7"/>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71" name="TextBox 70"/>
          <p:cNvSpPr txBox="1"/>
          <p:nvPr/>
        </p:nvSpPr>
        <p:spPr>
          <a:xfrm>
            <a:off x="5450639" y="5027081"/>
            <a:ext cx="1957473" cy="1614321"/>
          </a:xfrm>
          <a:prstGeom prst="rect">
            <a:avLst/>
          </a:prstGeom>
          <a:noFill/>
        </p:spPr>
        <p:txBody>
          <a:bodyPr wrap="square" rtlCol="0">
            <a:spAutoFit/>
          </a:bodyPr>
          <a:lstStyle/>
          <a:p>
            <a:pPr algn="ctr"/>
            <a:r>
              <a:rPr lang="en-US" sz="1802"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Project status</a:t>
            </a:r>
          </a:p>
          <a:p>
            <a:pPr algn="ct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 the first true generator on the Internet. </a:t>
            </a:r>
          </a:p>
        </p:txBody>
      </p:sp>
      <p:grpSp>
        <p:nvGrpSpPr>
          <p:cNvPr id="20" name="Group 19"/>
          <p:cNvGrpSpPr/>
          <p:nvPr/>
        </p:nvGrpSpPr>
        <p:grpSpPr>
          <a:xfrm>
            <a:off x="7957227" y="2073416"/>
            <a:ext cx="1013457" cy="1013457"/>
            <a:chOff x="5759450" y="1689100"/>
            <a:chExt cx="787400" cy="787400"/>
          </a:xfrm>
        </p:grpSpPr>
        <p:grpSp>
          <p:nvGrpSpPr>
            <p:cNvPr id="21" name="Group 20"/>
            <p:cNvGrpSpPr/>
            <p:nvPr/>
          </p:nvGrpSpPr>
          <p:grpSpPr>
            <a:xfrm>
              <a:off x="5759450" y="1689100"/>
              <a:ext cx="787400" cy="787400"/>
              <a:chOff x="4343400" y="1854885"/>
              <a:chExt cx="457200" cy="457200"/>
            </a:xfrm>
          </p:grpSpPr>
          <p:sp>
            <p:nvSpPr>
              <p:cNvPr id="23" name="Oval 22"/>
              <p:cNvSpPr/>
              <p:nvPr/>
            </p:nvSpPr>
            <p:spPr>
              <a:xfrm>
                <a:off x="4343400" y="1854885"/>
                <a:ext cx="457200" cy="457200"/>
              </a:xfrm>
              <a:prstGeom prst="ellipse">
                <a:avLst/>
              </a:prstGeom>
              <a:solidFill>
                <a:schemeClr val="bg1"/>
              </a:solidFill>
              <a:ln>
                <a:solidFill>
                  <a:schemeClr val="accent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4" name="Oval 23"/>
              <p:cNvSpPr/>
              <p:nvPr/>
            </p:nvSpPr>
            <p:spPr>
              <a:xfrm>
                <a:off x="4408030" y="1919516"/>
                <a:ext cx="327939" cy="327939"/>
              </a:xfrm>
              <a:prstGeom prst="ellipse">
                <a:avLst/>
              </a:prstGeom>
              <a:solidFill>
                <a:schemeClr val="accent4"/>
              </a:solidFill>
              <a:ln>
                <a:solidFill>
                  <a:schemeClr val="accent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2" name="Freeform 57"/>
            <p:cNvSpPr>
              <a:spLocks noEditPoints="1"/>
            </p:cNvSpPr>
            <p:nvPr/>
          </p:nvSpPr>
          <p:spPr bwMode="auto">
            <a:xfrm>
              <a:off x="6030661" y="1960311"/>
              <a:ext cx="244978" cy="244978"/>
            </a:xfrm>
            <a:custGeom>
              <a:avLst/>
              <a:gdLst/>
              <a:ahLst/>
              <a:cxnLst>
                <a:cxn ang="0">
                  <a:pos x="55" y="31"/>
                </a:cxn>
                <a:cxn ang="0">
                  <a:pos x="54" y="33"/>
                </a:cxn>
                <a:cxn ang="0">
                  <a:pos x="47" y="34"/>
                </a:cxn>
                <a:cxn ang="0">
                  <a:pos x="46" y="37"/>
                </a:cxn>
                <a:cxn ang="0">
                  <a:pos x="49" y="42"/>
                </a:cxn>
                <a:cxn ang="0">
                  <a:pos x="50" y="43"/>
                </a:cxn>
                <a:cxn ang="0">
                  <a:pos x="49" y="44"/>
                </a:cxn>
                <a:cxn ang="0">
                  <a:pos x="43" y="50"/>
                </a:cxn>
                <a:cxn ang="0">
                  <a:pos x="42" y="50"/>
                </a:cxn>
                <a:cxn ang="0">
                  <a:pos x="37" y="46"/>
                </a:cxn>
                <a:cxn ang="0">
                  <a:pos x="33" y="47"/>
                </a:cxn>
                <a:cxn ang="0">
                  <a:pos x="32" y="54"/>
                </a:cxn>
                <a:cxn ang="0">
                  <a:pos x="31" y="55"/>
                </a:cxn>
                <a:cxn ang="0">
                  <a:pos x="23" y="55"/>
                </a:cxn>
                <a:cxn ang="0">
                  <a:pos x="22" y="54"/>
                </a:cxn>
                <a:cxn ang="0">
                  <a:pos x="21" y="47"/>
                </a:cxn>
                <a:cxn ang="0">
                  <a:pos x="18" y="46"/>
                </a:cxn>
                <a:cxn ang="0">
                  <a:pos x="13" y="50"/>
                </a:cxn>
                <a:cxn ang="0">
                  <a:pos x="12" y="50"/>
                </a:cxn>
                <a:cxn ang="0">
                  <a:pos x="11" y="50"/>
                </a:cxn>
                <a:cxn ang="0">
                  <a:pos x="5" y="44"/>
                </a:cxn>
                <a:cxn ang="0">
                  <a:pos x="5" y="43"/>
                </a:cxn>
                <a:cxn ang="0">
                  <a:pos x="5" y="42"/>
                </a:cxn>
                <a:cxn ang="0">
                  <a:pos x="9" y="37"/>
                </a:cxn>
                <a:cxn ang="0">
                  <a:pos x="7" y="33"/>
                </a:cxn>
                <a:cxn ang="0">
                  <a:pos x="1" y="33"/>
                </a:cxn>
                <a:cxn ang="0">
                  <a:pos x="0" y="31"/>
                </a:cxn>
                <a:cxn ang="0">
                  <a:pos x="0" y="23"/>
                </a:cxn>
                <a:cxn ang="0">
                  <a:pos x="1" y="22"/>
                </a:cxn>
                <a:cxn ang="0">
                  <a:pos x="7" y="21"/>
                </a:cxn>
                <a:cxn ang="0">
                  <a:pos x="9" y="18"/>
                </a:cxn>
                <a:cxn ang="0">
                  <a:pos x="5" y="13"/>
                </a:cxn>
                <a:cxn ang="0">
                  <a:pos x="5" y="12"/>
                </a:cxn>
                <a:cxn ang="0">
                  <a:pos x="5" y="11"/>
                </a:cxn>
                <a:cxn ang="0">
                  <a:pos x="12" y="5"/>
                </a:cxn>
                <a:cxn ang="0">
                  <a:pos x="13" y="5"/>
                </a:cxn>
                <a:cxn ang="0">
                  <a:pos x="18" y="9"/>
                </a:cxn>
                <a:cxn ang="0">
                  <a:pos x="21" y="8"/>
                </a:cxn>
                <a:cxn ang="0">
                  <a:pos x="22" y="1"/>
                </a:cxn>
                <a:cxn ang="0">
                  <a:pos x="23" y="0"/>
                </a:cxn>
                <a:cxn ang="0">
                  <a:pos x="31" y="0"/>
                </a:cxn>
                <a:cxn ang="0">
                  <a:pos x="32" y="1"/>
                </a:cxn>
                <a:cxn ang="0">
                  <a:pos x="33" y="8"/>
                </a:cxn>
                <a:cxn ang="0">
                  <a:pos x="37" y="9"/>
                </a:cxn>
                <a:cxn ang="0">
                  <a:pos x="42" y="5"/>
                </a:cxn>
                <a:cxn ang="0">
                  <a:pos x="43" y="5"/>
                </a:cxn>
                <a:cxn ang="0">
                  <a:pos x="43" y="5"/>
                </a:cxn>
                <a:cxn ang="0">
                  <a:pos x="49" y="11"/>
                </a:cxn>
                <a:cxn ang="0">
                  <a:pos x="50" y="12"/>
                </a:cxn>
                <a:cxn ang="0">
                  <a:pos x="49" y="13"/>
                </a:cxn>
                <a:cxn ang="0">
                  <a:pos x="46" y="18"/>
                </a:cxn>
                <a:cxn ang="0">
                  <a:pos x="47" y="21"/>
                </a:cxn>
                <a:cxn ang="0">
                  <a:pos x="54" y="22"/>
                </a:cxn>
                <a:cxn ang="0">
                  <a:pos x="55" y="23"/>
                </a:cxn>
                <a:cxn ang="0">
                  <a:pos x="55" y="31"/>
                </a:cxn>
                <a:cxn ang="0">
                  <a:pos x="27" y="18"/>
                </a:cxn>
                <a:cxn ang="0">
                  <a:pos x="18" y="27"/>
                </a:cxn>
                <a:cxn ang="0">
                  <a:pos x="27" y="36"/>
                </a:cxn>
                <a:cxn ang="0">
                  <a:pos x="36" y="27"/>
                </a:cxn>
                <a:cxn ang="0">
                  <a:pos x="27" y="18"/>
                </a:cxn>
              </a:cxnLst>
              <a:rect l="0" t="0" r="r" b="b"/>
              <a:pathLst>
                <a:path w="55" h="55">
                  <a:moveTo>
                    <a:pt x="55" y="31"/>
                  </a:moveTo>
                  <a:cubicBezTo>
                    <a:pt x="55" y="32"/>
                    <a:pt x="54" y="33"/>
                    <a:pt x="54" y="33"/>
                  </a:cubicBezTo>
                  <a:cubicBezTo>
                    <a:pt x="47" y="34"/>
                    <a:pt x="47" y="34"/>
                    <a:pt x="47" y="34"/>
                  </a:cubicBezTo>
                  <a:cubicBezTo>
                    <a:pt x="47" y="35"/>
                    <a:pt x="46" y="36"/>
                    <a:pt x="46" y="37"/>
                  </a:cubicBezTo>
                  <a:cubicBezTo>
                    <a:pt x="47" y="39"/>
                    <a:pt x="48" y="40"/>
                    <a:pt x="49" y="42"/>
                  </a:cubicBezTo>
                  <a:cubicBezTo>
                    <a:pt x="50" y="42"/>
                    <a:pt x="50" y="42"/>
                    <a:pt x="50" y="43"/>
                  </a:cubicBezTo>
                  <a:cubicBezTo>
                    <a:pt x="50" y="43"/>
                    <a:pt x="50" y="43"/>
                    <a:pt x="49" y="44"/>
                  </a:cubicBezTo>
                  <a:cubicBezTo>
                    <a:pt x="49" y="45"/>
                    <a:pt x="44" y="50"/>
                    <a:pt x="43" y="50"/>
                  </a:cubicBezTo>
                  <a:cubicBezTo>
                    <a:pt x="42" y="50"/>
                    <a:pt x="42" y="50"/>
                    <a:pt x="42" y="50"/>
                  </a:cubicBezTo>
                  <a:cubicBezTo>
                    <a:pt x="37" y="46"/>
                    <a:pt x="37" y="46"/>
                    <a:pt x="37" y="46"/>
                  </a:cubicBezTo>
                  <a:cubicBezTo>
                    <a:pt x="36" y="46"/>
                    <a:pt x="35" y="47"/>
                    <a:pt x="33" y="47"/>
                  </a:cubicBezTo>
                  <a:cubicBezTo>
                    <a:pt x="33" y="49"/>
                    <a:pt x="33" y="52"/>
                    <a:pt x="32" y="54"/>
                  </a:cubicBezTo>
                  <a:cubicBezTo>
                    <a:pt x="32" y="54"/>
                    <a:pt x="32" y="55"/>
                    <a:pt x="31" y="55"/>
                  </a:cubicBezTo>
                  <a:cubicBezTo>
                    <a:pt x="23" y="55"/>
                    <a:pt x="23" y="55"/>
                    <a:pt x="23" y="55"/>
                  </a:cubicBezTo>
                  <a:cubicBezTo>
                    <a:pt x="23" y="55"/>
                    <a:pt x="22" y="54"/>
                    <a:pt x="22" y="54"/>
                  </a:cubicBezTo>
                  <a:cubicBezTo>
                    <a:pt x="21" y="47"/>
                    <a:pt x="21" y="47"/>
                    <a:pt x="21" y="47"/>
                  </a:cubicBezTo>
                  <a:cubicBezTo>
                    <a:pt x="20" y="47"/>
                    <a:pt x="19" y="46"/>
                    <a:pt x="18" y="46"/>
                  </a:cubicBezTo>
                  <a:cubicBezTo>
                    <a:pt x="13" y="50"/>
                    <a:pt x="13" y="50"/>
                    <a:pt x="13" y="50"/>
                  </a:cubicBezTo>
                  <a:cubicBezTo>
                    <a:pt x="12" y="50"/>
                    <a:pt x="12" y="50"/>
                    <a:pt x="12" y="50"/>
                  </a:cubicBezTo>
                  <a:cubicBezTo>
                    <a:pt x="11" y="50"/>
                    <a:pt x="11" y="50"/>
                    <a:pt x="11" y="50"/>
                  </a:cubicBezTo>
                  <a:cubicBezTo>
                    <a:pt x="9" y="48"/>
                    <a:pt x="7" y="46"/>
                    <a:pt x="5" y="44"/>
                  </a:cubicBezTo>
                  <a:cubicBezTo>
                    <a:pt x="5" y="43"/>
                    <a:pt x="5" y="43"/>
                    <a:pt x="5" y="43"/>
                  </a:cubicBezTo>
                  <a:cubicBezTo>
                    <a:pt x="5" y="42"/>
                    <a:pt x="5" y="42"/>
                    <a:pt x="5" y="42"/>
                  </a:cubicBezTo>
                  <a:cubicBezTo>
                    <a:pt x="6" y="40"/>
                    <a:pt x="8" y="39"/>
                    <a:pt x="9" y="37"/>
                  </a:cubicBezTo>
                  <a:cubicBezTo>
                    <a:pt x="8" y="36"/>
                    <a:pt x="8" y="35"/>
                    <a:pt x="7" y="33"/>
                  </a:cubicBezTo>
                  <a:cubicBezTo>
                    <a:pt x="1" y="33"/>
                    <a:pt x="1" y="33"/>
                    <a:pt x="1" y="33"/>
                  </a:cubicBezTo>
                  <a:cubicBezTo>
                    <a:pt x="0" y="32"/>
                    <a:pt x="0" y="32"/>
                    <a:pt x="0" y="31"/>
                  </a:cubicBezTo>
                  <a:cubicBezTo>
                    <a:pt x="0" y="23"/>
                    <a:pt x="0" y="23"/>
                    <a:pt x="0" y="23"/>
                  </a:cubicBezTo>
                  <a:cubicBezTo>
                    <a:pt x="0" y="23"/>
                    <a:pt x="0" y="22"/>
                    <a:pt x="1" y="22"/>
                  </a:cubicBezTo>
                  <a:cubicBezTo>
                    <a:pt x="7" y="21"/>
                    <a:pt x="7" y="21"/>
                    <a:pt x="7" y="21"/>
                  </a:cubicBezTo>
                  <a:cubicBezTo>
                    <a:pt x="8" y="20"/>
                    <a:pt x="8" y="19"/>
                    <a:pt x="9" y="18"/>
                  </a:cubicBezTo>
                  <a:cubicBezTo>
                    <a:pt x="8" y="16"/>
                    <a:pt x="6" y="14"/>
                    <a:pt x="5" y="13"/>
                  </a:cubicBezTo>
                  <a:cubicBezTo>
                    <a:pt x="5" y="13"/>
                    <a:pt x="5" y="12"/>
                    <a:pt x="5" y="12"/>
                  </a:cubicBezTo>
                  <a:cubicBezTo>
                    <a:pt x="5" y="12"/>
                    <a:pt x="5" y="11"/>
                    <a:pt x="5" y="11"/>
                  </a:cubicBezTo>
                  <a:cubicBezTo>
                    <a:pt x="6" y="10"/>
                    <a:pt x="11" y="5"/>
                    <a:pt x="12" y="5"/>
                  </a:cubicBezTo>
                  <a:cubicBezTo>
                    <a:pt x="12" y="5"/>
                    <a:pt x="12" y="5"/>
                    <a:pt x="13" y="5"/>
                  </a:cubicBezTo>
                  <a:cubicBezTo>
                    <a:pt x="18" y="9"/>
                    <a:pt x="18" y="9"/>
                    <a:pt x="18" y="9"/>
                  </a:cubicBezTo>
                  <a:cubicBezTo>
                    <a:pt x="19" y="8"/>
                    <a:pt x="20" y="8"/>
                    <a:pt x="21" y="8"/>
                  </a:cubicBezTo>
                  <a:cubicBezTo>
                    <a:pt x="21" y="5"/>
                    <a:pt x="21" y="3"/>
                    <a:pt x="22" y="1"/>
                  </a:cubicBezTo>
                  <a:cubicBezTo>
                    <a:pt x="22" y="0"/>
                    <a:pt x="23" y="0"/>
                    <a:pt x="23" y="0"/>
                  </a:cubicBezTo>
                  <a:cubicBezTo>
                    <a:pt x="31" y="0"/>
                    <a:pt x="31" y="0"/>
                    <a:pt x="31" y="0"/>
                  </a:cubicBezTo>
                  <a:cubicBezTo>
                    <a:pt x="32" y="0"/>
                    <a:pt x="32" y="0"/>
                    <a:pt x="32" y="1"/>
                  </a:cubicBezTo>
                  <a:cubicBezTo>
                    <a:pt x="33" y="8"/>
                    <a:pt x="33" y="8"/>
                    <a:pt x="33" y="8"/>
                  </a:cubicBezTo>
                  <a:cubicBezTo>
                    <a:pt x="35" y="8"/>
                    <a:pt x="36" y="8"/>
                    <a:pt x="37" y="9"/>
                  </a:cubicBezTo>
                  <a:cubicBezTo>
                    <a:pt x="42" y="5"/>
                    <a:pt x="42" y="5"/>
                    <a:pt x="42" y="5"/>
                  </a:cubicBezTo>
                  <a:cubicBezTo>
                    <a:pt x="42" y="5"/>
                    <a:pt x="42" y="5"/>
                    <a:pt x="43" y="5"/>
                  </a:cubicBezTo>
                  <a:cubicBezTo>
                    <a:pt x="43" y="5"/>
                    <a:pt x="43" y="5"/>
                    <a:pt x="43" y="5"/>
                  </a:cubicBezTo>
                  <a:cubicBezTo>
                    <a:pt x="45" y="7"/>
                    <a:pt x="48" y="9"/>
                    <a:pt x="49" y="11"/>
                  </a:cubicBezTo>
                  <a:cubicBezTo>
                    <a:pt x="50" y="11"/>
                    <a:pt x="50" y="12"/>
                    <a:pt x="50" y="12"/>
                  </a:cubicBezTo>
                  <a:cubicBezTo>
                    <a:pt x="50" y="12"/>
                    <a:pt x="49" y="13"/>
                    <a:pt x="49" y="13"/>
                  </a:cubicBezTo>
                  <a:cubicBezTo>
                    <a:pt x="48" y="14"/>
                    <a:pt x="47" y="16"/>
                    <a:pt x="46" y="18"/>
                  </a:cubicBezTo>
                  <a:cubicBezTo>
                    <a:pt x="46" y="19"/>
                    <a:pt x="47" y="20"/>
                    <a:pt x="47" y="21"/>
                  </a:cubicBezTo>
                  <a:cubicBezTo>
                    <a:pt x="54" y="22"/>
                    <a:pt x="54" y="22"/>
                    <a:pt x="54" y="22"/>
                  </a:cubicBezTo>
                  <a:cubicBezTo>
                    <a:pt x="54" y="22"/>
                    <a:pt x="55" y="23"/>
                    <a:pt x="55" y="23"/>
                  </a:cubicBezTo>
                  <a:lnTo>
                    <a:pt x="55" y="31"/>
                  </a:lnTo>
                  <a:close/>
                  <a:moveTo>
                    <a:pt x="27" y="18"/>
                  </a:moveTo>
                  <a:cubicBezTo>
                    <a:pt x="22" y="18"/>
                    <a:pt x="18" y="22"/>
                    <a:pt x="18" y="27"/>
                  </a:cubicBezTo>
                  <a:cubicBezTo>
                    <a:pt x="18" y="32"/>
                    <a:pt x="22" y="36"/>
                    <a:pt x="27" y="36"/>
                  </a:cubicBezTo>
                  <a:cubicBezTo>
                    <a:pt x="32" y="36"/>
                    <a:pt x="36" y="32"/>
                    <a:pt x="36" y="27"/>
                  </a:cubicBezTo>
                  <a:cubicBezTo>
                    <a:pt x="36" y="22"/>
                    <a:pt x="32" y="18"/>
                    <a:pt x="27" y="18"/>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39" name="Group 197"/>
          <p:cNvGrpSpPr/>
          <p:nvPr/>
        </p:nvGrpSpPr>
        <p:grpSpPr>
          <a:xfrm flipH="1">
            <a:off x="7717157" y="3062355"/>
            <a:ext cx="1493600" cy="1882342"/>
            <a:chOff x="3171825" y="2459015"/>
            <a:chExt cx="1219200" cy="1536522"/>
          </a:xfrm>
        </p:grpSpPr>
        <p:sp>
          <p:nvSpPr>
            <p:cNvPr id="40" name="Freeform 6"/>
            <p:cNvSpPr>
              <a:spLocks/>
            </p:cNvSpPr>
            <p:nvPr/>
          </p:nvSpPr>
          <p:spPr bwMode="auto">
            <a:xfrm>
              <a:off x="3171825" y="2459015"/>
              <a:ext cx="1219200" cy="153652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117692" tIns="58846" rIns="117692" bIns="58846" numCol="1" anchor="t" anchorCtr="0" compatLnSpc="1">
              <a:prstTxWarp prst="textNoShape">
                <a:avLst/>
              </a:prstTxWarp>
            </a:bodyPr>
            <a:lstStyle/>
            <a:p>
              <a:endParaRPr lang="en-US" sz="1648">
                <a:solidFill>
                  <a:sysClr val="windowText" lastClr="000000"/>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1" name="Freeform 92"/>
            <p:cNvSpPr>
              <a:spLocks noEditPoints="1"/>
            </p:cNvSpPr>
            <p:nvPr/>
          </p:nvSpPr>
          <p:spPr bwMode="auto">
            <a:xfrm>
              <a:off x="3705225" y="3738983"/>
              <a:ext cx="193039" cy="153943"/>
            </a:xfrm>
            <a:custGeom>
              <a:avLst/>
              <a:gdLst/>
              <a:ahLst/>
              <a:cxnLst>
                <a:cxn ang="0">
                  <a:pos x="73" y="52"/>
                </a:cxn>
                <a:cxn ang="0">
                  <a:pos x="67" y="58"/>
                </a:cxn>
                <a:cxn ang="0">
                  <a:pos x="7" y="58"/>
                </a:cxn>
                <a:cxn ang="0">
                  <a:pos x="0" y="52"/>
                </a:cxn>
                <a:cxn ang="0">
                  <a:pos x="0" y="6"/>
                </a:cxn>
                <a:cxn ang="0">
                  <a:pos x="7" y="0"/>
                </a:cxn>
                <a:cxn ang="0">
                  <a:pos x="67" y="0"/>
                </a:cxn>
                <a:cxn ang="0">
                  <a:pos x="73" y="6"/>
                </a:cxn>
                <a:cxn ang="0">
                  <a:pos x="73" y="52"/>
                </a:cxn>
                <a:cxn ang="0">
                  <a:pos x="7" y="4"/>
                </a:cxn>
                <a:cxn ang="0">
                  <a:pos x="5" y="6"/>
                </a:cxn>
                <a:cxn ang="0">
                  <a:pos x="5" y="52"/>
                </a:cxn>
                <a:cxn ang="0">
                  <a:pos x="7" y="53"/>
                </a:cxn>
                <a:cxn ang="0">
                  <a:pos x="67" y="53"/>
                </a:cxn>
                <a:cxn ang="0">
                  <a:pos x="68" y="52"/>
                </a:cxn>
                <a:cxn ang="0">
                  <a:pos x="68" y="6"/>
                </a:cxn>
                <a:cxn ang="0">
                  <a:pos x="67" y="4"/>
                </a:cxn>
                <a:cxn ang="0">
                  <a:pos x="7" y="4"/>
                </a:cxn>
                <a:cxn ang="0">
                  <a:pos x="17" y="24"/>
                </a:cxn>
                <a:cxn ang="0">
                  <a:pos x="10" y="17"/>
                </a:cxn>
                <a:cxn ang="0">
                  <a:pos x="17" y="9"/>
                </a:cxn>
                <a:cxn ang="0">
                  <a:pos x="25" y="17"/>
                </a:cxn>
                <a:cxn ang="0">
                  <a:pos x="17" y="24"/>
                </a:cxn>
                <a:cxn ang="0">
                  <a:pos x="64" y="48"/>
                </a:cxn>
                <a:cxn ang="0">
                  <a:pos x="10" y="48"/>
                </a:cxn>
                <a:cxn ang="0">
                  <a:pos x="10" y="41"/>
                </a:cxn>
                <a:cxn ang="0">
                  <a:pos x="22" y="29"/>
                </a:cxn>
                <a:cxn ang="0">
                  <a:pos x="28" y="35"/>
                </a:cxn>
                <a:cxn ang="0">
                  <a:pos x="48" y="15"/>
                </a:cxn>
                <a:cxn ang="0">
                  <a:pos x="64" y="31"/>
                </a:cxn>
                <a:cxn ang="0">
                  <a:pos x="64" y="48"/>
                </a:cxn>
              </a:cxnLst>
              <a:rect l="0" t="0" r="r" b="b"/>
              <a:pathLst>
                <a:path w="73" h="58">
                  <a:moveTo>
                    <a:pt x="73" y="52"/>
                  </a:moveTo>
                  <a:cubicBezTo>
                    <a:pt x="73" y="55"/>
                    <a:pt x="71" y="58"/>
                    <a:pt x="67" y="58"/>
                  </a:cubicBezTo>
                  <a:cubicBezTo>
                    <a:pt x="7" y="58"/>
                    <a:pt x="7" y="58"/>
                    <a:pt x="7" y="58"/>
                  </a:cubicBezTo>
                  <a:cubicBezTo>
                    <a:pt x="3" y="58"/>
                    <a:pt x="0" y="55"/>
                    <a:pt x="0" y="52"/>
                  </a:cubicBezTo>
                  <a:cubicBezTo>
                    <a:pt x="0" y="6"/>
                    <a:pt x="0" y="6"/>
                    <a:pt x="0" y="6"/>
                  </a:cubicBezTo>
                  <a:cubicBezTo>
                    <a:pt x="0" y="2"/>
                    <a:pt x="3" y="0"/>
                    <a:pt x="7" y="0"/>
                  </a:cubicBezTo>
                  <a:cubicBezTo>
                    <a:pt x="67" y="0"/>
                    <a:pt x="67" y="0"/>
                    <a:pt x="67" y="0"/>
                  </a:cubicBezTo>
                  <a:cubicBezTo>
                    <a:pt x="71" y="0"/>
                    <a:pt x="73" y="2"/>
                    <a:pt x="73" y="6"/>
                  </a:cubicBezTo>
                  <a:lnTo>
                    <a:pt x="73" y="52"/>
                  </a:lnTo>
                  <a:close/>
                  <a:moveTo>
                    <a:pt x="7" y="4"/>
                  </a:moveTo>
                  <a:cubicBezTo>
                    <a:pt x="6" y="4"/>
                    <a:pt x="5" y="5"/>
                    <a:pt x="5" y="6"/>
                  </a:cubicBezTo>
                  <a:cubicBezTo>
                    <a:pt x="5" y="52"/>
                    <a:pt x="5" y="52"/>
                    <a:pt x="5" y="52"/>
                  </a:cubicBezTo>
                  <a:cubicBezTo>
                    <a:pt x="5" y="52"/>
                    <a:pt x="6" y="53"/>
                    <a:pt x="7" y="53"/>
                  </a:cubicBezTo>
                  <a:cubicBezTo>
                    <a:pt x="67" y="53"/>
                    <a:pt x="67" y="53"/>
                    <a:pt x="67" y="53"/>
                  </a:cubicBezTo>
                  <a:cubicBezTo>
                    <a:pt x="68" y="53"/>
                    <a:pt x="68" y="52"/>
                    <a:pt x="68" y="52"/>
                  </a:cubicBezTo>
                  <a:cubicBezTo>
                    <a:pt x="68" y="6"/>
                    <a:pt x="68" y="6"/>
                    <a:pt x="68" y="6"/>
                  </a:cubicBezTo>
                  <a:cubicBezTo>
                    <a:pt x="68" y="5"/>
                    <a:pt x="68" y="4"/>
                    <a:pt x="67" y="4"/>
                  </a:cubicBezTo>
                  <a:lnTo>
                    <a:pt x="7" y="4"/>
                  </a:lnTo>
                  <a:close/>
                  <a:moveTo>
                    <a:pt x="17" y="24"/>
                  </a:moveTo>
                  <a:cubicBezTo>
                    <a:pt x="13" y="24"/>
                    <a:pt x="10" y="21"/>
                    <a:pt x="10" y="17"/>
                  </a:cubicBezTo>
                  <a:cubicBezTo>
                    <a:pt x="10" y="13"/>
                    <a:pt x="13" y="9"/>
                    <a:pt x="17" y="9"/>
                  </a:cubicBezTo>
                  <a:cubicBezTo>
                    <a:pt x="21" y="9"/>
                    <a:pt x="25" y="13"/>
                    <a:pt x="25" y="17"/>
                  </a:cubicBezTo>
                  <a:cubicBezTo>
                    <a:pt x="25" y="21"/>
                    <a:pt x="21" y="24"/>
                    <a:pt x="17" y="24"/>
                  </a:cubicBezTo>
                  <a:close/>
                  <a:moveTo>
                    <a:pt x="64" y="48"/>
                  </a:moveTo>
                  <a:cubicBezTo>
                    <a:pt x="10" y="48"/>
                    <a:pt x="10" y="48"/>
                    <a:pt x="10" y="48"/>
                  </a:cubicBezTo>
                  <a:cubicBezTo>
                    <a:pt x="10" y="41"/>
                    <a:pt x="10" y="41"/>
                    <a:pt x="10" y="41"/>
                  </a:cubicBezTo>
                  <a:cubicBezTo>
                    <a:pt x="22" y="29"/>
                    <a:pt x="22" y="29"/>
                    <a:pt x="22" y="29"/>
                  </a:cubicBezTo>
                  <a:cubicBezTo>
                    <a:pt x="28" y="35"/>
                    <a:pt x="28" y="35"/>
                    <a:pt x="28" y="35"/>
                  </a:cubicBezTo>
                  <a:cubicBezTo>
                    <a:pt x="48" y="15"/>
                    <a:pt x="48" y="15"/>
                    <a:pt x="48" y="15"/>
                  </a:cubicBezTo>
                  <a:cubicBezTo>
                    <a:pt x="64" y="31"/>
                    <a:pt x="64" y="31"/>
                    <a:pt x="64" y="31"/>
                  </a:cubicBezTo>
                  <a:lnTo>
                    <a:pt x="64" y="48"/>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72" name="TextBox 71"/>
          <p:cNvSpPr txBox="1"/>
          <p:nvPr/>
        </p:nvSpPr>
        <p:spPr>
          <a:xfrm>
            <a:off x="7485220" y="5027081"/>
            <a:ext cx="1957473" cy="1614321"/>
          </a:xfrm>
          <a:prstGeom prst="rect">
            <a:avLst/>
          </a:prstGeom>
          <a:noFill/>
        </p:spPr>
        <p:txBody>
          <a:bodyPr wrap="square" rtlCol="0">
            <a:spAutoFit/>
          </a:bodyPr>
          <a:lstStyle/>
          <a:p>
            <a:pPr algn="ctr"/>
            <a:r>
              <a:rPr lang="en-US" sz="1802"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Project status</a:t>
            </a:r>
          </a:p>
          <a:p>
            <a:pPr algn="ct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 the first true generator on the Internet. </a:t>
            </a:r>
          </a:p>
        </p:txBody>
      </p:sp>
      <p:grpSp>
        <p:nvGrpSpPr>
          <p:cNvPr id="25" name="Group 24"/>
          <p:cNvGrpSpPr/>
          <p:nvPr/>
        </p:nvGrpSpPr>
        <p:grpSpPr>
          <a:xfrm>
            <a:off x="9991807" y="2073416"/>
            <a:ext cx="1013457" cy="1013457"/>
            <a:chOff x="7340600" y="1689100"/>
            <a:chExt cx="787400" cy="787400"/>
          </a:xfrm>
        </p:grpSpPr>
        <p:grpSp>
          <p:nvGrpSpPr>
            <p:cNvPr id="26" name="Group 25"/>
            <p:cNvGrpSpPr/>
            <p:nvPr/>
          </p:nvGrpSpPr>
          <p:grpSpPr>
            <a:xfrm>
              <a:off x="7340600" y="1689100"/>
              <a:ext cx="787400" cy="787400"/>
              <a:chOff x="4343400" y="1854885"/>
              <a:chExt cx="457200" cy="457200"/>
            </a:xfrm>
          </p:grpSpPr>
          <p:sp>
            <p:nvSpPr>
              <p:cNvPr id="28" name="Oval 27"/>
              <p:cNvSpPr/>
              <p:nvPr/>
            </p:nvSpPr>
            <p:spPr>
              <a:xfrm>
                <a:off x="4343400" y="1854885"/>
                <a:ext cx="457200" cy="457200"/>
              </a:xfrm>
              <a:prstGeom prst="ellipse">
                <a:avLst/>
              </a:prstGeom>
              <a:solidFill>
                <a:schemeClr val="bg1"/>
              </a:solidFill>
              <a:ln>
                <a:solidFill>
                  <a:schemeClr val="accent5"/>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9" name="Oval 28"/>
              <p:cNvSpPr/>
              <p:nvPr/>
            </p:nvSpPr>
            <p:spPr>
              <a:xfrm>
                <a:off x="4408030" y="1919516"/>
                <a:ext cx="327939" cy="327939"/>
              </a:xfrm>
              <a:prstGeom prst="ellipse">
                <a:avLst/>
              </a:prstGeom>
              <a:solidFill>
                <a:schemeClr val="accent5"/>
              </a:solidFill>
              <a:ln>
                <a:solidFill>
                  <a:schemeClr val="accent5"/>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7" name="Freeform 116"/>
            <p:cNvSpPr>
              <a:spLocks noEditPoints="1"/>
            </p:cNvSpPr>
            <p:nvPr/>
          </p:nvSpPr>
          <p:spPr bwMode="auto">
            <a:xfrm>
              <a:off x="7606665" y="1979869"/>
              <a:ext cx="255270" cy="205862"/>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48" name="Group 197"/>
          <p:cNvGrpSpPr/>
          <p:nvPr/>
        </p:nvGrpSpPr>
        <p:grpSpPr>
          <a:xfrm flipH="1">
            <a:off x="9751737" y="3062355"/>
            <a:ext cx="1493600" cy="1882342"/>
            <a:chOff x="3171825" y="2459015"/>
            <a:chExt cx="1219200" cy="1536522"/>
          </a:xfrm>
        </p:grpSpPr>
        <p:sp>
          <p:nvSpPr>
            <p:cNvPr id="49" name="Freeform 6"/>
            <p:cNvSpPr>
              <a:spLocks/>
            </p:cNvSpPr>
            <p:nvPr/>
          </p:nvSpPr>
          <p:spPr bwMode="auto">
            <a:xfrm>
              <a:off x="3171825" y="2459015"/>
              <a:ext cx="1219200" cy="153652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5">
                <a:alpha val="90000"/>
              </a:schemeClr>
            </a:solidFill>
            <a:ln>
              <a:noFill/>
            </a:ln>
          </p:spPr>
          <p:txBody>
            <a:bodyPr vert="horz" wrap="square" lIns="117692" tIns="58846" rIns="117692" bIns="58846" numCol="1" anchor="t" anchorCtr="0" compatLnSpc="1">
              <a:prstTxWarp prst="textNoShape">
                <a:avLst/>
              </a:prstTxWarp>
            </a:bodyPr>
            <a:lstStyle/>
            <a:p>
              <a:endParaRPr lang="en-US" sz="1648">
                <a:solidFill>
                  <a:sysClr val="windowText" lastClr="000000"/>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50" name="Freeform 92"/>
            <p:cNvSpPr>
              <a:spLocks noEditPoints="1"/>
            </p:cNvSpPr>
            <p:nvPr/>
          </p:nvSpPr>
          <p:spPr bwMode="auto">
            <a:xfrm>
              <a:off x="3705225" y="3738983"/>
              <a:ext cx="193039" cy="153943"/>
            </a:xfrm>
            <a:custGeom>
              <a:avLst/>
              <a:gdLst/>
              <a:ahLst/>
              <a:cxnLst>
                <a:cxn ang="0">
                  <a:pos x="73" y="52"/>
                </a:cxn>
                <a:cxn ang="0">
                  <a:pos x="67" y="58"/>
                </a:cxn>
                <a:cxn ang="0">
                  <a:pos x="7" y="58"/>
                </a:cxn>
                <a:cxn ang="0">
                  <a:pos x="0" y="52"/>
                </a:cxn>
                <a:cxn ang="0">
                  <a:pos x="0" y="6"/>
                </a:cxn>
                <a:cxn ang="0">
                  <a:pos x="7" y="0"/>
                </a:cxn>
                <a:cxn ang="0">
                  <a:pos x="67" y="0"/>
                </a:cxn>
                <a:cxn ang="0">
                  <a:pos x="73" y="6"/>
                </a:cxn>
                <a:cxn ang="0">
                  <a:pos x="73" y="52"/>
                </a:cxn>
                <a:cxn ang="0">
                  <a:pos x="7" y="4"/>
                </a:cxn>
                <a:cxn ang="0">
                  <a:pos x="5" y="6"/>
                </a:cxn>
                <a:cxn ang="0">
                  <a:pos x="5" y="52"/>
                </a:cxn>
                <a:cxn ang="0">
                  <a:pos x="7" y="53"/>
                </a:cxn>
                <a:cxn ang="0">
                  <a:pos x="67" y="53"/>
                </a:cxn>
                <a:cxn ang="0">
                  <a:pos x="68" y="52"/>
                </a:cxn>
                <a:cxn ang="0">
                  <a:pos x="68" y="6"/>
                </a:cxn>
                <a:cxn ang="0">
                  <a:pos x="67" y="4"/>
                </a:cxn>
                <a:cxn ang="0">
                  <a:pos x="7" y="4"/>
                </a:cxn>
                <a:cxn ang="0">
                  <a:pos x="17" y="24"/>
                </a:cxn>
                <a:cxn ang="0">
                  <a:pos x="10" y="17"/>
                </a:cxn>
                <a:cxn ang="0">
                  <a:pos x="17" y="9"/>
                </a:cxn>
                <a:cxn ang="0">
                  <a:pos x="25" y="17"/>
                </a:cxn>
                <a:cxn ang="0">
                  <a:pos x="17" y="24"/>
                </a:cxn>
                <a:cxn ang="0">
                  <a:pos x="64" y="48"/>
                </a:cxn>
                <a:cxn ang="0">
                  <a:pos x="10" y="48"/>
                </a:cxn>
                <a:cxn ang="0">
                  <a:pos x="10" y="41"/>
                </a:cxn>
                <a:cxn ang="0">
                  <a:pos x="22" y="29"/>
                </a:cxn>
                <a:cxn ang="0">
                  <a:pos x="28" y="35"/>
                </a:cxn>
                <a:cxn ang="0">
                  <a:pos x="48" y="15"/>
                </a:cxn>
                <a:cxn ang="0">
                  <a:pos x="64" y="31"/>
                </a:cxn>
                <a:cxn ang="0">
                  <a:pos x="64" y="48"/>
                </a:cxn>
              </a:cxnLst>
              <a:rect l="0" t="0" r="r" b="b"/>
              <a:pathLst>
                <a:path w="73" h="58">
                  <a:moveTo>
                    <a:pt x="73" y="52"/>
                  </a:moveTo>
                  <a:cubicBezTo>
                    <a:pt x="73" y="55"/>
                    <a:pt x="71" y="58"/>
                    <a:pt x="67" y="58"/>
                  </a:cubicBezTo>
                  <a:cubicBezTo>
                    <a:pt x="7" y="58"/>
                    <a:pt x="7" y="58"/>
                    <a:pt x="7" y="58"/>
                  </a:cubicBezTo>
                  <a:cubicBezTo>
                    <a:pt x="3" y="58"/>
                    <a:pt x="0" y="55"/>
                    <a:pt x="0" y="52"/>
                  </a:cubicBezTo>
                  <a:cubicBezTo>
                    <a:pt x="0" y="6"/>
                    <a:pt x="0" y="6"/>
                    <a:pt x="0" y="6"/>
                  </a:cubicBezTo>
                  <a:cubicBezTo>
                    <a:pt x="0" y="2"/>
                    <a:pt x="3" y="0"/>
                    <a:pt x="7" y="0"/>
                  </a:cubicBezTo>
                  <a:cubicBezTo>
                    <a:pt x="67" y="0"/>
                    <a:pt x="67" y="0"/>
                    <a:pt x="67" y="0"/>
                  </a:cubicBezTo>
                  <a:cubicBezTo>
                    <a:pt x="71" y="0"/>
                    <a:pt x="73" y="2"/>
                    <a:pt x="73" y="6"/>
                  </a:cubicBezTo>
                  <a:lnTo>
                    <a:pt x="73" y="52"/>
                  </a:lnTo>
                  <a:close/>
                  <a:moveTo>
                    <a:pt x="7" y="4"/>
                  </a:moveTo>
                  <a:cubicBezTo>
                    <a:pt x="6" y="4"/>
                    <a:pt x="5" y="5"/>
                    <a:pt x="5" y="6"/>
                  </a:cubicBezTo>
                  <a:cubicBezTo>
                    <a:pt x="5" y="52"/>
                    <a:pt x="5" y="52"/>
                    <a:pt x="5" y="52"/>
                  </a:cubicBezTo>
                  <a:cubicBezTo>
                    <a:pt x="5" y="52"/>
                    <a:pt x="6" y="53"/>
                    <a:pt x="7" y="53"/>
                  </a:cubicBezTo>
                  <a:cubicBezTo>
                    <a:pt x="67" y="53"/>
                    <a:pt x="67" y="53"/>
                    <a:pt x="67" y="53"/>
                  </a:cubicBezTo>
                  <a:cubicBezTo>
                    <a:pt x="68" y="53"/>
                    <a:pt x="68" y="52"/>
                    <a:pt x="68" y="52"/>
                  </a:cubicBezTo>
                  <a:cubicBezTo>
                    <a:pt x="68" y="6"/>
                    <a:pt x="68" y="6"/>
                    <a:pt x="68" y="6"/>
                  </a:cubicBezTo>
                  <a:cubicBezTo>
                    <a:pt x="68" y="5"/>
                    <a:pt x="68" y="4"/>
                    <a:pt x="67" y="4"/>
                  </a:cubicBezTo>
                  <a:lnTo>
                    <a:pt x="7" y="4"/>
                  </a:lnTo>
                  <a:close/>
                  <a:moveTo>
                    <a:pt x="17" y="24"/>
                  </a:moveTo>
                  <a:cubicBezTo>
                    <a:pt x="13" y="24"/>
                    <a:pt x="10" y="21"/>
                    <a:pt x="10" y="17"/>
                  </a:cubicBezTo>
                  <a:cubicBezTo>
                    <a:pt x="10" y="13"/>
                    <a:pt x="13" y="9"/>
                    <a:pt x="17" y="9"/>
                  </a:cubicBezTo>
                  <a:cubicBezTo>
                    <a:pt x="21" y="9"/>
                    <a:pt x="25" y="13"/>
                    <a:pt x="25" y="17"/>
                  </a:cubicBezTo>
                  <a:cubicBezTo>
                    <a:pt x="25" y="21"/>
                    <a:pt x="21" y="24"/>
                    <a:pt x="17" y="24"/>
                  </a:cubicBezTo>
                  <a:close/>
                  <a:moveTo>
                    <a:pt x="64" y="48"/>
                  </a:moveTo>
                  <a:cubicBezTo>
                    <a:pt x="10" y="48"/>
                    <a:pt x="10" y="48"/>
                    <a:pt x="10" y="48"/>
                  </a:cubicBezTo>
                  <a:cubicBezTo>
                    <a:pt x="10" y="41"/>
                    <a:pt x="10" y="41"/>
                    <a:pt x="10" y="41"/>
                  </a:cubicBezTo>
                  <a:cubicBezTo>
                    <a:pt x="22" y="29"/>
                    <a:pt x="22" y="29"/>
                    <a:pt x="22" y="29"/>
                  </a:cubicBezTo>
                  <a:cubicBezTo>
                    <a:pt x="28" y="35"/>
                    <a:pt x="28" y="35"/>
                    <a:pt x="28" y="35"/>
                  </a:cubicBezTo>
                  <a:cubicBezTo>
                    <a:pt x="48" y="15"/>
                    <a:pt x="48" y="15"/>
                    <a:pt x="48" y="15"/>
                  </a:cubicBezTo>
                  <a:cubicBezTo>
                    <a:pt x="64" y="31"/>
                    <a:pt x="64" y="31"/>
                    <a:pt x="64" y="31"/>
                  </a:cubicBezTo>
                  <a:lnTo>
                    <a:pt x="64" y="48"/>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73" name="TextBox 72"/>
          <p:cNvSpPr txBox="1"/>
          <p:nvPr/>
        </p:nvSpPr>
        <p:spPr>
          <a:xfrm>
            <a:off x="9519800" y="5027081"/>
            <a:ext cx="1957473" cy="1614321"/>
          </a:xfrm>
          <a:prstGeom prst="rect">
            <a:avLst/>
          </a:prstGeom>
          <a:noFill/>
        </p:spPr>
        <p:txBody>
          <a:bodyPr wrap="square" rtlCol="0">
            <a:spAutoFit/>
          </a:bodyPr>
          <a:lstStyle/>
          <a:p>
            <a:pPr algn="ctr"/>
            <a:r>
              <a:rPr lang="en-US" sz="1802"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Project status</a:t>
            </a:r>
          </a:p>
          <a:p>
            <a:pPr algn="ct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 the first true generator on the Internet. </a:t>
            </a:r>
          </a:p>
        </p:txBody>
      </p:sp>
      <p:sp>
        <p:nvSpPr>
          <p:cNvPr id="51" name="矩形 50"/>
          <p:cNvSpPr/>
          <p:nvPr/>
        </p:nvSpPr>
        <p:spPr>
          <a:xfrm>
            <a:off x="1061" y="397"/>
            <a:ext cx="12856633" cy="10285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2" name="矩形 51"/>
          <p:cNvSpPr/>
          <p:nvPr/>
        </p:nvSpPr>
        <p:spPr>
          <a:xfrm>
            <a:off x="1059" y="397"/>
            <a:ext cx="516916" cy="10285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3" name="TextBox 8"/>
          <p:cNvSpPr txBox="1"/>
          <p:nvPr/>
        </p:nvSpPr>
        <p:spPr>
          <a:xfrm>
            <a:off x="857862" y="280083"/>
            <a:ext cx="2092296" cy="369012"/>
          </a:xfrm>
          <a:prstGeom prst="rect">
            <a:avLst/>
          </a:prstGeom>
          <a:noFill/>
        </p:spPr>
        <p:txBody>
          <a:bodyPr wrap="square" lIns="0" tIns="0" rIns="0" bIns="0" rtlCol="0" anchor="ctr">
            <a:spAutoFit/>
          </a:bodyPr>
          <a:lstStyle/>
          <a:p>
            <a:r>
              <a:rPr lang="zh-CN" altLang="en-US" sz="2398" dirty="0">
                <a:solidFill>
                  <a:schemeClr val="bg1"/>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5" name="TextBox 8"/>
          <p:cNvSpPr txBox="1"/>
          <p:nvPr/>
        </p:nvSpPr>
        <p:spPr>
          <a:xfrm>
            <a:off x="857862" y="693077"/>
            <a:ext cx="3138790" cy="215123"/>
          </a:xfrm>
          <a:prstGeom prst="rect">
            <a:avLst/>
          </a:prstGeom>
          <a:noFill/>
        </p:spPr>
        <p:txBody>
          <a:bodyPr wrap="square" lIns="0" tIns="0" rIns="0" bIns="0" rtlCol="0" anchor="ctr">
            <a:spAutoFit/>
          </a:bodyPr>
          <a:lstStyle/>
          <a:p>
            <a:r>
              <a:rPr lang="en-US" altLang="zh-CN" sz="1398" dirty="0">
                <a:solidFill>
                  <a:schemeClr val="bg1"/>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6" name="矩形 55"/>
          <p:cNvSpPr/>
          <p:nvPr/>
        </p:nvSpPr>
        <p:spPr>
          <a:xfrm>
            <a:off x="1061" y="7097981"/>
            <a:ext cx="12856633" cy="4571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901293460"/>
      </p:ext>
    </p:extLst>
  </p:cSld>
  <p:clrMapOvr>
    <a:masterClrMapping/>
  </p:clrMapOvr>
  <mc:AlternateContent xmlns:mc="http://schemas.openxmlformats.org/markup-compatibility/2006" xmlns:p14="http://schemas.microsoft.com/office/powerpoint/2010/main">
    <mc:Choice Requires="p14">
      <p:transition spd="slow" p14:dur="1200" advTm="2000">
        <p14:prism/>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2" presetClass="entr" presetSubtype="1" fill="hold" nodeType="after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wipe(up)">
                                      <p:cBhvr>
                                        <p:cTn id="12" dur="500"/>
                                        <p:tgtEl>
                                          <p:spTgt spid="30"/>
                                        </p:tgtEl>
                                      </p:cBhvr>
                                    </p:animEffect>
                                  </p:childTnLst>
                                </p:cTn>
                              </p:par>
                            </p:childTnLst>
                          </p:cTn>
                        </p:par>
                        <p:par>
                          <p:cTn id="13" fill="hold">
                            <p:stCondLst>
                              <p:cond delay="1000"/>
                            </p:stCondLst>
                            <p:childTnLst>
                              <p:par>
                                <p:cTn id="14" presetID="22" presetClass="entr" presetSubtype="1" fill="hold" grpId="0" nodeType="afterEffect">
                                  <p:stCondLst>
                                    <p:cond delay="0"/>
                                  </p:stCondLst>
                                  <p:childTnLst>
                                    <p:set>
                                      <p:cBhvr>
                                        <p:cTn id="15" dur="1" fill="hold">
                                          <p:stCondLst>
                                            <p:cond delay="0"/>
                                          </p:stCondLst>
                                        </p:cTn>
                                        <p:tgtEl>
                                          <p:spTgt spid="69"/>
                                        </p:tgtEl>
                                        <p:attrNameLst>
                                          <p:attrName>style.visibility</p:attrName>
                                        </p:attrNameLst>
                                      </p:cBhvr>
                                      <p:to>
                                        <p:strVal val="visible"/>
                                      </p:to>
                                    </p:set>
                                    <p:animEffect transition="in" filter="wipe(up)">
                                      <p:cBhvr>
                                        <p:cTn id="16" dur="500"/>
                                        <p:tgtEl>
                                          <p:spTgt spid="69"/>
                                        </p:tgtEl>
                                      </p:cBhvr>
                                    </p:animEffect>
                                  </p:childTnLst>
                                </p:cTn>
                              </p:par>
                            </p:childTnLst>
                          </p:cTn>
                        </p:par>
                        <p:par>
                          <p:cTn id="17" fill="hold">
                            <p:stCondLst>
                              <p:cond delay="1500"/>
                            </p:stCondLst>
                            <p:childTnLst>
                              <p:par>
                                <p:cTn id="18" presetID="23" presetClass="entr" presetSubtype="16" fill="hold" nodeType="afterEffect">
                                  <p:stCondLst>
                                    <p:cond delay="0"/>
                                  </p:stCondLst>
                                  <p:childTnLst>
                                    <p:set>
                                      <p:cBhvr>
                                        <p:cTn id="19" dur="1" fill="hold">
                                          <p:stCondLst>
                                            <p:cond delay="0"/>
                                          </p:stCondLst>
                                        </p:cTn>
                                        <p:tgtEl>
                                          <p:spTgt spid="10"/>
                                        </p:tgtEl>
                                        <p:attrNameLst>
                                          <p:attrName>style.visibility</p:attrName>
                                        </p:attrNameLst>
                                      </p:cBhvr>
                                      <p:to>
                                        <p:strVal val="visible"/>
                                      </p:to>
                                    </p:set>
                                    <p:anim calcmode="lin" valueType="num">
                                      <p:cBhvr>
                                        <p:cTn id="20" dur="500" fill="hold"/>
                                        <p:tgtEl>
                                          <p:spTgt spid="10"/>
                                        </p:tgtEl>
                                        <p:attrNameLst>
                                          <p:attrName>ppt_w</p:attrName>
                                        </p:attrNameLst>
                                      </p:cBhvr>
                                      <p:tavLst>
                                        <p:tav tm="0">
                                          <p:val>
                                            <p:fltVal val="0"/>
                                          </p:val>
                                        </p:tav>
                                        <p:tav tm="100000">
                                          <p:val>
                                            <p:strVal val="#ppt_w"/>
                                          </p:val>
                                        </p:tav>
                                      </p:tavLst>
                                    </p:anim>
                                    <p:anim calcmode="lin" valueType="num">
                                      <p:cBhvr>
                                        <p:cTn id="21" dur="500" fill="hold"/>
                                        <p:tgtEl>
                                          <p:spTgt spid="10"/>
                                        </p:tgtEl>
                                        <p:attrNameLst>
                                          <p:attrName>ppt_h</p:attrName>
                                        </p:attrNameLst>
                                      </p:cBhvr>
                                      <p:tavLst>
                                        <p:tav tm="0">
                                          <p:val>
                                            <p:fltVal val="0"/>
                                          </p:val>
                                        </p:tav>
                                        <p:tav tm="100000">
                                          <p:val>
                                            <p:strVal val="#ppt_h"/>
                                          </p:val>
                                        </p:tav>
                                      </p:tavLst>
                                    </p:anim>
                                  </p:childTnLst>
                                </p:cTn>
                              </p:par>
                            </p:childTnLst>
                          </p:cTn>
                        </p:par>
                        <p:par>
                          <p:cTn id="22" fill="hold">
                            <p:stCondLst>
                              <p:cond delay="2000"/>
                            </p:stCondLst>
                            <p:childTnLst>
                              <p:par>
                                <p:cTn id="23" presetID="22" presetClass="entr" presetSubtype="1" fill="hold" nodeType="afterEffect">
                                  <p:stCondLst>
                                    <p:cond delay="0"/>
                                  </p:stCondLst>
                                  <p:childTnLst>
                                    <p:set>
                                      <p:cBhvr>
                                        <p:cTn id="24" dur="1" fill="hold">
                                          <p:stCondLst>
                                            <p:cond delay="0"/>
                                          </p:stCondLst>
                                        </p:cTn>
                                        <p:tgtEl>
                                          <p:spTgt spid="45"/>
                                        </p:tgtEl>
                                        <p:attrNameLst>
                                          <p:attrName>style.visibility</p:attrName>
                                        </p:attrNameLst>
                                      </p:cBhvr>
                                      <p:to>
                                        <p:strVal val="visible"/>
                                      </p:to>
                                    </p:set>
                                    <p:animEffect transition="in" filter="wipe(up)">
                                      <p:cBhvr>
                                        <p:cTn id="25" dur="500"/>
                                        <p:tgtEl>
                                          <p:spTgt spid="45"/>
                                        </p:tgtEl>
                                      </p:cBhvr>
                                    </p:animEffect>
                                  </p:childTnLst>
                                </p:cTn>
                              </p:par>
                            </p:childTnLst>
                          </p:cTn>
                        </p:par>
                        <p:par>
                          <p:cTn id="26" fill="hold">
                            <p:stCondLst>
                              <p:cond delay="2500"/>
                            </p:stCondLst>
                            <p:childTnLst>
                              <p:par>
                                <p:cTn id="27" presetID="22" presetClass="entr" presetSubtype="1" fill="hold" grpId="0" nodeType="afterEffect">
                                  <p:stCondLst>
                                    <p:cond delay="0"/>
                                  </p:stCondLst>
                                  <p:childTnLst>
                                    <p:set>
                                      <p:cBhvr>
                                        <p:cTn id="28" dur="1" fill="hold">
                                          <p:stCondLst>
                                            <p:cond delay="0"/>
                                          </p:stCondLst>
                                        </p:cTn>
                                        <p:tgtEl>
                                          <p:spTgt spid="70"/>
                                        </p:tgtEl>
                                        <p:attrNameLst>
                                          <p:attrName>style.visibility</p:attrName>
                                        </p:attrNameLst>
                                      </p:cBhvr>
                                      <p:to>
                                        <p:strVal val="visible"/>
                                      </p:to>
                                    </p:set>
                                    <p:animEffect transition="in" filter="wipe(up)">
                                      <p:cBhvr>
                                        <p:cTn id="29" dur="500"/>
                                        <p:tgtEl>
                                          <p:spTgt spid="70"/>
                                        </p:tgtEl>
                                      </p:cBhvr>
                                    </p:animEffect>
                                  </p:childTnLst>
                                </p:cTn>
                              </p:par>
                            </p:childTnLst>
                          </p:cTn>
                        </p:par>
                        <p:par>
                          <p:cTn id="30" fill="hold">
                            <p:stCondLst>
                              <p:cond delay="3000"/>
                            </p:stCondLst>
                            <p:childTnLst>
                              <p:par>
                                <p:cTn id="31" presetID="23" presetClass="entr" presetSubtype="16" fill="hold" nodeType="after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p:cTn id="33" dur="500" fill="hold"/>
                                        <p:tgtEl>
                                          <p:spTgt spid="15"/>
                                        </p:tgtEl>
                                        <p:attrNameLst>
                                          <p:attrName>ppt_w</p:attrName>
                                        </p:attrNameLst>
                                      </p:cBhvr>
                                      <p:tavLst>
                                        <p:tav tm="0">
                                          <p:val>
                                            <p:fltVal val="0"/>
                                          </p:val>
                                        </p:tav>
                                        <p:tav tm="100000">
                                          <p:val>
                                            <p:strVal val="#ppt_w"/>
                                          </p:val>
                                        </p:tav>
                                      </p:tavLst>
                                    </p:anim>
                                    <p:anim calcmode="lin" valueType="num">
                                      <p:cBhvr>
                                        <p:cTn id="34" dur="500" fill="hold"/>
                                        <p:tgtEl>
                                          <p:spTgt spid="15"/>
                                        </p:tgtEl>
                                        <p:attrNameLst>
                                          <p:attrName>ppt_h</p:attrName>
                                        </p:attrNameLst>
                                      </p:cBhvr>
                                      <p:tavLst>
                                        <p:tav tm="0">
                                          <p:val>
                                            <p:fltVal val="0"/>
                                          </p:val>
                                        </p:tav>
                                        <p:tav tm="100000">
                                          <p:val>
                                            <p:strVal val="#ppt_h"/>
                                          </p:val>
                                        </p:tav>
                                      </p:tavLst>
                                    </p:anim>
                                  </p:childTnLst>
                                </p:cTn>
                              </p:par>
                            </p:childTnLst>
                          </p:cTn>
                        </p:par>
                        <p:par>
                          <p:cTn id="35" fill="hold">
                            <p:stCondLst>
                              <p:cond delay="3500"/>
                            </p:stCondLst>
                            <p:childTnLst>
                              <p:par>
                                <p:cTn id="36" presetID="22" presetClass="entr" presetSubtype="1" fill="hold" nodeType="afterEffect">
                                  <p:stCondLst>
                                    <p:cond delay="0"/>
                                  </p:stCondLst>
                                  <p:childTnLst>
                                    <p:set>
                                      <p:cBhvr>
                                        <p:cTn id="37" dur="1" fill="hold">
                                          <p:stCondLst>
                                            <p:cond delay="0"/>
                                          </p:stCondLst>
                                        </p:cTn>
                                        <p:tgtEl>
                                          <p:spTgt spid="36"/>
                                        </p:tgtEl>
                                        <p:attrNameLst>
                                          <p:attrName>style.visibility</p:attrName>
                                        </p:attrNameLst>
                                      </p:cBhvr>
                                      <p:to>
                                        <p:strVal val="visible"/>
                                      </p:to>
                                    </p:set>
                                    <p:animEffect transition="in" filter="wipe(up)">
                                      <p:cBhvr>
                                        <p:cTn id="38" dur="500"/>
                                        <p:tgtEl>
                                          <p:spTgt spid="36"/>
                                        </p:tgtEl>
                                      </p:cBhvr>
                                    </p:animEffect>
                                  </p:childTnLst>
                                </p:cTn>
                              </p:par>
                            </p:childTnLst>
                          </p:cTn>
                        </p:par>
                        <p:par>
                          <p:cTn id="39" fill="hold">
                            <p:stCondLst>
                              <p:cond delay="4000"/>
                            </p:stCondLst>
                            <p:childTnLst>
                              <p:par>
                                <p:cTn id="40" presetID="22" presetClass="entr" presetSubtype="1" fill="hold" grpId="0" nodeType="afterEffect">
                                  <p:stCondLst>
                                    <p:cond delay="0"/>
                                  </p:stCondLst>
                                  <p:childTnLst>
                                    <p:set>
                                      <p:cBhvr>
                                        <p:cTn id="41" dur="1" fill="hold">
                                          <p:stCondLst>
                                            <p:cond delay="0"/>
                                          </p:stCondLst>
                                        </p:cTn>
                                        <p:tgtEl>
                                          <p:spTgt spid="71"/>
                                        </p:tgtEl>
                                        <p:attrNameLst>
                                          <p:attrName>style.visibility</p:attrName>
                                        </p:attrNameLst>
                                      </p:cBhvr>
                                      <p:to>
                                        <p:strVal val="visible"/>
                                      </p:to>
                                    </p:set>
                                    <p:animEffect transition="in" filter="wipe(up)">
                                      <p:cBhvr>
                                        <p:cTn id="42" dur="500"/>
                                        <p:tgtEl>
                                          <p:spTgt spid="71"/>
                                        </p:tgtEl>
                                      </p:cBhvr>
                                    </p:animEffect>
                                  </p:childTnLst>
                                </p:cTn>
                              </p:par>
                            </p:childTnLst>
                          </p:cTn>
                        </p:par>
                        <p:par>
                          <p:cTn id="43" fill="hold">
                            <p:stCondLst>
                              <p:cond delay="4500"/>
                            </p:stCondLst>
                            <p:childTnLst>
                              <p:par>
                                <p:cTn id="44" presetID="23" presetClass="entr" presetSubtype="16" fill="hold" nodeType="afterEffect">
                                  <p:stCondLst>
                                    <p:cond delay="0"/>
                                  </p:stCondLst>
                                  <p:childTnLst>
                                    <p:set>
                                      <p:cBhvr>
                                        <p:cTn id="45" dur="1" fill="hold">
                                          <p:stCondLst>
                                            <p:cond delay="0"/>
                                          </p:stCondLst>
                                        </p:cTn>
                                        <p:tgtEl>
                                          <p:spTgt spid="20"/>
                                        </p:tgtEl>
                                        <p:attrNameLst>
                                          <p:attrName>style.visibility</p:attrName>
                                        </p:attrNameLst>
                                      </p:cBhvr>
                                      <p:to>
                                        <p:strVal val="visible"/>
                                      </p:to>
                                    </p:set>
                                    <p:anim calcmode="lin" valueType="num">
                                      <p:cBhvr>
                                        <p:cTn id="46" dur="500" fill="hold"/>
                                        <p:tgtEl>
                                          <p:spTgt spid="20"/>
                                        </p:tgtEl>
                                        <p:attrNameLst>
                                          <p:attrName>ppt_w</p:attrName>
                                        </p:attrNameLst>
                                      </p:cBhvr>
                                      <p:tavLst>
                                        <p:tav tm="0">
                                          <p:val>
                                            <p:fltVal val="0"/>
                                          </p:val>
                                        </p:tav>
                                        <p:tav tm="100000">
                                          <p:val>
                                            <p:strVal val="#ppt_w"/>
                                          </p:val>
                                        </p:tav>
                                      </p:tavLst>
                                    </p:anim>
                                    <p:anim calcmode="lin" valueType="num">
                                      <p:cBhvr>
                                        <p:cTn id="47" dur="500" fill="hold"/>
                                        <p:tgtEl>
                                          <p:spTgt spid="20"/>
                                        </p:tgtEl>
                                        <p:attrNameLst>
                                          <p:attrName>ppt_h</p:attrName>
                                        </p:attrNameLst>
                                      </p:cBhvr>
                                      <p:tavLst>
                                        <p:tav tm="0">
                                          <p:val>
                                            <p:fltVal val="0"/>
                                          </p:val>
                                        </p:tav>
                                        <p:tav tm="100000">
                                          <p:val>
                                            <p:strVal val="#ppt_h"/>
                                          </p:val>
                                        </p:tav>
                                      </p:tavLst>
                                    </p:anim>
                                  </p:childTnLst>
                                </p:cTn>
                              </p:par>
                            </p:childTnLst>
                          </p:cTn>
                        </p:par>
                        <p:par>
                          <p:cTn id="48" fill="hold">
                            <p:stCondLst>
                              <p:cond delay="5000"/>
                            </p:stCondLst>
                            <p:childTnLst>
                              <p:par>
                                <p:cTn id="49" presetID="22" presetClass="entr" presetSubtype="1" fill="hold" nodeType="afterEffect">
                                  <p:stCondLst>
                                    <p:cond delay="0"/>
                                  </p:stCondLst>
                                  <p:childTnLst>
                                    <p:set>
                                      <p:cBhvr>
                                        <p:cTn id="50" dur="1" fill="hold">
                                          <p:stCondLst>
                                            <p:cond delay="0"/>
                                          </p:stCondLst>
                                        </p:cTn>
                                        <p:tgtEl>
                                          <p:spTgt spid="39"/>
                                        </p:tgtEl>
                                        <p:attrNameLst>
                                          <p:attrName>style.visibility</p:attrName>
                                        </p:attrNameLst>
                                      </p:cBhvr>
                                      <p:to>
                                        <p:strVal val="visible"/>
                                      </p:to>
                                    </p:set>
                                    <p:animEffect transition="in" filter="wipe(up)">
                                      <p:cBhvr>
                                        <p:cTn id="51" dur="500"/>
                                        <p:tgtEl>
                                          <p:spTgt spid="39"/>
                                        </p:tgtEl>
                                      </p:cBhvr>
                                    </p:animEffect>
                                  </p:childTnLst>
                                </p:cTn>
                              </p:par>
                            </p:childTnLst>
                          </p:cTn>
                        </p:par>
                        <p:par>
                          <p:cTn id="52" fill="hold">
                            <p:stCondLst>
                              <p:cond delay="5500"/>
                            </p:stCondLst>
                            <p:childTnLst>
                              <p:par>
                                <p:cTn id="53" presetID="22" presetClass="entr" presetSubtype="1" fill="hold" grpId="0" nodeType="afterEffect">
                                  <p:stCondLst>
                                    <p:cond delay="0"/>
                                  </p:stCondLst>
                                  <p:childTnLst>
                                    <p:set>
                                      <p:cBhvr>
                                        <p:cTn id="54" dur="1" fill="hold">
                                          <p:stCondLst>
                                            <p:cond delay="0"/>
                                          </p:stCondLst>
                                        </p:cTn>
                                        <p:tgtEl>
                                          <p:spTgt spid="72"/>
                                        </p:tgtEl>
                                        <p:attrNameLst>
                                          <p:attrName>style.visibility</p:attrName>
                                        </p:attrNameLst>
                                      </p:cBhvr>
                                      <p:to>
                                        <p:strVal val="visible"/>
                                      </p:to>
                                    </p:set>
                                    <p:animEffect transition="in" filter="wipe(up)">
                                      <p:cBhvr>
                                        <p:cTn id="55" dur="500"/>
                                        <p:tgtEl>
                                          <p:spTgt spid="72"/>
                                        </p:tgtEl>
                                      </p:cBhvr>
                                    </p:animEffect>
                                  </p:childTnLst>
                                </p:cTn>
                              </p:par>
                            </p:childTnLst>
                          </p:cTn>
                        </p:par>
                        <p:par>
                          <p:cTn id="56" fill="hold">
                            <p:stCondLst>
                              <p:cond delay="6000"/>
                            </p:stCondLst>
                            <p:childTnLst>
                              <p:par>
                                <p:cTn id="57" presetID="23" presetClass="entr" presetSubtype="16"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 calcmode="lin" valueType="num">
                                      <p:cBhvr>
                                        <p:cTn id="59" dur="500" fill="hold"/>
                                        <p:tgtEl>
                                          <p:spTgt spid="25"/>
                                        </p:tgtEl>
                                        <p:attrNameLst>
                                          <p:attrName>ppt_w</p:attrName>
                                        </p:attrNameLst>
                                      </p:cBhvr>
                                      <p:tavLst>
                                        <p:tav tm="0">
                                          <p:val>
                                            <p:fltVal val="0"/>
                                          </p:val>
                                        </p:tav>
                                        <p:tav tm="100000">
                                          <p:val>
                                            <p:strVal val="#ppt_w"/>
                                          </p:val>
                                        </p:tav>
                                      </p:tavLst>
                                    </p:anim>
                                    <p:anim calcmode="lin" valueType="num">
                                      <p:cBhvr>
                                        <p:cTn id="60" dur="500" fill="hold"/>
                                        <p:tgtEl>
                                          <p:spTgt spid="25"/>
                                        </p:tgtEl>
                                        <p:attrNameLst>
                                          <p:attrName>ppt_h</p:attrName>
                                        </p:attrNameLst>
                                      </p:cBhvr>
                                      <p:tavLst>
                                        <p:tav tm="0">
                                          <p:val>
                                            <p:fltVal val="0"/>
                                          </p:val>
                                        </p:tav>
                                        <p:tav tm="100000">
                                          <p:val>
                                            <p:strVal val="#ppt_h"/>
                                          </p:val>
                                        </p:tav>
                                      </p:tavLst>
                                    </p:anim>
                                  </p:childTnLst>
                                </p:cTn>
                              </p:par>
                            </p:childTnLst>
                          </p:cTn>
                        </p:par>
                        <p:par>
                          <p:cTn id="61" fill="hold">
                            <p:stCondLst>
                              <p:cond delay="6500"/>
                            </p:stCondLst>
                            <p:childTnLst>
                              <p:par>
                                <p:cTn id="62" presetID="22" presetClass="entr" presetSubtype="1" fill="hold" nodeType="afterEffect">
                                  <p:stCondLst>
                                    <p:cond delay="0"/>
                                  </p:stCondLst>
                                  <p:childTnLst>
                                    <p:set>
                                      <p:cBhvr>
                                        <p:cTn id="63" dur="1" fill="hold">
                                          <p:stCondLst>
                                            <p:cond delay="0"/>
                                          </p:stCondLst>
                                        </p:cTn>
                                        <p:tgtEl>
                                          <p:spTgt spid="48"/>
                                        </p:tgtEl>
                                        <p:attrNameLst>
                                          <p:attrName>style.visibility</p:attrName>
                                        </p:attrNameLst>
                                      </p:cBhvr>
                                      <p:to>
                                        <p:strVal val="visible"/>
                                      </p:to>
                                    </p:set>
                                    <p:animEffect transition="in" filter="wipe(up)">
                                      <p:cBhvr>
                                        <p:cTn id="64" dur="500"/>
                                        <p:tgtEl>
                                          <p:spTgt spid="48"/>
                                        </p:tgtEl>
                                      </p:cBhvr>
                                    </p:animEffect>
                                  </p:childTnLst>
                                </p:cTn>
                              </p:par>
                            </p:childTnLst>
                          </p:cTn>
                        </p:par>
                        <p:par>
                          <p:cTn id="65" fill="hold">
                            <p:stCondLst>
                              <p:cond delay="7000"/>
                            </p:stCondLst>
                            <p:childTnLst>
                              <p:par>
                                <p:cTn id="66" presetID="22" presetClass="entr" presetSubtype="1" fill="hold" grpId="0" nodeType="afterEffect">
                                  <p:stCondLst>
                                    <p:cond delay="0"/>
                                  </p:stCondLst>
                                  <p:childTnLst>
                                    <p:set>
                                      <p:cBhvr>
                                        <p:cTn id="67" dur="1" fill="hold">
                                          <p:stCondLst>
                                            <p:cond delay="0"/>
                                          </p:stCondLst>
                                        </p:cTn>
                                        <p:tgtEl>
                                          <p:spTgt spid="73"/>
                                        </p:tgtEl>
                                        <p:attrNameLst>
                                          <p:attrName>style.visibility</p:attrName>
                                        </p:attrNameLst>
                                      </p:cBhvr>
                                      <p:to>
                                        <p:strVal val="visible"/>
                                      </p:to>
                                    </p:set>
                                    <p:animEffect transition="in" filter="wipe(up)">
                                      <p:cBhvr>
                                        <p:cTn id="68"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p:bldP spid="70" grpId="0"/>
      <p:bldP spid="71" grpId="0"/>
      <p:bldP spid="72" grpId="0"/>
      <p:bldP spid="73"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p:cNvGrpSpPr/>
          <p:nvPr/>
        </p:nvGrpSpPr>
        <p:grpSpPr>
          <a:xfrm>
            <a:off x="2052680" y="2112486"/>
            <a:ext cx="1961530" cy="2932002"/>
            <a:chOff x="1201725" y="2031523"/>
            <a:chExt cx="1524000" cy="2278003"/>
          </a:xfrm>
        </p:grpSpPr>
        <p:grpSp>
          <p:nvGrpSpPr>
            <p:cNvPr id="5" name="Group 160"/>
            <p:cNvGrpSpPr/>
            <p:nvPr/>
          </p:nvGrpSpPr>
          <p:grpSpPr>
            <a:xfrm>
              <a:off x="1201725" y="2031523"/>
              <a:ext cx="1524000" cy="1521876"/>
              <a:chOff x="3009900" y="1829356"/>
              <a:chExt cx="3124201" cy="3119845"/>
            </a:xfrm>
          </p:grpSpPr>
          <p:sp>
            <p:nvSpPr>
              <p:cNvPr id="6" name="Block Arc 5"/>
              <p:cNvSpPr/>
              <p:nvPr/>
            </p:nvSpPr>
            <p:spPr>
              <a:xfrm rot="2364690" flipH="1">
                <a:off x="3009900" y="1829356"/>
                <a:ext cx="3119845" cy="3119844"/>
              </a:xfrm>
              <a:prstGeom prst="blockArc">
                <a:avLst>
                  <a:gd name="adj1" fmla="val 15011212"/>
                  <a:gd name="adj2" fmla="val 18376964"/>
                  <a:gd name="adj3" fmla="val 2153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b="1" dirty="0">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7" name="Block Arc 6"/>
              <p:cNvSpPr/>
              <p:nvPr/>
            </p:nvSpPr>
            <p:spPr>
              <a:xfrm rot="19235310">
                <a:off x="3014255" y="1829356"/>
                <a:ext cx="3119845" cy="3119844"/>
              </a:xfrm>
              <a:prstGeom prst="blockArc">
                <a:avLst>
                  <a:gd name="adj1" fmla="val 15011212"/>
                  <a:gd name="adj2" fmla="val 18376964"/>
                  <a:gd name="adj3" fmla="val 2153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b="1" dirty="0">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8" name="Block Arc 7"/>
              <p:cNvSpPr/>
              <p:nvPr/>
            </p:nvSpPr>
            <p:spPr>
              <a:xfrm rot="6037468" flipH="1">
                <a:off x="3009901" y="1829356"/>
                <a:ext cx="3119844" cy="3119845"/>
              </a:xfrm>
              <a:prstGeom prst="blockArc">
                <a:avLst>
                  <a:gd name="adj1" fmla="val 15011212"/>
                  <a:gd name="adj2" fmla="val 18376964"/>
                  <a:gd name="adj3" fmla="val 2153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b="1" dirty="0">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9" name="Block Arc 8"/>
              <p:cNvSpPr/>
              <p:nvPr/>
            </p:nvSpPr>
            <p:spPr>
              <a:xfrm rot="15562532">
                <a:off x="3014257" y="1829356"/>
                <a:ext cx="3119844" cy="3119845"/>
              </a:xfrm>
              <a:prstGeom prst="blockArc">
                <a:avLst>
                  <a:gd name="adj1" fmla="val 15011212"/>
                  <a:gd name="adj2" fmla="val 18376964"/>
                  <a:gd name="adj3" fmla="val 2153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b="1" dirty="0">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0" name="Group 160"/>
            <p:cNvGrpSpPr/>
            <p:nvPr/>
          </p:nvGrpSpPr>
          <p:grpSpPr>
            <a:xfrm flipV="1">
              <a:off x="1201725" y="2787650"/>
              <a:ext cx="1524000" cy="1521876"/>
              <a:chOff x="3009900" y="1829356"/>
              <a:chExt cx="3124201" cy="3119845"/>
            </a:xfrm>
          </p:grpSpPr>
          <p:sp>
            <p:nvSpPr>
              <p:cNvPr id="11" name="Block Arc 10"/>
              <p:cNvSpPr/>
              <p:nvPr/>
            </p:nvSpPr>
            <p:spPr>
              <a:xfrm rot="2364690" flipH="1">
                <a:off x="3009900" y="1829356"/>
                <a:ext cx="3119845" cy="3119844"/>
              </a:xfrm>
              <a:prstGeom prst="blockArc">
                <a:avLst>
                  <a:gd name="adj1" fmla="val 15011212"/>
                  <a:gd name="adj2" fmla="val 18376964"/>
                  <a:gd name="adj3" fmla="val 2153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b="1" dirty="0">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2" name="Block Arc 11"/>
              <p:cNvSpPr/>
              <p:nvPr/>
            </p:nvSpPr>
            <p:spPr>
              <a:xfrm rot="19235310">
                <a:off x="3014255" y="1829356"/>
                <a:ext cx="3119845" cy="3119844"/>
              </a:xfrm>
              <a:prstGeom prst="blockArc">
                <a:avLst>
                  <a:gd name="adj1" fmla="val 15011212"/>
                  <a:gd name="adj2" fmla="val 18376964"/>
                  <a:gd name="adj3" fmla="val 2153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b="1" dirty="0">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3" name="Block Arc 12"/>
              <p:cNvSpPr/>
              <p:nvPr/>
            </p:nvSpPr>
            <p:spPr>
              <a:xfrm rot="6037468" flipH="1">
                <a:off x="3009901" y="1829356"/>
                <a:ext cx="3119844" cy="3119845"/>
              </a:xfrm>
              <a:prstGeom prst="blockArc">
                <a:avLst>
                  <a:gd name="adj1" fmla="val 15011212"/>
                  <a:gd name="adj2" fmla="val 18376964"/>
                  <a:gd name="adj3" fmla="val 2153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b="1" dirty="0">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4" name="Block Arc 13"/>
              <p:cNvSpPr/>
              <p:nvPr/>
            </p:nvSpPr>
            <p:spPr>
              <a:xfrm rot="15562532">
                <a:off x="3014257" y="1829356"/>
                <a:ext cx="3119844" cy="3119845"/>
              </a:xfrm>
              <a:prstGeom prst="blockArc">
                <a:avLst>
                  <a:gd name="adj1" fmla="val 15011212"/>
                  <a:gd name="adj2" fmla="val 18376964"/>
                  <a:gd name="adj3" fmla="val 2153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b="1" dirty="0">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grpSp>
        <p:nvGrpSpPr>
          <p:cNvPr id="16" name="Group 15"/>
          <p:cNvGrpSpPr/>
          <p:nvPr/>
        </p:nvGrpSpPr>
        <p:grpSpPr>
          <a:xfrm>
            <a:off x="4320730" y="2112486"/>
            <a:ext cx="1961530" cy="2932002"/>
            <a:chOff x="1201725" y="2031523"/>
            <a:chExt cx="1524000" cy="2278003"/>
          </a:xfrm>
          <a:solidFill>
            <a:schemeClr val="accent2"/>
          </a:solidFill>
        </p:grpSpPr>
        <p:grpSp>
          <p:nvGrpSpPr>
            <p:cNvPr id="17" name="Group 160"/>
            <p:cNvGrpSpPr/>
            <p:nvPr/>
          </p:nvGrpSpPr>
          <p:grpSpPr>
            <a:xfrm>
              <a:off x="1201725" y="2031523"/>
              <a:ext cx="1523999" cy="1521876"/>
              <a:chOff x="3009900" y="1829356"/>
              <a:chExt cx="3124201" cy="3119845"/>
            </a:xfrm>
            <a:grpFill/>
          </p:grpSpPr>
          <p:sp>
            <p:nvSpPr>
              <p:cNvPr id="23" name="Block Arc 22"/>
              <p:cNvSpPr/>
              <p:nvPr/>
            </p:nvSpPr>
            <p:spPr>
              <a:xfrm rot="2364690" flipH="1">
                <a:off x="3009900" y="1829356"/>
                <a:ext cx="3119845" cy="3119844"/>
              </a:xfrm>
              <a:prstGeom prst="blockArc">
                <a:avLst>
                  <a:gd name="adj1" fmla="val 15011212"/>
                  <a:gd name="adj2" fmla="val 18376964"/>
                  <a:gd name="adj3" fmla="val 2153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b="1" dirty="0">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4" name="Block Arc 23"/>
              <p:cNvSpPr/>
              <p:nvPr/>
            </p:nvSpPr>
            <p:spPr>
              <a:xfrm rot="19235310">
                <a:off x="3014255" y="1829356"/>
                <a:ext cx="3119845" cy="3119844"/>
              </a:xfrm>
              <a:prstGeom prst="blockArc">
                <a:avLst>
                  <a:gd name="adj1" fmla="val 15011212"/>
                  <a:gd name="adj2" fmla="val 18376964"/>
                  <a:gd name="adj3" fmla="val 2153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b="1" dirty="0">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5" name="Block Arc 24"/>
              <p:cNvSpPr/>
              <p:nvPr/>
            </p:nvSpPr>
            <p:spPr>
              <a:xfrm rot="6037468" flipH="1">
                <a:off x="3009901" y="1829356"/>
                <a:ext cx="3119844" cy="3119845"/>
              </a:xfrm>
              <a:prstGeom prst="blockArc">
                <a:avLst>
                  <a:gd name="adj1" fmla="val 15011212"/>
                  <a:gd name="adj2" fmla="val 18376964"/>
                  <a:gd name="adj3" fmla="val 2153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b="1" dirty="0">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6" name="Block Arc 25"/>
              <p:cNvSpPr/>
              <p:nvPr/>
            </p:nvSpPr>
            <p:spPr>
              <a:xfrm rot="15562532">
                <a:off x="3014257" y="1829356"/>
                <a:ext cx="3119844" cy="3119845"/>
              </a:xfrm>
              <a:prstGeom prst="blockArc">
                <a:avLst>
                  <a:gd name="adj1" fmla="val 15011212"/>
                  <a:gd name="adj2" fmla="val 18376964"/>
                  <a:gd name="adj3" fmla="val 2153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b="1" dirty="0">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8" name="Group 160"/>
            <p:cNvGrpSpPr/>
            <p:nvPr/>
          </p:nvGrpSpPr>
          <p:grpSpPr>
            <a:xfrm flipV="1">
              <a:off x="1201725" y="2787650"/>
              <a:ext cx="1523999" cy="1521876"/>
              <a:chOff x="3009900" y="1829356"/>
              <a:chExt cx="3124201" cy="3119845"/>
            </a:xfrm>
            <a:grpFill/>
          </p:grpSpPr>
          <p:sp>
            <p:nvSpPr>
              <p:cNvPr id="19" name="Block Arc 18"/>
              <p:cNvSpPr/>
              <p:nvPr/>
            </p:nvSpPr>
            <p:spPr>
              <a:xfrm rot="2364690" flipH="1">
                <a:off x="3009900" y="1829356"/>
                <a:ext cx="3119845" cy="3119844"/>
              </a:xfrm>
              <a:prstGeom prst="blockArc">
                <a:avLst>
                  <a:gd name="adj1" fmla="val 15011212"/>
                  <a:gd name="adj2" fmla="val 18376964"/>
                  <a:gd name="adj3" fmla="val 2153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b="1" dirty="0">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0" name="Block Arc 19"/>
              <p:cNvSpPr/>
              <p:nvPr/>
            </p:nvSpPr>
            <p:spPr>
              <a:xfrm rot="19235310">
                <a:off x="3014255" y="1829356"/>
                <a:ext cx="3119845" cy="3119844"/>
              </a:xfrm>
              <a:prstGeom prst="blockArc">
                <a:avLst>
                  <a:gd name="adj1" fmla="val 15011212"/>
                  <a:gd name="adj2" fmla="val 18376964"/>
                  <a:gd name="adj3" fmla="val 2153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b="1" dirty="0">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1" name="Block Arc 20"/>
              <p:cNvSpPr/>
              <p:nvPr/>
            </p:nvSpPr>
            <p:spPr>
              <a:xfrm rot="6037468" flipH="1">
                <a:off x="3009901" y="1829356"/>
                <a:ext cx="3119844" cy="3119845"/>
              </a:xfrm>
              <a:prstGeom prst="blockArc">
                <a:avLst>
                  <a:gd name="adj1" fmla="val 15011212"/>
                  <a:gd name="adj2" fmla="val 18376964"/>
                  <a:gd name="adj3" fmla="val 2153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b="1" dirty="0">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2" name="Block Arc 21"/>
              <p:cNvSpPr/>
              <p:nvPr/>
            </p:nvSpPr>
            <p:spPr>
              <a:xfrm rot="15562532">
                <a:off x="3014257" y="1829356"/>
                <a:ext cx="3119844" cy="3119845"/>
              </a:xfrm>
              <a:prstGeom prst="blockArc">
                <a:avLst>
                  <a:gd name="adj1" fmla="val 15011212"/>
                  <a:gd name="adj2" fmla="val 18376964"/>
                  <a:gd name="adj3" fmla="val 2153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b="1" dirty="0">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grpSp>
        <p:nvGrpSpPr>
          <p:cNvPr id="27" name="Group 26"/>
          <p:cNvGrpSpPr/>
          <p:nvPr/>
        </p:nvGrpSpPr>
        <p:grpSpPr>
          <a:xfrm>
            <a:off x="6527453" y="2145179"/>
            <a:ext cx="1961530" cy="2932002"/>
            <a:chOff x="1201725" y="2031523"/>
            <a:chExt cx="1524000" cy="2278003"/>
          </a:xfrm>
          <a:solidFill>
            <a:schemeClr val="accent3"/>
          </a:solidFill>
        </p:grpSpPr>
        <p:grpSp>
          <p:nvGrpSpPr>
            <p:cNvPr id="28" name="Group 160"/>
            <p:cNvGrpSpPr/>
            <p:nvPr/>
          </p:nvGrpSpPr>
          <p:grpSpPr>
            <a:xfrm>
              <a:off x="1201725" y="2031523"/>
              <a:ext cx="1523998" cy="1521876"/>
              <a:chOff x="3009900" y="1829356"/>
              <a:chExt cx="3124201" cy="3119845"/>
            </a:xfrm>
            <a:grpFill/>
          </p:grpSpPr>
          <p:sp>
            <p:nvSpPr>
              <p:cNvPr id="34" name="Block Arc 33"/>
              <p:cNvSpPr/>
              <p:nvPr/>
            </p:nvSpPr>
            <p:spPr>
              <a:xfrm rot="2364690" flipH="1">
                <a:off x="3009900" y="1829356"/>
                <a:ext cx="3119845" cy="3119844"/>
              </a:xfrm>
              <a:prstGeom prst="blockArc">
                <a:avLst>
                  <a:gd name="adj1" fmla="val 15011212"/>
                  <a:gd name="adj2" fmla="val 18376964"/>
                  <a:gd name="adj3" fmla="val 2153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b="1" dirty="0">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5" name="Block Arc 34"/>
              <p:cNvSpPr/>
              <p:nvPr/>
            </p:nvSpPr>
            <p:spPr>
              <a:xfrm rot="19235310">
                <a:off x="3014255" y="1829356"/>
                <a:ext cx="3119845" cy="3119844"/>
              </a:xfrm>
              <a:prstGeom prst="blockArc">
                <a:avLst>
                  <a:gd name="adj1" fmla="val 15011212"/>
                  <a:gd name="adj2" fmla="val 18376964"/>
                  <a:gd name="adj3" fmla="val 2153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b="1" dirty="0">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6" name="Block Arc 35"/>
              <p:cNvSpPr/>
              <p:nvPr/>
            </p:nvSpPr>
            <p:spPr>
              <a:xfrm rot="6037468" flipH="1">
                <a:off x="3009901" y="1829356"/>
                <a:ext cx="3119844" cy="3119845"/>
              </a:xfrm>
              <a:prstGeom prst="blockArc">
                <a:avLst>
                  <a:gd name="adj1" fmla="val 15011212"/>
                  <a:gd name="adj2" fmla="val 18376964"/>
                  <a:gd name="adj3" fmla="val 2153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b="1" dirty="0">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7" name="Block Arc 36"/>
              <p:cNvSpPr/>
              <p:nvPr/>
            </p:nvSpPr>
            <p:spPr>
              <a:xfrm rot="15562532">
                <a:off x="3014257" y="1829356"/>
                <a:ext cx="3119844" cy="3119845"/>
              </a:xfrm>
              <a:prstGeom prst="blockArc">
                <a:avLst>
                  <a:gd name="adj1" fmla="val 15011212"/>
                  <a:gd name="adj2" fmla="val 18376964"/>
                  <a:gd name="adj3" fmla="val 2153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b="1" dirty="0">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9" name="Group 160"/>
            <p:cNvGrpSpPr/>
            <p:nvPr/>
          </p:nvGrpSpPr>
          <p:grpSpPr>
            <a:xfrm flipV="1">
              <a:off x="1201725" y="2787650"/>
              <a:ext cx="1523998" cy="1521876"/>
              <a:chOff x="3009900" y="1829356"/>
              <a:chExt cx="3124201" cy="3119845"/>
            </a:xfrm>
            <a:grpFill/>
          </p:grpSpPr>
          <p:sp>
            <p:nvSpPr>
              <p:cNvPr id="30" name="Block Arc 29"/>
              <p:cNvSpPr/>
              <p:nvPr/>
            </p:nvSpPr>
            <p:spPr>
              <a:xfrm rot="2364690" flipH="1">
                <a:off x="3009900" y="1829356"/>
                <a:ext cx="3119845" cy="3119844"/>
              </a:xfrm>
              <a:prstGeom prst="blockArc">
                <a:avLst>
                  <a:gd name="adj1" fmla="val 15011212"/>
                  <a:gd name="adj2" fmla="val 18376964"/>
                  <a:gd name="adj3" fmla="val 2153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b="1" dirty="0">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1" name="Block Arc 30"/>
              <p:cNvSpPr/>
              <p:nvPr/>
            </p:nvSpPr>
            <p:spPr>
              <a:xfrm rot="19235310">
                <a:off x="3014255" y="1829356"/>
                <a:ext cx="3119845" cy="3119844"/>
              </a:xfrm>
              <a:prstGeom prst="blockArc">
                <a:avLst>
                  <a:gd name="adj1" fmla="val 15011212"/>
                  <a:gd name="adj2" fmla="val 18376964"/>
                  <a:gd name="adj3" fmla="val 2153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b="1" dirty="0">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2" name="Block Arc 31"/>
              <p:cNvSpPr/>
              <p:nvPr/>
            </p:nvSpPr>
            <p:spPr>
              <a:xfrm rot="6037468" flipH="1">
                <a:off x="3009901" y="1829356"/>
                <a:ext cx="3119844" cy="3119845"/>
              </a:xfrm>
              <a:prstGeom prst="blockArc">
                <a:avLst>
                  <a:gd name="adj1" fmla="val 15011212"/>
                  <a:gd name="adj2" fmla="val 18376964"/>
                  <a:gd name="adj3" fmla="val 2153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b="1" dirty="0">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3" name="Block Arc 32"/>
              <p:cNvSpPr/>
              <p:nvPr/>
            </p:nvSpPr>
            <p:spPr>
              <a:xfrm rot="15562532">
                <a:off x="3014257" y="1829356"/>
                <a:ext cx="3119844" cy="3119845"/>
              </a:xfrm>
              <a:prstGeom prst="blockArc">
                <a:avLst>
                  <a:gd name="adj1" fmla="val 15011212"/>
                  <a:gd name="adj2" fmla="val 18376964"/>
                  <a:gd name="adj3" fmla="val 2153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b="1" dirty="0">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grpSp>
        <p:nvGrpSpPr>
          <p:cNvPr id="38" name="Group 37"/>
          <p:cNvGrpSpPr/>
          <p:nvPr/>
        </p:nvGrpSpPr>
        <p:grpSpPr>
          <a:xfrm>
            <a:off x="8848596" y="2112486"/>
            <a:ext cx="1961530" cy="2932002"/>
            <a:chOff x="1201725" y="2031523"/>
            <a:chExt cx="1524000" cy="2278003"/>
          </a:xfrm>
          <a:solidFill>
            <a:schemeClr val="accent4"/>
          </a:solidFill>
        </p:grpSpPr>
        <p:grpSp>
          <p:nvGrpSpPr>
            <p:cNvPr id="39" name="Group 160"/>
            <p:cNvGrpSpPr/>
            <p:nvPr/>
          </p:nvGrpSpPr>
          <p:grpSpPr>
            <a:xfrm>
              <a:off x="1201725" y="2031523"/>
              <a:ext cx="1523997" cy="1521876"/>
              <a:chOff x="3009900" y="1829356"/>
              <a:chExt cx="3124201" cy="3119845"/>
            </a:xfrm>
            <a:grpFill/>
          </p:grpSpPr>
          <p:sp>
            <p:nvSpPr>
              <p:cNvPr id="45" name="Block Arc 44"/>
              <p:cNvSpPr/>
              <p:nvPr/>
            </p:nvSpPr>
            <p:spPr>
              <a:xfrm rot="2364690" flipH="1">
                <a:off x="3009900" y="1829356"/>
                <a:ext cx="3119845" cy="3119844"/>
              </a:xfrm>
              <a:prstGeom prst="blockArc">
                <a:avLst>
                  <a:gd name="adj1" fmla="val 15011212"/>
                  <a:gd name="adj2" fmla="val 18376964"/>
                  <a:gd name="adj3" fmla="val 2153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b="1" dirty="0">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6" name="Block Arc 45"/>
              <p:cNvSpPr/>
              <p:nvPr/>
            </p:nvSpPr>
            <p:spPr>
              <a:xfrm rot="19235310">
                <a:off x="3014255" y="1829356"/>
                <a:ext cx="3119845" cy="3119844"/>
              </a:xfrm>
              <a:prstGeom prst="blockArc">
                <a:avLst>
                  <a:gd name="adj1" fmla="val 15011212"/>
                  <a:gd name="adj2" fmla="val 18376964"/>
                  <a:gd name="adj3" fmla="val 2153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b="1" dirty="0">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7" name="Block Arc 46"/>
              <p:cNvSpPr/>
              <p:nvPr/>
            </p:nvSpPr>
            <p:spPr>
              <a:xfrm rot="6037468" flipH="1">
                <a:off x="3009901" y="1829356"/>
                <a:ext cx="3119844" cy="3119845"/>
              </a:xfrm>
              <a:prstGeom prst="blockArc">
                <a:avLst>
                  <a:gd name="adj1" fmla="val 15011212"/>
                  <a:gd name="adj2" fmla="val 18376964"/>
                  <a:gd name="adj3" fmla="val 2153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b="1" dirty="0">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8" name="Block Arc 47"/>
              <p:cNvSpPr/>
              <p:nvPr/>
            </p:nvSpPr>
            <p:spPr>
              <a:xfrm rot="15562532">
                <a:off x="3014257" y="1829356"/>
                <a:ext cx="3119844" cy="3119845"/>
              </a:xfrm>
              <a:prstGeom prst="blockArc">
                <a:avLst>
                  <a:gd name="adj1" fmla="val 15011212"/>
                  <a:gd name="adj2" fmla="val 18376964"/>
                  <a:gd name="adj3" fmla="val 2153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b="1" dirty="0">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40" name="Group 160"/>
            <p:cNvGrpSpPr/>
            <p:nvPr/>
          </p:nvGrpSpPr>
          <p:grpSpPr>
            <a:xfrm flipV="1">
              <a:off x="1201725" y="2787650"/>
              <a:ext cx="1523997" cy="1521876"/>
              <a:chOff x="3009900" y="1829356"/>
              <a:chExt cx="3124201" cy="3119845"/>
            </a:xfrm>
            <a:grpFill/>
          </p:grpSpPr>
          <p:sp>
            <p:nvSpPr>
              <p:cNvPr id="41" name="Block Arc 40"/>
              <p:cNvSpPr/>
              <p:nvPr/>
            </p:nvSpPr>
            <p:spPr>
              <a:xfrm rot="2364690" flipH="1">
                <a:off x="3009900" y="1829356"/>
                <a:ext cx="3119845" cy="3119844"/>
              </a:xfrm>
              <a:prstGeom prst="blockArc">
                <a:avLst>
                  <a:gd name="adj1" fmla="val 15011212"/>
                  <a:gd name="adj2" fmla="val 18376964"/>
                  <a:gd name="adj3" fmla="val 2153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b="1" dirty="0">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2" name="Block Arc 41"/>
              <p:cNvSpPr/>
              <p:nvPr/>
            </p:nvSpPr>
            <p:spPr>
              <a:xfrm rot="19235310">
                <a:off x="3014255" y="1829356"/>
                <a:ext cx="3119845" cy="3119844"/>
              </a:xfrm>
              <a:prstGeom prst="blockArc">
                <a:avLst>
                  <a:gd name="adj1" fmla="val 15011212"/>
                  <a:gd name="adj2" fmla="val 18376964"/>
                  <a:gd name="adj3" fmla="val 2153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b="1" dirty="0">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3" name="Block Arc 42"/>
              <p:cNvSpPr/>
              <p:nvPr/>
            </p:nvSpPr>
            <p:spPr>
              <a:xfrm rot="6037468" flipH="1">
                <a:off x="3009901" y="1829356"/>
                <a:ext cx="3119844" cy="3119845"/>
              </a:xfrm>
              <a:prstGeom prst="blockArc">
                <a:avLst>
                  <a:gd name="adj1" fmla="val 15011212"/>
                  <a:gd name="adj2" fmla="val 18376964"/>
                  <a:gd name="adj3" fmla="val 2153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b="1" dirty="0">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4" name="Block Arc 43"/>
              <p:cNvSpPr/>
              <p:nvPr/>
            </p:nvSpPr>
            <p:spPr>
              <a:xfrm rot="15562532">
                <a:off x="3014257" y="1829356"/>
                <a:ext cx="3119844" cy="3119845"/>
              </a:xfrm>
              <a:prstGeom prst="blockArc">
                <a:avLst>
                  <a:gd name="adj1" fmla="val 15011212"/>
                  <a:gd name="adj2" fmla="val 18376964"/>
                  <a:gd name="adj3" fmla="val 21530"/>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b="1" dirty="0">
                  <a:solidFill>
                    <a:schemeClr val="tx1"/>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sp>
        <p:nvSpPr>
          <p:cNvPr id="50" name="Freeform 166"/>
          <p:cNvSpPr>
            <a:spLocks noEditPoints="1"/>
          </p:cNvSpPr>
          <p:nvPr/>
        </p:nvSpPr>
        <p:spPr bwMode="auto">
          <a:xfrm>
            <a:off x="2717074" y="3329579"/>
            <a:ext cx="634831" cy="497815"/>
          </a:xfrm>
          <a:custGeom>
            <a:avLst/>
            <a:gdLst/>
            <a:ahLst/>
            <a:cxnLst>
              <a:cxn ang="0">
                <a:pos x="45" y="14"/>
              </a:cxn>
              <a:cxn ang="0">
                <a:pos x="32" y="10"/>
              </a:cxn>
              <a:cxn ang="0">
                <a:pos x="18" y="14"/>
              </a:cxn>
              <a:cxn ang="0">
                <a:pos x="0" y="14"/>
              </a:cxn>
              <a:cxn ang="0">
                <a:pos x="64" y="14"/>
              </a:cxn>
              <a:cxn ang="0">
                <a:pos x="0" y="15"/>
              </a:cxn>
              <a:cxn ang="0">
                <a:pos x="18" y="20"/>
              </a:cxn>
              <a:cxn ang="0">
                <a:pos x="2" y="22"/>
              </a:cxn>
              <a:cxn ang="0">
                <a:pos x="9" y="35"/>
              </a:cxn>
              <a:cxn ang="0">
                <a:pos x="1" y="36"/>
              </a:cxn>
              <a:cxn ang="0">
                <a:pos x="0" y="28"/>
              </a:cxn>
              <a:cxn ang="0">
                <a:pos x="8" y="27"/>
              </a:cxn>
              <a:cxn ang="0">
                <a:pos x="9" y="35"/>
              </a:cxn>
              <a:cxn ang="0">
                <a:pos x="15" y="50"/>
              </a:cxn>
              <a:cxn ang="0">
                <a:pos x="7" y="49"/>
              </a:cxn>
              <a:cxn ang="0">
                <a:pos x="8" y="41"/>
              </a:cxn>
              <a:cxn ang="0">
                <a:pos x="16" y="42"/>
              </a:cxn>
              <a:cxn ang="0">
                <a:pos x="23" y="35"/>
              </a:cxn>
              <a:cxn ang="0">
                <a:pos x="15" y="36"/>
              </a:cxn>
              <a:cxn ang="0">
                <a:pos x="13" y="28"/>
              </a:cxn>
              <a:cxn ang="0">
                <a:pos x="21" y="27"/>
              </a:cxn>
              <a:cxn ang="0">
                <a:pos x="23" y="35"/>
              </a:cxn>
              <a:cxn ang="0">
                <a:pos x="28" y="50"/>
              </a:cxn>
              <a:cxn ang="0">
                <a:pos x="20" y="49"/>
              </a:cxn>
              <a:cxn ang="0">
                <a:pos x="21" y="41"/>
              </a:cxn>
              <a:cxn ang="0">
                <a:pos x="29" y="42"/>
              </a:cxn>
              <a:cxn ang="0">
                <a:pos x="36" y="35"/>
              </a:cxn>
              <a:cxn ang="0">
                <a:pos x="28" y="36"/>
              </a:cxn>
              <a:cxn ang="0">
                <a:pos x="27" y="28"/>
              </a:cxn>
              <a:cxn ang="0">
                <a:pos x="35" y="27"/>
              </a:cxn>
              <a:cxn ang="0">
                <a:pos x="36" y="35"/>
              </a:cxn>
              <a:cxn ang="0">
                <a:pos x="42" y="50"/>
              </a:cxn>
              <a:cxn ang="0">
                <a:pos x="34" y="49"/>
              </a:cxn>
              <a:cxn ang="0">
                <a:pos x="35" y="41"/>
              </a:cxn>
              <a:cxn ang="0">
                <a:pos x="43" y="42"/>
              </a:cxn>
              <a:cxn ang="0">
                <a:pos x="50" y="35"/>
              </a:cxn>
              <a:cxn ang="0">
                <a:pos x="42" y="36"/>
              </a:cxn>
              <a:cxn ang="0">
                <a:pos x="41" y="28"/>
              </a:cxn>
              <a:cxn ang="0">
                <a:pos x="49" y="27"/>
              </a:cxn>
              <a:cxn ang="0">
                <a:pos x="50" y="35"/>
              </a:cxn>
              <a:cxn ang="0">
                <a:pos x="61" y="22"/>
              </a:cxn>
              <a:cxn ang="0">
                <a:pos x="45" y="20"/>
              </a:cxn>
              <a:cxn ang="0">
                <a:pos x="64" y="15"/>
              </a:cxn>
              <a:cxn ang="0">
                <a:pos x="57" y="49"/>
              </a:cxn>
              <a:cxn ang="0">
                <a:pos x="49" y="50"/>
              </a:cxn>
              <a:cxn ang="0">
                <a:pos x="48" y="42"/>
              </a:cxn>
              <a:cxn ang="0">
                <a:pos x="56" y="41"/>
              </a:cxn>
              <a:cxn ang="0">
                <a:pos x="57" y="49"/>
              </a:cxn>
              <a:cxn ang="0">
                <a:pos x="63" y="36"/>
              </a:cxn>
              <a:cxn ang="0">
                <a:pos x="55" y="35"/>
              </a:cxn>
              <a:cxn ang="0">
                <a:pos x="56" y="27"/>
              </a:cxn>
              <a:cxn ang="0">
                <a:pos x="64" y="28"/>
              </a:cxn>
            </a:cxnLst>
            <a:rect l="0" t="0" r="r" b="b"/>
            <a:pathLst>
              <a:path w="64" h="50">
                <a:moveTo>
                  <a:pt x="64" y="14"/>
                </a:moveTo>
                <a:cubicBezTo>
                  <a:pt x="45" y="14"/>
                  <a:pt x="45" y="14"/>
                  <a:pt x="45" y="14"/>
                </a:cubicBezTo>
                <a:cubicBezTo>
                  <a:pt x="45" y="14"/>
                  <a:pt x="45" y="14"/>
                  <a:pt x="45" y="14"/>
                </a:cubicBezTo>
                <a:cubicBezTo>
                  <a:pt x="45" y="12"/>
                  <a:pt x="44" y="10"/>
                  <a:pt x="32" y="10"/>
                </a:cubicBezTo>
                <a:cubicBezTo>
                  <a:pt x="19" y="10"/>
                  <a:pt x="18" y="12"/>
                  <a:pt x="18" y="14"/>
                </a:cubicBezTo>
                <a:cubicBezTo>
                  <a:pt x="18" y="14"/>
                  <a:pt x="18" y="14"/>
                  <a:pt x="18" y="14"/>
                </a:cubicBezTo>
                <a:cubicBezTo>
                  <a:pt x="0" y="14"/>
                  <a:pt x="0" y="14"/>
                  <a:pt x="0" y="14"/>
                </a:cubicBezTo>
                <a:cubicBezTo>
                  <a:pt x="0" y="14"/>
                  <a:pt x="0" y="14"/>
                  <a:pt x="0" y="14"/>
                </a:cubicBezTo>
                <a:cubicBezTo>
                  <a:pt x="0" y="11"/>
                  <a:pt x="4" y="0"/>
                  <a:pt x="32" y="0"/>
                </a:cubicBezTo>
                <a:cubicBezTo>
                  <a:pt x="59" y="0"/>
                  <a:pt x="64" y="11"/>
                  <a:pt x="64" y="14"/>
                </a:cubicBezTo>
                <a:close/>
                <a:moveTo>
                  <a:pt x="0" y="20"/>
                </a:moveTo>
                <a:cubicBezTo>
                  <a:pt x="0" y="15"/>
                  <a:pt x="0" y="15"/>
                  <a:pt x="0" y="15"/>
                </a:cubicBezTo>
                <a:cubicBezTo>
                  <a:pt x="18" y="15"/>
                  <a:pt x="18" y="15"/>
                  <a:pt x="18" y="15"/>
                </a:cubicBezTo>
                <a:cubicBezTo>
                  <a:pt x="18" y="20"/>
                  <a:pt x="18" y="20"/>
                  <a:pt x="18" y="20"/>
                </a:cubicBezTo>
                <a:cubicBezTo>
                  <a:pt x="18" y="21"/>
                  <a:pt x="17" y="22"/>
                  <a:pt x="16" y="22"/>
                </a:cubicBezTo>
                <a:cubicBezTo>
                  <a:pt x="2" y="22"/>
                  <a:pt x="2" y="22"/>
                  <a:pt x="2" y="22"/>
                </a:cubicBezTo>
                <a:cubicBezTo>
                  <a:pt x="1" y="22"/>
                  <a:pt x="0" y="21"/>
                  <a:pt x="0" y="20"/>
                </a:cubicBezTo>
                <a:close/>
                <a:moveTo>
                  <a:pt x="9" y="35"/>
                </a:moveTo>
                <a:cubicBezTo>
                  <a:pt x="9" y="36"/>
                  <a:pt x="8" y="36"/>
                  <a:pt x="8" y="36"/>
                </a:cubicBezTo>
                <a:cubicBezTo>
                  <a:pt x="1" y="36"/>
                  <a:pt x="1" y="36"/>
                  <a:pt x="1" y="36"/>
                </a:cubicBezTo>
                <a:cubicBezTo>
                  <a:pt x="0" y="36"/>
                  <a:pt x="0" y="36"/>
                  <a:pt x="0" y="35"/>
                </a:cubicBezTo>
                <a:cubicBezTo>
                  <a:pt x="0" y="28"/>
                  <a:pt x="0" y="28"/>
                  <a:pt x="0" y="28"/>
                </a:cubicBezTo>
                <a:cubicBezTo>
                  <a:pt x="0" y="27"/>
                  <a:pt x="0" y="27"/>
                  <a:pt x="1" y="27"/>
                </a:cubicBezTo>
                <a:cubicBezTo>
                  <a:pt x="8" y="27"/>
                  <a:pt x="8" y="27"/>
                  <a:pt x="8" y="27"/>
                </a:cubicBezTo>
                <a:cubicBezTo>
                  <a:pt x="8" y="27"/>
                  <a:pt x="9" y="27"/>
                  <a:pt x="9" y="28"/>
                </a:cubicBezTo>
                <a:lnTo>
                  <a:pt x="9" y="35"/>
                </a:lnTo>
                <a:close/>
                <a:moveTo>
                  <a:pt x="16" y="49"/>
                </a:moveTo>
                <a:cubicBezTo>
                  <a:pt x="16" y="49"/>
                  <a:pt x="15" y="50"/>
                  <a:pt x="15" y="50"/>
                </a:cubicBezTo>
                <a:cubicBezTo>
                  <a:pt x="8" y="50"/>
                  <a:pt x="8" y="50"/>
                  <a:pt x="8" y="50"/>
                </a:cubicBezTo>
                <a:cubicBezTo>
                  <a:pt x="7" y="50"/>
                  <a:pt x="7" y="49"/>
                  <a:pt x="7" y="49"/>
                </a:cubicBezTo>
                <a:cubicBezTo>
                  <a:pt x="7" y="42"/>
                  <a:pt x="7" y="42"/>
                  <a:pt x="7" y="42"/>
                </a:cubicBezTo>
                <a:cubicBezTo>
                  <a:pt x="7" y="41"/>
                  <a:pt x="7" y="41"/>
                  <a:pt x="8" y="41"/>
                </a:cubicBezTo>
                <a:cubicBezTo>
                  <a:pt x="15" y="41"/>
                  <a:pt x="15" y="41"/>
                  <a:pt x="15" y="41"/>
                </a:cubicBezTo>
                <a:cubicBezTo>
                  <a:pt x="15" y="41"/>
                  <a:pt x="16" y="41"/>
                  <a:pt x="16" y="42"/>
                </a:cubicBezTo>
                <a:lnTo>
                  <a:pt x="16" y="49"/>
                </a:lnTo>
                <a:close/>
                <a:moveTo>
                  <a:pt x="23" y="35"/>
                </a:moveTo>
                <a:cubicBezTo>
                  <a:pt x="23" y="36"/>
                  <a:pt x="22" y="36"/>
                  <a:pt x="21" y="36"/>
                </a:cubicBezTo>
                <a:cubicBezTo>
                  <a:pt x="15" y="36"/>
                  <a:pt x="15" y="36"/>
                  <a:pt x="15" y="36"/>
                </a:cubicBezTo>
                <a:cubicBezTo>
                  <a:pt x="14" y="36"/>
                  <a:pt x="13" y="36"/>
                  <a:pt x="13" y="35"/>
                </a:cubicBezTo>
                <a:cubicBezTo>
                  <a:pt x="13" y="28"/>
                  <a:pt x="13" y="28"/>
                  <a:pt x="13" y="28"/>
                </a:cubicBezTo>
                <a:cubicBezTo>
                  <a:pt x="13" y="27"/>
                  <a:pt x="14" y="27"/>
                  <a:pt x="15" y="27"/>
                </a:cubicBezTo>
                <a:cubicBezTo>
                  <a:pt x="21" y="27"/>
                  <a:pt x="21" y="27"/>
                  <a:pt x="21" y="27"/>
                </a:cubicBezTo>
                <a:cubicBezTo>
                  <a:pt x="22" y="27"/>
                  <a:pt x="23" y="27"/>
                  <a:pt x="23" y="28"/>
                </a:cubicBezTo>
                <a:lnTo>
                  <a:pt x="23" y="35"/>
                </a:lnTo>
                <a:close/>
                <a:moveTo>
                  <a:pt x="29" y="49"/>
                </a:moveTo>
                <a:cubicBezTo>
                  <a:pt x="29" y="49"/>
                  <a:pt x="29" y="50"/>
                  <a:pt x="28" y="50"/>
                </a:cubicBezTo>
                <a:cubicBezTo>
                  <a:pt x="21" y="50"/>
                  <a:pt x="21" y="50"/>
                  <a:pt x="21" y="50"/>
                </a:cubicBezTo>
                <a:cubicBezTo>
                  <a:pt x="21" y="50"/>
                  <a:pt x="20" y="49"/>
                  <a:pt x="20" y="49"/>
                </a:cubicBezTo>
                <a:cubicBezTo>
                  <a:pt x="20" y="42"/>
                  <a:pt x="20" y="42"/>
                  <a:pt x="20" y="42"/>
                </a:cubicBezTo>
                <a:cubicBezTo>
                  <a:pt x="20" y="41"/>
                  <a:pt x="21" y="41"/>
                  <a:pt x="21" y="41"/>
                </a:cubicBezTo>
                <a:cubicBezTo>
                  <a:pt x="28" y="41"/>
                  <a:pt x="28" y="41"/>
                  <a:pt x="28" y="41"/>
                </a:cubicBezTo>
                <a:cubicBezTo>
                  <a:pt x="29" y="41"/>
                  <a:pt x="29" y="41"/>
                  <a:pt x="29" y="42"/>
                </a:cubicBezTo>
                <a:lnTo>
                  <a:pt x="29" y="49"/>
                </a:lnTo>
                <a:close/>
                <a:moveTo>
                  <a:pt x="36" y="35"/>
                </a:moveTo>
                <a:cubicBezTo>
                  <a:pt x="36" y="36"/>
                  <a:pt x="36" y="36"/>
                  <a:pt x="35" y="36"/>
                </a:cubicBezTo>
                <a:cubicBezTo>
                  <a:pt x="28" y="36"/>
                  <a:pt x="28" y="36"/>
                  <a:pt x="28" y="36"/>
                </a:cubicBezTo>
                <a:cubicBezTo>
                  <a:pt x="28" y="36"/>
                  <a:pt x="27" y="36"/>
                  <a:pt x="27" y="35"/>
                </a:cubicBezTo>
                <a:cubicBezTo>
                  <a:pt x="27" y="28"/>
                  <a:pt x="27" y="28"/>
                  <a:pt x="27" y="28"/>
                </a:cubicBezTo>
                <a:cubicBezTo>
                  <a:pt x="27" y="27"/>
                  <a:pt x="28" y="27"/>
                  <a:pt x="28" y="27"/>
                </a:cubicBezTo>
                <a:cubicBezTo>
                  <a:pt x="35" y="27"/>
                  <a:pt x="35" y="27"/>
                  <a:pt x="35" y="27"/>
                </a:cubicBezTo>
                <a:cubicBezTo>
                  <a:pt x="36" y="27"/>
                  <a:pt x="36" y="27"/>
                  <a:pt x="36" y="28"/>
                </a:cubicBezTo>
                <a:lnTo>
                  <a:pt x="36" y="35"/>
                </a:lnTo>
                <a:close/>
                <a:moveTo>
                  <a:pt x="43" y="49"/>
                </a:moveTo>
                <a:cubicBezTo>
                  <a:pt x="43" y="49"/>
                  <a:pt x="43" y="50"/>
                  <a:pt x="42" y="50"/>
                </a:cubicBezTo>
                <a:cubicBezTo>
                  <a:pt x="35" y="50"/>
                  <a:pt x="35" y="50"/>
                  <a:pt x="35" y="50"/>
                </a:cubicBezTo>
                <a:cubicBezTo>
                  <a:pt x="35" y="50"/>
                  <a:pt x="34" y="49"/>
                  <a:pt x="34" y="49"/>
                </a:cubicBezTo>
                <a:cubicBezTo>
                  <a:pt x="34" y="42"/>
                  <a:pt x="34" y="42"/>
                  <a:pt x="34" y="42"/>
                </a:cubicBezTo>
                <a:cubicBezTo>
                  <a:pt x="34" y="41"/>
                  <a:pt x="35" y="41"/>
                  <a:pt x="35" y="41"/>
                </a:cubicBezTo>
                <a:cubicBezTo>
                  <a:pt x="42" y="41"/>
                  <a:pt x="42" y="41"/>
                  <a:pt x="42" y="41"/>
                </a:cubicBezTo>
                <a:cubicBezTo>
                  <a:pt x="43" y="41"/>
                  <a:pt x="43" y="41"/>
                  <a:pt x="43" y="42"/>
                </a:cubicBezTo>
                <a:lnTo>
                  <a:pt x="43" y="49"/>
                </a:lnTo>
                <a:close/>
                <a:moveTo>
                  <a:pt x="50" y="35"/>
                </a:moveTo>
                <a:cubicBezTo>
                  <a:pt x="50" y="36"/>
                  <a:pt x="50" y="36"/>
                  <a:pt x="49" y="36"/>
                </a:cubicBezTo>
                <a:cubicBezTo>
                  <a:pt x="42" y="36"/>
                  <a:pt x="42" y="36"/>
                  <a:pt x="42" y="36"/>
                </a:cubicBezTo>
                <a:cubicBezTo>
                  <a:pt x="41" y="36"/>
                  <a:pt x="41" y="36"/>
                  <a:pt x="41" y="35"/>
                </a:cubicBezTo>
                <a:cubicBezTo>
                  <a:pt x="41" y="28"/>
                  <a:pt x="41" y="28"/>
                  <a:pt x="41" y="28"/>
                </a:cubicBezTo>
                <a:cubicBezTo>
                  <a:pt x="41" y="27"/>
                  <a:pt x="41" y="27"/>
                  <a:pt x="42" y="27"/>
                </a:cubicBezTo>
                <a:cubicBezTo>
                  <a:pt x="49" y="27"/>
                  <a:pt x="49" y="27"/>
                  <a:pt x="49" y="27"/>
                </a:cubicBezTo>
                <a:cubicBezTo>
                  <a:pt x="50" y="27"/>
                  <a:pt x="50" y="27"/>
                  <a:pt x="50" y="28"/>
                </a:cubicBezTo>
                <a:lnTo>
                  <a:pt x="50" y="35"/>
                </a:lnTo>
                <a:close/>
                <a:moveTo>
                  <a:pt x="64" y="20"/>
                </a:moveTo>
                <a:cubicBezTo>
                  <a:pt x="64" y="21"/>
                  <a:pt x="63" y="22"/>
                  <a:pt x="61" y="22"/>
                </a:cubicBezTo>
                <a:cubicBezTo>
                  <a:pt x="48" y="22"/>
                  <a:pt x="48" y="22"/>
                  <a:pt x="48" y="22"/>
                </a:cubicBezTo>
                <a:cubicBezTo>
                  <a:pt x="46" y="22"/>
                  <a:pt x="45" y="21"/>
                  <a:pt x="45" y="20"/>
                </a:cubicBezTo>
                <a:cubicBezTo>
                  <a:pt x="45" y="15"/>
                  <a:pt x="45" y="15"/>
                  <a:pt x="45" y="15"/>
                </a:cubicBezTo>
                <a:cubicBezTo>
                  <a:pt x="64" y="15"/>
                  <a:pt x="64" y="15"/>
                  <a:pt x="64" y="15"/>
                </a:cubicBezTo>
                <a:lnTo>
                  <a:pt x="64" y="20"/>
                </a:lnTo>
                <a:close/>
                <a:moveTo>
                  <a:pt x="57" y="49"/>
                </a:moveTo>
                <a:cubicBezTo>
                  <a:pt x="57" y="49"/>
                  <a:pt x="56" y="50"/>
                  <a:pt x="56" y="50"/>
                </a:cubicBezTo>
                <a:cubicBezTo>
                  <a:pt x="49" y="50"/>
                  <a:pt x="49" y="50"/>
                  <a:pt x="49" y="50"/>
                </a:cubicBezTo>
                <a:cubicBezTo>
                  <a:pt x="48" y="50"/>
                  <a:pt x="48" y="49"/>
                  <a:pt x="48" y="49"/>
                </a:cubicBezTo>
                <a:cubicBezTo>
                  <a:pt x="48" y="42"/>
                  <a:pt x="48" y="42"/>
                  <a:pt x="48" y="42"/>
                </a:cubicBezTo>
                <a:cubicBezTo>
                  <a:pt x="48" y="41"/>
                  <a:pt x="48" y="41"/>
                  <a:pt x="49" y="41"/>
                </a:cubicBezTo>
                <a:cubicBezTo>
                  <a:pt x="56" y="41"/>
                  <a:pt x="56" y="41"/>
                  <a:pt x="56" y="41"/>
                </a:cubicBezTo>
                <a:cubicBezTo>
                  <a:pt x="56" y="41"/>
                  <a:pt x="57" y="41"/>
                  <a:pt x="57" y="42"/>
                </a:cubicBezTo>
                <a:lnTo>
                  <a:pt x="57" y="49"/>
                </a:lnTo>
                <a:close/>
                <a:moveTo>
                  <a:pt x="64" y="35"/>
                </a:moveTo>
                <a:cubicBezTo>
                  <a:pt x="64" y="36"/>
                  <a:pt x="63" y="36"/>
                  <a:pt x="63" y="36"/>
                </a:cubicBezTo>
                <a:cubicBezTo>
                  <a:pt x="56" y="36"/>
                  <a:pt x="56" y="36"/>
                  <a:pt x="56" y="36"/>
                </a:cubicBezTo>
                <a:cubicBezTo>
                  <a:pt x="55" y="36"/>
                  <a:pt x="55" y="36"/>
                  <a:pt x="55" y="35"/>
                </a:cubicBezTo>
                <a:cubicBezTo>
                  <a:pt x="55" y="28"/>
                  <a:pt x="55" y="28"/>
                  <a:pt x="55" y="28"/>
                </a:cubicBezTo>
                <a:cubicBezTo>
                  <a:pt x="55" y="27"/>
                  <a:pt x="55" y="27"/>
                  <a:pt x="56" y="27"/>
                </a:cubicBezTo>
                <a:cubicBezTo>
                  <a:pt x="63" y="27"/>
                  <a:pt x="63" y="27"/>
                  <a:pt x="63" y="27"/>
                </a:cubicBezTo>
                <a:cubicBezTo>
                  <a:pt x="63" y="27"/>
                  <a:pt x="64" y="27"/>
                  <a:pt x="64" y="28"/>
                </a:cubicBezTo>
                <a:lnTo>
                  <a:pt x="64" y="35"/>
                </a:lnTo>
                <a:close/>
              </a:path>
            </a:pathLst>
          </a:custGeom>
          <a:solidFill>
            <a:schemeClr val="accent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51" name="Freeform 56"/>
          <p:cNvSpPr>
            <a:spLocks noEditPoints="1"/>
          </p:cNvSpPr>
          <p:nvPr/>
        </p:nvSpPr>
        <p:spPr bwMode="auto">
          <a:xfrm>
            <a:off x="7190449" y="3364025"/>
            <a:ext cx="635536" cy="494306"/>
          </a:xfrm>
          <a:custGeom>
            <a:avLst/>
            <a:gdLst/>
            <a:ahLst/>
            <a:cxnLst>
              <a:cxn ang="0">
                <a:pos x="64" y="42"/>
              </a:cxn>
              <a:cxn ang="0">
                <a:pos x="63" y="44"/>
              </a:cxn>
              <a:cxn ang="0">
                <a:pos x="33" y="64"/>
              </a:cxn>
              <a:cxn ang="0">
                <a:pos x="32" y="64"/>
              </a:cxn>
              <a:cxn ang="0">
                <a:pos x="30" y="64"/>
              </a:cxn>
              <a:cxn ang="0">
                <a:pos x="1" y="44"/>
              </a:cxn>
              <a:cxn ang="0">
                <a:pos x="0" y="42"/>
              </a:cxn>
              <a:cxn ang="0">
                <a:pos x="0" y="23"/>
              </a:cxn>
              <a:cxn ang="0">
                <a:pos x="1" y="20"/>
              </a:cxn>
              <a:cxn ang="0">
                <a:pos x="30" y="1"/>
              </a:cxn>
              <a:cxn ang="0">
                <a:pos x="32" y="0"/>
              </a:cxn>
              <a:cxn ang="0">
                <a:pos x="33" y="1"/>
              </a:cxn>
              <a:cxn ang="0">
                <a:pos x="63" y="20"/>
              </a:cxn>
              <a:cxn ang="0">
                <a:pos x="64" y="23"/>
              </a:cxn>
              <a:cxn ang="0">
                <a:pos x="64" y="42"/>
              </a:cxn>
              <a:cxn ang="0">
                <a:pos x="12" y="32"/>
              </a:cxn>
              <a:cxn ang="0">
                <a:pos x="5" y="28"/>
              </a:cxn>
              <a:cxn ang="0">
                <a:pos x="5" y="37"/>
              </a:cxn>
              <a:cxn ang="0">
                <a:pos x="12" y="32"/>
              </a:cxn>
              <a:cxn ang="0">
                <a:pos x="29" y="21"/>
              </a:cxn>
              <a:cxn ang="0">
                <a:pos x="29" y="8"/>
              </a:cxn>
              <a:cxn ang="0">
                <a:pos x="7" y="23"/>
              </a:cxn>
              <a:cxn ang="0">
                <a:pos x="17" y="29"/>
              </a:cxn>
              <a:cxn ang="0">
                <a:pos x="29" y="21"/>
              </a:cxn>
              <a:cxn ang="0">
                <a:pos x="29" y="56"/>
              </a:cxn>
              <a:cxn ang="0">
                <a:pos x="29" y="44"/>
              </a:cxn>
              <a:cxn ang="0">
                <a:pos x="17" y="36"/>
              </a:cxn>
              <a:cxn ang="0">
                <a:pos x="7" y="42"/>
              </a:cxn>
              <a:cxn ang="0">
                <a:pos x="29" y="56"/>
              </a:cxn>
              <a:cxn ang="0">
                <a:pos x="41" y="32"/>
              </a:cxn>
              <a:cxn ang="0">
                <a:pos x="32" y="26"/>
              </a:cxn>
              <a:cxn ang="0">
                <a:pos x="22" y="32"/>
              </a:cxn>
              <a:cxn ang="0">
                <a:pos x="32" y="39"/>
              </a:cxn>
              <a:cxn ang="0">
                <a:pos x="41" y="32"/>
              </a:cxn>
              <a:cxn ang="0">
                <a:pos x="56" y="23"/>
              </a:cxn>
              <a:cxn ang="0">
                <a:pos x="35" y="8"/>
              </a:cxn>
              <a:cxn ang="0">
                <a:pos x="35" y="21"/>
              </a:cxn>
              <a:cxn ang="0">
                <a:pos x="46" y="29"/>
              </a:cxn>
              <a:cxn ang="0">
                <a:pos x="56" y="23"/>
              </a:cxn>
              <a:cxn ang="0">
                <a:pos x="56" y="42"/>
              </a:cxn>
              <a:cxn ang="0">
                <a:pos x="46" y="36"/>
              </a:cxn>
              <a:cxn ang="0">
                <a:pos x="35" y="44"/>
              </a:cxn>
              <a:cxn ang="0">
                <a:pos x="35" y="56"/>
              </a:cxn>
              <a:cxn ang="0">
                <a:pos x="56" y="42"/>
              </a:cxn>
              <a:cxn ang="0">
                <a:pos x="58" y="37"/>
              </a:cxn>
              <a:cxn ang="0">
                <a:pos x="58" y="28"/>
              </a:cxn>
              <a:cxn ang="0">
                <a:pos x="51" y="32"/>
              </a:cxn>
              <a:cxn ang="0">
                <a:pos x="58" y="37"/>
              </a:cxn>
            </a:cxnLst>
            <a:rect l="0" t="0" r="r" b="b"/>
            <a:pathLst>
              <a:path w="64" h="64">
                <a:moveTo>
                  <a:pt x="64" y="42"/>
                </a:moveTo>
                <a:cubicBezTo>
                  <a:pt x="64" y="43"/>
                  <a:pt x="63" y="44"/>
                  <a:pt x="63" y="44"/>
                </a:cubicBezTo>
                <a:cubicBezTo>
                  <a:pt x="33" y="64"/>
                  <a:pt x="33" y="64"/>
                  <a:pt x="33" y="64"/>
                </a:cubicBezTo>
                <a:cubicBezTo>
                  <a:pt x="33" y="64"/>
                  <a:pt x="32" y="64"/>
                  <a:pt x="32" y="64"/>
                </a:cubicBezTo>
                <a:cubicBezTo>
                  <a:pt x="31" y="64"/>
                  <a:pt x="31" y="64"/>
                  <a:pt x="30" y="64"/>
                </a:cubicBezTo>
                <a:cubicBezTo>
                  <a:pt x="1" y="44"/>
                  <a:pt x="1" y="44"/>
                  <a:pt x="1" y="44"/>
                </a:cubicBezTo>
                <a:cubicBezTo>
                  <a:pt x="0" y="44"/>
                  <a:pt x="0" y="43"/>
                  <a:pt x="0" y="42"/>
                </a:cubicBezTo>
                <a:cubicBezTo>
                  <a:pt x="0" y="23"/>
                  <a:pt x="0" y="23"/>
                  <a:pt x="0" y="23"/>
                </a:cubicBezTo>
                <a:cubicBezTo>
                  <a:pt x="0" y="22"/>
                  <a:pt x="0" y="21"/>
                  <a:pt x="1" y="20"/>
                </a:cubicBezTo>
                <a:cubicBezTo>
                  <a:pt x="30" y="1"/>
                  <a:pt x="30" y="1"/>
                  <a:pt x="30" y="1"/>
                </a:cubicBezTo>
                <a:cubicBezTo>
                  <a:pt x="31" y="1"/>
                  <a:pt x="31" y="0"/>
                  <a:pt x="32" y="0"/>
                </a:cubicBezTo>
                <a:cubicBezTo>
                  <a:pt x="32" y="0"/>
                  <a:pt x="33" y="1"/>
                  <a:pt x="33" y="1"/>
                </a:cubicBezTo>
                <a:cubicBezTo>
                  <a:pt x="63" y="20"/>
                  <a:pt x="63" y="20"/>
                  <a:pt x="63" y="20"/>
                </a:cubicBezTo>
                <a:cubicBezTo>
                  <a:pt x="63" y="21"/>
                  <a:pt x="64" y="22"/>
                  <a:pt x="64" y="23"/>
                </a:cubicBezTo>
                <a:lnTo>
                  <a:pt x="64" y="42"/>
                </a:lnTo>
                <a:close/>
                <a:moveTo>
                  <a:pt x="12" y="32"/>
                </a:moveTo>
                <a:cubicBezTo>
                  <a:pt x="5" y="28"/>
                  <a:pt x="5" y="28"/>
                  <a:pt x="5" y="28"/>
                </a:cubicBezTo>
                <a:cubicBezTo>
                  <a:pt x="5" y="37"/>
                  <a:pt x="5" y="37"/>
                  <a:pt x="5" y="37"/>
                </a:cubicBezTo>
                <a:lnTo>
                  <a:pt x="12" y="32"/>
                </a:lnTo>
                <a:close/>
                <a:moveTo>
                  <a:pt x="29" y="21"/>
                </a:moveTo>
                <a:cubicBezTo>
                  <a:pt x="29" y="8"/>
                  <a:pt x="29" y="8"/>
                  <a:pt x="29" y="8"/>
                </a:cubicBezTo>
                <a:cubicBezTo>
                  <a:pt x="7" y="23"/>
                  <a:pt x="7" y="23"/>
                  <a:pt x="7" y="23"/>
                </a:cubicBezTo>
                <a:cubicBezTo>
                  <a:pt x="17" y="29"/>
                  <a:pt x="17" y="29"/>
                  <a:pt x="17" y="29"/>
                </a:cubicBezTo>
                <a:lnTo>
                  <a:pt x="29" y="21"/>
                </a:lnTo>
                <a:close/>
                <a:moveTo>
                  <a:pt x="29" y="56"/>
                </a:moveTo>
                <a:cubicBezTo>
                  <a:pt x="29" y="44"/>
                  <a:pt x="29" y="44"/>
                  <a:pt x="29" y="44"/>
                </a:cubicBezTo>
                <a:cubicBezTo>
                  <a:pt x="17" y="36"/>
                  <a:pt x="17" y="36"/>
                  <a:pt x="17" y="36"/>
                </a:cubicBezTo>
                <a:cubicBezTo>
                  <a:pt x="7" y="42"/>
                  <a:pt x="7" y="42"/>
                  <a:pt x="7" y="42"/>
                </a:cubicBezTo>
                <a:lnTo>
                  <a:pt x="29" y="56"/>
                </a:lnTo>
                <a:close/>
                <a:moveTo>
                  <a:pt x="41" y="32"/>
                </a:moveTo>
                <a:cubicBezTo>
                  <a:pt x="32" y="26"/>
                  <a:pt x="32" y="26"/>
                  <a:pt x="32" y="26"/>
                </a:cubicBezTo>
                <a:cubicBezTo>
                  <a:pt x="22" y="32"/>
                  <a:pt x="22" y="32"/>
                  <a:pt x="22" y="32"/>
                </a:cubicBezTo>
                <a:cubicBezTo>
                  <a:pt x="32" y="39"/>
                  <a:pt x="32" y="39"/>
                  <a:pt x="32" y="39"/>
                </a:cubicBezTo>
                <a:lnTo>
                  <a:pt x="41" y="32"/>
                </a:lnTo>
                <a:close/>
                <a:moveTo>
                  <a:pt x="56" y="23"/>
                </a:moveTo>
                <a:cubicBezTo>
                  <a:pt x="35" y="8"/>
                  <a:pt x="35" y="8"/>
                  <a:pt x="35" y="8"/>
                </a:cubicBezTo>
                <a:cubicBezTo>
                  <a:pt x="35" y="21"/>
                  <a:pt x="35" y="21"/>
                  <a:pt x="35" y="21"/>
                </a:cubicBezTo>
                <a:cubicBezTo>
                  <a:pt x="46" y="29"/>
                  <a:pt x="46" y="29"/>
                  <a:pt x="46" y="29"/>
                </a:cubicBezTo>
                <a:lnTo>
                  <a:pt x="56" y="23"/>
                </a:lnTo>
                <a:close/>
                <a:moveTo>
                  <a:pt x="56" y="42"/>
                </a:moveTo>
                <a:cubicBezTo>
                  <a:pt x="46" y="36"/>
                  <a:pt x="46" y="36"/>
                  <a:pt x="46" y="36"/>
                </a:cubicBezTo>
                <a:cubicBezTo>
                  <a:pt x="35" y="44"/>
                  <a:pt x="35" y="44"/>
                  <a:pt x="35" y="44"/>
                </a:cubicBezTo>
                <a:cubicBezTo>
                  <a:pt x="35" y="56"/>
                  <a:pt x="35" y="56"/>
                  <a:pt x="35" y="56"/>
                </a:cubicBezTo>
                <a:lnTo>
                  <a:pt x="56" y="42"/>
                </a:lnTo>
                <a:close/>
                <a:moveTo>
                  <a:pt x="58" y="37"/>
                </a:moveTo>
                <a:cubicBezTo>
                  <a:pt x="58" y="28"/>
                  <a:pt x="58" y="28"/>
                  <a:pt x="58" y="28"/>
                </a:cubicBezTo>
                <a:cubicBezTo>
                  <a:pt x="51" y="32"/>
                  <a:pt x="51" y="32"/>
                  <a:pt x="51" y="32"/>
                </a:cubicBezTo>
                <a:lnTo>
                  <a:pt x="58" y="37"/>
                </a:lnTo>
                <a:close/>
              </a:path>
            </a:pathLst>
          </a:custGeom>
          <a:solidFill>
            <a:schemeClr val="accent3"/>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52" name="Freeform 116"/>
          <p:cNvSpPr>
            <a:spLocks noEditPoints="1"/>
          </p:cNvSpPr>
          <p:nvPr/>
        </p:nvSpPr>
        <p:spPr bwMode="auto">
          <a:xfrm>
            <a:off x="4979979" y="3331332"/>
            <a:ext cx="635536" cy="494306"/>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chemeClr val="accent2"/>
          </a:solid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53" name="Freeform 98"/>
          <p:cNvSpPr>
            <a:spLocks noEditPoints="1"/>
          </p:cNvSpPr>
          <p:nvPr/>
        </p:nvSpPr>
        <p:spPr bwMode="auto">
          <a:xfrm>
            <a:off x="9506494" y="3331332"/>
            <a:ext cx="635536" cy="494306"/>
          </a:xfrm>
          <a:custGeom>
            <a:avLst/>
            <a:gdLst/>
            <a:ahLst/>
            <a:cxnLst>
              <a:cxn ang="0">
                <a:pos x="55" y="23"/>
              </a:cxn>
              <a:cxn ang="0">
                <a:pos x="25" y="23"/>
              </a:cxn>
              <a:cxn ang="0">
                <a:pos x="12" y="29"/>
              </a:cxn>
              <a:cxn ang="0">
                <a:pos x="0" y="43"/>
              </a:cxn>
              <a:cxn ang="0">
                <a:pos x="0" y="43"/>
              </a:cxn>
              <a:cxn ang="0">
                <a:pos x="0" y="42"/>
              </a:cxn>
              <a:cxn ang="0">
                <a:pos x="0" y="8"/>
              </a:cxn>
              <a:cxn ang="0">
                <a:pos x="8" y="0"/>
              </a:cxn>
              <a:cxn ang="0">
                <a:pos x="19" y="0"/>
              </a:cxn>
              <a:cxn ang="0">
                <a:pos x="27" y="8"/>
              </a:cxn>
              <a:cxn ang="0">
                <a:pos x="27" y="9"/>
              </a:cxn>
              <a:cxn ang="0">
                <a:pos x="47" y="9"/>
              </a:cxn>
              <a:cxn ang="0">
                <a:pos x="55" y="17"/>
              </a:cxn>
              <a:cxn ang="0">
                <a:pos x="55" y="23"/>
              </a:cxn>
              <a:cxn ang="0">
                <a:pos x="66" y="32"/>
              </a:cxn>
              <a:cxn ang="0">
                <a:pos x="54" y="46"/>
              </a:cxn>
              <a:cxn ang="0">
                <a:pos x="44" y="50"/>
              </a:cxn>
              <a:cxn ang="0">
                <a:pos x="5" y="50"/>
              </a:cxn>
              <a:cxn ang="0">
                <a:pos x="2" y="48"/>
              </a:cxn>
              <a:cxn ang="0">
                <a:pos x="3" y="46"/>
              </a:cxn>
              <a:cxn ang="0">
                <a:pos x="15" y="32"/>
              </a:cxn>
              <a:cxn ang="0">
                <a:pos x="25" y="28"/>
              </a:cxn>
              <a:cxn ang="0">
                <a:pos x="64" y="28"/>
              </a:cxn>
              <a:cxn ang="0">
                <a:pos x="67" y="30"/>
              </a:cxn>
              <a:cxn ang="0">
                <a:pos x="66" y="32"/>
              </a:cxn>
            </a:cxnLst>
            <a:rect l="0" t="0" r="r" b="b"/>
            <a:pathLst>
              <a:path w="67" h="50">
                <a:moveTo>
                  <a:pt x="55" y="23"/>
                </a:moveTo>
                <a:cubicBezTo>
                  <a:pt x="25" y="23"/>
                  <a:pt x="25" y="23"/>
                  <a:pt x="25" y="23"/>
                </a:cubicBezTo>
                <a:cubicBezTo>
                  <a:pt x="20" y="23"/>
                  <a:pt x="15" y="26"/>
                  <a:pt x="12" y="29"/>
                </a:cubicBezTo>
                <a:cubicBezTo>
                  <a:pt x="0" y="43"/>
                  <a:pt x="0" y="43"/>
                  <a:pt x="0" y="43"/>
                </a:cubicBezTo>
                <a:cubicBezTo>
                  <a:pt x="0" y="43"/>
                  <a:pt x="0" y="43"/>
                  <a:pt x="0" y="43"/>
                </a:cubicBezTo>
                <a:cubicBezTo>
                  <a:pt x="0" y="43"/>
                  <a:pt x="0" y="43"/>
                  <a:pt x="0" y="42"/>
                </a:cubicBezTo>
                <a:cubicBezTo>
                  <a:pt x="0" y="8"/>
                  <a:pt x="0" y="8"/>
                  <a:pt x="0" y="8"/>
                </a:cubicBezTo>
                <a:cubicBezTo>
                  <a:pt x="0" y="4"/>
                  <a:pt x="3" y="0"/>
                  <a:pt x="8" y="0"/>
                </a:cubicBezTo>
                <a:cubicBezTo>
                  <a:pt x="19" y="0"/>
                  <a:pt x="19" y="0"/>
                  <a:pt x="19" y="0"/>
                </a:cubicBezTo>
                <a:cubicBezTo>
                  <a:pt x="24" y="0"/>
                  <a:pt x="27" y="4"/>
                  <a:pt x="27" y="8"/>
                </a:cubicBezTo>
                <a:cubicBezTo>
                  <a:pt x="27" y="9"/>
                  <a:pt x="27" y="9"/>
                  <a:pt x="27" y="9"/>
                </a:cubicBezTo>
                <a:cubicBezTo>
                  <a:pt x="47" y="9"/>
                  <a:pt x="47" y="9"/>
                  <a:pt x="47" y="9"/>
                </a:cubicBezTo>
                <a:cubicBezTo>
                  <a:pt x="51" y="9"/>
                  <a:pt x="55" y="13"/>
                  <a:pt x="55" y="17"/>
                </a:cubicBezTo>
                <a:lnTo>
                  <a:pt x="55" y="23"/>
                </a:lnTo>
                <a:close/>
                <a:moveTo>
                  <a:pt x="66" y="32"/>
                </a:moveTo>
                <a:cubicBezTo>
                  <a:pt x="54" y="46"/>
                  <a:pt x="54" y="46"/>
                  <a:pt x="54" y="46"/>
                </a:cubicBezTo>
                <a:cubicBezTo>
                  <a:pt x="52" y="48"/>
                  <a:pt x="47" y="50"/>
                  <a:pt x="44" y="50"/>
                </a:cubicBezTo>
                <a:cubicBezTo>
                  <a:pt x="5" y="50"/>
                  <a:pt x="5" y="50"/>
                  <a:pt x="5" y="50"/>
                </a:cubicBezTo>
                <a:cubicBezTo>
                  <a:pt x="4" y="50"/>
                  <a:pt x="2" y="50"/>
                  <a:pt x="2" y="48"/>
                </a:cubicBezTo>
                <a:cubicBezTo>
                  <a:pt x="2" y="48"/>
                  <a:pt x="3" y="47"/>
                  <a:pt x="3" y="46"/>
                </a:cubicBezTo>
                <a:cubicBezTo>
                  <a:pt x="15" y="32"/>
                  <a:pt x="15" y="32"/>
                  <a:pt x="15" y="32"/>
                </a:cubicBezTo>
                <a:cubicBezTo>
                  <a:pt x="18" y="29"/>
                  <a:pt x="22" y="28"/>
                  <a:pt x="25" y="28"/>
                </a:cubicBezTo>
                <a:cubicBezTo>
                  <a:pt x="64" y="28"/>
                  <a:pt x="64" y="28"/>
                  <a:pt x="64" y="28"/>
                </a:cubicBezTo>
                <a:cubicBezTo>
                  <a:pt x="65" y="28"/>
                  <a:pt x="67" y="28"/>
                  <a:pt x="67" y="30"/>
                </a:cubicBezTo>
                <a:cubicBezTo>
                  <a:pt x="67" y="30"/>
                  <a:pt x="66" y="31"/>
                  <a:pt x="66" y="32"/>
                </a:cubicBezTo>
                <a:close/>
              </a:path>
            </a:pathLst>
          </a:custGeom>
          <a:solidFill>
            <a:schemeClr val="accent4"/>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54" name="Rectangle 53"/>
          <p:cNvSpPr/>
          <p:nvPr/>
        </p:nvSpPr>
        <p:spPr>
          <a:xfrm>
            <a:off x="2765034" y="3959593"/>
            <a:ext cx="396262" cy="345929"/>
          </a:xfrm>
          <a:prstGeom prst="rect">
            <a:avLst/>
          </a:prstGeom>
        </p:spPr>
        <p:txBody>
          <a:bodyPr wrap="none">
            <a:spAutoFit/>
          </a:bodyPr>
          <a:lstStyle/>
          <a:p>
            <a:r>
              <a:rPr lang="en-US" sz="1648"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01</a:t>
            </a:r>
          </a:p>
        </p:txBody>
      </p:sp>
      <p:sp>
        <p:nvSpPr>
          <p:cNvPr id="55" name="Rectangle 54"/>
          <p:cNvSpPr/>
          <p:nvPr/>
        </p:nvSpPr>
        <p:spPr>
          <a:xfrm>
            <a:off x="5028291" y="3959593"/>
            <a:ext cx="396262" cy="345929"/>
          </a:xfrm>
          <a:prstGeom prst="rect">
            <a:avLst/>
          </a:prstGeom>
        </p:spPr>
        <p:txBody>
          <a:bodyPr wrap="none">
            <a:spAutoFit/>
          </a:bodyPr>
          <a:lstStyle/>
          <a:p>
            <a:r>
              <a:rPr lang="en-US" sz="1648"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02</a:t>
            </a:r>
          </a:p>
        </p:txBody>
      </p:sp>
      <p:sp>
        <p:nvSpPr>
          <p:cNvPr id="56" name="Rectangle 55"/>
          <p:cNvSpPr/>
          <p:nvPr/>
        </p:nvSpPr>
        <p:spPr>
          <a:xfrm>
            <a:off x="7238761" y="3959593"/>
            <a:ext cx="396262" cy="345929"/>
          </a:xfrm>
          <a:prstGeom prst="rect">
            <a:avLst/>
          </a:prstGeom>
        </p:spPr>
        <p:txBody>
          <a:bodyPr wrap="none">
            <a:spAutoFit/>
          </a:bodyPr>
          <a:lstStyle/>
          <a:p>
            <a:r>
              <a:rPr lang="en-US" sz="1648"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03</a:t>
            </a:r>
          </a:p>
        </p:txBody>
      </p:sp>
      <p:sp>
        <p:nvSpPr>
          <p:cNvPr id="57" name="Rectangle 56"/>
          <p:cNvSpPr/>
          <p:nvPr/>
        </p:nvSpPr>
        <p:spPr>
          <a:xfrm>
            <a:off x="9554806" y="3959593"/>
            <a:ext cx="396262" cy="345929"/>
          </a:xfrm>
          <a:prstGeom prst="rect">
            <a:avLst/>
          </a:prstGeom>
        </p:spPr>
        <p:txBody>
          <a:bodyPr wrap="none">
            <a:spAutoFit/>
          </a:bodyPr>
          <a:lstStyle/>
          <a:p>
            <a:r>
              <a:rPr lang="en-US" sz="1648"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04</a:t>
            </a:r>
          </a:p>
        </p:txBody>
      </p:sp>
      <p:sp>
        <p:nvSpPr>
          <p:cNvPr id="59" name="TextBox 58"/>
          <p:cNvSpPr txBox="1"/>
          <p:nvPr/>
        </p:nvSpPr>
        <p:spPr>
          <a:xfrm>
            <a:off x="1954603" y="5191897"/>
            <a:ext cx="2157683" cy="1267330"/>
          </a:xfrm>
          <a:prstGeom prst="rect">
            <a:avLst/>
          </a:prstGeom>
          <a:noFill/>
        </p:spPr>
        <p:txBody>
          <a:bodyPr wrap="square" lIns="0" tIns="0" rIns="0" bIns="0" rtlCol="0" anchor="t">
            <a:spAutoFit/>
          </a:bodyPr>
          <a:lstStyle/>
          <a:p>
            <a:pPr algn="ctr" defTabSz="1176916">
              <a:spcBef>
                <a:spcPct val="20000"/>
              </a:spcBef>
              <a:defRPr/>
            </a:pPr>
            <a:r>
              <a:rPr lang="en-US" sz="1544"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Title Goes Here </a:t>
            </a:r>
          </a:p>
          <a:p>
            <a:pPr algn="ctr">
              <a:spcBef>
                <a:spcPct val="20000"/>
              </a:spcBef>
              <a:defRPr/>
            </a:pP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a:t>
            </a:r>
            <a:b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passages lorem ipsum available, but the majority suffered alterationLorem</a:t>
            </a:r>
            <a:b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Ipsum available,</a:t>
            </a:r>
          </a:p>
        </p:txBody>
      </p:sp>
      <p:sp>
        <p:nvSpPr>
          <p:cNvPr id="61" name="TextBox 60"/>
          <p:cNvSpPr txBox="1"/>
          <p:nvPr/>
        </p:nvSpPr>
        <p:spPr>
          <a:xfrm>
            <a:off x="4222654" y="5191897"/>
            <a:ext cx="2157683" cy="1267330"/>
          </a:xfrm>
          <a:prstGeom prst="rect">
            <a:avLst/>
          </a:prstGeom>
          <a:noFill/>
        </p:spPr>
        <p:txBody>
          <a:bodyPr wrap="square" lIns="0" tIns="0" rIns="0" bIns="0" rtlCol="0" anchor="t">
            <a:spAutoFit/>
          </a:bodyPr>
          <a:lstStyle/>
          <a:p>
            <a:pPr algn="ctr" defTabSz="1176916">
              <a:spcBef>
                <a:spcPct val="20000"/>
              </a:spcBef>
              <a:defRPr/>
            </a:pPr>
            <a:r>
              <a:rPr lang="en-US" sz="1544"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Title Goes Here </a:t>
            </a:r>
          </a:p>
          <a:p>
            <a:pPr algn="ctr">
              <a:spcBef>
                <a:spcPct val="20000"/>
              </a:spcBef>
              <a:defRPr/>
            </a:pP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a:t>
            </a:r>
            <a:b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passages lorem ipsum available, but the majority suffered alterationLorem</a:t>
            </a:r>
            <a:b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Ipsum available,</a:t>
            </a:r>
          </a:p>
        </p:txBody>
      </p:sp>
      <p:sp>
        <p:nvSpPr>
          <p:cNvPr id="62" name="TextBox 61"/>
          <p:cNvSpPr txBox="1"/>
          <p:nvPr/>
        </p:nvSpPr>
        <p:spPr>
          <a:xfrm>
            <a:off x="6429375" y="5191897"/>
            <a:ext cx="2157683" cy="1267330"/>
          </a:xfrm>
          <a:prstGeom prst="rect">
            <a:avLst/>
          </a:prstGeom>
          <a:noFill/>
        </p:spPr>
        <p:txBody>
          <a:bodyPr wrap="square" lIns="0" tIns="0" rIns="0" bIns="0" rtlCol="0" anchor="t">
            <a:spAutoFit/>
          </a:bodyPr>
          <a:lstStyle/>
          <a:p>
            <a:pPr algn="ctr" defTabSz="1176916">
              <a:spcBef>
                <a:spcPct val="20000"/>
              </a:spcBef>
              <a:defRPr/>
            </a:pPr>
            <a:r>
              <a:rPr lang="en-US" sz="1544"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Title Goes Here </a:t>
            </a:r>
          </a:p>
          <a:p>
            <a:pPr algn="ctr">
              <a:spcBef>
                <a:spcPct val="20000"/>
              </a:spcBef>
              <a:defRPr/>
            </a:pP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a:t>
            </a:r>
            <a:b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passages lorem ipsum available, but the majority suffered alterationLorem</a:t>
            </a:r>
            <a:b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Ipsum available,</a:t>
            </a:r>
          </a:p>
        </p:txBody>
      </p:sp>
      <p:sp>
        <p:nvSpPr>
          <p:cNvPr id="63" name="TextBox 62"/>
          <p:cNvSpPr txBox="1"/>
          <p:nvPr/>
        </p:nvSpPr>
        <p:spPr>
          <a:xfrm>
            <a:off x="8750519" y="5191897"/>
            <a:ext cx="2157683" cy="1267330"/>
          </a:xfrm>
          <a:prstGeom prst="rect">
            <a:avLst/>
          </a:prstGeom>
          <a:noFill/>
        </p:spPr>
        <p:txBody>
          <a:bodyPr wrap="square" lIns="0" tIns="0" rIns="0" bIns="0" rtlCol="0" anchor="t">
            <a:spAutoFit/>
          </a:bodyPr>
          <a:lstStyle/>
          <a:p>
            <a:pPr algn="ctr" defTabSz="1176916">
              <a:spcBef>
                <a:spcPct val="20000"/>
              </a:spcBef>
              <a:defRPr/>
            </a:pPr>
            <a:r>
              <a:rPr lang="en-US" sz="1544"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Title Goes Here </a:t>
            </a:r>
          </a:p>
          <a:p>
            <a:pPr algn="ctr">
              <a:spcBef>
                <a:spcPct val="20000"/>
              </a:spcBef>
              <a:defRPr/>
            </a:pP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a:t>
            </a:r>
            <a:b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passages lorem ipsum available, but the majority suffered alterationLorem</a:t>
            </a:r>
            <a:b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Ipsum available,</a:t>
            </a:r>
          </a:p>
        </p:txBody>
      </p:sp>
      <p:sp>
        <p:nvSpPr>
          <p:cNvPr id="58" name="矩形 57"/>
          <p:cNvSpPr/>
          <p:nvPr/>
        </p:nvSpPr>
        <p:spPr>
          <a:xfrm>
            <a:off x="1061" y="397"/>
            <a:ext cx="12856633" cy="10285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矩形 59"/>
          <p:cNvSpPr/>
          <p:nvPr/>
        </p:nvSpPr>
        <p:spPr>
          <a:xfrm>
            <a:off x="1059" y="397"/>
            <a:ext cx="516916" cy="10285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4" name="TextBox 8"/>
          <p:cNvSpPr txBox="1"/>
          <p:nvPr/>
        </p:nvSpPr>
        <p:spPr>
          <a:xfrm>
            <a:off x="857862" y="280083"/>
            <a:ext cx="2092296" cy="369012"/>
          </a:xfrm>
          <a:prstGeom prst="rect">
            <a:avLst/>
          </a:prstGeom>
          <a:noFill/>
        </p:spPr>
        <p:txBody>
          <a:bodyPr wrap="square" lIns="0" tIns="0" rIns="0" bIns="0" rtlCol="0" anchor="ctr">
            <a:spAutoFit/>
          </a:bodyPr>
          <a:lstStyle/>
          <a:p>
            <a:r>
              <a:rPr lang="zh-CN" altLang="en-US" sz="2398" dirty="0">
                <a:solidFill>
                  <a:schemeClr val="bg1"/>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6" name="TextBox 8"/>
          <p:cNvSpPr txBox="1"/>
          <p:nvPr/>
        </p:nvSpPr>
        <p:spPr>
          <a:xfrm>
            <a:off x="857862" y="693077"/>
            <a:ext cx="3138790" cy="215123"/>
          </a:xfrm>
          <a:prstGeom prst="rect">
            <a:avLst/>
          </a:prstGeom>
          <a:noFill/>
        </p:spPr>
        <p:txBody>
          <a:bodyPr wrap="square" lIns="0" tIns="0" rIns="0" bIns="0" rtlCol="0" anchor="ctr">
            <a:spAutoFit/>
          </a:bodyPr>
          <a:lstStyle/>
          <a:p>
            <a:r>
              <a:rPr lang="en-US" altLang="zh-CN" sz="1398" dirty="0">
                <a:solidFill>
                  <a:schemeClr val="bg1"/>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矩形 66"/>
          <p:cNvSpPr/>
          <p:nvPr/>
        </p:nvSpPr>
        <p:spPr>
          <a:xfrm>
            <a:off x="1061" y="7097981"/>
            <a:ext cx="12856633" cy="4571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553559578"/>
      </p:ext>
    </p:extLst>
  </p:cSld>
  <p:clrMapOvr>
    <a:masterClrMapping/>
  </p:clrMapOvr>
  <mc:AlternateContent xmlns:mc="http://schemas.openxmlformats.org/markup-compatibility/2006" xmlns:p14="http://schemas.microsoft.com/office/powerpoint/2010/main">
    <mc:Choice Requires="p14">
      <p:transition spd="slow" p14:dur="1200" advTm="2000">
        <p14:prism/>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fltVal val="0"/>
                                          </p:val>
                                        </p:tav>
                                        <p:tav tm="100000">
                                          <p:val>
                                            <p:strVal val="#ppt_w"/>
                                          </p:val>
                                        </p:tav>
                                      </p:tavLst>
                                    </p:anim>
                                    <p:anim calcmode="lin" valueType="num">
                                      <p:cBhvr>
                                        <p:cTn id="8" dur="500" fill="hold"/>
                                        <p:tgtEl>
                                          <p:spTgt spid="15"/>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50"/>
                                        </p:tgtEl>
                                        <p:attrNameLst>
                                          <p:attrName>style.visibility</p:attrName>
                                        </p:attrNameLst>
                                      </p:cBhvr>
                                      <p:to>
                                        <p:strVal val="visible"/>
                                      </p:to>
                                    </p:set>
                                    <p:anim calcmode="lin" valueType="num">
                                      <p:cBhvr>
                                        <p:cTn id="12" dur="500" fill="hold"/>
                                        <p:tgtEl>
                                          <p:spTgt spid="50"/>
                                        </p:tgtEl>
                                        <p:attrNameLst>
                                          <p:attrName>ppt_w</p:attrName>
                                        </p:attrNameLst>
                                      </p:cBhvr>
                                      <p:tavLst>
                                        <p:tav tm="0">
                                          <p:val>
                                            <p:fltVal val="0"/>
                                          </p:val>
                                        </p:tav>
                                        <p:tav tm="100000">
                                          <p:val>
                                            <p:strVal val="#ppt_w"/>
                                          </p:val>
                                        </p:tav>
                                      </p:tavLst>
                                    </p:anim>
                                    <p:anim calcmode="lin" valueType="num">
                                      <p:cBhvr>
                                        <p:cTn id="13" dur="500" fill="hold"/>
                                        <p:tgtEl>
                                          <p:spTgt spid="50"/>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2" presetClass="entr" presetSubtype="1" fill="hold" grpId="0" nodeType="afterEffect">
                                  <p:stCondLst>
                                    <p:cond delay="0"/>
                                  </p:stCondLst>
                                  <p:childTnLst>
                                    <p:set>
                                      <p:cBhvr>
                                        <p:cTn id="16" dur="1" fill="hold">
                                          <p:stCondLst>
                                            <p:cond delay="0"/>
                                          </p:stCondLst>
                                        </p:cTn>
                                        <p:tgtEl>
                                          <p:spTgt spid="54"/>
                                        </p:tgtEl>
                                        <p:attrNameLst>
                                          <p:attrName>style.visibility</p:attrName>
                                        </p:attrNameLst>
                                      </p:cBhvr>
                                      <p:to>
                                        <p:strVal val="visible"/>
                                      </p:to>
                                    </p:set>
                                    <p:animEffect transition="in" filter="wipe(up)">
                                      <p:cBhvr>
                                        <p:cTn id="17" dur="500"/>
                                        <p:tgtEl>
                                          <p:spTgt spid="54"/>
                                        </p:tgtEl>
                                      </p:cBhvr>
                                    </p:animEffect>
                                  </p:childTnLst>
                                </p:cTn>
                              </p:par>
                            </p:childTnLst>
                          </p:cTn>
                        </p:par>
                        <p:par>
                          <p:cTn id="18" fill="hold">
                            <p:stCondLst>
                              <p:cond delay="1500"/>
                            </p:stCondLst>
                            <p:childTnLst>
                              <p:par>
                                <p:cTn id="19" presetID="22" presetClass="entr" presetSubtype="1" fill="hold" grpId="0" nodeType="afterEffect">
                                  <p:stCondLst>
                                    <p:cond delay="0"/>
                                  </p:stCondLst>
                                  <p:childTnLst>
                                    <p:set>
                                      <p:cBhvr>
                                        <p:cTn id="20" dur="1" fill="hold">
                                          <p:stCondLst>
                                            <p:cond delay="0"/>
                                          </p:stCondLst>
                                        </p:cTn>
                                        <p:tgtEl>
                                          <p:spTgt spid="59"/>
                                        </p:tgtEl>
                                        <p:attrNameLst>
                                          <p:attrName>style.visibility</p:attrName>
                                        </p:attrNameLst>
                                      </p:cBhvr>
                                      <p:to>
                                        <p:strVal val="visible"/>
                                      </p:to>
                                    </p:set>
                                    <p:animEffect transition="in" filter="wipe(up)">
                                      <p:cBhvr>
                                        <p:cTn id="21" dur="500"/>
                                        <p:tgtEl>
                                          <p:spTgt spid="59"/>
                                        </p:tgtEl>
                                      </p:cBhvr>
                                    </p:animEffect>
                                  </p:childTnLst>
                                </p:cTn>
                              </p:par>
                            </p:childTnLst>
                          </p:cTn>
                        </p:par>
                        <p:par>
                          <p:cTn id="22" fill="hold">
                            <p:stCondLst>
                              <p:cond delay="2000"/>
                            </p:stCondLst>
                            <p:childTnLst>
                              <p:par>
                                <p:cTn id="23" presetID="23" presetClass="entr" presetSubtype="16" fill="hold" nodeType="after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p:cTn id="25" dur="500" fill="hold"/>
                                        <p:tgtEl>
                                          <p:spTgt spid="16"/>
                                        </p:tgtEl>
                                        <p:attrNameLst>
                                          <p:attrName>ppt_w</p:attrName>
                                        </p:attrNameLst>
                                      </p:cBhvr>
                                      <p:tavLst>
                                        <p:tav tm="0">
                                          <p:val>
                                            <p:fltVal val="0"/>
                                          </p:val>
                                        </p:tav>
                                        <p:tav tm="100000">
                                          <p:val>
                                            <p:strVal val="#ppt_w"/>
                                          </p:val>
                                        </p:tav>
                                      </p:tavLst>
                                    </p:anim>
                                    <p:anim calcmode="lin" valueType="num">
                                      <p:cBhvr>
                                        <p:cTn id="26" dur="500" fill="hold"/>
                                        <p:tgtEl>
                                          <p:spTgt spid="16"/>
                                        </p:tgtEl>
                                        <p:attrNameLst>
                                          <p:attrName>ppt_h</p:attrName>
                                        </p:attrNameLst>
                                      </p:cBhvr>
                                      <p:tavLst>
                                        <p:tav tm="0">
                                          <p:val>
                                            <p:fltVal val="0"/>
                                          </p:val>
                                        </p:tav>
                                        <p:tav tm="100000">
                                          <p:val>
                                            <p:strVal val="#ppt_h"/>
                                          </p:val>
                                        </p:tav>
                                      </p:tavLst>
                                    </p:anim>
                                  </p:childTnLst>
                                </p:cTn>
                              </p:par>
                            </p:childTnLst>
                          </p:cTn>
                        </p:par>
                        <p:par>
                          <p:cTn id="27" fill="hold">
                            <p:stCondLst>
                              <p:cond delay="2500"/>
                            </p:stCondLst>
                            <p:childTnLst>
                              <p:par>
                                <p:cTn id="28" presetID="23" presetClass="entr" presetSubtype="16" fill="hold" grpId="0" nodeType="afterEffect">
                                  <p:stCondLst>
                                    <p:cond delay="0"/>
                                  </p:stCondLst>
                                  <p:childTnLst>
                                    <p:set>
                                      <p:cBhvr>
                                        <p:cTn id="29" dur="1" fill="hold">
                                          <p:stCondLst>
                                            <p:cond delay="0"/>
                                          </p:stCondLst>
                                        </p:cTn>
                                        <p:tgtEl>
                                          <p:spTgt spid="52"/>
                                        </p:tgtEl>
                                        <p:attrNameLst>
                                          <p:attrName>style.visibility</p:attrName>
                                        </p:attrNameLst>
                                      </p:cBhvr>
                                      <p:to>
                                        <p:strVal val="visible"/>
                                      </p:to>
                                    </p:set>
                                    <p:anim calcmode="lin" valueType="num">
                                      <p:cBhvr>
                                        <p:cTn id="30" dur="500" fill="hold"/>
                                        <p:tgtEl>
                                          <p:spTgt spid="52"/>
                                        </p:tgtEl>
                                        <p:attrNameLst>
                                          <p:attrName>ppt_w</p:attrName>
                                        </p:attrNameLst>
                                      </p:cBhvr>
                                      <p:tavLst>
                                        <p:tav tm="0">
                                          <p:val>
                                            <p:fltVal val="0"/>
                                          </p:val>
                                        </p:tav>
                                        <p:tav tm="100000">
                                          <p:val>
                                            <p:strVal val="#ppt_w"/>
                                          </p:val>
                                        </p:tav>
                                      </p:tavLst>
                                    </p:anim>
                                    <p:anim calcmode="lin" valueType="num">
                                      <p:cBhvr>
                                        <p:cTn id="31" dur="500" fill="hold"/>
                                        <p:tgtEl>
                                          <p:spTgt spid="52"/>
                                        </p:tgtEl>
                                        <p:attrNameLst>
                                          <p:attrName>ppt_h</p:attrName>
                                        </p:attrNameLst>
                                      </p:cBhvr>
                                      <p:tavLst>
                                        <p:tav tm="0">
                                          <p:val>
                                            <p:fltVal val="0"/>
                                          </p:val>
                                        </p:tav>
                                        <p:tav tm="100000">
                                          <p:val>
                                            <p:strVal val="#ppt_h"/>
                                          </p:val>
                                        </p:tav>
                                      </p:tavLst>
                                    </p:anim>
                                  </p:childTnLst>
                                </p:cTn>
                              </p:par>
                            </p:childTnLst>
                          </p:cTn>
                        </p:par>
                        <p:par>
                          <p:cTn id="32" fill="hold">
                            <p:stCondLst>
                              <p:cond delay="3000"/>
                            </p:stCondLst>
                            <p:childTnLst>
                              <p:par>
                                <p:cTn id="33" presetID="22" presetClass="entr" presetSubtype="1" fill="hold" grpId="0" nodeType="afterEffect">
                                  <p:stCondLst>
                                    <p:cond delay="0"/>
                                  </p:stCondLst>
                                  <p:childTnLst>
                                    <p:set>
                                      <p:cBhvr>
                                        <p:cTn id="34" dur="1" fill="hold">
                                          <p:stCondLst>
                                            <p:cond delay="0"/>
                                          </p:stCondLst>
                                        </p:cTn>
                                        <p:tgtEl>
                                          <p:spTgt spid="55"/>
                                        </p:tgtEl>
                                        <p:attrNameLst>
                                          <p:attrName>style.visibility</p:attrName>
                                        </p:attrNameLst>
                                      </p:cBhvr>
                                      <p:to>
                                        <p:strVal val="visible"/>
                                      </p:to>
                                    </p:set>
                                    <p:animEffect transition="in" filter="wipe(up)">
                                      <p:cBhvr>
                                        <p:cTn id="35" dur="500"/>
                                        <p:tgtEl>
                                          <p:spTgt spid="55"/>
                                        </p:tgtEl>
                                      </p:cBhvr>
                                    </p:animEffect>
                                  </p:childTnLst>
                                </p:cTn>
                              </p:par>
                            </p:childTnLst>
                          </p:cTn>
                        </p:par>
                        <p:par>
                          <p:cTn id="36" fill="hold">
                            <p:stCondLst>
                              <p:cond delay="3500"/>
                            </p:stCondLst>
                            <p:childTnLst>
                              <p:par>
                                <p:cTn id="37" presetID="22" presetClass="entr" presetSubtype="1" fill="hold" grpId="0" nodeType="afterEffect">
                                  <p:stCondLst>
                                    <p:cond delay="0"/>
                                  </p:stCondLst>
                                  <p:childTnLst>
                                    <p:set>
                                      <p:cBhvr>
                                        <p:cTn id="38" dur="1" fill="hold">
                                          <p:stCondLst>
                                            <p:cond delay="0"/>
                                          </p:stCondLst>
                                        </p:cTn>
                                        <p:tgtEl>
                                          <p:spTgt spid="61"/>
                                        </p:tgtEl>
                                        <p:attrNameLst>
                                          <p:attrName>style.visibility</p:attrName>
                                        </p:attrNameLst>
                                      </p:cBhvr>
                                      <p:to>
                                        <p:strVal val="visible"/>
                                      </p:to>
                                    </p:set>
                                    <p:animEffect transition="in" filter="wipe(up)">
                                      <p:cBhvr>
                                        <p:cTn id="39" dur="500"/>
                                        <p:tgtEl>
                                          <p:spTgt spid="61"/>
                                        </p:tgtEl>
                                      </p:cBhvr>
                                    </p:animEffect>
                                  </p:childTnLst>
                                </p:cTn>
                              </p:par>
                            </p:childTnLst>
                          </p:cTn>
                        </p:par>
                        <p:par>
                          <p:cTn id="40" fill="hold">
                            <p:stCondLst>
                              <p:cond delay="4000"/>
                            </p:stCondLst>
                            <p:childTnLst>
                              <p:par>
                                <p:cTn id="41" presetID="23" presetClass="entr" presetSubtype="16" fill="hold" nodeType="afterEffect">
                                  <p:stCondLst>
                                    <p:cond delay="0"/>
                                  </p:stCondLst>
                                  <p:childTnLst>
                                    <p:set>
                                      <p:cBhvr>
                                        <p:cTn id="42" dur="1" fill="hold">
                                          <p:stCondLst>
                                            <p:cond delay="0"/>
                                          </p:stCondLst>
                                        </p:cTn>
                                        <p:tgtEl>
                                          <p:spTgt spid="27"/>
                                        </p:tgtEl>
                                        <p:attrNameLst>
                                          <p:attrName>style.visibility</p:attrName>
                                        </p:attrNameLst>
                                      </p:cBhvr>
                                      <p:to>
                                        <p:strVal val="visible"/>
                                      </p:to>
                                    </p:set>
                                    <p:anim calcmode="lin" valueType="num">
                                      <p:cBhvr>
                                        <p:cTn id="43" dur="500" fill="hold"/>
                                        <p:tgtEl>
                                          <p:spTgt spid="27"/>
                                        </p:tgtEl>
                                        <p:attrNameLst>
                                          <p:attrName>ppt_w</p:attrName>
                                        </p:attrNameLst>
                                      </p:cBhvr>
                                      <p:tavLst>
                                        <p:tav tm="0">
                                          <p:val>
                                            <p:fltVal val="0"/>
                                          </p:val>
                                        </p:tav>
                                        <p:tav tm="100000">
                                          <p:val>
                                            <p:strVal val="#ppt_w"/>
                                          </p:val>
                                        </p:tav>
                                      </p:tavLst>
                                    </p:anim>
                                    <p:anim calcmode="lin" valueType="num">
                                      <p:cBhvr>
                                        <p:cTn id="44" dur="500" fill="hold"/>
                                        <p:tgtEl>
                                          <p:spTgt spid="27"/>
                                        </p:tgtEl>
                                        <p:attrNameLst>
                                          <p:attrName>ppt_h</p:attrName>
                                        </p:attrNameLst>
                                      </p:cBhvr>
                                      <p:tavLst>
                                        <p:tav tm="0">
                                          <p:val>
                                            <p:fltVal val="0"/>
                                          </p:val>
                                        </p:tav>
                                        <p:tav tm="100000">
                                          <p:val>
                                            <p:strVal val="#ppt_h"/>
                                          </p:val>
                                        </p:tav>
                                      </p:tavLst>
                                    </p:anim>
                                  </p:childTnLst>
                                </p:cTn>
                              </p:par>
                            </p:childTnLst>
                          </p:cTn>
                        </p:par>
                        <p:par>
                          <p:cTn id="45" fill="hold">
                            <p:stCondLst>
                              <p:cond delay="4500"/>
                            </p:stCondLst>
                            <p:childTnLst>
                              <p:par>
                                <p:cTn id="46" presetID="23" presetClass="entr" presetSubtype="16" fill="hold" grpId="0" nodeType="afterEffect">
                                  <p:stCondLst>
                                    <p:cond delay="0"/>
                                  </p:stCondLst>
                                  <p:childTnLst>
                                    <p:set>
                                      <p:cBhvr>
                                        <p:cTn id="47" dur="1" fill="hold">
                                          <p:stCondLst>
                                            <p:cond delay="0"/>
                                          </p:stCondLst>
                                        </p:cTn>
                                        <p:tgtEl>
                                          <p:spTgt spid="51"/>
                                        </p:tgtEl>
                                        <p:attrNameLst>
                                          <p:attrName>style.visibility</p:attrName>
                                        </p:attrNameLst>
                                      </p:cBhvr>
                                      <p:to>
                                        <p:strVal val="visible"/>
                                      </p:to>
                                    </p:set>
                                    <p:anim calcmode="lin" valueType="num">
                                      <p:cBhvr>
                                        <p:cTn id="48" dur="500" fill="hold"/>
                                        <p:tgtEl>
                                          <p:spTgt spid="51"/>
                                        </p:tgtEl>
                                        <p:attrNameLst>
                                          <p:attrName>ppt_w</p:attrName>
                                        </p:attrNameLst>
                                      </p:cBhvr>
                                      <p:tavLst>
                                        <p:tav tm="0">
                                          <p:val>
                                            <p:fltVal val="0"/>
                                          </p:val>
                                        </p:tav>
                                        <p:tav tm="100000">
                                          <p:val>
                                            <p:strVal val="#ppt_w"/>
                                          </p:val>
                                        </p:tav>
                                      </p:tavLst>
                                    </p:anim>
                                    <p:anim calcmode="lin" valueType="num">
                                      <p:cBhvr>
                                        <p:cTn id="49" dur="500" fill="hold"/>
                                        <p:tgtEl>
                                          <p:spTgt spid="51"/>
                                        </p:tgtEl>
                                        <p:attrNameLst>
                                          <p:attrName>ppt_h</p:attrName>
                                        </p:attrNameLst>
                                      </p:cBhvr>
                                      <p:tavLst>
                                        <p:tav tm="0">
                                          <p:val>
                                            <p:fltVal val="0"/>
                                          </p:val>
                                        </p:tav>
                                        <p:tav tm="100000">
                                          <p:val>
                                            <p:strVal val="#ppt_h"/>
                                          </p:val>
                                        </p:tav>
                                      </p:tavLst>
                                    </p:anim>
                                  </p:childTnLst>
                                </p:cTn>
                              </p:par>
                            </p:childTnLst>
                          </p:cTn>
                        </p:par>
                        <p:par>
                          <p:cTn id="50" fill="hold">
                            <p:stCondLst>
                              <p:cond delay="5000"/>
                            </p:stCondLst>
                            <p:childTnLst>
                              <p:par>
                                <p:cTn id="51" presetID="22" presetClass="entr" presetSubtype="1" fill="hold" grpId="0" nodeType="afterEffect">
                                  <p:stCondLst>
                                    <p:cond delay="0"/>
                                  </p:stCondLst>
                                  <p:childTnLst>
                                    <p:set>
                                      <p:cBhvr>
                                        <p:cTn id="52" dur="1" fill="hold">
                                          <p:stCondLst>
                                            <p:cond delay="0"/>
                                          </p:stCondLst>
                                        </p:cTn>
                                        <p:tgtEl>
                                          <p:spTgt spid="56"/>
                                        </p:tgtEl>
                                        <p:attrNameLst>
                                          <p:attrName>style.visibility</p:attrName>
                                        </p:attrNameLst>
                                      </p:cBhvr>
                                      <p:to>
                                        <p:strVal val="visible"/>
                                      </p:to>
                                    </p:set>
                                    <p:animEffect transition="in" filter="wipe(up)">
                                      <p:cBhvr>
                                        <p:cTn id="53" dur="500"/>
                                        <p:tgtEl>
                                          <p:spTgt spid="56"/>
                                        </p:tgtEl>
                                      </p:cBhvr>
                                    </p:animEffect>
                                  </p:childTnLst>
                                </p:cTn>
                              </p:par>
                            </p:childTnLst>
                          </p:cTn>
                        </p:par>
                        <p:par>
                          <p:cTn id="54" fill="hold">
                            <p:stCondLst>
                              <p:cond delay="5500"/>
                            </p:stCondLst>
                            <p:childTnLst>
                              <p:par>
                                <p:cTn id="55" presetID="22" presetClass="entr" presetSubtype="1" fill="hold" grpId="0" nodeType="afterEffect">
                                  <p:stCondLst>
                                    <p:cond delay="0"/>
                                  </p:stCondLst>
                                  <p:childTnLst>
                                    <p:set>
                                      <p:cBhvr>
                                        <p:cTn id="56" dur="1" fill="hold">
                                          <p:stCondLst>
                                            <p:cond delay="0"/>
                                          </p:stCondLst>
                                        </p:cTn>
                                        <p:tgtEl>
                                          <p:spTgt spid="62"/>
                                        </p:tgtEl>
                                        <p:attrNameLst>
                                          <p:attrName>style.visibility</p:attrName>
                                        </p:attrNameLst>
                                      </p:cBhvr>
                                      <p:to>
                                        <p:strVal val="visible"/>
                                      </p:to>
                                    </p:set>
                                    <p:animEffect transition="in" filter="wipe(up)">
                                      <p:cBhvr>
                                        <p:cTn id="57" dur="500"/>
                                        <p:tgtEl>
                                          <p:spTgt spid="62"/>
                                        </p:tgtEl>
                                      </p:cBhvr>
                                    </p:animEffect>
                                  </p:childTnLst>
                                </p:cTn>
                              </p:par>
                            </p:childTnLst>
                          </p:cTn>
                        </p:par>
                        <p:par>
                          <p:cTn id="58" fill="hold">
                            <p:stCondLst>
                              <p:cond delay="6000"/>
                            </p:stCondLst>
                            <p:childTnLst>
                              <p:par>
                                <p:cTn id="59" presetID="23" presetClass="entr" presetSubtype="16" fill="hold" nodeType="afterEffect">
                                  <p:stCondLst>
                                    <p:cond delay="0"/>
                                  </p:stCondLst>
                                  <p:childTnLst>
                                    <p:set>
                                      <p:cBhvr>
                                        <p:cTn id="60" dur="1" fill="hold">
                                          <p:stCondLst>
                                            <p:cond delay="0"/>
                                          </p:stCondLst>
                                        </p:cTn>
                                        <p:tgtEl>
                                          <p:spTgt spid="38"/>
                                        </p:tgtEl>
                                        <p:attrNameLst>
                                          <p:attrName>style.visibility</p:attrName>
                                        </p:attrNameLst>
                                      </p:cBhvr>
                                      <p:to>
                                        <p:strVal val="visible"/>
                                      </p:to>
                                    </p:set>
                                    <p:anim calcmode="lin" valueType="num">
                                      <p:cBhvr>
                                        <p:cTn id="61" dur="500" fill="hold"/>
                                        <p:tgtEl>
                                          <p:spTgt spid="38"/>
                                        </p:tgtEl>
                                        <p:attrNameLst>
                                          <p:attrName>ppt_w</p:attrName>
                                        </p:attrNameLst>
                                      </p:cBhvr>
                                      <p:tavLst>
                                        <p:tav tm="0">
                                          <p:val>
                                            <p:fltVal val="0"/>
                                          </p:val>
                                        </p:tav>
                                        <p:tav tm="100000">
                                          <p:val>
                                            <p:strVal val="#ppt_w"/>
                                          </p:val>
                                        </p:tav>
                                      </p:tavLst>
                                    </p:anim>
                                    <p:anim calcmode="lin" valueType="num">
                                      <p:cBhvr>
                                        <p:cTn id="62" dur="500" fill="hold"/>
                                        <p:tgtEl>
                                          <p:spTgt spid="38"/>
                                        </p:tgtEl>
                                        <p:attrNameLst>
                                          <p:attrName>ppt_h</p:attrName>
                                        </p:attrNameLst>
                                      </p:cBhvr>
                                      <p:tavLst>
                                        <p:tav tm="0">
                                          <p:val>
                                            <p:fltVal val="0"/>
                                          </p:val>
                                        </p:tav>
                                        <p:tav tm="100000">
                                          <p:val>
                                            <p:strVal val="#ppt_h"/>
                                          </p:val>
                                        </p:tav>
                                      </p:tavLst>
                                    </p:anim>
                                  </p:childTnLst>
                                </p:cTn>
                              </p:par>
                            </p:childTnLst>
                          </p:cTn>
                        </p:par>
                        <p:par>
                          <p:cTn id="63" fill="hold">
                            <p:stCondLst>
                              <p:cond delay="6500"/>
                            </p:stCondLst>
                            <p:childTnLst>
                              <p:par>
                                <p:cTn id="64" presetID="23" presetClass="entr" presetSubtype="16" fill="hold" grpId="0" nodeType="afterEffect">
                                  <p:stCondLst>
                                    <p:cond delay="0"/>
                                  </p:stCondLst>
                                  <p:childTnLst>
                                    <p:set>
                                      <p:cBhvr>
                                        <p:cTn id="65" dur="1" fill="hold">
                                          <p:stCondLst>
                                            <p:cond delay="0"/>
                                          </p:stCondLst>
                                        </p:cTn>
                                        <p:tgtEl>
                                          <p:spTgt spid="53"/>
                                        </p:tgtEl>
                                        <p:attrNameLst>
                                          <p:attrName>style.visibility</p:attrName>
                                        </p:attrNameLst>
                                      </p:cBhvr>
                                      <p:to>
                                        <p:strVal val="visible"/>
                                      </p:to>
                                    </p:set>
                                    <p:anim calcmode="lin" valueType="num">
                                      <p:cBhvr>
                                        <p:cTn id="66" dur="500" fill="hold"/>
                                        <p:tgtEl>
                                          <p:spTgt spid="53"/>
                                        </p:tgtEl>
                                        <p:attrNameLst>
                                          <p:attrName>ppt_w</p:attrName>
                                        </p:attrNameLst>
                                      </p:cBhvr>
                                      <p:tavLst>
                                        <p:tav tm="0">
                                          <p:val>
                                            <p:fltVal val="0"/>
                                          </p:val>
                                        </p:tav>
                                        <p:tav tm="100000">
                                          <p:val>
                                            <p:strVal val="#ppt_w"/>
                                          </p:val>
                                        </p:tav>
                                      </p:tavLst>
                                    </p:anim>
                                    <p:anim calcmode="lin" valueType="num">
                                      <p:cBhvr>
                                        <p:cTn id="67" dur="500" fill="hold"/>
                                        <p:tgtEl>
                                          <p:spTgt spid="53"/>
                                        </p:tgtEl>
                                        <p:attrNameLst>
                                          <p:attrName>ppt_h</p:attrName>
                                        </p:attrNameLst>
                                      </p:cBhvr>
                                      <p:tavLst>
                                        <p:tav tm="0">
                                          <p:val>
                                            <p:fltVal val="0"/>
                                          </p:val>
                                        </p:tav>
                                        <p:tav tm="100000">
                                          <p:val>
                                            <p:strVal val="#ppt_h"/>
                                          </p:val>
                                        </p:tav>
                                      </p:tavLst>
                                    </p:anim>
                                  </p:childTnLst>
                                </p:cTn>
                              </p:par>
                            </p:childTnLst>
                          </p:cTn>
                        </p:par>
                        <p:par>
                          <p:cTn id="68" fill="hold">
                            <p:stCondLst>
                              <p:cond delay="7000"/>
                            </p:stCondLst>
                            <p:childTnLst>
                              <p:par>
                                <p:cTn id="69" presetID="22" presetClass="entr" presetSubtype="1" fill="hold" grpId="0" nodeType="afterEffect">
                                  <p:stCondLst>
                                    <p:cond delay="0"/>
                                  </p:stCondLst>
                                  <p:childTnLst>
                                    <p:set>
                                      <p:cBhvr>
                                        <p:cTn id="70" dur="1" fill="hold">
                                          <p:stCondLst>
                                            <p:cond delay="0"/>
                                          </p:stCondLst>
                                        </p:cTn>
                                        <p:tgtEl>
                                          <p:spTgt spid="57"/>
                                        </p:tgtEl>
                                        <p:attrNameLst>
                                          <p:attrName>style.visibility</p:attrName>
                                        </p:attrNameLst>
                                      </p:cBhvr>
                                      <p:to>
                                        <p:strVal val="visible"/>
                                      </p:to>
                                    </p:set>
                                    <p:animEffect transition="in" filter="wipe(up)">
                                      <p:cBhvr>
                                        <p:cTn id="71" dur="500"/>
                                        <p:tgtEl>
                                          <p:spTgt spid="57"/>
                                        </p:tgtEl>
                                      </p:cBhvr>
                                    </p:animEffect>
                                  </p:childTnLst>
                                </p:cTn>
                              </p:par>
                            </p:childTnLst>
                          </p:cTn>
                        </p:par>
                        <p:par>
                          <p:cTn id="72" fill="hold">
                            <p:stCondLst>
                              <p:cond delay="7500"/>
                            </p:stCondLst>
                            <p:childTnLst>
                              <p:par>
                                <p:cTn id="73" presetID="22" presetClass="entr" presetSubtype="1" fill="hold" grpId="0" nodeType="afterEffect">
                                  <p:stCondLst>
                                    <p:cond delay="0"/>
                                  </p:stCondLst>
                                  <p:childTnLst>
                                    <p:set>
                                      <p:cBhvr>
                                        <p:cTn id="74" dur="1" fill="hold">
                                          <p:stCondLst>
                                            <p:cond delay="0"/>
                                          </p:stCondLst>
                                        </p:cTn>
                                        <p:tgtEl>
                                          <p:spTgt spid="63"/>
                                        </p:tgtEl>
                                        <p:attrNameLst>
                                          <p:attrName>style.visibility</p:attrName>
                                        </p:attrNameLst>
                                      </p:cBhvr>
                                      <p:to>
                                        <p:strVal val="visible"/>
                                      </p:to>
                                    </p:set>
                                    <p:animEffect transition="in" filter="wipe(up)">
                                      <p:cBhvr>
                                        <p:cTn id="75" dur="500"/>
                                        <p:tgtEl>
                                          <p:spTgt spid="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 grpId="0" animBg="1"/>
      <p:bldP spid="51" grpId="0" animBg="1"/>
      <p:bldP spid="52" grpId="0" animBg="1"/>
      <p:bldP spid="53" grpId="0" animBg="1"/>
      <p:bldP spid="54" grpId="0"/>
      <p:bldP spid="55" grpId="0"/>
      <p:bldP spid="56" grpId="0"/>
      <p:bldP spid="57" grpId="0"/>
      <p:bldP spid="59" grpId="0"/>
      <p:bldP spid="61" grpId="0"/>
      <p:bldP spid="62" grpId="0"/>
      <p:bldP spid="6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64"/>
          <p:cNvGrpSpPr/>
          <p:nvPr/>
        </p:nvGrpSpPr>
        <p:grpSpPr>
          <a:xfrm>
            <a:off x="1512963" y="2562432"/>
            <a:ext cx="1606207" cy="1606207"/>
            <a:chOff x="1075693" y="1086256"/>
            <a:chExt cx="1142254" cy="1142254"/>
          </a:xfrm>
        </p:grpSpPr>
        <p:grpSp>
          <p:nvGrpSpPr>
            <p:cNvPr id="6" name="Group 62"/>
            <p:cNvGrpSpPr/>
            <p:nvPr/>
          </p:nvGrpSpPr>
          <p:grpSpPr>
            <a:xfrm>
              <a:off x="1194068" y="1204631"/>
              <a:ext cx="905504" cy="905504"/>
              <a:chOff x="957321" y="1131575"/>
              <a:chExt cx="905504" cy="905504"/>
            </a:xfrm>
          </p:grpSpPr>
          <p:sp>
            <p:nvSpPr>
              <p:cNvPr id="8" name="Freeform 7"/>
              <p:cNvSpPr/>
              <p:nvPr/>
            </p:nvSpPr>
            <p:spPr>
              <a:xfrm>
                <a:off x="957321" y="1131575"/>
                <a:ext cx="905504" cy="90550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161" tIns="257161" rIns="222187" bIns="222187" numCol="1" spcCol="1270" anchor="ctr" anchorCtr="0">
                <a:noAutofit/>
              </a:bodyPr>
              <a:lstStyle/>
              <a:p>
                <a:pPr algn="ctr" defTabSz="1250112">
                  <a:lnSpc>
                    <a:spcPct val="90000"/>
                  </a:lnSpc>
                  <a:spcAft>
                    <a:spcPct val="35000"/>
                  </a:spcAft>
                </a:pPr>
                <a:endParaRPr lang="en-US" sz="5062"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9" name="Freeform 116"/>
              <p:cNvSpPr>
                <a:spLocks noEditPoints="1"/>
              </p:cNvSpPr>
              <p:nvPr/>
            </p:nvSpPr>
            <p:spPr bwMode="auto">
              <a:xfrm>
                <a:off x="1190295" y="1407087"/>
                <a:ext cx="439557" cy="354481"/>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7" name="Freeform 6"/>
            <p:cNvSpPr/>
            <p:nvPr/>
          </p:nvSpPr>
          <p:spPr>
            <a:xfrm>
              <a:off x="1075693" y="1086256"/>
              <a:ext cx="1142254" cy="114225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noFill/>
            <a:ln w="19050">
              <a:solidFill>
                <a:schemeClr val="tx1">
                  <a:lumMod val="75000"/>
                  <a:lumOff val="25000"/>
                </a:schemeClr>
              </a:solid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161" tIns="257161" rIns="222187" bIns="222187" numCol="1" spcCol="1270" anchor="ctr" anchorCtr="0">
              <a:noAutofit/>
            </a:bodyPr>
            <a:lstStyle/>
            <a:p>
              <a:pPr algn="ctr" defTabSz="1250112">
                <a:lnSpc>
                  <a:spcPct val="90000"/>
                </a:lnSpc>
                <a:spcAft>
                  <a:spcPct val="35000"/>
                </a:spcAft>
              </a:pPr>
              <a:endParaRPr lang="en-US" sz="5062"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0" name="Group 85"/>
          <p:cNvGrpSpPr/>
          <p:nvPr/>
        </p:nvGrpSpPr>
        <p:grpSpPr>
          <a:xfrm>
            <a:off x="3569617" y="2562432"/>
            <a:ext cx="1606207" cy="1606207"/>
            <a:chOff x="2133600" y="1510935"/>
            <a:chExt cx="1142254" cy="1142254"/>
          </a:xfrm>
        </p:grpSpPr>
        <p:grpSp>
          <p:nvGrpSpPr>
            <p:cNvPr id="11" name="Group 64"/>
            <p:cNvGrpSpPr/>
            <p:nvPr/>
          </p:nvGrpSpPr>
          <p:grpSpPr>
            <a:xfrm>
              <a:off x="2251975" y="1629310"/>
              <a:ext cx="905504" cy="905504"/>
              <a:chOff x="2222093" y="3487327"/>
              <a:chExt cx="905504" cy="905504"/>
            </a:xfrm>
          </p:grpSpPr>
          <p:sp>
            <p:nvSpPr>
              <p:cNvPr id="13" name="Freeform 12"/>
              <p:cNvSpPr/>
              <p:nvPr/>
            </p:nvSpPr>
            <p:spPr>
              <a:xfrm>
                <a:off x="2222093" y="3487327"/>
                <a:ext cx="905504" cy="90550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2"/>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270" anchor="ctr" anchorCtr="0">
                <a:noAutofit/>
              </a:bodyPr>
              <a:lstStyle/>
              <a:p>
                <a:pPr algn="ctr" defTabSz="1250112">
                  <a:lnSpc>
                    <a:spcPct val="90000"/>
                  </a:lnSpc>
                  <a:spcAft>
                    <a:spcPct val="35000"/>
                  </a:spcAft>
                </a:pPr>
                <a:endParaRPr lang="en-US" sz="4500"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4" name="Freeform 105"/>
              <p:cNvSpPr>
                <a:spLocks noEditPoints="1"/>
              </p:cNvSpPr>
              <p:nvPr/>
            </p:nvSpPr>
            <p:spPr bwMode="auto">
              <a:xfrm>
                <a:off x="2457767" y="3726147"/>
                <a:ext cx="434156" cy="427865"/>
              </a:xfrm>
              <a:custGeom>
                <a:avLst/>
                <a:gdLst/>
                <a:ahLst/>
                <a:cxnLst>
                  <a:cxn ang="0">
                    <a:pos x="59" y="63"/>
                  </a:cxn>
                  <a:cxn ang="0">
                    <a:pos x="55" y="61"/>
                  </a:cxn>
                  <a:cxn ang="0">
                    <a:pos x="42" y="48"/>
                  </a:cxn>
                  <a:cxn ang="0">
                    <a:pos x="27" y="53"/>
                  </a:cxn>
                  <a:cxn ang="0">
                    <a:pos x="0" y="26"/>
                  </a:cxn>
                  <a:cxn ang="0">
                    <a:pos x="27" y="0"/>
                  </a:cxn>
                  <a:cxn ang="0">
                    <a:pos x="54" y="26"/>
                  </a:cxn>
                  <a:cxn ang="0">
                    <a:pos x="49" y="41"/>
                  </a:cxn>
                  <a:cxn ang="0">
                    <a:pos x="62" y="54"/>
                  </a:cxn>
                  <a:cxn ang="0">
                    <a:pos x="64" y="58"/>
                  </a:cxn>
                  <a:cxn ang="0">
                    <a:pos x="59" y="63"/>
                  </a:cxn>
                  <a:cxn ang="0">
                    <a:pos x="27" y="9"/>
                  </a:cxn>
                  <a:cxn ang="0">
                    <a:pos x="10" y="26"/>
                  </a:cxn>
                  <a:cxn ang="0">
                    <a:pos x="27" y="43"/>
                  </a:cxn>
                  <a:cxn ang="0">
                    <a:pos x="44" y="26"/>
                  </a:cxn>
                  <a:cxn ang="0">
                    <a:pos x="27" y="9"/>
                  </a:cxn>
                </a:cxnLst>
                <a:rect l="0" t="0" r="r" b="b"/>
                <a:pathLst>
                  <a:path w="64" h="63">
                    <a:moveTo>
                      <a:pt x="59" y="63"/>
                    </a:moveTo>
                    <a:cubicBezTo>
                      <a:pt x="57" y="63"/>
                      <a:pt x="56" y="62"/>
                      <a:pt x="55" y="61"/>
                    </a:cubicBezTo>
                    <a:cubicBezTo>
                      <a:pt x="42" y="48"/>
                      <a:pt x="42" y="48"/>
                      <a:pt x="42" y="48"/>
                    </a:cubicBezTo>
                    <a:cubicBezTo>
                      <a:pt x="38" y="51"/>
                      <a:pt x="33" y="53"/>
                      <a:pt x="27" y="53"/>
                    </a:cubicBezTo>
                    <a:cubicBezTo>
                      <a:pt x="12" y="53"/>
                      <a:pt x="0" y="41"/>
                      <a:pt x="0" y="26"/>
                    </a:cubicBezTo>
                    <a:cubicBezTo>
                      <a:pt x="0" y="12"/>
                      <a:pt x="12" y="0"/>
                      <a:pt x="27" y="0"/>
                    </a:cubicBezTo>
                    <a:cubicBezTo>
                      <a:pt x="42" y="0"/>
                      <a:pt x="54" y="12"/>
                      <a:pt x="54" y="26"/>
                    </a:cubicBezTo>
                    <a:cubicBezTo>
                      <a:pt x="54" y="32"/>
                      <a:pt x="52" y="37"/>
                      <a:pt x="49" y="41"/>
                    </a:cubicBezTo>
                    <a:cubicBezTo>
                      <a:pt x="62" y="54"/>
                      <a:pt x="62" y="54"/>
                      <a:pt x="62" y="54"/>
                    </a:cubicBezTo>
                    <a:cubicBezTo>
                      <a:pt x="63" y="55"/>
                      <a:pt x="64" y="57"/>
                      <a:pt x="64" y="58"/>
                    </a:cubicBezTo>
                    <a:cubicBezTo>
                      <a:pt x="64" y="61"/>
                      <a:pt x="61" y="63"/>
                      <a:pt x="59" y="63"/>
                    </a:cubicBezTo>
                    <a:close/>
                    <a:moveTo>
                      <a:pt x="27" y="9"/>
                    </a:moveTo>
                    <a:cubicBezTo>
                      <a:pt x="18" y="9"/>
                      <a:pt x="10" y="17"/>
                      <a:pt x="10" y="26"/>
                    </a:cubicBezTo>
                    <a:cubicBezTo>
                      <a:pt x="10" y="36"/>
                      <a:pt x="18" y="43"/>
                      <a:pt x="27" y="43"/>
                    </a:cubicBezTo>
                    <a:cubicBezTo>
                      <a:pt x="37" y="43"/>
                      <a:pt x="44" y="36"/>
                      <a:pt x="44" y="26"/>
                    </a:cubicBezTo>
                    <a:cubicBezTo>
                      <a:pt x="44" y="17"/>
                      <a:pt x="37" y="9"/>
                      <a:pt x="27" y="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solidFill>
                    <a:schemeClr val="accent3">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12" name="Freeform 11"/>
            <p:cNvSpPr/>
            <p:nvPr/>
          </p:nvSpPr>
          <p:spPr>
            <a:xfrm>
              <a:off x="2133600" y="1510935"/>
              <a:ext cx="1142254" cy="114225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noFill/>
            <a:ln w="19050">
              <a:solidFill>
                <a:schemeClr val="tx1">
                  <a:lumMod val="75000"/>
                  <a:lumOff val="25000"/>
                </a:schemeClr>
              </a:solid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161" tIns="257161" rIns="222187" bIns="222187" numCol="1" spcCol="1270" anchor="ctr" anchorCtr="0">
              <a:noAutofit/>
            </a:bodyPr>
            <a:lstStyle/>
            <a:p>
              <a:pPr algn="ctr" defTabSz="1250112">
                <a:lnSpc>
                  <a:spcPct val="90000"/>
                </a:lnSpc>
                <a:spcAft>
                  <a:spcPct val="35000"/>
                </a:spcAft>
              </a:pPr>
              <a:endParaRPr lang="en-US" sz="5062"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5" name="Group 87"/>
          <p:cNvGrpSpPr/>
          <p:nvPr/>
        </p:nvGrpSpPr>
        <p:grpSpPr>
          <a:xfrm>
            <a:off x="5664147" y="2562432"/>
            <a:ext cx="1606207" cy="1606207"/>
            <a:chOff x="3352800" y="1510935"/>
            <a:chExt cx="1142254" cy="1142254"/>
          </a:xfrm>
        </p:grpSpPr>
        <p:grpSp>
          <p:nvGrpSpPr>
            <p:cNvPr id="16" name="Group 68"/>
            <p:cNvGrpSpPr/>
            <p:nvPr/>
          </p:nvGrpSpPr>
          <p:grpSpPr>
            <a:xfrm>
              <a:off x="3471175" y="1629310"/>
              <a:ext cx="905504" cy="905504"/>
              <a:chOff x="3486865" y="1132752"/>
              <a:chExt cx="905504" cy="905504"/>
            </a:xfrm>
          </p:grpSpPr>
          <p:sp>
            <p:nvSpPr>
              <p:cNvPr id="18" name="Freeform 17"/>
              <p:cNvSpPr/>
              <p:nvPr/>
            </p:nvSpPr>
            <p:spPr>
              <a:xfrm>
                <a:off x="3486865" y="1132752"/>
                <a:ext cx="905504" cy="90550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161" tIns="257161" rIns="257161" bIns="222187" numCol="1" spcCol="1270" anchor="ctr" anchorCtr="0">
                <a:noAutofit/>
              </a:bodyPr>
              <a:lstStyle/>
              <a:p>
                <a:pPr algn="ctr" defTabSz="1250112">
                  <a:lnSpc>
                    <a:spcPct val="90000"/>
                  </a:lnSpc>
                  <a:spcAft>
                    <a:spcPct val="35000"/>
                  </a:spcAft>
                </a:pPr>
                <a:endParaRPr lang="en-US" sz="4500"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9" name="Freeform 15"/>
              <p:cNvSpPr>
                <a:spLocks noEditPoints="1"/>
              </p:cNvSpPr>
              <p:nvPr/>
            </p:nvSpPr>
            <p:spPr bwMode="auto">
              <a:xfrm>
                <a:off x="3721031" y="1421565"/>
                <a:ext cx="437172" cy="327879"/>
              </a:xfrm>
              <a:custGeom>
                <a:avLst/>
                <a:gdLst/>
                <a:ahLst/>
                <a:cxnLst>
                  <a:cxn ang="0">
                    <a:pos x="168" y="126"/>
                  </a:cxn>
                  <a:cxn ang="0">
                    <a:pos x="0" y="126"/>
                  </a:cxn>
                  <a:cxn ang="0">
                    <a:pos x="0" y="0"/>
                  </a:cxn>
                  <a:cxn ang="0">
                    <a:pos x="10" y="0"/>
                  </a:cxn>
                  <a:cxn ang="0">
                    <a:pos x="10" y="115"/>
                  </a:cxn>
                  <a:cxn ang="0">
                    <a:pos x="168" y="115"/>
                  </a:cxn>
                  <a:cxn ang="0">
                    <a:pos x="168" y="126"/>
                  </a:cxn>
                  <a:cxn ang="0">
                    <a:pos x="54" y="104"/>
                  </a:cxn>
                  <a:cxn ang="0">
                    <a:pos x="32" y="104"/>
                  </a:cxn>
                  <a:cxn ang="0">
                    <a:pos x="32" y="63"/>
                  </a:cxn>
                  <a:cxn ang="0">
                    <a:pos x="54" y="63"/>
                  </a:cxn>
                  <a:cxn ang="0">
                    <a:pos x="54" y="104"/>
                  </a:cxn>
                  <a:cxn ang="0">
                    <a:pos x="84" y="104"/>
                  </a:cxn>
                  <a:cxn ang="0">
                    <a:pos x="64" y="104"/>
                  </a:cxn>
                  <a:cxn ang="0">
                    <a:pos x="64" y="19"/>
                  </a:cxn>
                  <a:cxn ang="0">
                    <a:pos x="84" y="19"/>
                  </a:cxn>
                  <a:cxn ang="0">
                    <a:pos x="84" y="104"/>
                  </a:cxn>
                  <a:cxn ang="0">
                    <a:pos x="116" y="104"/>
                  </a:cxn>
                  <a:cxn ang="0">
                    <a:pos x="95" y="104"/>
                  </a:cxn>
                  <a:cxn ang="0">
                    <a:pos x="95" y="41"/>
                  </a:cxn>
                  <a:cxn ang="0">
                    <a:pos x="116" y="41"/>
                  </a:cxn>
                  <a:cxn ang="0">
                    <a:pos x="116" y="104"/>
                  </a:cxn>
                  <a:cxn ang="0">
                    <a:pos x="147" y="104"/>
                  </a:cxn>
                  <a:cxn ang="0">
                    <a:pos x="127" y="104"/>
                  </a:cxn>
                  <a:cxn ang="0">
                    <a:pos x="127" y="9"/>
                  </a:cxn>
                  <a:cxn ang="0">
                    <a:pos x="147" y="9"/>
                  </a:cxn>
                  <a:cxn ang="0">
                    <a:pos x="147" y="104"/>
                  </a:cxn>
                </a:cxnLst>
                <a:rect l="0" t="0" r="r" b="b"/>
                <a:pathLst>
                  <a:path w="168" h="126">
                    <a:moveTo>
                      <a:pt x="168" y="126"/>
                    </a:moveTo>
                    <a:lnTo>
                      <a:pt x="0" y="126"/>
                    </a:lnTo>
                    <a:lnTo>
                      <a:pt x="0" y="0"/>
                    </a:lnTo>
                    <a:lnTo>
                      <a:pt x="10" y="0"/>
                    </a:lnTo>
                    <a:lnTo>
                      <a:pt x="10" y="115"/>
                    </a:lnTo>
                    <a:lnTo>
                      <a:pt x="168" y="115"/>
                    </a:lnTo>
                    <a:lnTo>
                      <a:pt x="168" y="126"/>
                    </a:lnTo>
                    <a:close/>
                    <a:moveTo>
                      <a:pt x="54" y="104"/>
                    </a:moveTo>
                    <a:lnTo>
                      <a:pt x="32" y="104"/>
                    </a:lnTo>
                    <a:lnTo>
                      <a:pt x="32" y="63"/>
                    </a:lnTo>
                    <a:lnTo>
                      <a:pt x="54" y="63"/>
                    </a:lnTo>
                    <a:lnTo>
                      <a:pt x="54" y="104"/>
                    </a:lnTo>
                    <a:close/>
                    <a:moveTo>
                      <a:pt x="84" y="104"/>
                    </a:moveTo>
                    <a:lnTo>
                      <a:pt x="64" y="104"/>
                    </a:lnTo>
                    <a:lnTo>
                      <a:pt x="64" y="19"/>
                    </a:lnTo>
                    <a:lnTo>
                      <a:pt x="84" y="19"/>
                    </a:lnTo>
                    <a:lnTo>
                      <a:pt x="84" y="104"/>
                    </a:lnTo>
                    <a:close/>
                    <a:moveTo>
                      <a:pt x="116" y="104"/>
                    </a:moveTo>
                    <a:lnTo>
                      <a:pt x="95" y="104"/>
                    </a:lnTo>
                    <a:lnTo>
                      <a:pt x="95" y="41"/>
                    </a:lnTo>
                    <a:lnTo>
                      <a:pt x="116" y="41"/>
                    </a:lnTo>
                    <a:lnTo>
                      <a:pt x="116" y="104"/>
                    </a:lnTo>
                    <a:close/>
                    <a:moveTo>
                      <a:pt x="147" y="104"/>
                    </a:moveTo>
                    <a:lnTo>
                      <a:pt x="127" y="104"/>
                    </a:lnTo>
                    <a:lnTo>
                      <a:pt x="127" y="9"/>
                    </a:lnTo>
                    <a:lnTo>
                      <a:pt x="147" y="9"/>
                    </a:lnTo>
                    <a:lnTo>
                      <a:pt x="147" y="104"/>
                    </a:lnTo>
                    <a:close/>
                  </a:path>
                </a:pathLst>
              </a:custGeom>
              <a:solidFill>
                <a:schemeClr val="bg2"/>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17" name="Freeform 16"/>
            <p:cNvSpPr/>
            <p:nvPr/>
          </p:nvSpPr>
          <p:spPr>
            <a:xfrm>
              <a:off x="3352800" y="1510935"/>
              <a:ext cx="1142254" cy="114225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noFill/>
            <a:ln w="19050">
              <a:solidFill>
                <a:schemeClr val="tx1">
                  <a:lumMod val="75000"/>
                  <a:lumOff val="25000"/>
                </a:schemeClr>
              </a:solid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161" tIns="257161" rIns="222187" bIns="222187" numCol="1" spcCol="1270" anchor="ctr" anchorCtr="0">
              <a:noAutofit/>
            </a:bodyPr>
            <a:lstStyle/>
            <a:p>
              <a:pPr algn="ctr" defTabSz="1250112">
                <a:lnSpc>
                  <a:spcPct val="90000"/>
                </a:lnSpc>
                <a:spcAft>
                  <a:spcPct val="35000"/>
                </a:spcAft>
              </a:pPr>
              <a:endParaRPr lang="en-US" sz="5062"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0" name="Group 88"/>
          <p:cNvGrpSpPr/>
          <p:nvPr/>
        </p:nvGrpSpPr>
        <p:grpSpPr>
          <a:xfrm>
            <a:off x="7715816" y="2562432"/>
            <a:ext cx="1606207" cy="1606207"/>
            <a:chOff x="4648200" y="1510935"/>
            <a:chExt cx="1142254" cy="1142254"/>
          </a:xfrm>
        </p:grpSpPr>
        <p:grpSp>
          <p:nvGrpSpPr>
            <p:cNvPr id="21" name="Group 77"/>
            <p:cNvGrpSpPr/>
            <p:nvPr/>
          </p:nvGrpSpPr>
          <p:grpSpPr>
            <a:xfrm>
              <a:off x="4766575" y="1629310"/>
              <a:ext cx="905504" cy="905504"/>
              <a:chOff x="4751637" y="3488705"/>
              <a:chExt cx="905504" cy="905504"/>
            </a:xfrm>
          </p:grpSpPr>
          <p:sp>
            <p:nvSpPr>
              <p:cNvPr id="23" name="Freeform 22"/>
              <p:cNvSpPr/>
              <p:nvPr/>
            </p:nvSpPr>
            <p:spPr>
              <a:xfrm>
                <a:off x="4751637" y="3488705"/>
                <a:ext cx="905504" cy="90550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4"/>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161" tIns="222187" rIns="222187" bIns="128580" numCol="1" spcCol="1270" anchor="ctr" anchorCtr="0">
                <a:noAutofit/>
              </a:bodyPr>
              <a:lstStyle/>
              <a:p>
                <a:pPr algn="ctr" defTabSz="1250112">
                  <a:lnSpc>
                    <a:spcPct val="90000"/>
                  </a:lnSpc>
                  <a:spcAft>
                    <a:spcPct val="35000"/>
                  </a:spcAft>
                </a:pPr>
                <a:endParaRPr lang="en-US" sz="4500"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4" name="Freeform 57"/>
              <p:cNvSpPr>
                <a:spLocks noEditPoints="1"/>
              </p:cNvSpPr>
              <p:nvPr/>
            </p:nvSpPr>
            <p:spPr bwMode="auto">
              <a:xfrm>
                <a:off x="5026751" y="3763819"/>
                <a:ext cx="355277" cy="355277"/>
              </a:xfrm>
              <a:custGeom>
                <a:avLst/>
                <a:gdLst/>
                <a:ahLst/>
                <a:cxnLst>
                  <a:cxn ang="0">
                    <a:pos x="55" y="31"/>
                  </a:cxn>
                  <a:cxn ang="0">
                    <a:pos x="54" y="33"/>
                  </a:cxn>
                  <a:cxn ang="0">
                    <a:pos x="47" y="34"/>
                  </a:cxn>
                  <a:cxn ang="0">
                    <a:pos x="46" y="37"/>
                  </a:cxn>
                  <a:cxn ang="0">
                    <a:pos x="49" y="42"/>
                  </a:cxn>
                  <a:cxn ang="0">
                    <a:pos x="50" y="43"/>
                  </a:cxn>
                  <a:cxn ang="0">
                    <a:pos x="49" y="44"/>
                  </a:cxn>
                  <a:cxn ang="0">
                    <a:pos x="43" y="50"/>
                  </a:cxn>
                  <a:cxn ang="0">
                    <a:pos x="42" y="50"/>
                  </a:cxn>
                  <a:cxn ang="0">
                    <a:pos x="37" y="46"/>
                  </a:cxn>
                  <a:cxn ang="0">
                    <a:pos x="33" y="47"/>
                  </a:cxn>
                  <a:cxn ang="0">
                    <a:pos x="32" y="54"/>
                  </a:cxn>
                  <a:cxn ang="0">
                    <a:pos x="31" y="55"/>
                  </a:cxn>
                  <a:cxn ang="0">
                    <a:pos x="23" y="55"/>
                  </a:cxn>
                  <a:cxn ang="0">
                    <a:pos x="22" y="54"/>
                  </a:cxn>
                  <a:cxn ang="0">
                    <a:pos x="21" y="47"/>
                  </a:cxn>
                  <a:cxn ang="0">
                    <a:pos x="18" y="46"/>
                  </a:cxn>
                  <a:cxn ang="0">
                    <a:pos x="13" y="50"/>
                  </a:cxn>
                  <a:cxn ang="0">
                    <a:pos x="12" y="50"/>
                  </a:cxn>
                  <a:cxn ang="0">
                    <a:pos x="11" y="50"/>
                  </a:cxn>
                  <a:cxn ang="0">
                    <a:pos x="5" y="44"/>
                  </a:cxn>
                  <a:cxn ang="0">
                    <a:pos x="5" y="43"/>
                  </a:cxn>
                  <a:cxn ang="0">
                    <a:pos x="5" y="42"/>
                  </a:cxn>
                  <a:cxn ang="0">
                    <a:pos x="9" y="37"/>
                  </a:cxn>
                  <a:cxn ang="0">
                    <a:pos x="7" y="33"/>
                  </a:cxn>
                  <a:cxn ang="0">
                    <a:pos x="1" y="33"/>
                  </a:cxn>
                  <a:cxn ang="0">
                    <a:pos x="0" y="31"/>
                  </a:cxn>
                  <a:cxn ang="0">
                    <a:pos x="0" y="23"/>
                  </a:cxn>
                  <a:cxn ang="0">
                    <a:pos x="1" y="22"/>
                  </a:cxn>
                  <a:cxn ang="0">
                    <a:pos x="7" y="21"/>
                  </a:cxn>
                  <a:cxn ang="0">
                    <a:pos x="9" y="18"/>
                  </a:cxn>
                  <a:cxn ang="0">
                    <a:pos x="5" y="13"/>
                  </a:cxn>
                  <a:cxn ang="0">
                    <a:pos x="5" y="12"/>
                  </a:cxn>
                  <a:cxn ang="0">
                    <a:pos x="5" y="11"/>
                  </a:cxn>
                  <a:cxn ang="0">
                    <a:pos x="12" y="5"/>
                  </a:cxn>
                  <a:cxn ang="0">
                    <a:pos x="13" y="5"/>
                  </a:cxn>
                  <a:cxn ang="0">
                    <a:pos x="18" y="9"/>
                  </a:cxn>
                  <a:cxn ang="0">
                    <a:pos x="21" y="8"/>
                  </a:cxn>
                  <a:cxn ang="0">
                    <a:pos x="22" y="1"/>
                  </a:cxn>
                  <a:cxn ang="0">
                    <a:pos x="23" y="0"/>
                  </a:cxn>
                  <a:cxn ang="0">
                    <a:pos x="31" y="0"/>
                  </a:cxn>
                  <a:cxn ang="0">
                    <a:pos x="32" y="1"/>
                  </a:cxn>
                  <a:cxn ang="0">
                    <a:pos x="33" y="8"/>
                  </a:cxn>
                  <a:cxn ang="0">
                    <a:pos x="37" y="9"/>
                  </a:cxn>
                  <a:cxn ang="0">
                    <a:pos x="42" y="5"/>
                  </a:cxn>
                  <a:cxn ang="0">
                    <a:pos x="43" y="5"/>
                  </a:cxn>
                  <a:cxn ang="0">
                    <a:pos x="43" y="5"/>
                  </a:cxn>
                  <a:cxn ang="0">
                    <a:pos x="49" y="11"/>
                  </a:cxn>
                  <a:cxn ang="0">
                    <a:pos x="50" y="12"/>
                  </a:cxn>
                  <a:cxn ang="0">
                    <a:pos x="49" y="13"/>
                  </a:cxn>
                  <a:cxn ang="0">
                    <a:pos x="46" y="18"/>
                  </a:cxn>
                  <a:cxn ang="0">
                    <a:pos x="47" y="21"/>
                  </a:cxn>
                  <a:cxn ang="0">
                    <a:pos x="54" y="22"/>
                  </a:cxn>
                  <a:cxn ang="0">
                    <a:pos x="55" y="23"/>
                  </a:cxn>
                  <a:cxn ang="0">
                    <a:pos x="55" y="31"/>
                  </a:cxn>
                  <a:cxn ang="0">
                    <a:pos x="27" y="18"/>
                  </a:cxn>
                  <a:cxn ang="0">
                    <a:pos x="18" y="27"/>
                  </a:cxn>
                  <a:cxn ang="0">
                    <a:pos x="27" y="36"/>
                  </a:cxn>
                  <a:cxn ang="0">
                    <a:pos x="36" y="27"/>
                  </a:cxn>
                  <a:cxn ang="0">
                    <a:pos x="27" y="18"/>
                  </a:cxn>
                </a:cxnLst>
                <a:rect l="0" t="0" r="r" b="b"/>
                <a:pathLst>
                  <a:path w="55" h="55">
                    <a:moveTo>
                      <a:pt x="55" y="31"/>
                    </a:moveTo>
                    <a:cubicBezTo>
                      <a:pt x="55" y="32"/>
                      <a:pt x="54" y="33"/>
                      <a:pt x="54" y="33"/>
                    </a:cubicBezTo>
                    <a:cubicBezTo>
                      <a:pt x="47" y="34"/>
                      <a:pt x="47" y="34"/>
                      <a:pt x="47" y="34"/>
                    </a:cubicBezTo>
                    <a:cubicBezTo>
                      <a:pt x="47" y="35"/>
                      <a:pt x="46" y="36"/>
                      <a:pt x="46" y="37"/>
                    </a:cubicBezTo>
                    <a:cubicBezTo>
                      <a:pt x="47" y="39"/>
                      <a:pt x="48" y="40"/>
                      <a:pt x="49" y="42"/>
                    </a:cubicBezTo>
                    <a:cubicBezTo>
                      <a:pt x="50" y="42"/>
                      <a:pt x="50" y="42"/>
                      <a:pt x="50" y="43"/>
                    </a:cubicBezTo>
                    <a:cubicBezTo>
                      <a:pt x="50" y="43"/>
                      <a:pt x="50" y="43"/>
                      <a:pt x="49" y="44"/>
                    </a:cubicBezTo>
                    <a:cubicBezTo>
                      <a:pt x="49" y="45"/>
                      <a:pt x="44" y="50"/>
                      <a:pt x="43" y="50"/>
                    </a:cubicBezTo>
                    <a:cubicBezTo>
                      <a:pt x="42" y="50"/>
                      <a:pt x="42" y="50"/>
                      <a:pt x="42" y="50"/>
                    </a:cubicBezTo>
                    <a:cubicBezTo>
                      <a:pt x="37" y="46"/>
                      <a:pt x="37" y="46"/>
                      <a:pt x="37" y="46"/>
                    </a:cubicBezTo>
                    <a:cubicBezTo>
                      <a:pt x="36" y="46"/>
                      <a:pt x="35" y="47"/>
                      <a:pt x="33" y="47"/>
                    </a:cubicBezTo>
                    <a:cubicBezTo>
                      <a:pt x="33" y="49"/>
                      <a:pt x="33" y="52"/>
                      <a:pt x="32" y="54"/>
                    </a:cubicBezTo>
                    <a:cubicBezTo>
                      <a:pt x="32" y="54"/>
                      <a:pt x="32" y="55"/>
                      <a:pt x="31" y="55"/>
                    </a:cubicBezTo>
                    <a:cubicBezTo>
                      <a:pt x="23" y="55"/>
                      <a:pt x="23" y="55"/>
                      <a:pt x="23" y="55"/>
                    </a:cubicBezTo>
                    <a:cubicBezTo>
                      <a:pt x="23" y="55"/>
                      <a:pt x="22" y="54"/>
                      <a:pt x="22" y="54"/>
                    </a:cubicBezTo>
                    <a:cubicBezTo>
                      <a:pt x="21" y="47"/>
                      <a:pt x="21" y="47"/>
                      <a:pt x="21" y="47"/>
                    </a:cubicBezTo>
                    <a:cubicBezTo>
                      <a:pt x="20" y="47"/>
                      <a:pt x="19" y="46"/>
                      <a:pt x="18" y="46"/>
                    </a:cubicBezTo>
                    <a:cubicBezTo>
                      <a:pt x="13" y="50"/>
                      <a:pt x="13" y="50"/>
                      <a:pt x="13" y="50"/>
                    </a:cubicBezTo>
                    <a:cubicBezTo>
                      <a:pt x="12" y="50"/>
                      <a:pt x="12" y="50"/>
                      <a:pt x="12" y="50"/>
                    </a:cubicBezTo>
                    <a:cubicBezTo>
                      <a:pt x="11" y="50"/>
                      <a:pt x="11" y="50"/>
                      <a:pt x="11" y="50"/>
                    </a:cubicBezTo>
                    <a:cubicBezTo>
                      <a:pt x="9" y="48"/>
                      <a:pt x="7" y="46"/>
                      <a:pt x="5" y="44"/>
                    </a:cubicBezTo>
                    <a:cubicBezTo>
                      <a:pt x="5" y="43"/>
                      <a:pt x="5" y="43"/>
                      <a:pt x="5" y="43"/>
                    </a:cubicBezTo>
                    <a:cubicBezTo>
                      <a:pt x="5" y="42"/>
                      <a:pt x="5" y="42"/>
                      <a:pt x="5" y="42"/>
                    </a:cubicBezTo>
                    <a:cubicBezTo>
                      <a:pt x="6" y="40"/>
                      <a:pt x="8" y="39"/>
                      <a:pt x="9" y="37"/>
                    </a:cubicBezTo>
                    <a:cubicBezTo>
                      <a:pt x="8" y="36"/>
                      <a:pt x="8" y="35"/>
                      <a:pt x="7" y="33"/>
                    </a:cubicBezTo>
                    <a:cubicBezTo>
                      <a:pt x="1" y="33"/>
                      <a:pt x="1" y="33"/>
                      <a:pt x="1" y="33"/>
                    </a:cubicBezTo>
                    <a:cubicBezTo>
                      <a:pt x="0" y="32"/>
                      <a:pt x="0" y="32"/>
                      <a:pt x="0" y="31"/>
                    </a:cubicBezTo>
                    <a:cubicBezTo>
                      <a:pt x="0" y="23"/>
                      <a:pt x="0" y="23"/>
                      <a:pt x="0" y="23"/>
                    </a:cubicBezTo>
                    <a:cubicBezTo>
                      <a:pt x="0" y="23"/>
                      <a:pt x="0" y="22"/>
                      <a:pt x="1" y="22"/>
                    </a:cubicBezTo>
                    <a:cubicBezTo>
                      <a:pt x="7" y="21"/>
                      <a:pt x="7" y="21"/>
                      <a:pt x="7" y="21"/>
                    </a:cubicBezTo>
                    <a:cubicBezTo>
                      <a:pt x="8" y="20"/>
                      <a:pt x="8" y="19"/>
                      <a:pt x="9" y="18"/>
                    </a:cubicBezTo>
                    <a:cubicBezTo>
                      <a:pt x="8" y="16"/>
                      <a:pt x="6" y="14"/>
                      <a:pt x="5" y="13"/>
                    </a:cubicBezTo>
                    <a:cubicBezTo>
                      <a:pt x="5" y="13"/>
                      <a:pt x="5" y="12"/>
                      <a:pt x="5" y="12"/>
                    </a:cubicBezTo>
                    <a:cubicBezTo>
                      <a:pt x="5" y="12"/>
                      <a:pt x="5" y="11"/>
                      <a:pt x="5" y="11"/>
                    </a:cubicBezTo>
                    <a:cubicBezTo>
                      <a:pt x="6" y="10"/>
                      <a:pt x="11" y="5"/>
                      <a:pt x="12" y="5"/>
                    </a:cubicBezTo>
                    <a:cubicBezTo>
                      <a:pt x="12" y="5"/>
                      <a:pt x="12" y="5"/>
                      <a:pt x="13" y="5"/>
                    </a:cubicBezTo>
                    <a:cubicBezTo>
                      <a:pt x="18" y="9"/>
                      <a:pt x="18" y="9"/>
                      <a:pt x="18" y="9"/>
                    </a:cubicBezTo>
                    <a:cubicBezTo>
                      <a:pt x="19" y="8"/>
                      <a:pt x="20" y="8"/>
                      <a:pt x="21" y="8"/>
                    </a:cubicBezTo>
                    <a:cubicBezTo>
                      <a:pt x="21" y="5"/>
                      <a:pt x="21" y="3"/>
                      <a:pt x="22" y="1"/>
                    </a:cubicBezTo>
                    <a:cubicBezTo>
                      <a:pt x="22" y="0"/>
                      <a:pt x="23" y="0"/>
                      <a:pt x="23" y="0"/>
                    </a:cubicBezTo>
                    <a:cubicBezTo>
                      <a:pt x="31" y="0"/>
                      <a:pt x="31" y="0"/>
                      <a:pt x="31" y="0"/>
                    </a:cubicBezTo>
                    <a:cubicBezTo>
                      <a:pt x="32" y="0"/>
                      <a:pt x="32" y="0"/>
                      <a:pt x="32" y="1"/>
                    </a:cubicBezTo>
                    <a:cubicBezTo>
                      <a:pt x="33" y="8"/>
                      <a:pt x="33" y="8"/>
                      <a:pt x="33" y="8"/>
                    </a:cubicBezTo>
                    <a:cubicBezTo>
                      <a:pt x="35" y="8"/>
                      <a:pt x="36" y="8"/>
                      <a:pt x="37" y="9"/>
                    </a:cubicBezTo>
                    <a:cubicBezTo>
                      <a:pt x="42" y="5"/>
                      <a:pt x="42" y="5"/>
                      <a:pt x="42" y="5"/>
                    </a:cubicBezTo>
                    <a:cubicBezTo>
                      <a:pt x="42" y="5"/>
                      <a:pt x="42" y="5"/>
                      <a:pt x="43" y="5"/>
                    </a:cubicBezTo>
                    <a:cubicBezTo>
                      <a:pt x="43" y="5"/>
                      <a:pt x="43" y="5"/>
                      <a:pt x="43" y="5"/>
                    </a:cubicBezTo>
                    <a:cubicBezTo>
                      <a:pt x="45" y="7"/>
                      <a:pt x="48" y="9"/>
                      <a:pt x="49" y="11"/>
                    </a:cubicBezTo>
                    <a:cubicBezTo>
                      <a:pt x="50" y="11"/>
                      <a:pt x="50" y="12"/>
                      <a:pt x="50" y="12"/>
                    </a:cubicBezTo>
                    <a:cubicBezTo>
                      <a:pt x="50" y="12"/>
                      <a:pt x="49" y="13"/>
                      <a:pt x="49" y="13"/>
                    </a:cubicBezTo>
                    <a:cubicBezTo>
                      <a:pt x="48" y="14"/>
                      <a:pt x="47" y="16"/>
                      <a:pt x="46" y="18"/>
                    </a:cubicBezTo>
                    <a:cubicBezTo>
                      <a:pt x="46" y="19"/>
                      <a:pt x="47" y="20"/>
                      <a:pt x="47" y="21"/>
                    </a:cubicBezTo>
                    <a:cubicBezTo>
                      <a:pt x="54" y="22"/>
                      <a:pt x="54" y="22"/>
                      <a:pt x="54" y="22"/>
                    </a:cubicBezTo>
                    <a:cubicBezTo>
                      <a:pt x="54" y="22"/>
                      <a:pt x="55" y="23"/>
                      <a:pt x="55" y="23"/>
                    </a:cubicBezTo>
                    <a:lnTo>
                      <a:pt x="55" y="31"/>
                    </a:lnTo>
                    <a:close/>
                    <a:moveTo>
                      <a:pt x="27" y="18"/>
                    </a:moveTo>
                    <a:cubicBezTo>
                      <a:pt x="22" y="18"/>
                      <a:pt x="18" y="22"/>
                      <a:pt x="18" y="27"/>
                    </a:cubicBezTo>
                    <a:cubicBezTo>
                      <a:pt x="18" y="32"/>
                      <a:pt x="22" y="36"/>
                      <a:pt x="27" y="36"/>
                    </a:cubicBezTo>
                    <a:cubicBezTo>
                      <a:pt x="32" y="36"/>
                      <a:pt x="36" y="32"/>
                      <a:pt x="36" y="27"/>
                    </a:cubicBezTo>
                    <a:cubicBezTo>
                      <a:pt x="36" y="22"/>
                      <a:pt x="32" y="18"/>
                      <a:pt x="27" y="18"/>
                    </a:cubicBezTo>
                    <a:close/>
                  </a:path>
                </a:pathLst>
              </a:custGeom>
              <a:solidFill>
                <a:schemeClr val="bg2"/>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2" name="Freeform 21"/>
            <p:cNvSpPr/>
            <p:nvPr/>
          </p:nvSpPr>
          <p:spPr>
            <a:xfrm>
              <a:off x="4648200" y="1510935"/>
              <a:ext cx="1142254" cy="114225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noFill/>
            <a:ln w="19050">
              <a:solidFill>
                <a:schemeClr val="tx1">
                  <a:lumMod val="75000"/>
                  <a:lumOff val="25000"/>
                </a:schemeClr>
              </a:solid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161" tIns="257161" rIns="222187" bIns="222187" numCol="1" spcCol="1270" anchor="ctr" anchorCtr="0">
              <a:noAutofit/>
            </a:bodyPr>
            <a:lstStyle/>
            <a:p>
              <a:pPr algn="ctr" defTabSz="1250112">
                <a:lnSpc>
                  <a:spcPct val="90000"/>
                </a:lnSpc>
                <a:spcAft>
                  <a:spcPct val="35000"/>
                </a:spcAft>
              </a:pPr>
              <a:endParaRPr lang="en-US" sz="5062"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5" name="Group 89"/>
          <p:cNvGrpSpPr/>
          <p:nvPr/>
        </p:nvGrpSpPr>
        <p:grpSpPr>
          <a:xfrm>
            <a:off x="9775862" y="2562432"/>
            <a:ext cx="1606207" cy="1606207"/>
            <a:chOff x="7044429" y="1510935"/>
            <a:chExt cx="1142254" cy="1142254"/>
          </a:xfrm>
        </p:grpSpPr>
        <p:grpSp>
          <p:nvGrpSpPr>
            <p:cNvPr id="26" name="Group 81"/>
            <p:cNvGrpSpPr/>
            <p:nvPr/>
          </p:nvGrpSpPr>
          <p:grpSpPr>
            <a:xfrm>
              <a:off x="7162804" y="1629310"/>
              <a:ext cx="905504" cy="905504"/>
              <a:chOff x="7281179" y="3488705"/>
              <a:chExt cx="905504" cy="905504"/>
            </a:xfrm>
          </p:grpSpPr>
          <p:sp>
            <p:nvSpPr>
              <p:cNvPr id="28" name="Freeform 27"/>
              <p:cNvSpPr/>
              <p:nvPr/>
            </p:nvSpPr>
            <p:spPr>
              <a:xfrm>
                <a:off x="7281179" y="3488705"/>
                <a:ext cx="905504" cy="90550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5"/>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161" tIns="222187" rIns="222187" bIns="222187" numCol="1" spcCol="1270" anchor="ctr" anchorCtr="0">
                <a:noAutofit/>
              </a:bodyPr>
              <a:lstStyle/>
              <a:p>
                <a:pPr algn="ctr" defTabSz="1250112">
                  <a:lnSpc>
                    <a:spcPct val="90000"/>
                  </a:lnSpc>
                  <a:spcAft>
                    <a:spcPct val="35000"/>
                  </a:spcAft>
                </a:pPr>
                <a:endParaRPr lang="en-US" sz="4500"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9" name="Freeform 152"/>
              <p:cNvSpPr>
                <a:spLocks noEditPoints="1"/>
              </p:cNvSpPr>
              <p:nvPr/>
            </p:nvSpPr>
            <p:spPr bwMode="auto">
              <a:xfrm>
                <a:off x="7542869" y="3764890"/>
                <a:ext cx="382124" cy="353134"/>
              </a:xfrm>
              <a:custGeom>
                <a:avLst/>
                <a:gdLst/>
                <a:ahLst/>
                <a:cxnLst>
                  <a:cxn ang="0">
                    <a:pos x="67" y="20"/>
                  </a:cxn>
                  <a:cxn ang="0">
                    <a:pos x="46" y="36"/>
                  </a:cxn>
                  <a:cxn ang="0">
                    <a:pos x="42" y="40"/>
                  </a:cxn>
                  <a:cxn ang="0">
                    <a:pos x="39" y="47"/>
                  </a:cxn>
                  <a:cxn ang="0">
                    <a:pos x="44" y="52"/>
                  </a:cxn>
                  <a:cxn ang="0">
                    <a:pos x="52" y="58"/>
                  </a:cxn>
                  <a:cxn ang="0">
                    <a:pos x="52" y="61"/>
                  </a:cxn>
                  <a:cxn ang="0">
                    <a:pos x="51" y="62"/>
                  </a:cxn>
                  <a:cxn ang="0">
                    <a:pos x="17" y="62"/>
                  </a:cxn>
                  <a:cxn ang="0">
                    <a:pos x="16" y="61"/>
                  </a:cxn>
                  <a:cxn ang="0">
                    <a:pos x="16" y="58"/>
                  </a:cxn>
                  <a:cxn ang="0">
                    <a:pos x="24" y="52"/>
                  </a:cxn>
                  <a:cxn ang="0">
                    <a:pos x="29" y="47"/>
                  </a:cxn>
                  <a:cxn ang="0">
                    <a:pos x="26" y="40"/>
                  </a:cxn>
                  <a:cxn ang="0">
                    <a:pos x="22" y="36"/>
                  </a:cxn>
                  <a:cxn ang="0">
                    <a:pos x="0" y="20"/>
                  </a:cxn>
                  <a:cxn ang="0">
                    <a:pos x="0" y="15"/>
                  </a:cxn>
                  <a:cxn ang="0">
                    <a:pos x="4" y="11"/>
                  </a:cxn>
                  <a:cxn ang="0">
                    <a:pos x="16" y="11"/>
                  </a:cxn>
                  <a:cxn ang="0">
                    <a:pos x="16" y="7"/>
                  </a:cxn>
                  <a:cxn ang="0">
                    <a:pos x="22" y="0"/>
                  </a:cxn>
                  <a:cxn ang="0">
                    <a:pos x="45" y="0"/>
                  </a:cxn>
                  <a:cxn ang="0">
                    <a:pos x="52" y="7"/>
                  </a:cxn>
                  <a:cxn ang="0">
                    <a:pos x="52" y="11"/>
                  </a:cxn>
                  <a:cxn ang="0">
                    <a:pos x="63" y="11"/>
                  </a:cxn>
                  <a:cxn ang="0">
                    <a:pos x="67" y="15"/>
                  </a:cxn>
                  <a:cxn ang="0">
                    <a:pos x="67" y="20"/>
                  </a:cxn>
                  <a:cxn ang="0">
                    <a:pos x="16" y="16"/>
                  </a:cxn>
                  <a:cxn ang="0">
                    <a:pos x="6" y="16"/>
                  </a:cxn>
                  <a:cxn ang="0">
                    <a:pos x="6" y="20"/>
                  </a:cxn>
                  <a:cxn ang="0">
                    <a:pos x="19" y="31"/>
                  </a:cxn>
                  <a:cxn ang="0">
                    <a:pos x="16" y="16"/>
                  </a:cxn>
                  <a:cxn ang="0">
                    <a:pos x="62" y="16"/>
                  </a:cxn>
                  <a:cxn ang="0">
                    <a:pos x="52" y="16"/>
                  </a:cxn>
                  <a:cxn ang="0">
                    <a:pos x="49" y="31"/>
                  </a:cxn>
                  <a:cxn ang="0">
                    <a:pos x="62" y="20"/>
                  </a:cxn>
                  <a:cxn ang="0">
                    <a:pos x="62" y="16"/>
                  </a:cxn>
                </a:cxnLst>
                <a:rect l="0" t="0" r="r" b="b"/>
                <a:pathLst>
                  <a:path w="67" h="62">
                    <a:moveTo>
                      <a:pt x="67" y="20"/>
                    </a:moveTo>
                    <a:cubicBezTo>
                      <a:pt x="67" y="27"/>
                      <a:pt x="58" y="36"/>
                      <a:pt x="46" y="36"/>
                    </a:cubicBezTo>
                    <a:cubicBezTo>
                      <a:pt x="44" y="38"/>
                      <a:pt x="42" y="40"/>
                      <a:pt x="42" y="40"/>
                    </a:cubicBezTo>
                    <a:cubicBezTo>
                      <a:pt x="40" y="42"/>
                      <a:pt x="39" y="44"/>
                      <a:pt x="39" y="47"/>
                    </a:cubicBezTo>
                    <a:cubicBezTo>
                      <a:pt x="39" y="49"/>
                      <a:pt x="40" y="52"/>
                      <a:pt x="44" y="52"/>
                    </a:cubicBezTo>
                    <a:cubicBezTo>
                      <a:pt x="48" y="52"/>
                      <a:pt x="52" y="54"/>
                      <a:pt x="52" y="58"/>
                    </a:cubicBezTo>
                    <a:cubicBezTo>
                      <a:pt x="52" y="61"/>
                      <a:pt x="52" y="61"/>
                      <a:pt x="52" y="61"/>
                    </a:cubicBezTo>
                    <a:cubicBezTo>
                      <a:pt x="52" y="62"/>
                      <a:pt x="51" y="62"/>
                      <a:pt x="51" y="62"/>
                    </a:cubicBezTo>
                    <a:cubicBezTo>
                      <a:pt x="17" y="62"/>
                      <a:pt x="17" y="62"/>
                      <a:pt x="17" y="62"/>
                    </a:cubicBezTo>
                    <a:cubicBezTo>
                      <a:pt x="16" y="62"/>
                      <a:pt x="16" y="62"/>
                      <a:pt x="16" y="61"/>
                    </a:cubicBezTo>
                    <a:cubicBezTo>
                      <a:pt x="16" y="58"/>
                      <a:pt x="16" y="58"/>
                      <a:pt x="16" y="58"/>
                    </a:cubicBezTo>
                    <a:cubicBezTo>
                      <a:pt x="16" y="54"/>
                      <a:pt x="20" y="52"/>
                      <a:pt x="24" y="52"/>
                    </a:cubicBezTo>
                    <a:cubicBezTo>
                      <a:pt x="27" y="52"/>
                      <a:pt x="29" y="49"/>
                      <a:pt x="29" y="47"/>
                    </a:cubicBezTo>
                    <a:cubicBezTo>
                      <a:pt x="29" y="44"/>
                      <a:pt x="28" y="42"/>
                      <a:pt x="26" y="40"/>
                    </a:cubicBezTo>
                    <a:cubicBezTo>
                      <a:pt x="25" y="40"/>
                      <a:pt x="24" y="38"/>
                      <a:pt x="22" y="36"/>
                    </a:cubicBezTo>
                    <a:cubicBezTo>
                      <a:pt x="10" y="36"/>
                      <a:pt x="0" y="27"/>
                      <a:pt x="0" y="20"/>
                    </a:cubicBezTo>
                    <a:cubicBezTo>
                      <a:pt x="0" y="15"/>
                      <a:pt x="0" y="15"/>
                      <a:pt x="0" y="15"/>
                    </a:cubicBezTo>
                    <a:cubicBezTo>
                      <a:pt x="0" y="12"/>
                      <a:pt x="2" y="11"/>
                      <a:pt x="4" y="11"/>
                    </a:cubicBezTo>
                    <a:cubicBezTo>
                      <a:pt x="16" y="11"/>
                      <a:pt x="16" y="11"/>
                      <a:pt x="16" y="11"/>
                    </a:cubicBezTo>
                    <a:cubicBezTo>
                      <a:pt x="16" y="7"/>
                      <a:pt x="16" y="7"/>
                      <a:pt x="16" y="7"/>
                    </a:cubicBezTo>
                    <a:cubicBezTo>
                      <a:pt x="16" y="3"/>
                      <a:pt x="19" y="0"/>
                      <a:pt x="22" y="0"/>
                    </a:cubicBezTo>
                    <a:cubicBezTo>
                      <a:pt x="45" y="0"/>
                      <a:pt x="45" y="0"/>
                      <a:pt x="45" y="0"/>
                    </a:cubicBezTo>
                    <a:cubicBezTo>
                      <a:pt x="49" y="0"/>
                      <a:pt x="52" y="3"/>
                      <a:pt x="52" y="7"/>
                    </a:cubicBezTo>
                    <a:cubicBezTo>
                      <a:pt x="52" y="11"/>
                      <a:pt x="52" y="11"/>
                      <a:pt x="52" y="11"/>
                    </a:cubicBezTo>
                    <a:cubicBezTo>
                      <a:pt x="63" y="11"/>
                      <a:pt x="63" y="11"/>
                      <a:pt x="63" y="11"/>
                    </a:cubicBezTo>
                    <a:cubicBezTo>
                      <a:pt x="66" y="11"/>
                      <a:pt x="67" y="12"/>
                      <a:pt x="67" y="15"/>
                    </a:cubicBezTo>
                    <a:lnTo>
                      <a:pt x="67" y="20"/>
                    </a:lnTo>
                    <a:close/>
                    <a:moveTo>
                      <a:pt x="16" y="16"/>
                    </a:moveTo>
                    <a:cubicBezTo>
                      <a:pt x="6" y="16"/>
                      <a:pt x="6" y="16"/>
                      <a:pt x="6" y="16"/>
                    </a:cubicBezTo>
                    <a:cubicBezTo>
                      <a:pt x="6" y="20"/>
                      <a:pt x="6" y="20"/>
                      <a:pt x="6" y="20"/>
                    </a:cubicBezTo>
                    <a:cubicBezTo>
                      <a:pt x="6" y="24"/>
                      <a:pt x="11" y="29"/>
                      <a:pt x="19" y="31"/>
                    </a:cubicBezTo>
                    <a:cubicBezTo>
                      <a:pt x="17" y="27"/>
                      <a:pt x="16" y="22"/>
                      <a:pt x="16" y="16"/>
                    </a:cubicBezTo>
                    <a:close/>
                    <a:moveTo>
                      <a:pt x="62" y="16"/>
                    </a:moveTo>
                    <a:cubicBezTo>
                      <a:pt x="52" y="16"/>
                      <a:pt x="52" y="16"/>
                      <a:pt x="52" y="16"/>
                    </a:cubicBezTo>
                    <a:cubicBezTo>
                      <a:pt x="52" y="22"/>
                      <a:pt x="51" y="27"/>
                      <a:pt x="49" y="31"/>
                    </a:cubicBezTo>
                    <a:cubicBezTo>
                      <a:pt x="57" y="29"/>
                      <a:pt x="62" y="24"/>
                      <a:pt x="62" y="20"/>
                    </a:cubicBezTo>
                    <a:lnTo>
                      <a:pt x="62" y="16"/>
                    </a:lnTo>
                    <a:close/>
                  </a:path>
                </a:pathLst>
              </a:custGeom>
              <a:solidFill>
                <a:schemeClr val="bg2"/>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7" name="Freeform 26"/>
            <p:cNvSpPr/>
            <p:nvPr/>
          </p:nvSpPr>
          <p:spPr>
            <a:xfrm>
              <a:off x="7044429" y="1510935"/>
              <a:ext cx="1142254" cy="114225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noFill/>
            <a:ln w="19050">
              <a:solidFill>
                <a:schemeClr val="tx1">
                  <a:lumMod val="75000"/>
                  <a:lumOff val="25000"/>
                </a:schemeClr>
              </a:solid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57161" tIns="257161" rIns="222187" bIns="222187" numCol="1" spcCol="1270" anchor="ctr" anchorCtr="0">
              <a:noAutofit/>
            </a:bodyPr>
            <a:lstStyle/>
            <a:p>
              <a:pPr algn="ctr" defTabSz="1250112">
                <a:lnSpc>
                  <a:spcPct val="90000"/>
                </a:lnSpc>
                <a:spcAft>
                  <a:spcPct val="35000"/>
                </a:spcAft>
              </a:pPr>
              <a:endParaRPr lang="en-US" sz="5062"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cxnSp>
        <p:nvCxnSpPr>
          <p:cNvPr id="30" name="Straight Connector 29"/>
          <p:cNvCxnSpPr/>
          <p:nvPr/>
        </p:nvCxnSpPr>
        <p:spPr>
          <a:xfrm>
            <a:off x="3129252" y="3367770"/>
            <a:ext cx="429650" cy="2233"/>
          </a:xfrm>
          <a:prstGeom prst="line">
            <a:avLst/>
          </a:prstGeom>
          <a:ln w="19050">
            <a:solidFill>
              <a:schemeClr val="tx1">
                <a:lumMod val="75000"/>
                <a:lumOff val="2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a:off x="5192698" y="3367770"/>
            <a:ext cx="429650" cy="2233"/>
          </a:xfrm>
          <a:prstGeom prst="line">
            <a:avLst/>
          </a:prstGeom>
          <a:ln w="19050">
            <a:solidFill>
              <a:schemeClr val="tx1">
                <a:lumMod val="75000"/>
                <a:lumOff val="2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7270354" y="3367770"/>
            <a:ext cx="429650" cy="2233"/>
          </a:xfrm>
          <a:prstGeom prst="line">
            <a:avLst/>
          </a:prstGeom>
          <a:ln w="19050">
            <a:solidFill>
              <a:schemeClr val="tx1">
                <a:lumMod val="75000"/>
                <a:lumOff val="2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9343453" y="3367770"/>
            <a:ext cx="429650" cy="2233"/>
          </a:xfrm>
          <a:prstGeom prst="line">
            <a:avLst/>
          </a:prstGeom>
          <a:ln w="19050">
            <a:solidFill>
              <a:schemeClr val="tx1">
                <a:lumMod val="75000"/>
                <a:lumOff val="25000"/>
              </a:schemeClr>
            </a:solidFill>
            <a:prstDash val="solid"/>
            <a:headEnd type="oval"/>
            <a:tailEnd type="oval"/>
          </a:ln>
        </p:spPr>
        <p:style>
          <a:lnRef idx="1">
            <a:schemeClr val="accent1"/>
          </a:lnRef>
          <a:fillRef idx="0">
            <a:schemeClr val="accent1"/>
          </a:fillRef>
          <a:effectRef idx="0">
            <a:schemeClr val="accent1"/>
          </a:effectRef>
          <a:fontRef idx="minor">
            <a:schemeClr val="tx1"/>
          </a:fontRef>
        </p:style>
      </p:cxnSp>
      <p:sp>
        <p:nvSpPr>
          <p:cNvPr id="34" name="Rounded Rectangle 33"/>
          <p:cNvSpPr/>
          <p:nvPr/>
        </p:nvSpPr>
        <p:spPr bwMode="auto">
          <a:xfrm>
            <a:off x="1679419" y="4618222"/>
            <a:ext cx="1273295" cy="428601"/>
          </a:xfrm>
          <a:prstGeom prst="roundRect">
            <a:avLst>
              <a:gd name="adj" fmla="val 47917"/>
            </a:avLst>
          </a:prstGeom>
          <a:solidFill>
            <a:schemeClr val="accent1"/>
          </a:solidFill>
          <a:ln w="9525">
            <a:noFill/>
            <a:round/>
            <a:headEnd/>
            <a:tailEnd/>
          </a:ln>
        </p:spPr>
        <p:txBody>
          <a:bodyPr vert="horz" wrap="square" lIns="128580" tIns="64290" rIns="128580" bIns="64290" numCol="1" rtlCol="0" anchor="ctr" anchorCtr="0" compatLnSpc="1">
            <a:prstTxWarp prst="textNoShape">
              <a:avLst/>
            </a:prstTxWarp>
          </a:bodyPr>
          <a:lstStyle/>
          <a:p>
            <a:pPr algn="ctr"/>
            <a:r>
              <a:rPr lang="en-US" sz="2250"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2010</a:t>
            </a:r>
          </a:p>
        </p:txBody>
      </p:sp>
      <p:sp>
        <p:nvSpPr>
          <p:cNvPr id="35" name="Rounded Rectangle 34"/>
          <p:cNvSpPr/>
          <p:nvPr/>
        </p:nvSpPr>
        <p:spPr bwMode="auto">
          <a:xfrm>
            <a:off x="3736073" y="4618222"/>
            <a:ext cx="1273295" cy="428601"/>
          </a:xfrm>
          <a:prstGeom prst="roundRect">
            <a:avLst>
              <a:gd name="adj" fmla="val 47917"/>
            </a:avLst>
          </a:prstGeom>
          <a:solidFill>
            <a:schemeClr val="accent2"/>
          </a:solidFill>
          <a:ln w="9525">
            <a:noFill/>
            <a:round/>
            <a:headEnd/>
            <a:tailEnd/>
          </a:ln>
        </p:spPr>
        <p:txBody>
          <a:bodyPr vert="horz" wrap="square" lIns="128580" tIns="64290" rIns="128580" bIns="64290" numCol="1" rtlCol="0" anchor="ctr" anchorCtr="0" compatLnSpc="1">
            <a:prstTxWarp prst="textNoShape">
              <a:avLst/>
            </a:prstTxWarp>
          </a:bodyPr>
          <a:lstStyle/>
          <a:p>
            <a:pPr algn="ctr"/>
            <a:r>
              <a:rPr lang="en-US" sz="2250"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2011</a:t>
            </a:r>
          </a:p>
        </p:txBody>
      </p:sp>
      <p:sp>
        <p:nvSpPr>
          <p:cNvPr id="36" name="Rounded Rectangle 35"/>
          <p:cNvSpPr/>
          <p:nvPr/>
        </p:nvSpPr>
        <p:spPr bwMode="auto">
          <a:xfrm>
            <a:off x="5830603" y="4618222"/>
            <a:ext cx="1273295" cy="428601"/>
          </a:xfrm>
          <a:prstGeom prst="roundRect">
            <a:avLst>
              <a:gd name="adj" fmla="val 47917"/>
            </a:avLst>
          </a:prstGeom>
          <a:solidFill>
            <a:schemeClr val="accent3"/>
          </a:solidFill>
          <a:ln w="9525">
            <a:noFill/>
            <a:round/>
            <a:headEnd/>
            <a:tailEnd/>
          </a:ln>
        </p:spPr>
        <p:txBody>
          <a:bodyPr vert="horz" wrap="square" lIns="128580" tIns="64290" rIns="128580" bIns="64290" numCol="1" rtlCol="0" anchor="ctr" anchorCtr="0" compatLnSpc="1">
            <a:prstTxWarp prst="textNoShape">
              <a:avLst/>
            </a:prstTxWarp>
          </a:bodyPr>
          <a:lstStyle/>
          <a:p>
            <a:pPr algn="ctr"/>
            <a:r>
              <a:rPr lang="en-US" sz="2250" b="1" dirty="0" smtClean="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2018</a:t>
            </a:r>
            <a:endParaRPr lang="en-US" sz="2250"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7" name="Rounded Rectangle 36"/>
          <p:cNvSpPr/>
          <p:nvPr/>
        </p:nvSpPr>
        <p:spPr bwMode="auto">
          <a:xfrm>
            <a:off x="7882272" y="4618222"/>
            <a:ext cx="1273295" cy="428601"/>
          </a:xfrm>
          <a:prstGeom prst="roundRect">
            <a:avLst>
              <a:gd name="adj" fmla="val 47917"/>
            </a:avLst>
          </a:prstGeom>
          <a:solidFill>
            <a:schemeClr val="accent4"/>
          </a:solidFill>
          <a:ln w="9525">
            <a:noFill/>
            <a:round/>
            <a:headEnd/>
            <a:tailEnd/>
          </a:ln>
        </p:spPr>
        <p:txBody>
          <a:bodyPr vert="horz" wrap="square" lIns="128580" tIns="64290" rIns="128580" bIns="64290" numCol="1" rtlCol="0" anchor="ctr" anchorCtr="0" compatLnSpc="1">
            <a:prstTxWarp prst="textNoShape">
              <a:avLst/>
            </a:prstTxWarp>
          </a:bodyPr>
          <a:lstStyle/>
          <a:p>
            <a:pPr algn="ctr"/>
            <a:r>
              <a:rPr lang="en-US" sz="2250" b="1" dirty="0" smtClean="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2019</a:t>
            </a:r>
            <a:endParaRPr lang="en-US" sz="2250"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8" name="Rounded Rectangle 37"/>
          <p:cNvSpPr/>
          <p:nvPr/>
        </p:nvSpPr>
        <p:spPr bwMode="auto">
          <a:xfrm>
            <a:off x="9942318" y="4618222"/>
            <a:ext cx="1273295" cy="428601"/>
          </a:xfrm>
          <a:prstGeom prst="roundRect">
            <a:avLst>
              <a:gd name="adj" fmla="val 47917"/>
            </a:avLst>
          </a:prstGeom>
          <a:solidFill>
            <a:schemeClr val="accent5"/>
          </a:solidFill>
          <a:ln w="9525">
            <a:noFill/>
            <a:round/>
            <a:headEnd/>
            <a:tailEnd/>
          </a:ln>
        </p:spPr>
        <p:txBody>
          <a:bodyPr vert="horz" wrap="square" lIns="128580" tIns="64290" rIns="128580" bIns="64290" numCol="1" rtlCol="0" anchor="ctr" anchorCtr="0" compatLnSpc="1">
            <a:prstTxWarp prst="textNoShape">
              <a:avLst/>
            </a:prstTxWarp>
          </a:bodyPr>
          <a:lstStyle/>
          <a:p>
            <a:pPr algn="ctr"/>
            <a:r>
              <a:rPr lang="en-US" sz="2250" b="1" dirty="0" smtClean="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20XX</a:t>
            </a:r>
            <a:endParaRPr lang="en-US" sz="2250"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9" name="TextBox 38"/>
          <p:cNvSpPr txBox="1"/>
          <p:nvPr/>
        </p:nvSpPr>
        <p:spPr>
          <a:xfrm>
            <a:off x="1196897" y="5155686"/>
            <a:ext cx="2170497" cy="827919"/>
          </a:xfrm>
          <a:prstGeom prst="rect">
            <a:avLst/>
          </a:prstGeom>
          <a:noFill/>
        </p:spPr>
        <p:txBody>
          <a:bodyPr wrap="square" rtlCol="0">
            <a:spAutoFit/>
          </a:bodyPr>
          <a:lstStyle/>
          <a:p>
            <a:pPr algn="ctr"/>
            <a:r>
              <a:rPr lang="en-US" sz="1687"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Title Goes here</a:t>
            </a:r>
          </a:p>
          <a:p>
            <a:pPr algn="ctr" defTabSz="1285829">
              <a:spcBef>
                <a:spcPct val="20000"/>
              </a:spcBef>
              <a:defRPr/>
            </a:pPr>
            <a: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available, but the majority </a:t>
            </a:r>
          </a:p>
        </p:txBody>
      </p:sp>
      <p:sp>
        <p:nvSpPr>
          <p:cNvPr id="40" name="TextBox 39"/>
          <p:cNvSpPr txBox="1"/>
          <p:nvPr/>
        </p:nvSpPr>
        <p:spPr>
          <a:xfrm>
            <a:off x="3257885" y="5155686"/>
            <a:ext cx="2170497" cy="827919"/>
          </a:xfrm>
          <a:prstGeom prst="rect">
            <a:avLst/>
          </a:prstGeom>
          <a:noFill/>
        </p:spPr>
        <p:txBody>
          <a:bodyPr wrap="square" rtlCol="0">
            <a:spAutoFit/>
          </a:bodyPr>
          <a:lstStyle/>
          <a:p>
            <a:pPr algn="ctr"/>
            <a:r>
              <a:rPr lang="en-US" sz="1687"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Title Goes here</a:t>
            </a:r>
          </a:p>
          <a:p>
            <a:pPr algn="ctr" defTabSz="1285829">
              <a:spcBef>
                <a:spcPct val="20000"/>
              </a:spcBef>
              <a:defRPr/>
            </a:pPr>
            <a: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available, but the majority </a:t>
            </a:r>
          </a:p>
        </p:txBody>
      </p:sp>
      <p:sp>
        <p:nvSpPr>
          <p:cNvPr id="41" name="TextBox 40"/>
          <p:cNvSpPr txBox="1"/>
          <p:nvPr/>
        </p:nvSpPr>
        <p:spPr>
          <a:xfrm>
            <a:off x="5318873" y="5155686"/>
            <a:ext cx="2170497" cy="827919"/>
          </a:xfrm>
          <a:prstGeom prst="rect">
            <a:avLst/>
          </a:prstGeom>
          <a:noFill/>
        </p:spPr>
        <p:txBody>
          <a:bodyPr wrap="square" rtlCol="0">
            <a:spAutoFit/>
          </a:bodyPr>
          <a:lstStyle/>
          <a:p>
            <a:pPr algn="ctr"/>
            <a:r>
              <a:rPr lang="en-US" sz="1687"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Title Goes here</a:t>
            </a:r>
          </a:p>
          <a:p>
            <a:pPr algn="ctr" defTabSz="1285829">
              <a:spcBef>
                <a:spcPct val="20000"/>
              </a:spcBef>
              <a:defRPr/>
            </a:pPr>
            <a: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available, but the majority </a:t>
            </a:r>
          </a:p>
        </p:txBody>
      </p:sp>
      <p:sp>
        <p:nvSpPr>
          <p:cNvPr id="42" name="TextBox 41"/>
          <p:cNvSpPr txBox="1"/>
          <p:nvPr/>
        </p:nvSpPr>
        <p:spPr>
          <a:xfrm>
            <a:off x="7379861" y="5155686"/>
            <a:ext cx="2170497" cy="827919"/>
          </a:xfrm>
          <a:prstGeom prst="rect">
            <a:avLst/>
          </a:prstGeom>
          <a:noFill/>
        </p:spPr>
        <p:txBody>
          <a:bodyPr wrap="square" rtlCol="0">
            <a:spAutoFit/>
          </a:bodyPr>
          <a:lstStyle/>
          <a:p>
            <a:pPr algn="ctr"/>
            <a:r>
              <a:rPr lang="en-US" sz="1687"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Title Goes here</a:t>
            </a:r>
          </a:p>
          <a:p>
            <a:pPr algn="ctr" defTabSz="1285829">
              <a:spcBef>
                <a:spcPct val="20000"/>
              </a:spcBef>
              <a:defRPr/>
            </a:pPr>
            <a: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available, but the majority </a:t>
            </a:r>
          </a:p>
        </p:txBody>
      </p:sp>
      <p:sp>
        <p:nvSpPr>
          <p:cNvPr id="43" name="TextBox 42"/>
          <p:cNvSpPr txBox="1"/>
          <p:nvPr/>
        </p:nvSpPr>
        <p:spPr>
          <a:xfrm>
            <a:off x="9440851" y="5155686"/>
            <a:ext cx="2170497" cy="827919"/>
          </a:xfrm>
          <a:prstGeom prst="rect">
            <a:avLst/>
          </a:prstGeom>
          <a:noFill/>
        </p:spPr>
        <p:txBody>
          <a:bodyPr wrap="square" rtlCol="0">
            <a:spAutoFit/>
          </a:bodyPr>
          <a:lstStyle/>
          <a:p>
            <a:pPr algn="ctr"/>
            <a:r>
              <a:rPr lang="en-US" sz="1687"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Title Goes here</a:t>
            </a:r>
          </a:p>
          <a:p>
            <a:pPr algn="ctr" defTabSz="1285829">
              <a:spcBef>
                <a:spcPct val="20000"/>
              </a:spcBef>
              <a:defRPr/>
            </a:pPr>
            <a:r>
              <a:rPr lang="en-US" sz="1406" dirty="0">
                <a:solidFill>
                  <a:schemeClr val="bg1">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available, but the majority </a:t>
            </a:r>
          </a:p>
        </p:txBody>
      </p:sp>
      <p:sp>
        <p:nvSpPr>
          <p:cNvPr id="44" name="矩形 43"/>
          <p:cNvSpPr/>
          <p:nvPr/>
        </p:nvSpPr>
        <p:spPr>
          <a:xfrm>
            <a:off x="1061" y="397"/>
            <a:ext cx="12856633" cy="10285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矩形 44"/>
          <p:cNvSpPr/>
          <p:nvPr/>
        </p:nvSpPr>
        <p:spPr>
          <a:xfrm>
            <a:off x="1059" y="397"/>
            <a:ext cx="516916" cy="10285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TextBox 8"/>
          <p:cNvSpPr txBox="1"/>
          <p:nvPr/>
        </p:nvSpPr>
        <p:spPr>
          <a:xfrm>
            <a:off x="857862" y="280083"/>
            <a:ext cx="2092296" cy="369012"/>
          </a:xfrm>
          <a:prstGeom prst="rect">
            <a:avLst/>
          </a:prstGeom>
          <a:noFill/>
        </p:spPr>
        <p:txBody>
          <a:bodyPr wrap="square" lIns="0" tIns="0" rIns="0" bIns="0" rtlCol="0" anchor="ctr">
            <a:spAutoFit/>
          </a:bodyPr>
          <a:lstStyle/>
          <a:p>
            <a:r>
              <a:rPr lang="zh-CN" altLang="en-US" sz="2398" dirty="0">
                <a:solidFill>
                  <a:schemeClr val="bg1"/>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TextBox 8"/>
          <p:cNvSpPr txBox="1"/>
          <p:nvPr/>
        </p:nvSpPr>
        <p:spPr>
          <a:xfrm>
            <a:off x="857862" y="693077"/>
            <a:ext cx="3138790" cy="215123"/>
          </a:xfrm>
          <a:prstGeom prst="rect">
            <a:avLst/>
          </a:prstGeom>
          <a:noFill/>
        </p:spPr>
        <p:txBody>
          <a:bodyPr wrap="square" lIns="0" tIns="0" rIns="0" bIns="0" rtlCol="0" anchor="ctr">
            <a:spAutoFit/>
          </a:bodyPr>
          <a:lstStyle/>
          <a:p>
            <a:r>
              <a:rPr lang="en-US" altLang="zh-CN" sz="1398" dirty="0">
                <a:solidFill>
                  <a:schemeClr val="bg1"/>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9" name="矩形 48"/>
          <p:cNvSpPr/>
          <p:nvPr/>
        </p:nvSpPr>
        <p:spPr>
          <a:xfrm>
            <a:off x="1061" y="7097981"/>
            <a:ext cx="12856633" cy="4571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947499600"/>
      </p:ext>
    </p:extLst>
  </p:cSld>
  <p:clrMapOvr>
    <a:masterClrMapping/>
  </p:clrMapOvr>
  <mc:AlternateContent xmlns:mc="http://schemas.openxmlformats.org/markup-compatibility/2006" xmlns:p14="http://schemas.microsoft.com/office/powerpoint/2010/main">
    <mc:Choice Requires="p14">
      <p:transition spd="slow" p14:dur="1200" advTm="2000">
        <p14:prism/>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53" presetClass="entr" presetSubtype="0" fill="hold" grpId="0" nodeType="afterEffect">
                                  <p:stCondLst>
                                    <p:cond delay="0"/>
                                  </p:stCondLst>
                                  <p:childTnLst>
                                    <p:set>
                                      <p:cBhvr>
                                        <p:cTn id="12" dur="1" fill="hold">
                                          <p:stCondLst>
                                            <p:cond delay="0"/>
                                          </p:stCondLst>
                                        </p:cTn>
                                        <p:tgtEl>
                                          <p:spTgt spid="34"/>
                                        </p:tgtEl>
                                        <p:attrNameLst>
                                          <p:attrName>style.visibility</p:attrName>
                                        </p:attrNameLst>
                                      </p:cBhvr>
                                      <p:to>
                                        <p:strVal val="visible"/>
                                      </p:to>
                                    </p:set>
                                    <p:anim calcmode="lin" valueType="num">
                                      <p:cBhvr>
                                        <p:cTn id="13" dur="500" fill="hold"/>
                                        <p:tgtEl>
                                          <p:spTgt spid="34"/>
                                        </p:tgtEl>
                                        <p:attrNameLst>
                                          <p:attrName>ppt_w</p:attrName>
                                        </p:attrNameLst>
                                      </p:cBhvr>
                                      <p:tavLst>
                                        <p:tav tm="0">
                                          <p:val>
                                            <p:fltVal val="0"/>
                                          </p:val>
                                        </p:tav>
                                        <p:tav tm="100000">
                                          <p:val>
                                            <p:strVal val="#ppt_w"/>
                                          </p:val>
                                        </p:tav>
                                      </p:tavLst>
                                    </p:anim>
                                    <p:anim calcmode="lin" valueType="num">
                                      <p:cBhvr>
                                        <p:cTn id="14" dur="500" fill="hold"/>
                                        <p:tgtEl>
                                          <p:spTgt spid="34"/>
                                        </p:tgtEl>
                                        <p:attrNameLst>
                                          <p:attrName>ppt_h</p:attrName>
                                        </p:attrNameLst>
                                      </p:cBhvr>
                                      <p:tavLst>
                                        <p:tav tm="0">
                                          <p:val>
                                            <p:fltVal val="0"/>
                                          </p:val>
                                        </p:tav>
                                        <p:tav tm="100000">
                                          <p:val>
                                            <p:strVal val="#ppt_h"/>
                                          </p:val>
                                        </p:tav>
                                      </p:tavLst>
                                    </p:anim>
                                    <p:animEffect transition="in" filter="fade">
                                      <p:cBhvr>
                                        <p:cTn id="15" dur="500"/>
                                        <p:tgtEl>
                                          <p:spTgt spid="34"/>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39"/>
                                        </p:tgtEl>
                                        <p:attrNameLst>
                                          <p:attrName>style.visibility</p:attrName>
                                        </p:attrNameLst>
                                      </p:cBhvr>
                                      <p:to>
                                        <p:strVal val="visible"/>
                                      </p:to>
                                    </p:set>
                                    <p:animEffect transition="in" filter="wipe(down)">
                                      <p:cBhvr>
                                        <p:cTn id="18" dur="500"/>
                                        <p:tgtEl>
                                          <p:spTgt spid="39"/>
                                        </p:tgtEl>
                                      </p:cBhvr>
                                    </p:animEffect>
                                  </p:childTnLst>
                                </p:cTn>
                              </p:par>
                            </p:childTnLst>
                          </p:cTn>
                        </p:par>
                        <p:par>
                          <p:cTn id="19" fill="hold">
                            <p:stCondLst>
                              <p:cond delay="1000"/>
                            </p:stCondLst>
                            <p:childTnLst>
                              <p:par>
                                <p:cTn id="20" presetID="22" presetClass="entr" presetSubtype="8" fill="hold" nodeType="afterEffect">
                                  <p:stCondLst>
                                    <p:cond delay="0"/>
                                  </p:stCondLst>
                                  <p:childTnLst>
                                    <p:set>
                                      <p:cBhvr>
                                        <p:cTn id="21" dur="1" fill="hold">
                                          <p:stCondLst>
                                            <p:cond delay="0"/>
                                          </p:stCondLst>
                                        </p:cTn>
                                        <p:tgtEl>
                                          <p:spTgt spid="30"/>
                                        </p:tgtEl>
                                        <p:attrNameLst>
                                          <p:attrName>style.visibility</p:attrName>
                                        </p:attrNameLst>
                                      </p:cBhvr>
                                      <p:to>
                                        <p:strVal val="visible"/>
                                      </p:to>
                                    </p:set>
                                    <p:animEffect transition="in" filter="wipe(left)">
                                      <p:cBhvr>
                                        <p:cTn id="22" dur="500"/>
                                        <p:tgtEl>
                                          <p:spTgt spid="30"/>
                                        </p:tgtEl>
                                      </p:cBhvr>
                                    </p:animEffect>
                                  </p:childTnLst>
                                </p:cTn>
                              </p:par>
                            </p:childTnLst>
                          </p:cTn>
                        </p:par>
                        <p:par>
                          <p:cTn id="23" fill="hold">
                            <p:stCondLst>
                              <p:cond delay="1500"/>
                            </p:stCondLst>
                            <p:childTnLst>
                              <p:par>
                                <p:cTn id="24" presetID="53" presetClass="entr" presetSubtype="0" fill="hold" nodeType="after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500" fill="hold"/>
                                        <p:tgtEl>
                                          <p:spTgt spid="10"/>
                                        </p:tgtEl>
                                        <p:attrNameLst>
                                          <p:attrName>ppt_w</p:attrName>
                                        </p:attrNameLst>
                                      </p:cBhvr>
                                      <p:tavLst>
                                        <p:tav tm="0">
                                          <p:val>
                                            <p:fltVal val="0"/>
                                          </p:val>
                                        </p:tav>
                                        <p:tav tm="100000">
                                          <p:val>
                                            <p:strVal val="#ppt_w"/>
                                          </p:val>
                                        </p:tav>
                                      </p:tavLst>
                                    </p:anim>
                                    <p:anim calcmode="lin" valueType="num">
                                      <p:cBhvr>
                                        <p:cTn id="27" dur="500" fill="hold"/>
                                        <p:tgtEl>
                                          <p:spTgt spid="10"/>
                                        </p:tgtEl>
                                        <p:attrNameLst>
                                          <p:attrName>ppt_h</p:attrName>
                                        </p:attrNameLst>
                                      </p:cBhvr>
                                      <p:tavLst>
                                        <p:tav tm="0">
                                          <p:val>
                                            <p:fltVal val="0"/>
                                          </p:val>
                                        </p:tav>
                                        <p:tav tm="100000">
                                          <p:val>
                                            <p:strVal val="#ppt_h"/>
                                          </p:val>
                                        </p:tav>
                                      </p:tavLst>
                                    </p:anim>
                                    <p:animEffect transition="in" filter="fade">
                                      <p:cBhvr>
                                        <p:cTn id="28" dur="500"/>
                                        <p:tgtEl>
                                          <p:spTgt spid="10"/>
                                        </p:tgtEl>
                                      </p:cBhvr>
                                    </p:animEffect>
                                  </p:childTnLst>
                                </p:cTn>
                              </p:par>
                            </p:childTnLst>
                          </p:cTn>
                        </p:par>
                        <p:par>
                          <p:cTn id="29" fill="hold">
                            <p:stCondLst>
                              <p:cond delay="2000"/>
                            </p:stCondLst>
                            <p:childTnLst>
                              <p:par>
                                <p:cTn id="30" presetID="53" presetClass="entr" presetSubtype="0" fill="hold" grpId="0" nodeType="afterEffect">
                                  <p:stCondLst>
                                    <p:cond delay="0"/>
                                  </p:stCondLst>
                                  <p:childTnLst>
                                    <p:set>
                                      <p:cBhvr>
                                        <p:cTn id="31" dur="1" fill="hold">
                                          <p:stCondLst>
                                            <p:cond delay="0"/>
                                          </p:stCondLst>
                                        </p:cTn>
                                        <p:tgtEl>
                                          <p:spTgt spid="35"/>
                                        </p:tgtEl>
                                        <p:attrNameLst>
                                          <p:attrName>style.visibility</p:attrName>
                                        </p:attrNameLst>
                                      </p:cBhvr>
                                      <p:to>
                                        <p:strVal val="visible"/>
                                      </p:to>
                                    </p:set>
                                    <p:anim calcmode="lin" valueType="num">
                                      <p:cBhvr>
                                        <p:cTn id="32" dur="500" fill="hold"/>
                                        <p:tgtEl>
                                          <p:spTgt spid="35"/>
                                        </p:tgtEl>
                                        <p:attrNameLst>
                                          <p:attrName>ppt_w</p:attrName>
                                        </p:attrNameLst>
                                      </p:cBhvr>
                                      <p:tavLst>
                                        <p:tav tm="0">
                                          <p:val>
                                            <p:fltVal val="0"/>
                                          </p:val>
                                        </p:tav>
                                        <p:tav tm="100000">
                                          <p:val>
                                            <p:strVal val="#ppt_w"/>
                                          </p:val>
                                        </p:tav>
                                      </p:tavLst>
                                    </p:anim>
                                    <p:anim calcmode="lin" valueType="num">
                                      <p:cBhvr>
                                        <p:cTn id="33" dur="500" fill="hold"/>
                                        <p:tgtEl>
                                          <p:spTgt spid="35"/>
                                        </p:tgtEl>
                                        <p:attrNameLst>
                                          <p:attrName>ppt_h</p:attrName>
                                        </p:attrNameLst>
                                      </p:cBhvr>
                                      <p:tavLst>
                                        <p:tav tm="0">
                                          <p:val>
                                            <p:fltVal val="0"/>
                                          </p:val>
                                        </p:tav>
                                        <p:tav tm="100000">
                                          <p:val>
                                            <p:strVal val="#ppt_h"/>
                                          </p:val>
                                        </p:tav>
                                      </p:tavLst>
                                    </p:anim>
                                    <p:animEffect transition="in" filter="fade">
                                      <p:cBhvr>
                                        <p:cTn id="34" dur="500"/>
                                        <p:tgtEl>
                                          <p:spTgt spid="35"/>
                                        </p:tgtEl>
                                      </p:cBhvr>
                                    </p:animEffect>
                                  </p:childTnLst>
                                </p:cTn>
                              </p:par>
                              <p:par>
                                <p:cTn id="35" presetID="22" presetClass="entr" presetSubtype="4" fill="hold" grpId="0" nodeType="withEffect">
                                  <p:stCondLst>
                                    <p:cond delay="0"/>
                                  </p:stCondLst>
                                  <p:childTnLst>
                                    <p:set>
                                      <p:cBhvr>
                                        <p:cTn id="36" dur="1" fill="hold">
                                          <p:stCondLst>
                                            <p:cond delay="0"/>
                                          </p:stCondLst>
                                        </p:cTn>
                                        <p:tgtEl>
                                          <p:spTgt spid="40"/>
                                        </p:tgtEl>
                                        <p:attrNameLst>
                                          <p:attrName>style.visibility</p:attrName>
                                        </p:attrNameLst>
                                      </p:cBhvr>
                                      <p:to>
                                        <p:strVal val="visible"/>
                                      </p:to>
                                    </p:set>
                                    <p:animEffect transition="in" filter="wipe(down)">
                                      <p:cBhvr>
                                        <p:cTn id="37" dur="500"/>
                                        <p:tgtEl>
                                          <p:spTgt spid="40"/>
                                        </p:tgtEl>
                                      </p:cBhvr>
                                    </p:animEffect>
                                  </p:childTnLst>
                                </p:cTn>
                              </p:par>
                            </p:childTnLst>
                          </p:cTn>
                        </p:par>
                        <p:par>
                          <p:cTn id="38" fill="hold">
                            <p:stCondLst>
                              <p:cond delay="2500"/>
                            </p:stCondLst>
                            <p:childTnLst>
                              <p:par>
                                <p:cTn id="39" presetID="22" presetClass="entr" presetSubtype="8" fill="hold" nodeType="afterEffect">
                                  <p:stCondLst>
                                    <p:cond delay="0"/>
                                  </p:stCondLst>
                                  <p:childTnLst>
                                    <p:set>
                                      <p:cBhvr>
                                        <p:cTn id="40" dur="1" fill="hold">
                                          <p:stCondLst>
                                            <p:cond delay="0"/>
                                          </p:stCondLst>
                                        </p:cTn>
                                        <p:tgtEl>
                                          <p:spTgt spid="31"/>
                                        </p:tgtEl>
                                        <p:attrNameLst>
                                          <p:attrName>style.visibility</p:attrName>
                                        </p:attrNameLst>
                                      </p:cBhvr>
                                      <p:to>
                                        <p:strVal val="visible"/>
                                      </p:to>
                                    </p:set>
                                    <p:animEffect transition="in" filter="wipe(left)">
                                      <p:cBhvr>
                                        <p:cTn id="41" dur="500"/>
                                        <p:tgtEl>
                                          <p:spTgt spid="31"/>
                                        </p:tgtEl>
                                      </p:cBhvr>
                                    </p:animEffect>
                                  </p:childTnLst>
                                </p:cTn>
                              </p:par>
                            </p:childTnLst>
                          </p:cTn>
                        </p:par>
                        <p:par>
                          <p:cTn id="42" fill="hold">
                            <p:stCondLst>
                              <p:cond delay="3000"/>
                            </p:stCondLst>
                            <p:childTnLst>
                              <p:par>
                                <p:cTn id="43" presetID="53" presetClass="entr" presetSubtype="0" fill="hold" nodeType="afterEffect">
                                  <p:stCondLst>
                                    <p:cond delay="0"/>
                                  </p:stCondLst>
                                  <p:childTnLst>
                                    <p:set>
                                      <p:cBhvr>
                                        <p:cTn id="44" dur="1" fill="hold">
                                          <p:stCondLst>
                                            <p:cond delay="0"/>
                                          </p:stCondLst>
                                        </p:cTn>
                                        <p:tgtEl>
                                          <p:spTgt spid="15"/>
                                        </p:tgtEl>
                                        <p:attrNameLst>
                                          <p:attrName>style.visibility</p:attrName>
                                        </p:attrNameLst>
                                      </p:cBhvr>
                                      <p:to>
                                        <p:strVal val="visible"/>
                                      </p:to>
                                    </p:set>
                                    <p:anim calcmode="lin" valueType="num">
                                      <p:cBhvr>
                                        <p:cTn id="45" dur="500" fill="hold"/>
                                        <p:tgtEl>
                                          <p:spTgt spid="15"/>
                                        </p:tgtEl>
                                        <p:attrNameLst>
                                          <p:attrName>ppt_w</p:attrName>
                                        </p:attrNameLst>
                                      </p:cBhvr>
                                      <p:tavLst>
                                        <p:tav tm="0">
                                          <p:val>
                                            <p:fltVal val="0"/>
                                          </p:val>
                                        </p:tav>
                                        <p:tav tm="100000">
                                          <p:val>
                                            <p:strVal val="#ppt_w"/>
                                          </p:val>
                                        </p:tav>
                                      </p:tavLst>
                                    </p:anim>
                                    <p:anim calcmode="lin" valueType="num">
                                      <p:cBhvr>
                                        <p:cTn id="46" dur="500" fill="hold"/>
                                        <p:tgtEl>
                                          <p:spTgt spid="15"/>
                                        </p:tgtEl>
                                        <p:attrNameLst>
                                          <p:attrName>ppt_h</p:attrName>
                                        </p:attrNameLst>
                                      </p:cBhvr>
                                      <p:tavLst>
                                        <p:tav tm="0">
                                          <p:val>
                                            <p:fltVal val="0"/>
                                          </p:val>
                                        </p:tav>
                                        <p:tav tm="100000">
                                          <p:val>
                                            <p:strVal val="#ppt_h"/>
                                          </p:val>
                                        </p:tav>
                                      </p:tavLst>
                                    </p:anim>
                                    <p:animEffect transition="in" filter="fade">
                                      <p:cBhvr>
                                        <p:cTn id="47" dur="500"/>
                                        <p:tgtEl>
                                          <p:spTgt spid="15"/>
                                        </p:tgtEl>
                                      </p:cBhvr>
                                    </p:animEffect>
                                  </p:childTnLst>
                                </p:cTn>
                              </p:par>
                            </p:childTnLst>
                          </p:cTn>
                        </p:par>
                        <p:par>
                          <p:cTn id="48" fill="hold">
                            <p:stCondLst>
                              <p:cond delay="3500"/>
                            </p:stCondLst>
                            <p:childTnLst>
                              <p:par>
                                <p:cTn id="49" presetID="53" presetClass="entr" presetSubtype="0" fill="hold" grpId="0" nodeType="afterEffect">
                                  <p:stCondLst>
                                    <p:cond delay="0"/>
                                  </p:stCondLst>
                                  <p:childTnLst>
                                    <p:set>
                                      <p:cBhvr>
                                        <p:cTn id="50" dur="1" fill="hold">
                                          <p:stCondLst>
                                            <p:cond delay="0"/>
                                          </p:stCondLst>
                                        </p:cTn>
                                        <p:tgtEl>
                                          <p:spTgt spid="36"/>
                                        </p:tgtEl>
                                        <p:attrNameLst>
                                          <p:attrName>style.visibility</p:attrName>
                                        </p:attrNameLst>
                                      </p:cBhvr>
                                      <p:to>
                                        <p:strVal val="visible"/>
                                      </p:to>
                                    </p:set>
                                    <p:anim calcmode="lin" valueType="num">
                                      <p:cBhvr>
                                        <p:cTn id="51" dur="500" fill="hold"/>
                                        <p:tgtEl>
                                          <p:spTgt spid="36"/>
                                        </p:tgtEl>
                                        <p:attrNameLst>
                                          <p:attrName>ppt_w</p:attrName>
                                        </p:attrNameLst>
                                      </p:cBhvr>
                                      <p:tavLst>
                                        <p:tav tm="0">
                                          <p:val>
                                            <p:fltVal val="0"/>
                                          </p:val>
                                        </p:tav>
                                        <p:tav tm="100000">
                                          <p:val>
                                            <p:strVal val="#ppt_w"/>
                                          </p:val>
                                        </p:tav>
                                      </p:tavLst>
                                    </p:anim>
                                    <p:anim calcmode="lin" valueType="num">
                                      <p:cBhvr>
                                        <p:cTn id="52" dur="500" fill="hold"/>
                                        <p:tgtEl>
                                          <p:spTgt spid="36"/>
                                        </p:tgtEl>
                                        <p:attrNameLst>
                                          <p:attrName>ppt_h</p:attrName>
                                        </p:attrNameLst>
                                      </p:cBhvr>
                                      <p:tavLst>
                                        <p:tav tm="0">
                                          <p:val>
                                            <p:fltVal val="0"/>
                                          </p:val>
                                        </p:tav>
                                        <p:tav tm="100000">
                                          <p:val>
                                            <p:strVal val="#ppt_h"/>
                                          </p:val>
                                        </p:tav>
                                      </p:tavLst>
                                    </p:anim>
                                    <p:animEffect transition="in" filter="fade">
                                      <p:cBhvr>
                                        <p:cTn id="53" dur="500"/>
                                        <p:tgtEl>
                                          <p:spTgt spid="36"/>
                                        </p:tgtEl>
                                      </p:cBhvr>
                                    </p:animEffect>
                                  </p:childTnLst>
                                </p:cTn>
                              </p:par>
                              <p:par>
                                <p:cTn id="54" presetID="22" presetClass="entr" presetSubtype="4" fill="hold" grpId="0" nodeType="withEffect">
                                  <p:stCondLst>
                                    <p:cond delay="0"/>
                                  </p:stCondLst>
                                  <p:childTnLst>
                                    <p:set>
                                      <p:cBhvr>
                                        <p:cTn id="55" dur="1" fill="hold">
                                          <p:stCondLst>
                                            <p:cond delay="0"/>
                                          </p:stCondLst>
                                        </p:cTn>
                                        <p:tgtEl>
                                          <p:spTgt spid="41"/>
                                        </p:tgtEl>
                                        <p:attrNameLst>
                                          <p:attrName>style.visibility</p:attrName>
                                        </p:attrNameLst>
                                      </p:cBhvr>
                                      <p:to>
                                        <p:strVal val="visible"/>
                                      </p:to>
                                    </p:set>
                                    <p:animEffect transition="in" filter="wipe(down)">
                                      <p:cBhvr>
                                        <p:cTn id="56" dur="500"/>
                                        <p:tgtEl>
                                          <p:spTgt spid="41"/>
                                        </p:tgtEl>
                                      </p:cBhvr>
                                    </p:animEffect>
                                  </p:childTnLst>
                                </p:cTn>
                              </p:par>
                            </p:childTnLst>
                          </p:cTn>
                        </p:par>
                        <p:par>
                          <p:cTn id="57" fill="hold">
                            <p:stCondLst>
                              <p:cond delay="4000"/>
                            </p:stCondLst>
                            <p:childTnLst>
                              <p:par>
                                <p:cTn id="58" presetID="22" presetClass="entr" presetSubtype="8" fill="hold" nodeType="afterEffect">
                                  <p:stCondLst>
                                    <p:cond delay="0"/>
                                  </p:stCondLst>
                                  <p:childTnLst>
                                    <p:set>
                                      <p:cBhvr>
                                        <p:cTn id="59" dur="1" fill="hold">
                                          <p:stCondLst>
                                            <p:cond delay="0"/>
                                          </p:stCondLst>
                                        </p:cTn>
                                        <p:tgtEl>
                                          <p:spTgt spid="32"/>
                                        </p:tgtEl>
                                        <p:attrNameLst>
                                          <p:attrName>style.visibility</p:attrName>
                                        </p:attrNameLst>
                                      </p:cBhvr>
                                      <p:to>
                                        <p:strVal val="visible"/>
                                      </p:to>
                                    </p:set>
                                    <p:animEffect transition="in" filter="wipe(left)">
                                      <p:cBhvr>
                                        <p:cTn id="60" dur="500"/>
                                        <p:tgtEl>
                                          <p:spTgt spid="32"/>
                                        </p:tgtEl>
                                      </p:cBhvr>
                                    </p:animEffect>
                                  </p:childTnLst>
                                </p:cTn>
                              </p:par>
                            </p:childTnLst>
                          </p:cTn>
                        </p:par>
                        <p:par>
                          <p:cTn id="61" fill="hold">
                            <p:stCondLst>
                              <p:cond delay="4500"/>
                            </p:stCondLst>
                            <p:childTnLst>
                              <p:par>
                                <p:cTn id="62" presetID="53" presetClass="entr" presetSubtype="0" fill="hold" nodeType="afterEffect">
                                  <p:stCondLst>
                                    <p:cond delay="0"/>
                                  </p:stCondLst>
                                  <p:childTnLst>
                                    <p:set>
                                      <p:cBhvr>
                                        <p:cTn id="63" dur="1" fill="hold">
                                          <p:stCondLst>
                                            <p:cond delay="0"/>
                                          </p:stCondLst>
                                        </p:cTn>
                                        <p:tgtEl>
                                          <p:spTgt spid="20"/>
                                        </p:tgtEl>
                                        <p:attrNameLst>
                                          <p:attrName>style.visibility</p:attrName>
                                        </p:attrNameLst>
                                      </p:cBhvr>
                                      <p:to>
                                        <p:strVal val="visible"/>
                                      </p:to>
                                    </p:set>
                                    <p:anim calcmode="lin" valueType="num">
                                      <p:cBhvr>
                                        <p:cTn id="64" dur="500" fill="hold"/>
                                        <p:tgtEl>
                                          <p:spTgt spid="20"/>
                                        </p:tgtEl>
                                        <p:attrNameLst>
                                          <p:attrName>ppt_w</p:attrName>
                                        </p:attrNameLst>
                                      </p:cBhvr>
                                      <p:tavLst>
                                        <p:tav tm="0">
                                          <p:val>
                                            <p:fltVal val="0"/>
                                          </p:val>
                                        </p:tav>
                                        <p:tav tm="100000">
                                          <p:val>
                                            <p:strVal val="#ppt_w"/>
                                          </p:val>
                                        </p:tav>
                                      </p:tavLst>
                                    </p:anim>
                                    <p:anim calcmode="lin" valueType="num">
                                      <p:cBhvr>
                                        <p:cTn id="65" dur="500" fill="hold"/>
                                        <p:tgtEl>
                                          <p:spTgt spid="20"/>
                                        </p:tgtEl>
                                        <p:attrNameLst>
                                          <p:attrName>ppt_h</p:attrName>
                                        </p:attrNameLst>
                                      </p:cBhvr>
                                      <p:tavLst>
                                        <p:tav tm="0">
                                          <p:val>
                                            <p:fltVal val="0"/>
                                          </p:val>
                                        </p:tav>
                                        <p:tav tm="100000">
                                          <p:val>
                                            <p:strVal val="#ppt_h"/>
                                          </p:val>
                                        </p:tav>
                                      </p:tavLst>
                                    </p:anim>
                                    <p:animEffect transition="in" filter="fade">
                                      <p:cBhvr>
                                        <p:cTn id="66" dur="500"/>
                                        <p:tgtEl>
                                          <p:spTgt spid="20"/>
                                        </p:tgtEl>
                                      </p:cBhvr>
                                    </p:animEffect>
                                  </p:childTnLst>
                                </p:cTn>
                              </p:par>
                            </p:childTnLst>
                          </p:cTn>
                        </p:par>
                        <p:par>
                          <p:cTn id="67" fill="hold">
                            <p:stCondLst>
                              <p:cond delay="5000"/>
                            </p:stCondLst>
                            <p:childTnLst>
                              <p:par>
                                <p:cTn id="68" presetID="53" presetClass="entr" presetSubtype="0" fill="hold" grpId="0" nodeType="afterEffect">
                                  <p:stCondLst>
                                    <p:cond delay="0"/>
                                  </p:stCondLst>
                                  <p:childTnLst>
                                    <p:set>
                                      <p:cBhvr>
                                        <p:cTn id="69" dur="1" fill="hold">
                                          <p:stCondLst>
                                            <p:cond delay="0"/>
                                          </p:stCondLst>
                                        </p:cTn>
                                        <p:tgtEl>
                                          <p:spTgt spid="37"/>
                                        </p:tgtEl>
                                        <p:attrNameLst>
                                          <p:attrName>style.visibility</p:attrName>
                                        </p:attrNameLst>
                                      </p:cBhvr>
                                      <p:to>
                                        <p:strVal val="visible"/>
                                      </p:to>
                                    </p:set>
                                    <p:anim calcmode="lin" valueType="num">
                                      <p:cBhvr>
                                        <p:cTn id="70" dur="500" fill="hold"/>
                                        <p:tgtEl>
                                          <p:spTgt spid="37"/>
                                        </p:tgtEl>
                                        <p:attrNameLst>
                                          <p:attrName>ppt_w</p:attrName>
                                        </p:attrNameLst>
                                      </p:cBhvr>
                                      <p:tavLst>
                                        <p:tav tm="0">
                                          <p:val>
                                            <p:fltVal val="0"/>
                                          </p:val>
                                        </p:tav>
                                        <p:tav tm="100000">
                                          <p:val>
                                            <p:strVal val="#ppt_w"/>
                                          </p:val>
                                        </p:tav>
                                      </p:tavLst>
                                    </p:anim>
                                    <p:anim calcmode="lin" valueType="num">
                                      <p:cBhvr>
                                        <p:cTn id="71" dur="500" fill="hold"/>
                                        <p:tgtEl>
                                          <p:spTgt spid="37"/>
                                        </p:tgtEl>
                                        <p:attrNameLst>
                                          <p:attrName>ppt_h</p:attrName>
                                        </p:attrNameLst>
                                      </p:cBhvr>
                                      <p:tavLst>
                                        <p:tav tm="0">
                                          <p:val>
                                            <p:fltVal val="0"/>
                                          </p:val>
                                        </p:tav>
                                        <p:tav tm="100000">
                                          <p:val>
                                            <p:strVal val="#ppt_h"/>
                                          </p:val>
                                        </p:tav>
                                      </p:tavLst>
                                    </p:anim>
                                    <p:animEffect transition="in" filter="fade">
                                      <p:cBhvr>
                                        <p:cTn id="72" dur="500"/>
                                        <p:tgtEl>
                                          <p:spTgt spid="37"/>
                                        </p:tgtEl>
                                      </p:cBhvr>
                                    </p:animEffect>
                                  </p:childTnLst>
                                </p:cTn>
                              </p:par>
                              <p:par>
                                <p:cTn id="73" presetID="22" presetClass="entr" presetSubtype="4" fill="hold" grpId="0" nodeType="withEffect">
                                  <p:stCondLst>
                                    <p:cond delay="0"/>
                                  </p:stCondLst>
                                  <p:childTnLst>
                                    <p:set>
                                      <p:cBhvr>
                                        <p:cTn id="74" dur="1" fill="hold">
                                          <p:stCondLst>
                                            <p:cond delay="0"/>
                                          </p:stCondLst>
                                        </p:cTn>
                                        <p:tgtEl>
                                          <p:spTgt spid="42"/>
                                        </p:tgtEl>
                                        <p:attrNameLst>
                                          <p:attrName>style.visibility</p:attrName>
                                        </p:attrNameLst>
                                      </p:cBhvr>
                                      <p:to>
                                        <p:strVal val="visible"/>
                                      </p:to>
                                    </p:set>
                                    <p:animEffect transition="in" filter="wipe(down)">
                                      <p:cBhvr>
                                        <p:cTn id="75" dur="500"/>
                                        <p:tgtEl>
                                          <p:spTgt spid="42"/>
                                        </p:tgtEl>
                                      </p:cBhvr>
                                    </p:animEffect>
                                  </p:childTnLst>
                                </p:cTn>
                              </p:par>
                            </p:childTnLst>
                          </p:cTn>
                        </p:par>
                        <p:par>
                          <p:cTn id="76" fill="hold">
                            <p:stCondLst>
                              <p:cond delay="5500"/>
                            </p:stCondLst>
                            <p:childTnLst>
                              <p:par>
                                <p:cTn id="77" presetID="22" presetClass="entr" presetSubtype="8" fill="hold" nodeType="afterEffect">
                                  <p:stCondLst>
                                    <p:cond delay="0"/>
                                  </p:stCondLst>
                                  <p:childTnLst>
                                    <p:set>
                                      <p:cBhvr>
                                        <p:cTn id="78" dur="1" fill="hold">
                                          <p:stCondLst>
                                            <p:cond delay="0"/>
                                          </p:stCondLst>
                                        </p:cTn>
                                        <p:tgtEl>
                                          <p:spTgt spid="33"/>
                                        </p:tgtEl>
                                        <p:attrNameLst>
                                          <p:attrName>style.visibility</p:attrName>
                                        </p:attrNameLst>
                                      </p:cBhvr>
                                      <p:to>
                                        <p:strVal val="visible"/>
                                      </p:to>
                                    </p:set>
                                    <p:animEffect transition="in" filter="wipe(left)">
                                      <p:cBhvr>
                                        <p:cTn id="79" dur="500"/>
                                        <p:tgtEl>
                                          <p:spTgt spid="33"/>
                                        </p:tgtEl>
                                      </p:cBhvr>
                                    </p:animEffect>
                                  </p:childTnLst>
                                </p:cTn>
                              </p:par>
                            </p:childTnLst>
                          </p:cTn>
                        </p:par>
                        <p:par>
                          <p:cTn id="80" fill="hold">
                            <p:stCondLst>
                              <p:cond delay="6000"/>
                            </p:stCondLst>
                            <p:childTnLst>
                              <p:par>
                                <p:cTn id="81" presetID="53" presetClass="entr" presetSubtype="0" fill="hold" nodeType="afterEffect">
                                  <p:stCondLst>
                                    <p:cond delay="0"/>
                                  </p:stCondLst>
                                  <p:childTnLst>
                                    <p:set>
                                      <p:cBhvr>
                                        <p:cTn id="82" dur="1" fill="hold">
                                          <p:stCondLst>
                                            <p:cond delay="0"/>
                                          </p:stCondLst>
                                        </p:cTn>
                                        <p:tgtEl>
                                          <p:spTgt spid="25"/>
                                        </p:tgtEl>
                                        <p:attrNameLst>
                                          <p:attrName>style.visibility</p:attrName>
                                        </p:attrNameLst>
                                      </p:cBhvr>
                                      <p:to>
                                        <p:strVal val="visible"/>
                                      </p:to>
                                    </p:set>
                                    <p:anim calcmode="lin" valueType="num">
                                      <p:cBhvr>
                                        <p:cTn id="83" dur="500" fill="hold"/>
                                        <p:tgtEl>
                                          <p:spTgt spid="25"/>
                                        </p:tgtEl>
                                        <p:attrNameLst>
                                          <p:attrName>ppt_w</p:attrName>
                                        </p:attrNameLst>
                                      </p:cBhvr>
                                      <p:tavLst>
                                        <p:tav tm="0">
                                          <p:val>
                                            <p:fltVal val="0"/>
                                          </p:val>
                                        </p:tav>
                                        <p:tav tm="100000">
                                          <p:val>
                                            <p:strVal val="#ppt_w"/>
                                          </p:val>
                                        </p:tav>
                                      </p:tavLst>
                                    </p:anim>
                                    <p:anim calcmode="lin" valueType="num">
                                      <p:cBhvr>
                                        <p:cTn id="84" dur="500" fill="hold"/>
                                        <p:tgtEl>
                                          <p:spTgt spid="25"/>
                                        </p:tgtEl>
                                        <p:attrNameLst>
                                          <p:attrName>ppt_h</p:attrName>
                                        </p:attrNameLst>
                                      </p:cBhvr>
                                      <p:tavLst>
                                        <p:tav tm="0">
                                          <p:val>
                                            <p:fltVal val="0"/>
                                          </p:val>
                                        </p:tav>
                                        <p:tav tm="100000">
                                          <p:val>
                                            <p:strVal val="#ppt_h"/>
                                          </p:val>
                                        </p:tav>
                                      </p:tavLst>
                                    </p:anim>
                                    <p:animEffect transition="in" filter="fade">
                                      <p:cBhvr>
                                        <p:cTn id="85" dur="500"/>
                                        <p:tgtEl>
                                          <p:spTgt spid="25"/>
                                        </p:tgtEl>
                                      </p:cBhvr>
                                    </p:animEffect>
                                  </p:childTnLst>
                                </p:cTn>
                              </p:par>
                            </p:childTnLst>
                          </p:cTn>
                        </p:par>
                        <p:par>
                          <p:cTn id="86" fill="hold">
                            <p:stCondLst>
                              <p:cond delay="6500"/>
                            </p:stCondLst>
                            <p:childTnLst>
                              <p:par>
                                <p:cTn id="87" presetID="53" presetClass="entr" presetSubtype="0" fill="hold" grpId="0" nodeType="afterEffect">
                                  <p:stCondLst>
                                    <p:cond delay="0"/>
                                  </p:stCondLst>
                                  <p:childTnLst>
                                    <p:set>
                                      <p:cBhvr>
                                        <p:cTn id="88" dur="1" fill="hold">
                                          <p:stCondLst>
                                            <p:cond delay="0"/>
                                          </p:stCondLst>
                                        </p:cTn>
                                        <p:tgtEl>
                                          <p:spTgt spid="38"/>
                                        </p:tgtEl>
                                        <p:attrNameLst>
                                          <p:attrName>style.visibility</p:attrName>
                                        </p:attrNameLst>
                                      </p:cBhvr>
                                      <p:to>
                                        <p:strVal val="visible"/>
                                      </p:to>
                                    </p:set>
                                    <p:anim calcmode="lin" valueType="num">
                                      <p:cBhvr>
                                        <p:cTn id="89" dur="500" fill="hold"/>
                                        <p:tgtEl>
                                          <p:spTgt spid="38"/>
                                        </p:tgtEl>
                                        <p:attrNameLst>
                                          <p:attrName>ppt_w</p:attrName>
                                        </p:attrNameLst>
                                      </p:cBhvr>
                                      <p:tavLst>
                                        <p:tav tm="0">
                                          <p:val>
                                            <p:fltVal val="0"/>
                                          </p:val>
                                        </p:tav>
                                        <p:tav tm="100000">
                                          <p:val>
                                            <p:strVal val="#ppt_w"/>
                                          </p:val>
                                        </p:tav>
                                      </p:tavLst>
                                    </p:anim>
                                    <p:anim calcmode="lin" valueType="num">
                                      <p:cBhvr>
                                        <p:cTn id="90" dur="500" fill="hold"/>
                                        <p:tgtEl>
                                          <p:spTgt spid="38"/>
                                        </p:tgtEl>
                                        <p:attrNameLst>
                                          <p:attrName>ppt_h</p:attrName>
                                        </p:attrNameLst>
                                      </p:cBhvr>
                                      <p:tavLst>
                                        <p:tav tm="0">
                                          <p:val>
                                            <p:fltVal val="0"/>
                                          </p:val>
                                        </p:tav>
                                        <p:tav tm="100000">
                                          <p:val>
                                            <p:strVal val="#ppt_h"/>
                                          </p:val>
                                        </p:tav>
                                      </p:tavLst>
                                    </p:anim>
                                    <p:animEffect transition="in" filter="fade">
                                      <p:cBhvr>
                                        <p:cTn id="91" dur="500"/>
                                        <p:tgtEl>
                                          <p:spTgt spid="38"/>
                                        </p:tgtEl>
                                      </p:cBhvr>
                                    </p:animEffect>
                                  </p:childTnLst>
                                </p:cTn>
                              </p:par>
                              <p:par>
                                <p:cTn id="92" presetID="22" presetClass="entr" presetSubtype="4" fill="hold" grpId="0" nodeType="withEffect">
                                  <p:stCondLst>
                                    <p:cond delay="0"/>
                                  </p:stCondLst>
                                  <p:childTnLst>
                                    <p:set>
                                      <p:cBhvr>
                                        <p:cTn id="93" dur="1" fill="hold">
                                          <p:stCondLst>
                                            <p:cond delay="0"/>
                                          </p:stCondLst>
                                        </p:cTn>
                                        <p:tgtEl>
                                          <p:spTgt spid="43"/>
                                        </p:tgtEl>
                                        <p:attrNameLst>
                                          <p:attrName>style.visibility</p:attrName>
                                        </p:attrNameLst>
                                      </p:cBhvr>
                                      <p:to>
                                        <p:strVal val="visible"/>
                                      </p:to>
                                    </p:set>
                                    <p:animEffect transition="in" filter="wipe(down)">
                                      <p:cBhvr>
                                        <p:cTn id="94"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7" grpId="0" animBg="1"/>
      <p:bldP spid="38" grpId="0" animBg="1"/>
      <p:bldP spid="39" grpId="0"/>
      <p:bldP spid="40" grpId="0"/>
      <p:bldP spid="41" grpId="0"/>
      <p:bldP spid="42" grpId="0"/>
      <p:bldP spid="4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6799079" y="1974251"/>
            <a:ext cx="3644836" cy="290401"/>
            <a:chOff x="4859238" y="1534240"/>
            <a:chExt cx="2831835" cy="225625"/>
          </a:xfrm>
        </p:grpSpPr>
        <p:sp>
          <p:nvSpPr>
            <p:cNvPr id="6" name="Rectangle 5"/>
            <p:cNvSpPr/>
            <p:nvPr/>
          </p:nvSpPr>
          <p:spPr>
            <a:xfrm>
              <a:off x="4859238" y="1534240"/>
              <a:ext cx="461064" cy="225625"/>
            </a:xfrm>
            <a:prstGeom prst="rect">
              <a:avLst/>
            </a:prstGeom>
          </p:spPr>
          <p:txBody>
            <a:bodyPr wrap="none">
              <a:spAutoFit/>
            </a:bodyPr>
            <a:lstStyle/>
            <a:p>
              <a:r>
                <a:rPr lang="en-US" sz="1287"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15000</a:t>
              </a:r>
              <a:endParaRPr lang="id-ID" sz="1287"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7" name="Rectangle 6"/>
            <p:cNvSpPr/>
            <p:nvPr/>
          </p:nvSpPr>
          <p:spPr>
            <a:xfrm>
              <a:off x="5446295" y="1534240"/>
              <a:ext cx="461064" cy="225625"/>
            </a:xfrm>
            <a:prstGeom prst="rect">
              <a:avLst/>
            </a:prstGeom>
          </p:spPr>
          <p:txBody>
            <a:bodyPr wrap="none">
              <a:spAutoFit/>
            </a:bodyPr>
            <a:lstStyle/>
            <a:p>
              <a:r>
                <a:rPr lang="en-US" sz="1287"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25000</a:t>
              </a:r>
              <a:endParaRPr lang="id-ID" sz="1287"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8" name="Rectangle 7"/>
            <p:cNvSpPr/>
            <p:nvPr/>
          </p:nvSpPr>
          <p:spPr>
            <a:xfrm>
              <a:off x="6338152" y="1534240"/>
              <a:ext cx="461064" cy="225625"/>
            </a:xfrm>
            <a:prstGeom prst="rect">
              <a:avLst/>
            </a:prstGeom>
          </p:spPr>
          <p:txBody>
            <a:bodyPr wrap="none">
              <a:spAutoFit/>
            </a:bodyPr>
            <a:lstStyle/>
            <a:p>
              <a:r>
                <a:rPr lang="en-US" sz="1287"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30000</a:t>
              </a:r>
              <a:endParaRPr lang="id-ID" sz="1287"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9" name="Rectangle 8"/>
            <p:cNvSpPr/>
            <p:nvPr/>
          </p:nvSpPr>
          <p:spPr>
            <a:xfrm>
              <a:off x="7230009" y="1534240"/>
              <a:ext cx="461064" cy="225625"/>
            </a:xfrm>
            <a:prstGeom prst="rect">
              <a:avLst/>
            </a:prstGeom>
          </p:spPr>
          <p:txBody>
            <a:bodyPr wrap="none">
              <a:spAutoFit/>
            </a:bodyPr>
            <a:lstStyle/>
            <a:p>
              <a:r>
                <a:rPr lang="en-US" sz="1287"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25000</a:t>
              </a:r>
              <a:endParaRPr lang="id-ID" sz="1287"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0" name="Group 9"/>
          <p:cNvGrpSpPr/>
          <p:nvPr/>
        </p:nvGrpSpPr>
        <p:grpSpPr>
          <a:xfrm>
            <a:off x="6617625" y="5179782"/>
            <a:ext cx="4111565" cy="270587"/>
            <a:chOff x="4718260" y="4024761"/>
            <a:chExt cx="3194457" cy="210231"/>
          </a:xfrm>
        </p:grpSpPr>
        <p:sp>
          <p:nvSpPr>
            <p:cNvPr id="11" name="Rectangle 10"/>
            <p:cNvSpPr/>
            <p:nvPr/>
          </p:nvSpPr>
          <p:spPr>
            <a:xfrm>
              <a:off x="4718260" y="4024761"/>
              <a:ext cx="795241" cy="210231"/>
            </a:xfrm>
            <a:prstGeom prst="rect">
              <a:avLst/>
            </a:prstGeom>
          </p:spPr>
          <p:txBody>
            <a:bodyPr wrap="none">
              <a:spAutoFit/>
            </a:bodyPr>
            <a:lstStyle/>
            <a:p>
              <a:pPr algn="ctr" defTabSz="686535">
                <a:lnSpc>
                  <a:spcPct val="90000"/>
                </a:lnSpc>
                <a:spcAft>
                  <a:spcPct val="35000"/>
                </a:spcAft>
              </a:pPr>
              <a:r>
                <a:rPr lang="id-ID" sz="1287" b="1" dirty="0">
                  <a:solidFill>
                    <a:schemeClr val="tx1">
                      <a:lumMod val="75000"/>
                      <a:lumOff val="25000"/>
                    </a:schemeClr>
                  </a:solidFill>
                  <a:latin typeface="Times New Roman" panose="02020603050405020304" pitchFamily="18" charset="0"/>
                  <a:ea typeface="微软雅黑" panose="020B0503020204020204" pitchFamily="34" charset="-122"/>
                  <a:sym typeface="Times New Roman" panose="02020603050405020304" pitchFamily="18" charset="0"/>
                </a:rPr>
                <a:t>Web Design</a:t>
              </a:r>
            </a:p>
          </p:txBody>
        </p:sp>
        <p:sp>
          <p:nvSpPr>
            <p:cNvPr id="12" name="Rectangle 11"/>
            <p:cNvSpPr/>
            <p:nvPr/>
          </p:nvSpPr>
          <p:spPr>
            <a:xfrm>
              <a:off x="5544500" y="4024761"/>
              <a:ext cx="599308" cy="210231"/>
            </a:xfrm>
            <a:prstGeom prst="rect">
              <a:avLst/>
            </a:prstGeom>
          </p:spPr>
          <p:txBody>
            <a:bodyPr wrap="none">
              <a:spAutoFit/>
            </a:bodyPr>
            <a:lstStyle/>
            <a:p>
              <a:pPr algn="ctr" defTabSz="686535">
                <a:lnSpc>
                  <a:spcPct val="90000"/>
                </a:lnSpc>
                <a:spcAft>
                  <a:spcPct val="35000"/>
                </a:spcAft>
              </a:pPr>
              <a:r>
                <a:rPr lang="id-ID" sz="1287" b="1" dirty="0">
                  <a:solidFill>
                    <a:schemeClr val="tx1">
                      <a:lumMod val="75000"/>
                      <a:lumOff val="25000"/>
                    </a:schemeClr>
                  </a:solidFill>
                  <a:latin typeface="Times New Roman" panose="02020603050405020304" pitchFamily="18" charset="0"/>
                  <a:ea typeface="微软雅黑" panose="020B0503020204020204" pitchFamily="34" charset="-122"/>
                  <a:sym typeface="Times New Roman" panose="02020603050405020304" pitchFamily="18" charset="0"/>
                </a:rPr>
                <a:t>Graphic</a:t>
              </a:r>
            </a:p>
          </p:txBody>
        </p:sp>
        <p:sp>
          <p:nvSpPr>
            <p:cNvPr id="13" name="Rectangle 12"/>
            <p:cNvSpPr/>
            <p:nvPr/>
          </p:nvSpPr>
          <p:spPr>
            <a:xfrm>
              <a:off x="6180918" y="4024761"/>
              <a:ext cx="831109" cy="210231"/>
            </a:xfrm>
            <a:prstGeom prst="rect">
              <a:avLst/>
            </a:prstGeom>
          </p:spPr>
          <p:txBody>
            <a:bodyPr wrap="none">
              <a:spAutoFit/>
            </a:bodyPr>
            <a:lstStyle/>
            <a:p>
              <a:pPr algn="ctr" defTabSz="686535">
                <a:lnSpc>
                  <a:spcPct val="90000"/>
                </a:lnSpc>
                <a:spcAft>
                  <a:spcPct val="35000"/>
                </a:spcAft>
              </a:pPr>
              <a:r>
                <a:rPr lang="id-ID" sz="1287" b="1" dirty="0">
                  <a:solidFill>
                    <a:schemeClr val="tx1">
                      <a:lumMod val="75000"/>
                      <a:lumOff val="25000"/>
                    </a:schemeClr>
                  </a:solidFill>
                  <a:latin typeface="Times New Roman" panose="02020603050405020304" pitchFamily="18" charset="0"/>
                  <a:ea typeface="微软雅黑" panose="020B0503020204020204" pitchFamily="34" charset="-122"/>
                  <a:sym typeface="Times New Roman" panose="02020603050405020304" pitchFamily="18" charset="0"/>
                </a:rPr>
                <a:t>Presentation</a:t>
              </a:r>
            </a:p>
          </p:txBody>
        </p:sp>
        <p:sp>
          <p:nvSpPr>
            <p:cNvPr id="14" name="Rectangle 13"/>
            <p:cNvSpPr/>
            <p:nvPr/>
          </p:nvSpPr>
          <p:spPr>
            <a:xfrm>
              <a:off x="7060585" y="4024761"/>
              <a:ext cx="852132" cy="210231"/>
            </a:xfrm>
            <a:prstGeom prst="rect">
              <a:avLst/>
            </a:prstGeom>
          </p:spPr>
          <p:txBody>
            <a:bodyPr wrap="none">
              <a:spAutoFit/>
            </a:bodyPr>
            <a:lstStyle/>
            <a:p>
              <a:pPr algn="ctr" defTabSz="686535">
                <a:lnSpc>
                  <a:spcPct val="90000"/>
                </a:lnSpc>
                <a:spcAft>
                  <a:spcPct val="35000"/>
                </a:spcAft>
              </a:pPr>
              <a:r>
                <a:rPr lang="id-ID" sz="1287" b="1" dirty="0">
                  <a:solidFill>
                    <a:schemeClr val="tx1">
                      <a:lumMod val="75000"/>
                      <a:lumOff val="25000"/>
                    </a:schemeClr>
                  </a:solidFill>
                  <a:latin typeface="Times New Roman" panose="02020603050405020304" pitchFamily="18" charset="0"/>
                  <a:ea typeface="微软雅黑" panose="020B0503020204020204" pitchFamily="34" charset="-122"/>
                  <a:sym typeface="Times New Roman" panose="02020603050405020304" pitchFamily="18" charset="0"/>
                </a:rPr>
                <a:t>Photography</a:t>
              </a:r>
            </a:p>
          </p:txBody>
        </p:sp>
      </p:grpSp>
      <p:grpSp>
        <p:nvGrpSpPr>
          <p:cNvPr id="15" name="Group 14"/>
          <p:cNvGrpSpPr/>
          <p:nvPr/>
        </p:nvGrpSpPr>
        <p:grpSpPr>
          <a:xfrm>
            <a:off x="6639017" y="2917313"/>
            <a:ext cx="4326398" cy="2224853"/>
            <a:chOff x="4734879" y="2266950"/>
            <a:chExt cx="3361371" cy="1728587"/>
          </a:xfrm>
        </p:grpSpPr>
        <p:grpSp>
          <p:nvGrpSpPr>
            <p:cNvPr id="16" name="Group 198"/>
            <p:cNvGrpSpPr/>
            <p:nvPr/>
          </p:nvGrpSpPr>
          <p:grpSpPr>
            <a:xfrm>
              <a:off x="4734879" y="3032214"/>
              <a:ext cx="762000" cy="960326"/>
              <a:chOff x="4734879" y="3032214"/>
              <a:chExt cx="762000" cy="960326"/>
            </a:xfrm>
          </p:grpSpPr>
          <p:sp>
            <p:nvSpPr>
              <p:cNvPr id="26" name="Freeform 6"/>
              <p:cNvSpPr>
                <a:spLocks/>
              </p:cNvSpPr>
              <p:nvPr/>
            </p:nvSpPr>
            <p:spPr bwMode="auto">
              <a:xfrm>
                <a:off x="4734879" y="3032214"/>
                <a:ext cx="762000" cy="960326"/>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117692" tIns="58846" rIns="117692" bIns="58846" numCol="1" anchor="t" anchorCtr="0" compatLnSpc="1">
                <a:prstTxWarp prst="textNoShape">
                  <a:avLst/>
                </a:prstTxWarp>
              </a:bodyPr>
              <a:lstStyle/>
              <a:p>
                <a:endParaRPr lang="en-US" sz="1648">
                  <a:solidFill>
                    <a:sysClr val="windowText" lastClr="000000"/>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7" name="Freeform 101"/>
              <p:cNvSpPr>
                <a:spLocks noEditPoints="1"/>
              </p:cNvSpPr>
              <p:nvPr/>
            </p:nvSpPr>
            <p:spPr bwMode="auto">
              <a:xfrm>
                <a:off x="4984117" y="3721100"/>
                <a:ext cx="263525" cy="174625"/>
              </a:xfrm>
              <a:custGeom>
                <a:avLst/>
                <a:gdLst/>
                <a:ahLst/>
                <a:cxnLst>
                  <a:cxn ang="0">
                    <a:pos x="77" y="43"/>
                  </a:cxn>
                  <a:cxn ang="0">
                    <a:pos x="77" y="47"/>
                  </a:cxn>
                  <a:cxn ang="0">
                    <a:pos x="70" y="51"/>
                  </a:cxn>
                  <a:cxn ang="0">
                    <a:pos x="6" y="51"/>
                  </a:cxn>
                  <a:cxn ang="0">
                    <a:pos x="0" y="47"/>
                  </a:cxn>
                  <a:cxn ang="0">
                    <a:pos x="0" y="43"/>
                  </a:cxn>
                  <a:cxn ang="0">
                    <a:pos x="6" y="43"/>
                  </a:cxn>
                  <a:cxn ang="0">
                    <a:pos x="70" y="43"/>
                  </a:cxn>
                  <a:cxn ang="0">
                    <a:pos x="77" y="43"/>
                  </a:cxn>
                  <a:cxn ang="0">
                    <a:pos x="10" y="34"/>
                  </a:cxn>
                  <a:cxn ang="0">
                    <a:pos x="10" y="6"/>
                  </a:cxn>
                  <a:cxn ang="0">
                    <a:pos x="16" y="0"/>
                  </a:cxn>
                  <a:cxn ang="0">
                    <a:pos x="60" y="0"/>
                  </a:cxn>
                  <a:cxn ang="0">
                    <a:pos x="67" y="6"/>
                  </a:cxn>
                  <a:cxn ang="0">
                    <a:pos x="67" y="34"/>
                  </a:cxn>
                  <a:cxn ang="0">
                    <a:pos x="60" y="41"/>
                  </a:cxn>
                  <a:cxn ang="0">
                    <a:pos x="16" y="41"/>
                  </a:cxn>
                  <a:cxn ang="0">
                    <a:pos x="10" y="34"/>
                  </a:cxn>
                  <a:cxn ang="0">
                    <a:pos x="15" y="34"/>
                  </a:cxn>
                  <a:cxn ang="0">
                    <a:pos x="16" y="36"/>
                  </a:cxn>
                  <a:cxn ang="0">
                    <a:pos x="60" y="36"/>
                  </a:cxn>
                  <a:cxn ang="0">
                    <a:pos x="61" y="34"/>
                  </a:cxn>
                  <a:cxn ang="0">
                    <a:pos x="61" y="6"/>
                  </a:cxn>
                  <a:cxn ang="0">
                    <a:pos x="60" y="5"/>
                  </a:cxn>
                  <a:cxn ang="0">
                    <a:pos x="16" y="5"/>
                  </a:cxn>
                  <a:cxn ang="0">
                    <a:pos x="15" y="6"/>
                  </a:cxn>
                  <a:cxn ang="0">
                    <a:pos x="15" y="34"/>
                  </a:cxn>
                  <a:cxn ang="0">
                    <a:pos x="42" y="47"/>
                  </a:cxn>
                  <a:cxn ang="0">
                    <a:pos x="42" y="46"/>
                  </a:cxn>
                  <a:cxn ang="0">
                    <a:pos x="35" y="46"/>
                  </a:cxn>
                  <a:cxn ang="0">
                    <a:pos x="34" y="47"/>
                  </a:cxn>
                  <a:cxn ang="0">
                    <a:pos x="35" y="47"/>
                  </a:cxn>
                  <a:cxn ang="0">
                    <a:pos x="42" y="47"/>
                  </a:cxn>
                  <a:cxn ang="0">
                    <a:pos x="42" y="47"/>
                  </a:cxn>
                </a:cxnLst>
                <a:rect l="0" t="0" r="r" b="b"/>
                <a:pathLst>
                  <a:path w="77" h="51">
                    <a:moveTo>
                      <a:pt x="77" y="43"/>
                    </a:moveTo>
                    <a:cubicBezTo>
                      <a:pt x="77" y="47"/>
                      <a:pt x="77" y="47"/>
                      <a:pt x="77" y="47"/>
                    </a:cubicBezTo>
                    <a:cubicBezTo>
                      <a:pt x="77" y="49"/>
                      <a:pt x="74" y="51"/>
                      <a:pt x="70" y="51"/>
                    </a:cubicBezTo>
                    <a:cubicBezTo>
                      <a:pt x="6" y="51"/>
                      <a:pt x="6" y="51"/>
                      <a:pt x="6" y="51"/>
                    </a:cubicBezTo>
                    <a:cubicBezTo>
                      <a:pt x="3" y="51"/>
                      <a:pt x="0" y="49"/>
                      <a:pt x="0" y="47"/>
                    </a:cubicBezTo>
                    <a:cubicBezTo>
                      <a:pt x="0" y="43"/>
                      <a:pt x="0" y="43"/>
                      <a:pt x="0" y="43"/>
                    </a:cubicBezTo>
                    <a:cubicBezTo>
                      <a:pt x="6" y="43"/>
                      <a:pt x="6" y="43"/>
                      <a:pt x="6" y="43"/>
                    </a:cubicBezTo>
                    <a:cubicBezTo>
                      <a:pt x="70" y="43"/>
                      <a:pt x="70" y="43"/>
                      <a:pt x="70" y="43"/>
                    </a:cubicBezTo>
                    <a:lnTo>
                      <a:pt x="77" y="43"/>
                    </a:lnTo>
                    <a:close/>
                    <a:moveTo>
                      <a:pt x="10" y="34"/>
                    </a:moveTo>
                    <a:cubicBezTo>
                      <a:pt x="10" y="6"/>
                      <a:pt x="10" y="6"/>
                      <a:pt x="10" y="6"/>
                    </a:cubicBezTo>
                    <a:cubicBezTo>
                      <a:pt x="10" y="2"/>
                      <a:pt x="13" y="0"/>
                      <a:pt x="16" y="0"/>
                    </a:cubicBezTo>
                    <a:cubicBezTo>
                      <a:pt x="60" y="0"/>
                      <a:pt x="60" y="0"/>
                      <a:pt x="60" y="0"/>
                    </a:cubicBezTo>
                    <a:cubicBezTo>
                      <a:pt x="64" y="0"/>
                      <a:pt x="67" y="2"/>
                      <a:pt x="67" y="6"/>
                    </a:cubicBezTo>
                    <a:cubicBezTo>
                      <a:pt x="67" y="34"/>
                      <a:pt x="67" y="34"/>
                      <a:pt x="67" y="34"/>
                    </a:cubicBezTo>
                    <a:cubicBezTo>
                      <a:pt x="67" y="38"/>
                      <a:pt x="64" y="41"/>
                      <a:pt x="60" y="41"/>
                    </a:cubicBezTo>
                    <a:cubicBezTo>
                      <a:pt x="16" y="41"/>
                      <a:pt x="16" y="41"/>
                      <a:pt x="16" y="41"/>
                    </a:cubicBezTo>
                    <a:cubicBezTo>
                      <a:pt x="13" y="41"/>
                      <a:pt x="10" y="38"/>
                      <a:pt x="10" y="34"/>
                    </a:cubicBezTo>
                    <a:close/>
                    <a:moveTo>
                      <a:pt x="15" y="34"/>
                    </a:moveTo>
                    <a:cubicBezTo>
                      <a:pt x="15" y="35"/>
                      <a:pt x="16" y="36"/>
                      <a:pt x="16" y="36"/>
                    </a:cubicBezTo>
                    <a:cubicBezTo>
                      <a:pt x="60" y="36"/>
                      <a:pt x="60" y="36"/>
                      <a:pt x="60" y="36"/>
                    </a:cubicBezTo>
                    <a:cubicBezTo>
                      <a:pt x="61" y="36"/>
                      <a:pt x="61" y="35"/>
                      <a:pt x="61" y="34"/>
                    </a:cubicBezTo>
                    <a:cubicBezTo>
                      <a:pt x="61" y="6"/>
                      <a:pt x="61" y="6"/>
                      <a:pt x="61" y="6"/>
                    </a:cubicBezTo>
                    <a:cubicBezTo>
                      <a:pt x="61" y="5"/>
                      <a:pt x="61" y="5"/>
                      <a:pt x="60" y="5"/>
                    </a:cubicBezTo>
                    <a:cubicBezTo>
                      <a:pt x="16" y="5"/>
                      <a:pt x="16" y="5"/>
                      <a:pt x="16" y="5"/>
                    </a:cubicBezTo>
                    <a:cubicBezTo>
                      <a:pt x="16" y="5"/>
                      <a:pt x="15" y="5"/>
                      <a:pt x="15" y="6"/>
                    </a:cubicBezTo>
                    <a:lnTo>
                      <a:pt x="15" y="34"/>
                    </a:lnTo>
                    <a:close/>
                    <a:moveTo>
                      <a:pt x="42" y="47"/>
                    </a:moveTo>
                    <a:cubicBezTo>
                      <a:pt x="42" y="46"/>
                      <a:pt x="42" y="46"/>
                      <a:pt x="42" y="46"/>
                    </a:cubicBezTo>
                    <a:cubicBezTo>
                      <a:pt x="35" y="46"/>
                      <a:pt x="35" y="46"/>
                      <a:pt x="35" y="46"/>
                    </a:cubicBezTo>
                    <a:cubicBezTo>
                      <a:pt x="35" y="46"/>
                      <a:pt x="34" y="46"/>
                      <a:pt x="34" y="47"/>
                    </a:cubicBezTo>
                    <a:cubicBezTo>
                      <a:pt x="34" y="47"/>
                      <a:pt x="35" y="47"/>
                      <a:pt x="35" y="47"/>
                    </a:cubicBezTo>
                    <a:cubicBezTo>
                      <a:pt x="42" y="47"/>
                      <a:pt x="42" y="47"/>
                      <a:pt x="42" y="47"/>
                    </a:cubicBezTo>
                    <a:cubicBezTo>
                      <a:pt x="42" y="47"/>
                      <a:pt x="42" y="47"/>
                      <a:pt x="42" y="47"/>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7" name="Group 201"/>
            <p:cNvGrpSpPr/>
            <p:nvPr/>
          </p:nvGrpSpPr>
          <p:grpSpPr>
            <a:xfrm>
              <a:off x="6877050" y="2459015"/>
              <a:ext cx="1219200" cy="1536522"/>
              <a:chOff x="6877050" y="2459015"/>
              <a:chExt cx="1219200" cy="1536522"/>
            </a:xfrm>
          </p:grpSpPr>
          <p:sp>
            <p:nvSpPr>
              <p:cNvPr id="24" name="Freeform 6"/>
              <p:cNvSpPr>
                <a:spLocks/>
              </p:cNvSpPr>
              <p:nvPr/>
            </p:nvSpPr>
            <p:spPr bwMode="auto">
              <a:xfrm>
                <a:off x="6877050" y="2459015"/>
                <a:ext cx="1219200" cy="153652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117692" tIns="58846" rIns="117692" bIns="58846" numCol="1" anchor="t" anchorCtr="0" compatLnSpc="1">
                <a:prstTxWarp prst="textNoShape">
                  <a:avLst/>
                </a:prstTxWarp>
              </a:bodyPr>
              <a:lstStyle/>
              <a:p>
                <a:endParaRPr lang="en-US" sz="1648">
                  <a:solidFill>
                    <a:sysClr val="windowText" lastClr="000000"/>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5" name="Freeform 92"/>
              <p:cNvSpPr>
                <a:spLocks noEditPoints="1"/>
              </p:cNvSpPr>
              <p:nvPr/>
            </p:nvSpPr>
            <p:spPr bwMode="auto">
              <a:xfrm>
                <a:off x="7410450" y="3738983"/>
                <a:ext cx="193039" cy="153943"/>
              </a:xfrm>
              <a:custGeom>
                <a:avLst/>
                <a:gdLst/>
                <a:ahLst/>
                <a:cxnLst>
                  <a:cxn ang="0">
                    <a:pos x="73" y="52"/>
                  </a:cxn>
                  <a:cxn ang="0">
                    <a:pos x="67" y="58"/>
                  </a:cxn>
                  <a:cxn ang="0">
                    <a:pos x="7" y="58"/>
                  </a:cxn>
                  <a:cxn ang="0">
                    <a:pos x="0" y="52"/>
                  </a:cxn>
                  <a:cxn ang="0">
                    <a:pos x="0" y="6"/>
                  </a:cxn>
                  <a:cxn ang="0">
                    <a:pos x="7" y="0"/>
                  </a:cxn>
                  <a:cxn ang="0">
                    <a:pos x="67" y="0"/>
                  </a:cxn>
                  <a:cxn ang="0">
                    <a:pos x="73" y="6"/>
                  </a:cxn>
                  <a:cxn ang="0">
                    <a:pos x="73" y="52"/>
                  </a:cxn>
                  <a:cxn ang="0">
                    <a:pos x="7" y="4"/>
                  </a:cxn>
                  <a:cxn ang="0">
                    <a:pos x="5" y="6"/>
                  </a:cxn>
                  <a:cxn ang="0">
                    <a:pos x="5" y="52"/>
                  </a:cxn>
                  <a:cxn ang="0">
                    <a:pos x="7" y="53"/>
                  </a:cxn>
                  <a:cxn ang="0">
                    <a:pos x="67" y="53"/>
                  </a:cxn>
                  <a:cxn ang="0">
                    <a:pos x="68" y="52"/>
                  </a:cxn>
                  <a:cxn ang="0">
                    <a:pos x="68" y="6"/>
                  </a:cxn>
                  <a:cxn ang="0">
                    <a:pos x="67" y="4"/>
                  </a:cxn>
                  <a:cxn ang="0">
                    <a:pos x="7" y="4"/>
                  </a:cxn>
                  <a:cxn ang="0">
                    <a:pos x="17" y="24"/>
                  </a:cxn>
                  <a:cxn ang="0">
                    <a:pos x="10" y="17"/>
                  </a:cxn>
                  <a:cxn ang="0">
                    <a:pos x="17" y="9"/>
                  </a:cxn>
                  <a:cxn ang="0">
                    <a:pos x="25" y="17"/>
                  </a:cxn>
                  <a:cxn ang="0">
                    <a:pos x="17" y="24"/>
                  </a:cxn>
                  <a:cxn ang="0">
                    <a:pos x="64" y="48"/>
                  </a:cxn>
                  <a:cxn ang="0">
                    <a:pos x="10" y="48"/>
                  </a:cxn>
                  <a:cxn ang="0">
                    <a:pos x="10" y="41"/>
                  </a:cxn>
                  <a:cxn ang="0">
                    <a:pos x="22" y="29"/>
                  </a:cxn>
                  <a:cxn ang="0">
                    <a:pos x="28" y="35"/>
                  </a:cxn>
                  <a:cxn ang="0">
                    <a:pos x="48" y="15"/>
                  </a:cxn>
                  <a:cxn ang="0">
                    <a:pos x="64" y="31"/>
                  </a:cxn>
                  <a:cxn ang="0">
                    <a:pos x="64" y="48"/>
                  </a:cxn>
                </a:cxnLst>
                <a:rect l="0" t="0" r="r" b="b"/>
                <a:pathLst>
                  <a:path w="73" h="58">
                    <a:moveTo>
                      <a:pt x="73" y="52"/>
                    </a:moveTo>
                    <a:cubicBezTo>
                      <a:pt x="73" y="55"/>
                      <a:pt x="71" y="58"/>
                      <a:pt x="67" y="58"/>
                    </a:cubicBezTo>
                    <a:cubicBezTo>
                      <a:pt x="7" y="58"/>
                      <a:pt x="7" y="58"/>
                      <a:pt x="7" y="58"/>
                    </a:cubicBezTo>
                    <a:cubicBezTo>
                      <a:pt x="3" y="58"/>
                      <a:pt x="0" y="55"/>
                      <a:pt x="0" y="52"/>
                    </a:cubicBezTo>
                    <a:cubicBezTo>
                      <a:pt x="0" y="6"/>
                      <a:pt x="0" y="6"/>
                      <a:pt x="0" y="6"/>
                    </a:cubicBezTo>
                    <a:cubicBezTo>
                      <a:pt x="0" y="2"/>
                      <a:pt x="3" y="0"/>
                      <a:pt x="7" y="0"/>
                    </a:cubicBezTo>
                    <a:cubicBezTo>
                      <a:pt x="67" y="0"/>
                      <a:pt x="67" y="0"/>
                      <a:pt x="67" y="0"/>
                    </a:cubicBezTo>
                    <a:cubicBezTo>
                      <a:pt x="71" y="0"/>
                      <a:pt x="73" y="2"/>
                      <a:pt x="73" y="6"/>
                    </a:cubicBezTo>
                    <a:lnTo>
                      <a:pt x="73" y="52"/>
                    </a:lnTo>
                    <a:close/>
                    <a:moveTo>
                      <a:pt x="7" y="4"/>
                    </a:moveTo>
                    <a:cubicBezTo>
                      <a:pt x="6" y="4"/>
                      <a:pt x="5" y="5"/>
                      <a:pt x="5" y="6"/>
                    </a:cubicBezTo>
                    <a:cubicBezTo>
                      <a:pt x="5" y="52"/>
                      <a:pt x="5" y="52"/>
                      <a:pt x="5" y="52"/>
                    </a:cubicBezTo>
                    <a:cubicBezTo>
                      <a:pt x="5" y="52"/>
                      <a:pt x="6" y="53"/>
                      <a:pt x="7" y="53"/>
                    </a:cubicBezTo>
                    <a:cubicBezTo>
                      <a:pt x="67" y="53"/>
                      <a:pt x="67" y="53"/>
                      <a:pt x="67" y="53"/>
                    </a:cubicBezTo>
                    <a:cubicBezTo>
                      <a:pt x="68" y="53"/>
                      <a:pt x="68" y="52"/>
                      <a:pt x="68" y="52"/>
                    </a:cubicBezTo>
                    <a:cubicBezTo>
                      <a:pt x="68" y="6"/>
                      <a:pt x="68" y="6"/>
                      <a:pt x="68" y="6"/>
                    </a:cubicBezTo>
                    <a:cubicBezTo>
                      <a:pt x="68" y="5"/>
                      <a:pt x="68" y="4"/>
                      <a:pt x="67" y="4"/>
                    </a:cubicBezTo>
                    <a:lnTo>
                      <a:pt x="7" y="4"/>
                    </a:lnTo>
                    <a:close/>
                    <a:moveTo>
                      <a:pt x="17" y="24"/>
                    </a:moveTo>
                    <a:cubicBezTo>
                      <a:pt x="13" y="24"/>
                      <a:pt x="10" y="21"/>
                      <a:pt x="10" y="17"/>
                    </a:cubicBezTo>
                    <a:cubicBezTo>
                      <a:pt x="10" y="13"/>
                      <a:pt x="13" y="9"/>
                      <a:pt x="17" y="9"/>
                    </a:cubicBezTo>
                    <a:cubicBezTo>
                      <a:pt x="21" y="9"/>
                      <a:pt x="25" y="13"/>
                      <a:pt x="25" y="17"/>
                    </a:cubicBezTo>
                    <a:cubicBezTo>
                      <a:pt x="25" y="21"/>
                      <a:pt x="21" y="24"/>
                      <a:pt x="17" y="24"/>
                    </a:cubicBezTo>
                    <a:close/>
                    <a:moveTo>
                      <a:pt x="64" y="48"/>
                    </a:moveTo>
                    <a:cubicBezTo>
                      <a:pt x="10" y="48"/>
                      <a:pt x="10" y="48"/>
                      <a:pt x="10" y="48"/>
                    </a:cubicBezTo>
                    <a:cubicBezTo>
                      <a:pt x="10" y="41"/>
                      <a:pt x="10" y="41"/>
                      <a:pt x="10" y="41"/>
                    </a:cubicBezTo>
                    <a:cubicBezTo>
                      <a:pt x="22" y="29"/>
                      <a:pt x="22" y="29"/>
                      <a:pt x="22" y="29"/>
                    </a:cubicBezTo>
                    <a:cubicBezTo>
                      <a:pt x="28" y="35"/>
                      <a:pt x="28" y="35"/>
                      <a:pt x="28" y="35"/>
                    </a:cubicBezTo>
                    <a:cubicBezTo>
                      <a:pt x="48" y="15"/>
                      <a:pt x="48" y="15"/>
                      <a:pt x="48" y="15"/>
                    </a:cubicBezTo>
                    <a:cubicBezTo>
                      <a:pt x="64" y="31"/>
                      <a:pt x="64" y="31"/>
                      <a:pt x="64" y="31"/>
                    </a:cubicBezTo>
                    <a:lnTo>
                      <a:pt x="64" y="48"/>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8" name="Group 200"/>
            <p:cNvGrpSpPr/>
            <p:nvPr/>
          </p:nvGrpSpPr>
          <p:grpSpPr>
            <a:xfrm>
              <a:off x="5908993" y="2266950"/>
              <a:ext cx="1371600" cy="1728587"/>
              <a:chOff x="5908993" y="2266950"/>
              <a:chExt cx="1371600" cy="1728587"/>
            </a:xfrm>
          </p:grpSpPr>
          <p:sp>
            <p:nvSpPr>
              <p:cNvPr id="22" name="Freeform 6"/>
              <p:cNvSpPr>
                <a:spLocks/>
              </p:cNvSpPr>
              <p:nvPr/>
            </p:nvSpPr>
            <p:spPr bwMode="auto">
              <a:xfrm>
                <a:off x="5908993" y="2266950"/>
                <a:ext cx="1371600" cy="1728587"/>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117692" tIns="58846" rIns="117692" bIns="58846" numCol="1" anchor="t" anchorCtr="0" compatLnSpc="1">
                <a:prstTxWarp prst="textNoShape">
                  <a:avLst/>
                </a:prstTxWarp>
              </a:bodyPr>
              <a:lstStyle/>
              <a:p>
                <a:endParaRPr lang="en-US" sz="1648">
                  <a:solidFill>
                    <a:sysClr val="windowText" lastClr="000000"/>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3" name="Freeform 42"/>
              <p:cNvSpPr>
                <a:spLocks noEditPoints="1"/>
              </p:cNvSpPr>
              <p:nvPr/>
            </p:nvSpPr>
            <p:spPr bwMode="auto">
              <a:xfrm>
                <a:off x="6496368" y="3727452"/>
                <a:ext cx="196850" cy="169441"/>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9" name="Group 199"/>
            <p:cNvGrpSpPr/>
            <p:nvPr/>
          </p:nvGrpSpPr>
          <p:grpSpPr>
            <a:xfrm>
              <a:off x="5093336" y="2459015"/>
              <a:ext cx="1219200" cy="1536522"/>
              <a:chOff x="5093336" y="2459015"/>
              <a:chExt cx="1219200" cy="1536522"/>
            </a:xfrm>
          </p:grpSpPr>
          <p:sp>
            <p:nvSpPr>
              <p:cNvPr id="20" name="Freeform 6"/>
              <p:cNvSpPr>
                <a:spLocks/>
              </p:cNvSpPr>
              <p:nvPr/>
            </p:nvSpPr>
            <p:spPr bwMode="auto">
              <a:xfrm>
                <a:off x="5093336" y="2459015"/>
                <a:ext cx="1219200" cy="153652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117692" tIns="58846" rIns="117692" bIns="58846" numCol="1" anchor="t" anchorCtr="0" compatLnSpc="1">
                <a:prstTxWarp prst="textNoShape">
                  <a:avLst/>
                </a:prstTxWarp>
              </a:bodyPr>
              <a:lstStyle/>
              <a:p>
                <a:endParaRPr lang="en-US" sz="1648">
                  <a:solidFill>
                    <a:sysClr val="windowText" lastClr="000000"/>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1" name="Freeform 142"/>
              <p:cNvSpPr>
                <a:spLocks noEditPoints="1"/>
              </p:cNvSpPr>
              <p:nvPr/>
            </p:nvSpPr>
            <p:spPr bwMode="auto">
              <a:xfrm>
                <a:off x="5586255" y="3714750"/>
                <a:ext cx="233363" cy="180975"/>
              </a:xfrm>
              <a:custGeom>
                <a:avLst/>
                <a:gdLst/>
                <a:ahLst/>
                <a:cxnLst>
                  <a:cxn ang="0">
                    <a:pos x="68" y="51"/>
                  </a:cxn>
                  <a:cxn ang="0">
                    <a:pos x="66" y="53"/>
                  </a:cxn>
                  <a:cxn ang="0">
                    <a:pos x="3" y="53"/>
                  </a:cxn>
                  <a:cxn ang="0">
                    <a:pos x="0" y="51"/>
                  </a:cxn>
                  <a:cxn ang="0">
                    <a:pos x="0" y="46"/>
                  </a:cxn>
                  <a:cxn ang="0">
                    <a:pos x="3" y="43"/>
                  </a:cxn>
                  <a:cxn ang="0">
                    <a:pos x="66" y="43"/>
                  </a:cxn>
                  <a:cxn ang="0">
                    <a:pos x="68" y="46"/>
                  </a:cxn>
                  <a:cxn ang="0">
                    <a:pos x="68" y="51"/>
                  </a:cxn>
                  <a:cxn ang="0">
                    <a:pos x="64" y="21"/>
                  </a:cxn>
                  <a:cxn ang="0">
                    <a:pos x="61" y="24"/>
                  </a:cxn>
                  <a:cxn ang="0">
                    <a:pos x="8" y="24"/>
                  </a:cxn>
                  <a:cxn ang="0">
                    <a:pos x="5" y="21"/>
                  </a:cxn>
                  <a:cxn ang="0">
                    <a:pos x="5" y="17"/>
                  </a:cxn>
                  <a:cxn ang="0">
                    <a:pos x="8" y="14"/>
                  </a:cxn>
                  <a:cxn ang="0">
                    <a:pos x="61" y="14"/>
                  </a:cxn>
                  <a:cxn ang="0">
                    <a:pos x="64" y="17"/>
                  </a:cxn>
                  <a:cxn ang="0">
                    <a:pos x="64" y="21"/>
                  </a:cxn>
                  <a:cxn ang="0">
                    <a:pos x="54" y="36"/>
                  </a:cxn>
                  <a:cxn ang="0">
                    <a:pos x="51" y="38"/>
                  </a:cxn>
                  <a:cxn ang="0">
                    <a:pos x="17" y="38"/>
                  </a:cxn>
                  <a:cxn ang="0">
                    <a:pos x="15" y="36"/>
                  </a:cxn>
                  <a:cxn ang="0">
                    <a:pos x="15" y="31"/>
                  </a:cxn>
                  <a:cxn ang="0">
                    <a:pos x="17" y="29"/>
                  </a:cxn>
                  <a:cxn ang="0">
                    <a:pos x="51" y="29"/>
                  </a:cxn>
                  <a:cxn ang="0">
                    <a:pos x="54" y="31"/>
                  </a:cxn>
                  <a:cxn ang="0">
                    <a:pos x="54" y="36"/>
                  </a:cxn>
                  <a:cxn ang="0">
                    <a:pos x="49" y="7"/>
                  </a:cxn>
                  <a:cxn ang="0">
                    <a:pos x="47" y="9"/>
                  </a:cxn>
                  <a:cxn ang="0">
                    <a:pos x="22" y="9"/>
                  </a:cxn>
                  <a:cxn ang="0">
                    <a:pos x="20" y="7"/>
                  </a:cxn>
                  <a:cxn ang="0">
                    <a:pos x="20" y="2"/>
                  </a:cxn>
                  <a:cxn ang="0">
                    <a:pos x="22" y="0"/>
                  </a:cxn>
                  <a:cxn ang="0">
                    <a:pos x="47" y="0"/>
                  </a:cxn>
                  <a:cxn ang="0">
                    <a:pos x="49" y="2"/>
                  </a:cxn>
                  <a:cxn ang="0">
                    <a:pos x="49" y="7"/>
                  </a:cxn>
                </a:cxnLst>
                <a:rect l="0" t="0" r="r" b="b"/>
                <a:pathLst>
                  <a:path w="68" h="53">
                    <a:moveTo>
                      <a:pt x="68" y="51"/>
                    </a:moveTo>
                    <a:cubicBezTo>
                      <a:pt x="68" y="52"/>
                      <a:pt x="67" y="53"/>
                      <a:pt x="66" y="53"/>
                    </a:cubicBezTo>
                    <a:cubicBezTo>
                      <a:pt x="3" y="53"/>
                      <a:pt x="3" y="53"/>
                      <a:pt x="3" y="53"/>
                    </a:cubicBezTo>
                    <a:cubicBezTo>
                      <a:pt x="2" y="53"/>
                      <a:pt x="0" y="52"/>
                      <a:pt x="0" y="51"/>
                    </a:cubicBezTo>
                    <a:cubicBezTo>
                      <a:pt x="0" y="46"/>
                      <a:pt x="0" y="46"/>
                      <a:pt x="0" y="46"/>
                    </a:cubicBezTo>
                    <a:cubicBezTo>
                      <a:pt x="0" y="44"/>
                      <a:pt x="2" y="43"/>
                      <a:pt x="3" y="43"/>
                    </a:cubicBezTo>
                    <a:cubicBezTo>
                      <a:pt x="66" y="43"/>
                      <a:pt x="66" y="43"/>
                      <a:pt x="66" y="43"/>
                    </a:cubicBezTo>
                    <a:cubicBezTo>
                      <a:pt x="67" y="43"/>
                      <a:pt x="68" y="44"/>
                      <a:pt x="68" y="46"/>
                    </a:cubicBezTo>
                    <a:lnTo>
                      <a:pt x="68" y="51"/>
                    </a:lnTo>
                    <a:close/>
                    <a:moveTo>
                      <a:pt x="64" y="21"/>
                    </a:moveTo>
                    <a:cubicBezTo>
                      <a:pt x="64" y="23"/>
                      <a:pt x="63" y="24"/>
                      <a:pt x="61" y="24"/>
                    </a:cubicBezTo>
                    <a:cubicBezTo>
                      <a:pt x="8" y="24"/>
                      <a:pt x="8" y="24"/>
                      <a:pt x="8" y="24"/>
                    </a:cubicBezTo>
                    <a:cubicBezTo>
                      <a:pt x="6" y="24"/>
                      <a:pt x="5" y="23"/>
                      <a:pt x="5" y="21"/>
                    </a:cubicBezTo>
                    <a:cubicBezTo>
                      <a:pt x="5" y="17"/>
                      <a:pt x="5" y="17"/>
                      <a:pt x="5" y="17"/>
                    </a:cubicBezTo>
                    <a:cubicBezTo>
                      <a:pt x="5" y="15"/>
                      <a:pt x="6" y="14"/>
                      <a:pt x="8" y="14"/>
                    </a:cubicBezTo>
                    <a:cubicBezTo>
                      <a:pt x="61" y="14"/>
                      <a:pt x="61" y="14"/>
                      <a:pt x="61" y="14"/>
                    </a:cubicBezTo>
                    <a:cubicBezTo>
                      <a:pt x="63" y="14"/>
                      <a:pt x="64" y="15"/>
                      <a:pt x="64" y="17"/>
                    </a:cubicBezTo>
                    <a:lnTo>
                      <a:pt x="64" y="21"/>
                    </a:lnTo>
                    <a:close/>
                    <a:moveTo>
                      <a:pt x="54" y="36"/>
                    </a:moveTo>
                    <a:cubicBezTo>
                      <a:pt x="54" y="37"/>
                      <a:pt x="53" y="38"/>
                      <a:pt x="51" y="38"/>
                    </a:cubicBezTo>
                    <a:cubicBezTo>
                      <a:pt x="17" y="38"/>
                      <a:pt x="17" y="38"/>
                      <a:pt x="17" y="38"/>
                    </a:cubicBezTo>
                    <a:cubicBezTo>
                      <a:pt x="16" y="38"/>
                      <a:pt x="15" y="37"/>
                      <a:pt x="15" y="36"/>
                    </a:cubicBezTo>
                    <a:cubicBezTo>
                      <a:pt x="15" y="31"/>
                      <a:pt x="15" y="31"/>
                      <a:pt x="15" y="31"/>
                    </a:cubicBezTo>
                    <a:cubicBezTo>
                      <a:pt x="15" y="30"/>
                      <a:pt x="16" y="29"/>
                      <a:pt x="17" y="29"/>
                    </a:cubicBezTo>
                    <a:cubicBezTo>
                      <a:pt x="51" y="29"/>
                      <a:pt x="51" y="29"/>
                      <a:pt x="51" y="29"/>
                    </a:cubicBezTo>
                    <a:cubicBezTo>
                      <a:pt x="53" y="29"/>
                      <a:pt x="54" y="30"/>
                      <a:pt x="54" y="31"/>
                    </a:cubicBezTo>
                    <a:lnTo>
                      <a:pt x="54" y="36"/>
                    </a:lnTo>
                    <a:close/>
                    <a:moveTo>
                      <a:pt x="49" y="7"/>
                    </a:moveTo>
                    <a:cubicBezTo>
                      <a:pt x="49" y="8"/>
                      <a:pt x="48" y="9"/>
                      <a:pt x="47" y="9"/>
                    </a:cubicBezTo>
                    <a:cubicBezTo>
                      <a:pt x="22" y="9"/>
                      <a:pt x="22" y="9"/>
                      <a:pt x="22" y="9"/>
                    </a:cubicBezTo>
                    <a:cubicBezTo>
                      <a:pt x="21" y="9"/>
                      <a:pt x="20" y="8"/>
                      <a:pt x="20" y="7"/>
                    </a:cubicBezTo>
                    <a:cubicBezTo>
                      <a:pt x="20" y="2"/>
                      <a:pt x="20" y="2"/>
                      <a:pt x="20" y="2"/>
                    </a:cubicBezTo>
                    <a:cubicBezTo>
                      <a:pt x="20" y="1"/>
                      <a:pt x="21" y="0"/>
                      <a:pt x="22" y="0"/>
                    </a:cubicBezTo>
                    <a:cubicBezTo>
                      <a:pt x="47" y="0"/>
                      <a:pt x="47" y="0"/>
                      <a:pt x="47" y="0"/>
                    </a:cubicBezTo>
                    <a:cubicBezTo>
                      <a:pt x="48" y="0"/>
                      <a:pt x="49" y="1"/>
                      <a:pt x="49" y="2"/>
                    </a:cubicBezTo>
                    <a:lnTo>
                      <a:pt x="49" y="7"/>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grpSp>
        <p:nvGrpSpPr>
          <p:cNvPr id="28" name="Group 27"/>
          <p:cNvGrpSpPr/>
          <p:nvPr/>
        </p:nvGrpSpPr>
        <p:grpSpPr>
          <a:xfrm>
            <a:off x="7115911" y="2304334"/>
            <a:ext cx="3060478" cy="1458888"/>
            <a:chOff x="5105400" y="1790699"/>
            <a:chExt cx="2377821" cy="1133475"/>
          </a:xfrm>
        </p:grpSpPr>
        <p:cxnSp>
          <p:nvCxnSpPr>
            <p:cNvPr id="29" name="Straight Connector 28"/>
            <p:cNvCxnSpPr/>
            <p:nvPr/>
          </p:nvCxnSpPr>
          <p:spPr>
            <a:xfrm rot="16200000" flipH="1">
              <a:off x="5425208" y="2061442"/>
              <a:ext cx="541865" cy="381"/>
            </a:xfrm>
            <a:prstGeom prst="line">
              <a:avLst/>
            </a:prstGeom>
            <a:ln w="15875">
              <a:solidFill>
                <a:schemeClr val="tx1">
                  <a:lumMod val="75000"/>
                  <a:lumOff val="25000"/>
                </a:schemeClr>
              </a:solidFill>
              <a:prstDash val="sysDot"/>
              <a:tailEnd type="diamond" w="lg" len="lg"/>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rot="16200000" flipH="1">
              <a:off x="4541044" y="2355055"/>
              <a:ext cx="1133475" cy="4763"/>
            </a:xfrm>
            <a:prstGeom prst="line">
              <a:avLst/>
            </a:prstGeom>
            <a:ln w="15875">
              <a:solidFill>
                <a:schemeClr val="tx1">
                  <a:lumMod val="75000"/>
                  <a:lumOff val="25000"/>
                </a:schemeClr>
              </a:solidFill>
              <a:prstDash val="sysDot"/>
              <a:tailEnd type="diamond" w="lg" len="lg"/>
            </a:ln>
          </p:spPr>
          <p:style>
            <a:lnRef idx="1">
              <a:schemeClr val="accent1"/>
            </a:lnRef>
            <a:fillRef idx="0">
              <a:schemeClr val="accent1"/>
            </a:fillRef>
            <a:effectRef idx="0">
              <a:schemeClr val="accent1"/>
            </a:effectRef>
            <a:fontRef idx="minor">
              <a:schemeClr val="tx1"/>
            </a:fontRef>
          </p:style>
        </p:cxnSp>
        <p:cxnSp>
          <p:nvCxnSpPr>
            <p:cNvPr id="31" name="Straight Connector 30"/>
            <p:cNvCxnSpPr/>
            <p:nvPr/>
          </p:nvCxnSpPr>
          <p:spPr>
            <a:xfrm rot="16200000" flipH="1">
              <a:off x="6415087" y="1966912"/>
              <a:ext cx="352428" cy="4"/>
            </a:xfrm>
            <a:prstGeom prst="line">
              <a:avLst/>
            </a:prstGeom>
            <a:ln w="15875">
              <a:solidFill>
                <a:schemeClr val="tx1">
                  <a:lumMod val="75000"/>
                  <a:lumOff val="25000"/>
                </a:schemeClr>
              </a:solidFill>
              <a:prstDash val="sysDot"/>
              <a:tailEnd type="diamond" w="lg" len="lg"/>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16200000" flipH="1">
              <a:off x="7212098" y="2061442"/>
              <a:ext cx="541865" cy="381"/>
            </a:xfrm>
            <a:prstGeom prst="line">
              <a:avLst/>
            </a:prstGeom>
            <a:ln w="15875">
              <a:solidFill>
                <a:schemeClr val="tx1">
                  <a:lumMod val="75000"/>
                  <a:lumOff val="25000"/>
                </a:schemeClr>
              </a:solidFill>
              <a:prstDash val="sysDot"/>
              <a:tailEnd type="diamond" w="lg" len="lg"/>
            </a:ln>
          </p:spPr>
          <p:style>
            <a:lnRef idx="1">
              <a:schemeClr val="accent1"/>
            </a:lnRef>
            <a:fillRef idx="0">
              <a:schemeClr val="accent1"/>
            </a:fillRef>
            <a:effectRef idx="0">
              <a:schemeClr val="accent1"/>
            </a:effectRef>
            <a:fontRef idx="minor">
              <a:schemeClr val="tx1"/>
            </a:fontRef>
          </p:style>
        </p:cxnSp>
      </p:grpSp>
      <p:grpSp>
        <p:nvGrpSpPr>
          <p:cNvPr id="33" name="Group 32"/>
          <p:cNvGrpSpPr/>
          <p:nvPr/>
        </p:nvGrpSpPr>
        <p:grpSpPr>
          <a:xfrm>
            <a:off x="2030108" y="1974251"/>
            <a:ext cx="3644836" cy="290401"/>
            <a:chOff x="1154013" y="1534240"/>
            <a:chExt cx="2831835" cy="225625"/>
          </a:xfrm>
        </p:grpSpPr>
        <p:sp>
          <p:nvSpPr>
            <p:cNvPr id="34" name="Rectangle 33"/>
            <p:cNvSpPr/>
            <p:nvPr/>
          </p:nvSpPr>
          <p:spPr>
            <a:xfrm>
              <a:off x="1154013" y="1534240"/>
              <a:ext cx="461064" cy="225625"/>
            </a:xfrm>
            <a:prstGeom prst="rect">
              <a:avLst/>
            </a:prstGeom>
          </p:spPr>
          <p:txBody>
            <a:bodyPr wrap="none">
              <a:spAutoFit/>
            </a:bodyPr>
            <a:lstStyle/>
            <a:p>
              <a:r>
                <a:rPr lang="en-US" sz="1287"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15000</a:t>
              </a:r>
              <a:endParaRPr lang="id-ID" sz="1287"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5" name="Rectangle 34"/>
            <p:cNvSpPr/>
            <p:nvPr/>
          </p:nvSpPr>
          <p:spPr>
            <a:xfrm>
              <a:off x="1741070" y="1534240"/>
              <a:ext cx="461064" cy="225625"/>
            </a:xfrm>
            <a:prstGeom prst="rect">
              <a:avLst/>
            </a:prstGeom>
          </p:spPr>
          <p:txBody>
            <a:bodyPr wrap="none">
              <a:spAutoFit/>
            </a:bodyPr>
            <a:lstStyle/>
            <a:p>
              <a:r>
                <a:rPr lang="en-US" sz="1287"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25000</a:t>
              </a:r>
              <a:endParaRPr lang="id-ID" sz="1287"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6" name="Rectangle 35"/>
            <p:cNvSpPr/>
            <p:nvPr/>
          </p:nvSpPr>
          <p:spPr>
            <a:xfrm>
              <a:off x="2632927" y="1534240"/>
              <a:ext cx="461064" cy="225625"/>
            </a:xfrm>
            <a:prstGeom prst="rect">
              <a:avLst/>
            </a:prstGeom>
          </p:spPr>
          <p:txBody>
            <a:bodyPr wrap="none">
              <a:spAutoFit/>
            </a:bodyPr>
            <a:lstStyle/>
            <a:p>
              <a:r>
                <a:rPr lang="en-US" sz="1287"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30000</a:t>
              </a:r>
              <a:endParaRPr lang="id-ID" sz="1287"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7" name="Rectangle 36"/>
            <p:cNvSpPr/>
            <p:nvPr/>
          </p:nvSpPr>
          <p:spPr>
            <a:xfrm>
              <a:off x="3524784" y="1534240"/>
              <a:ext cx="461064" cy="225625"/>
            </a:xfrm>
            <a:prstGeom prst="rect">
              <a:avLst/>
            </a:prstGeom>
          </p:spPr>
          <p:txBody>
            <a:bodyPr wrap="none">
              <a:spAutoFit/>
            </a:bodyPr>
            <a:lstStyle/>
            <a:p>
              <a:r>
                <a:rPr lang="en-US" sz="1287"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rPr>
                <a:t>25000</a:t>
              </a:r>
              <a:endParaRPr lang="id-ID" sz="1287" dirty="0">
                <a:solidFill>
                  <a:schemeClr val="bg2">
                    <a:lumMod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38" name="Group 37"/>
          <p:cNvGrpSpPr/>
          <p:nvPr/>
        </p:nvGrpSpPr>
        <p:grpSpPr>
          <a:xfrm>
            <a:off x="1848655" y="5179782"/>
            <a:ext cx="4111565" cy="270587"/>
            <a:chOff x="1013035" y="4024761"/>
            <a:chExt cx="3194457" cy="210231"/>
          </a:xfrm>
        </p:grpSpPr>
        <p:sp>
          <p:nvSpPr>
            <p:cNvPr id="39" name="Rectangle 38"/>
            <p:cNvSpPr/>
            <p:nvPr/>
          </p:nvSpPr>
          <p:spPr>
            <a:xfrm>
              <a:off x="1013035" y="4024761"/>
              <a:ext cx="795241" cy="210231"/>
            </a:xfrm>
            <a:prstGeom prst="rect">
              <a:avLst/>
            </a:prstGeom>
          </p:spPr>
          <p:txBody>
            <a:bodyPr wrap="none">
              <a:spAutoFit/>
            </a:bodyPr>
            <a:lstStyle/>
            <a:p>
              <a:pPr algn="ctr" defTabSz="686535">
                <a:lnSpc>
                  <a:spcPct val="90000"/>
                </a:lnSpc>
                <a:spcAft>
                  <a:spcPct val="35000"/>
                </a:spcAft>
              </a:pPr>
              <a:r>
                <a:rPr lang="id-ID" sz="1287" b="1" dirty="0">
                  <a:solidFill>
                    <a:schemeClr val="tx1">
                      <a:lumMod val="75000"/>
                      <a:lumOff val="25000"/>
                    </a:schemeClr>
                  </a:solidFill>
                  <a:latin typeface="Times New Roman" panose="02020603050405020304" pitchFamily="18" charset="0"/>
                  <a:ea typeface="微软雅黑" panose="020B0503020204020204" pitchFamily="34" charset="-122"/>
                  <a:sym typeface="Times New Roman" panose="02020603050405020304" pitchFamily="18" charset="0"/>
                </a:rPr>
                <a:t>Web Design</a:t>
              </a:r>
            </a:p>
          </p:txBody>
        </p:sp>
        <p:sp>
          <p:nvSpPr>
            <p:cNvPr id="40" name="Rectangle 39"/>
            <p:cNvSpPr/>
            <p:nvPr/>
          </p:nvSpPr>
          <p:spPr>
            <a:xfrm>
              <a:off x="1839275" y="4024761"/>
              <a:ext cx="599308" cy="210231"/>
            </a:xfrm>
            <a:prstGeom prst="rect">
              <a:avLst/>
            </a:prstGeom>
          </p:spPr>
          <p:txBody>
            <a:bodyPr wrap="none">
              <a:spAutoFit/>
            </a:bodyPr>
            <a:lstStyle/>
            <a:p>
              <a:pPr algn="ctr" defTabSz="686535">
                <a:lnSpc>
                  <a:spcPct val="90000"/>
                </a:lnSpc>
                <a:spcAft>
                  <a:spcPct val="35000"/>
                </a:spcAft>
              </a:pPr>
              <a:r>
                <a:rPr lang="id-ID" sz="1287" b="1" dirty="0">
                  <a:solidFill>
                    <a:schemeClr val="tx1">
                      <a:lumMod val="75000"/>
                      <a:lumOff val="25000"/>
                    </a:schemeClr>
                  </a:solidFill>
                  <a:latin typeface="Times New Roman" panose="02020603050405020304" pitchFamily="18" charset="0"/>
                  <a:ea typeface="微软雅黑" panose="020B0503020204020204" pitchFamily="34" charset="-122"/>
                  <a:sym typeface="Times New Roman" panose="02020603050405020304" pitchFamily="18" charset="0"/>
                </a:rPr>
                <a:t>Graphic</a:t>
              </a:r>
            </a:p>
          </p:txBody>
        </p:sp>
        <p:sp>
          <p:nvSpPr>
            <p:cNvPr id="41" name="Rectangle 40"/>
            <p:cNvSpPr/>
            <p:nvPr/>
          </p:nvSpPr>
          <p:spPr>
            <a:xfrm>
              <a:off x="2475693" y="4024761"/>
              <a:ext cx="831109" cy="210231"/>
            </a:xfrm>
            <a:prstGeom prst="rect">
              <a:avLst/>
            </a:prstGeom>
          </p:spPr>
          <p:txBody>
            <a:bodyPr wrap="none">
              <a:spAutoFit/>
            </a:bodyPr>
            <a:lstStyle/>
            <a:p>
              <a:pPr algn="ctr" defTabSz="686535">
                <a:lnSpc>
                  <a:spcPct val="90000"/>
                </a:lnSpc>
                <a:spcAft>
                  <a:spcPct val="35000"/>
                </a:spcAft>
              </a:pPr>
              <a:r>
                <a:rPr lang="id-ID" sz="1287" b="1" dirty="0">
                  <a:solidFill>
                    <a:schemeClr val="tx1">
                      <a:lumMod val="75000"/>
                      <a:lumOff val="25000"/>
                    </a:schemeClr>
                  </a:solidFill>
                  <a:latin typeface="Times New Roman" panose="02020603050405020304" pitchFamily="18" charset="0"/>
                  <a:ea typeface="微软雅黑" panose="020B0503020204020204" pitchFamily="34" charset="-122"/>
                  <a:sym typeface="Times New Roman" panose="02020603050405020304" pitchFamily="18" charset="0"/>
                </a:rPr>
                <a:t>Presentation</a:t>
              </a:r>
            </a:p>
          </p:txBody>
        </p:sp>
        <p:sp>
          <p:nvSpPr>
            <p:cNvPr id="42" name="Rectangle 41"/>
            <p:cNvSpPr/>
            <p:nvPr/>
          </p:nvSpPr>
          <p:spPr>
            <a:xfrm>
              <a:off x="3355360" y="4024761"/>
              <a:ext cx="852132" cy="210231"/>
            </a:xfrm>
            <a:prstGeom prst="rect">
              <a:avLst/>
            </a:prstGeom>
          </p:spPr>
          <p:txBody>
            <a:bodyPr wrap="none">
              <a:spAutoFit/>
            </a:bodyPr>
            <a:lstStyle/>
            <a:p>
              <a:pPr algn="ctr" defTabSz="686535">
                <a:lnSpc>
                  <a:spcPct val="90000"/>
                </a:lnSpc>
                <a:spcAft>
                  <a:spcPct val="35000"/>
                </a:spcAft>
              </a:pPr>
              <a:r>
                <a:rPr lang="id-ID" sz="1287" b="1" dirty="0">
                  <a:solidFill>
                    <a:schemeClr val="tx1">
                      <a:lumMod val="75000"/>
                      <a:lumOff val="25000"/>
                    </a:schemeClr>
                  </a:solidFill>
                  <a:latin typeface="Times New Roman" panose="02020603050405020304" pitchFamily="18" charset="0"/>
                  <a:ea typeface="微软雅黑" panose="020B0503020204020204" pitchFamily="34" charset="-122"/>
                  <a:sym typeface="Times New Roman" panose="02020603050405020304" pitchFamily="18" charset="0"/>
                </a:rPr>
                <a:t>Photography</a:t>
              </a:r>
            </a:p>
          </p:txBody>
        </p:sp>
      </p:grpSp>
      <p:grpSp>
        <p:nvGrpSpPr>
          <p:cNvPr id="43" name="Group 42"/>
          <p:cNvGrpSpPr/>
          <p:nvPr/>
        </p:nvGrpSpPr>
        <p:grpSpPr>
          <a:xfrm>
            <a:off x="1870046" y="2917313"/>
            <a:ext cx="4326398" cy="2224853"/>
            <a:chOff x="1029654" y="2266950"/>
            <a:chExt cx="3361371" cy="1728587"/>
          </a:xfrm>
        </p:grpSpPr>
        <p:grpSp>
          <p:nvGrpSpPr>
            <p:cNvPr id="44" name="Group 194"/>
            <p:cNvGrpSpPr/>
            <p:nvPr/>
          </p:nvGrpSpPr>
          <p:grpSpPr>
            <a:xfrm>
              <a:off x="1029654" y="3032214"/>
              <a:ext cx="762000" cy="960326"/>
              <a:chOff x="1029654" y="3032214"/>
              <a:chExt cx="762000" cy="960326"/>
            </a:xfrm>
          </p:grpSpPr>
          <p:sp>
            <p:nvSpPr>
              <p:cNvPr id="54" name="Freeform 6"/>
              <p:cNvSpPr>
                <a:spLocks/>
              </p:cNvSpPr>
              <p:nvPr/>
            </p:nvSpPr>
            <p:spPr bwMode="auto">
              <a:xfrm>
                <a:off x="1029654" y="3032214"/>
                <a:ext cx="762000" cy="960326"/>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1">
                  <a:alpha val="90000"/>
                </a:schemeClr>
              </a:solidFill>
              <a:ln>
                <a:noFill/>
              </a:ln>
            </p:spPr>
            <p:txBody>
              <a:bodyPr vert="horz" wrap="square" lIns="117692" tIns="58846" rIns="117692" bIns="58846" numCol="1" anchor="t" anchorCtr="0" compatLnSpc="1">
                <a:prstTxWarp prst="textNoShape">
                  <a:avLst/>
                </a:prstTxWarp>
              </a:bodyPr>
              <a:lstStyle/>
              <a:p>
                <a:endParaRPr lang="en-US" sz="1648">
                  <a:solidFill>
                    <a:sysClr val="windowText" lastClr="000000"/>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55" name="Freeform 101"/>
              <p:cNvSpPr>
                <a:spLocks noEditPoints="1"/>
              </p:cNvSpPr>
              <p:nvPr/>
            </p:nvSpPr>
            <p:spPr bwMode="auto">
              <a:xfrm>
                <a:off x="1278892" y="3721100"/>
                <a:ext cx="263525" cy="174625"/>
              </a:xfrm>
              <a:custGeom>
                <a:avLst/>
                <a:gdLst/>
                <a:ahLst/>
                <a:cxnLst>
                  <a:cxn ang="0">
                    <a:pos x="77" y="43"/>
                  </a:cxn>
                  <a:cxn ang="0">
                    <a:pos x="77" y="47"/>
                  </a:cxn>
                  <a:cxn ang="0">
                    <a:pos x="70" y="51"/>
                  </a:cxn>
                  <a:cxn ang="0">
                    <a:pos x="6" y="51"/>
                  </a:cxn>
                  <a:cxn ang="0">
                    <a:pos x="0" y="47"/>
                  </a:cxn>
                  <a:cxn ang="0">
                    <a:pos x="0" y="43"/>
                  </a:cxn>
                  <a:cxn ang="0">
                    <a:pos x="6" y="43"/>
                  </a:cxn>
                  <a:cxn ang="0">
                    <a:pos x="70" y="43"/>
                  </a:cxn>
                  <a:cxn ang="0">
                    <a:pos x="77" y="43"/>
                  </a:cxn>
                  <a:cxn ang="0">
                    <a:pos x="10" y="34"/>
                  </a:cxn>
                  <a:cxn ang="0">
                    <a:pos x="10" y="6"/>
                  </a:cxn>
                  <a:cxn ang="0">
                    <a:pos x="16" y="0"/>
                  </a:cxn>
                  <a:cxn ang="0">
                    <a:pos x="60" y="0"/>
                  </a:cxn>
                  <a:cxn ang="0">
                    <a:pos x="67" y="6"/>
                  </a:cxn>
                  <a:cxn ang="0">
                    <a:pos x="67" y="34"/>
                  </a:cxn>
                  <a:cxn ang="0">
                    <a:pos x="60" y="41"/>
                  </a:cxn>
                  <a:cxn ang="0">
                    <a:pos x="16" y="41"/>
                  </a:cxn>
                  <a:cxn ang="0">
                    <a:pos x="10" y="34"/>
                  </a:cxn>
                  <a:cxn ang="0">
                    <a:pos x="15" y="34"/>
                  </a:cxn>
                  <a:cxn ang="0">
                    <a:pos x="16" y="36"/>
                  </a:cxn>
                  <a:cxn ang="0">
                    <a:pos x="60" y="36"/>
                  </a:cxn>
                  <a:cxn ang="0">
                    <a:pos x="61" y="34"/>
                  </a:cxn>
                  <a:cxn ang="0">
                    <a:pos x="61" y="6"/>
                  </a:cxn>
                  <a:cxn ang="0">
                    <a:pos x="60" y="5"/>
                  </a:cxn>
                  <a:cxn ang="0">
                    <a:pos x="16" y="5"/>
                  </a:cxn>
                  <a:cxn ang="0">
                    <a:pos x="15" y="6"/>
                  </a:cxn>
                  <a:cxn ang="0">
                    <a:pos x="15" y="34"/>
                  </a:cxn>
                  <a:cxn ang="0">
                    <a:pos x="42" y="47"/>
                  </a:cxn>
                  <a:cxn ang="0">
                    <a:pos x="42" y="46"/>
                  </a:cxn>
                  <a:cxn ang="0">
                    <a:pos x="35" y="46"/>
                  </a:cxn>
                  <a:cxn ang="0">
                    <a:pos x="34" y="47"/>
                  </a:cxn>
                  <a:cxn ang="0">
                    <a:pos x="35" y="47"/>
                  </a:cxn>
                  <a:cxn ang="0">
                    <a:pos x="42" y="47"/>
                  </a:cxn>
                  <a:cxn ang="0">
                    <a:pos x="42" y="47"/>
                  </a:cxn>
                </a:cxnLst>
                <a:rect l="0" t="0" r="r" b="b"/>
                <a:pathLst>
                  <a:path w="77" h="51">
                    <a:moveTo>
                      <a:pt x="77" y="43"/>
                    </a:moveTo>
                    <a:cubicBezTo>
                      <a:pt x="77" y="47"/>
                      <a:pt x="77" y="47"/>
                      <a:pt x="77" y="47"/>
                    </a:cubicBezTo>
                    <a:cubicBezTo>
                      <a:pt x="77" y="49"/>
                      <a:pt x="74" y="51"/>
                      <a:pt x="70" y="51"/>
                    </a:cubicBezTo>
                    <a:cubicBezTo>
                      <a:pt x="6" y="51"/>
                      <a:pt x="6" y="51"/>
                      <a:pt x="6" y="51"/>
                    </a:cubicBezTo>
                    <a:cubicBezTo>
                      <a:pt x="3" y="51"/>
                      <a:pt x="0" y="49"/>
                      <a:pt x="0" y="47"/>
                    </a:cubicBezTo>
                    <a:cubicBezTo>
                      <a:pt x="0" y="43"/>
                      <a:pt x="0" y="43"/>
                      <a:pt x="0" y="43"/>
                    </a:cubicBezTo>
                    <a:cubicBezTo>
                      <a:pt x="6" y="43"/>
                      <a:pt x="6" y="43"/>
                      <a:pt x="6" y="43"/>
                    </a:cubicBezTo>
                    <a:cubicBezTo>
                      <a:pt x="70" y="43"/>
                      <a:pt x="70" y="43"/>
                      <a:pt x="70" y="43"/>
                    </a:cubicBezTo>
                    <a:lnTo>
                      <a:pt x="77" y="43"/>
                    </a:lnTo>
                    <a:close/>
                    <a:moveTo>
                      <a:pt x="10" y="34"/>
                    </a:moveTo>
                    <a:cubicBezTo>
                      <a:pt x="10" y="6"/>
                      <a:pt x="10" y="6"/>
                      <a:pt x="10" y="6"/>
                    </a:cubicBezTo>
                    <a:cubicBezTo>
                      <a:pt x="10" y="2"/>
                      <a:pt x="13" y="0"/>
                      <a:pt x="16" y="0"/>
                    </a:cubicBezTo>
                    <a:cubicBezTo>
                      <a:pt x="60" y="0"/>
                      <a:pt x="60" y="0"/>
                      <a:pt x="60" y="0"/>
                    </a:cubicBezTo>
                    <a:cubicBezTo>
                      <a:pt x="64" y="0"/>
                      <a:pt x="67" y="2"/>
                      <a:pt x="67" y="6"/>
                    </a:cubicBezTo>
                    <a:cubicBezTo>
                      <a:pt x="67" y="34"/>
                      <a:pt x="67" y="34"/>
                      <a:pt x="67" y="34"/>
                    </a:cubicBezTo>
                    <a:cubicBezTo>
                      <a:pt x="67" y="38"/>
                      <a:pt x="64" y="41"/>
                      <a:pt x="60" y="41"/>
                    </a:cubicBezTo>
                    <a:cubicBezTo>
                      <a:pt x="16" y="41"/>
                      <a:pt x="16" y="41"/>
                      <a:pt x="16" y="41"/>
                    </a:cubicBezTo>
                    <a:cubicBezTo>
                      <a:pt x="13" y="41"/>
                      <a:pt x="10" y="38"/>
                      <a:pt x="10" y="34"/>
                    </a:cubicBezTo>
                    <a:close/>
                    <a:moveTo>
                      <a:pt x="15" y="34"/>
                    </a:moveTo>
                    <a:cubicBezTo>
                      <a:pt x="15" y="35"/>
                      <a:pt x="16" y="36"/>
                      <a:pt x="16" y="36"/>
                    </a:cubicBezTo>
                    <a:cubicBezTo>
                      <a:pt x="60" y="36"/>
                      <a:pt x="60" y="36"/>
                      <a:pt x="60" y="36"/>
                    </a:cubicBezTo>
                    <a:cubicBezTo>
                      <a:pt x="61" y="36"/>
                      <a:pt x="61" y="35"/>
                      <a:pt x="61" y="34"/>
                    </a:cubicBezTo>
                    <a:cubicBezTo>
                      <a:pt x="61" y="6"/>
                      <a:pt x="61" y="6"/>
                      <a:pt x="61" y="6"/>
                    </a:cubicBezTo>
                    <a:cubicBezTo>
                      <a:pt x="61" y="5"/>
                      <a:pt x="61" y="5"/>
                      <a:pt x="60" y="5"/>
                    </a:cubicBezTo>
                    <a:cubicBezTo>
                      <a:pt x="16" y="5"/>
                      <a:pt x="16" y="5"/>
                      <a:pt x="16" y="5"/>
                    </a:cubicBezTo>
                    <a:cubicBezTo>
                      <a:pt x="16" y="5"/>
                      <a:pt x="15" y="5"/>
                      <a:pt x="15" y="6"/>
                    </a:cubicBezTo>
                    <a:lnTo>
                      <a:pt x="15" y="34"/>
                    </a:lnTo>
                    <a:close/>
                    <a:moveTo>
                      <a:pt x="42" y="47"/>
                    </a:moveTo>
                    <a:cubicBezTo>
                      <a:pt x="42" y="46"/>
                      <a:pt x="42" y="46"/>
                      <a:pt x="42" y="46"/>
                    </a:cubicBezTo>
                    <a:cubicBezTo>
                      <a:pt x="35" y="46"/>
                      <a:pt x="35" y="46"/>
                      <a:pt x="35" y="46"/>
                    </a:cubicBezTo>
                    <a:cubicBezTo>
                      <a:pt x="35" y="46"/>
                      <a:pt x="34" y="46"/>
                      <a:pt x="34" y="47"/>
                    </a:cubicBezTo>
                    <a:cubicBezTo>
                      <a:pt x="34" y="47"/>
                      <a:pt x="35" y="47"/>
                      <a:pt x="35" y="47"/>
                    </a:cubicBezTo>
                    <a:cubicBezTo>
                      <a:pt x="42" y="47"/>
                      <a:pt x="42" y="47"/>
                      <a:pt x="42" y="47"/>
                    </a:cubicBezTo>
                    <a:cubicBezTo>
                      <a:pt x="42" y="47"/>
                      <a:pt x="42" y="47"/>
                      <a:pt x="42" y="47"/>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45" name="Group 197"/>
            <p:cNvGrpSpPr/>
            <p:nvPr/>
          </p:nvGrpSpPr>
          <p:grpSpPr>
            <a:xfrm>
              <a:off x="3171825" y="2459015"/>
              <a:ext cx="1219200" cy="1536522"/>
              <a:chOff x="3171825" y="2459015"/>
              <a:chExt cx="1219200" cy="1536522"/>
            </a:xfrm>
          </p:grpSpPr>
          <p:sp>
            <p:nvSpPr>
              <p:cNvPr id="52" name="Freeform 6"/>
              <p:cNvSpPr>
                <a:spLocks/>
              </p:cNvSpPr>
              <p:nvPr/>
            </p:nvSpPr>
            <p:spPr bwMode="auto">
              <a:xfrm>
                <a:off x="3171825" y="2459015"/>
                <a:ext cx="1219200" cy="153652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4">
                  <a:alpha val="90000"/>
                </a:schemeClr>
              </a:solidFill>
              <a:ln>
                <a:noFill/>
              </a:ln>
            </p:spPr>
            <p:txBody>
              <a:bodyPr vert="horz" wrap="square" lIns="117692" tIns="58846" rIns="117692" bIns="58846" numCol="1" anchor="t" anchorCtr="0" compatLnSpc="1">
                <a:prstTxWarp prst="textNoShape">
                  <a:avLst/>
                </a:prstTxWarp>
              </a:bodyPr>
              <a:lstStyle/>
              <a:p>
                <a:endParaRPr lang="en-US" sz="1648">
                  <a:solidFill>
                    <a:sysClr val="windowText" lastClr="000000"/>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53" name="Freeform 92"/>
              <p:cNvSpPr>
                <a:spLocks noEditPoints="1"/>
              </p:cNvSpPr>
              <p:nvPr/>
            </p:nvSpPr>
            <p:spPr bwMode="auto">
              <a:xfrm>
                <a:off x="3705225" y="3738983"/>
                <a:ext cx="193039" cy="153943"/>
              </a:xfrm>
              <a:custGeom>
                <a:avLst/>
                <a:gdLst/>
                <a:ahLst/>
                <a:cxnLst>
                  <a:cxn ang="0">
                    <a:pos x="73" y="52"/>
                  </a:cxn>
                  <a:cxn ang="0">
                    <a:pos x="67" y="58"/>
                  </a:cxn>
                  <a:cxn ang="0">
                    <a:pos x="7" y="58"/>
                  </a:cxn>
                  <a:cxn ang="0">
                    <a:pos x="0" y="52"/>
                  </a:cxn>
                  <a:cxn ang="0">
                    <a:pos x="0" y="6"/>
                  </a:cxn>
                  <a:cxn ang="0">
                    <a:pos x="7" y="0"/>
                  </a:cxn>
                  <a:cxn ang="0">
                    <a:pos x="67" y="0"/>
                  </a:cxn>
                  <a:cxn ang="0">
                    <a:pos x="73" y="6"/>
                  </a:cxn>
                  <a:cxn ang="0">
                    <a:pos x="73" y="52"/>
                  </a:cxn>
                  <a:cxn ang="0">
                    <a:pos x="7" y="4"/>
                  </a:cxn>
                  <a:cxn ang="0">
                    <a:pos x="5" y="6"/>
                  </a:cxn>
                  <a:cxn ang="0">
                    <a:pos x="5" y="52"/>
                  </a:cxn>
                  <a:cxn ang="0">
                    <a:pos x="7" y="53"/>
                  </a:cxn>
                  <a:cxn ang="0">
                    <a:pos x="67" y="53"/>
                  </a:cxn>
                  <a:cxn ang="0">
                    <a:pos x="68" y="52"/>
                  </a:cxn>
                  <a:cxn ang="0">
                    <a:pos x="68" y="6"/>
                  </a:cxn>
                  <a:cxn ang="0">
                    <a:pos x="67" y="4"/>
                  </a:cxn>
                  <a:cxn ang="0">
                    <a:pos x="7" y="4"/>
                  </a:cxn>
                  <a:cxn ang="0">
                    <a:pos x="17" y="24"/>
                  </a:cxn>
                  <a:cxn ang="0">
                    <a:pos x="10" y="17"/>
                  </a:cxn>
                  <a:cxn ang="0">
                    <a:pos x="17" y="9"/>
                  </a:cxn>
                  <a:cxn ang="0">
                    <a:pos x="25" y="17"/>
                  </a:cxn>
                  <a:cxn ang="0">
                    <a:pos x="17" y="24"/>
                  </a:cxn>
                  <a:cxn ang="0">
                    <a:pos x="64" y="48"/>
                  </a:cxn>
                  <a:cxn ang="0">
                    <a:pos x="10" y="48"/>
                  </a:cxn>
                  <a:cxn ang="0">
                    <a:pos x="10" y="41"/>
                  </a:cxn>
                  <a:cxn ang="0">
                    <a:pos x="22" y="29"/>
                  </a:cxn>
                  <a:cxn ang="0">
                    <a:pos x="28" y="35"/>
                  </a:cxn>
                  <a:cxn ang="0">
                    <a:pos x="48" y="15"/>
                  </a:cxn>
                  <a:cxn ang="0">
                    <a:pos x="64" y="31"/>
                  </a:cxn>
                  <a:cxn ang="0">
                    <a:pos x="64" y="48"/>
                  </a:cxn>
                </a:cxnLst>
                <a:rect l="0" t="0" r="r" b="b"/>
                <a:pathLst>
                  <a:path w="73" h="58">
                    <a:moveTo>
                      <a:pt x="73" y="52"/>
                    </a:moveTo>
                    <a:cubicBezTo>
                      <a:pt x="73" y="55"/>
                      <a:pt x="71" y="58"/>
                      <a:pt x="67" y="58"/>
                    </a:cubicBezTo>
                    <a:cubicBezTo>
                      <a:pt x="7" y="58"/>
                      <a:pt x="7" y="58"/>
                      <a:pt x="7" y="58"/>
                    </a:cubicBezTo>
                    <a:cubicBezTo>
                      <a:pt x="3" y="58"/>
                      <a:pt x="0" y="55"/>
                      <a:pt x="0" y="52"/>
                    </a:cubicBezTo>
                    <a:cubicBezTo>
                      <a:pt x="0" y="6"/>
                      <a:pt x="0" y="6"/>
                      <a:pt x="0" y="6"/>
                    </a:cubicBezTo>
                    <a:cubicBezTo>
                      <a:pt x="0" y="2"/>
                      <a:pt x="3" y="0"/>
                      <a:pt x="7" y="0"/>
                    </a:cubicBezTo>
                    <a:cubicBezTo>
                      <a:pt x="67" y="0"/>
                      <a:pt x="67" y="0"/>
                      <a:pt x="67" y="0"/>
                    </a:cubicBezTo>
                    <a:cubicBezTo>
                      <a:pt x="71" y="0"/>
                      <a:pt x="73" y="2"/>
                      <a:pt x="73" y="6"/>
                    </a:cubicBezTo>
                    <a:lnTo>
                      <a:pt x="73" y="52"/>
                    </a:lnTo>
                    <a:close/>
                    <a:moveTo>
                      <a:pt x="7" y="4"/>
                    </a:moveTo>
                    <a:cubicBezTo>
                      <a:pt x="6" y="4"/>
                      <a:pt x="5" y="5"/>
                      <a:pt x="5" y="6"/>
                    </a:cubicBezTo>
                    <a:cubicBezTo>
                      <a:pt x="5" y="52"/>
                      <a:pt x="5" y="52"/>
                      <a:pt x="5" y="52"/>
                    </a:cubicBezTo>
                    <a:cubicBezTo>
                      <a:pt x="5" y="52"/>
                      <a:pt x="6" y="53"/>
                      <a:pt x="7" y="53"/>
                    </a:cubicBezTo>
                    <a:cubicBezTo>
                      <a:pt x="67" y="53"/>
                      <a:pt x="67" y="53"/>
                      <a:pt x="67" y="53"/>
                    </a:cubicBezTo>
                    <a:cubicBezTo>
                      <a:pt x="68" y="53"/>
                      <a:pt x="68" y="52"/>
                      <a:pt x="68" y="52"/>
                    </a:cubicBezTo>
                    <a:cubicBezTo>
                      <a:pt x="68" y="6"/>
                      <a:pt x="68" y="6"/>
                      <a:pt x="68" y="6"/>
                    </a:cubicBezTo>
                    <a:cubicBezTo>
                      <a:pt x="68" y="5"/>
                      <a:pt x="68" y="4"/>
                      <a:pt x="67" y="4"/>
                    </a:cubicBezTo>
                    <a:lnTo>
                      <a:pt x="7" y="4"/>
                    </a:lnTo>
                    <a:close/>
                    <a:moveTo>
                      <a:pt x="17" y="24"/>
                    </a:moveTo>
                    <a:cubicBezTo>
                      <a:pt x="13" y="24"/>
                      <a:pt x="10" y="21"/>
                      <a:pt x="10" y="17"/>
                    </a:cubicBezTo>
                    <a:cubicBezTo>
                      <a:pt x="10" y="13"/>
                      <a:pt x="13" y="9"/>
                      <a:pt x="17" y="9"/>
                    </a:cubicBezTo>
                    <a:cubicBezTo>
                      <a:pt x="21" y="9"/>
                      <a:pt x="25" y="13"/>
                      <a:pt x="25" y="17"/>
                    </a:cubicBezTo>
                    <a:cubicBezTo>
                      <a:pt x="25" y="21"/>
                      <a:pt x="21" y="24"/>
                      <a:pt x="17" y="24"/>
                    </a:cubicBezTo>
                    <a:close/>
                    <a:moveTo>
                      <a:pt x="64" y="48"/>
                    </a:moveTo>
                    <a:cubicBezTo>
                      <a:pt x="10" y="48"/>
                      <a:pt x="10" y="48"/>
                      <a:pt x="10" y="48"/>
                    </a:cubicBezTo>
                    <a:cubicBezTo>
                      <a:pt x="10" y="41"/>
                      <a:pt x="10" y="41"/>
                      <a:pt x="10" y="41"/>
                    </a:cubicBezTo>
                    <a:cubicBezTo>
                      <a:pt x="22" y="29"/>
                      <a:pt x="22" y="29"/>
                      <a:pt x="22" y="29"/>
                    </a:cubicBezTo>
                    <a:cubicBezTo>
                      <a:pt x="28" y="35"/>
                      <a:pt x="28" y="35"/>
                      <a:pt x="28" y="35"/>
                    </a:cubicBezTo>
                    <a:cubicBezTo>
                      <a:pt x="48" y="15"/>
                      <a:pt x="48" y="15"/>
                      <a:pt x="48" y="15"/>
                    </a:cubicBezTo>
                    <a:cubicBezTo>
                      <a:pt x="64" y="31"/>
                      <a:pt x="64" y="31"/>
                      <a:pt x="64" y="31"/>
                    </a:cubicBezTo>
                    <a:lnTo>
                      <a:pt x="64" y="48"/>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46" name="Group 196"/>
            <p:cNvGrpSpPr/>
            <p:nvPr/>
          </p:nvGrpSpPr>
          <p:grpSpPr>
            <a:xfrm>
              <a:off x="2203768" y="2266950"/>
              <a:ext cx="1371600" cy="1728587"/>
              <a:chOff x="2203768" y="2266950"/>
              <a:chExt cx="1371600" cy="1728587"/>
            </a:xfrm>
          </p:grpSpPr>
          <p:sp>
            <p:nvSpPr>
              <p:cNvPr id="50" name="Freeform 6"/>
              <p:cNvSpPr>
                <a:spLocks/>
              </p:cNvSpPr>
              <p:nvPr/>
            </p:nvSpPr>
            <p:spPr bwMode="auto">
              <a:xfrm>
                <a:off x="2203768" y="2266950"/>
                <a:ext cx="1371600" cy="1728587"/>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3">
                  <a:alpha val="90000"/>
                </a:schemeClr>
              </a:solidFill>
              <a:ln>
                <a:noFill/>
              </a:ln>
            </p:spPr>
            <p:txBody>
              <a:bodyPr vert="horz" wrap="square" lIns="117692" tIns="58846" rIns="117692" bIns="58846" numCol="1" anchor="t" anchorCtr="0" compatLnSpc="1">
                <a:prstTxWarp prst="textNoShape">
                  <a:avLst/>
                </a:prstTxWarp>
              </a:bodyPr>
              <a:lstStyle/>
              <a:p>
                <a:endParaRPr lang="en-US" sz="1648">
                  <a:solidFill>
                    <a:sysClr val="windowText" lastClr="000000"/>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51" name="Freeform 42"/>
              <p:cNvSpPr>
                <a:spLocks noEditPoints="1"/>
              </p:cNvSpPr>
              <p:nvPr/>
            </p:nvSpPr>
            <p:spPr bwMode="auto">
              <a:xfrm>
                <a:off x="2791143" y="3727452"/>
                <a:ext cx="196850" cy="169441"/>
              </a:xfrm>
              <a:custGeom>
                <a:avLst/>
                <a:gdLst/>
                <a:ahLst/>
                <a:cxnLst>
                  <a:cxn ang="0">
                    <a:pos x="73" y="47"/>
                  </a:cxn>
                  <a:cxn ang="0">
                    <a:pos x="67" y="53"/>
                  </a:cxn>
                  <a:cxn ang="0">
                    <a:pos x="46" y="53"/>
                  </a:cxn>
                  <a:cxn ang="0">
                    <a:pos x="48" y="60"/>
                  </a:cxn>
                  <a:cxn ang="0">
                    <a:pos x="46" y="63"/>
                  </a:cxn>
                  <a:cxn ang="0">
                    <a:pos x="26" y="63"/>
                  </a:cxn>
                  <a:cxn ang="0">
                    <a:pos x="24" y="60"/>
                  </a:cxn>
                  <a:cxn ang="0">
                    <a:pos x="26" y="53"/>
                  </a:cxn>
                  <a:cxn ang="0">
                    <a:pos x="6" y="53"/>
                  </a:cxn>
                  <a:cxn ang="0">
                    <a:pos x="0" y="47"/>
                  </a:cxn>
                  <a:cxn ang="0">
                    <a:pos x="0" y="6"/>
                  </a:cxn>
                  <a:cxn ang="0">
                    <a:pos x="6" y="0"/>
                  </a:cxn>
                  <a:cxn ang="0">
                    <a:pos x="67" y="0"/>
                  </a:cxn>
                  <a:cxn ang="0">
                    <a:pos x="73" y="6"/>
                  </a:cxn>
                  <a:cxn ang="0">
                    <a:pos x="73" y="47"/>
                  </a:cxn>
                  <a:cxn ang="0">
                    <a:pos x="68" y="6"/>
                  </a:cxn>
                  <a:cxn ang="0">
                    <a:pos x="67" y="5"/>
                  </a:cxn>
                  <a:cxn ang="0">
                    <a:pos x="6" y="5"/>
                  </a:cxn>
                  <a:cxn ang="0">
                    <a:pos x="5" y="6"/>
                  </a:cxn>
                  <a:cxn ang="0">
                    <a:pos x="5" y="37"/>
                  </a:cxn>
                  <a:cxn ang="0">
                    <a:pos x="6" y="39"/>
                  </a:cxn>
                  <a:cxn ang="0">
                    <a:pos x="67" y="39"/>
                  </a:cxn>
                  <a:cxn ang="0">
                    <a:pos x="68" y="37"/>
                  </a:cxn>
                  <a:cxn ang="0">
                    <a:pos x="68" y="6"/>
                  </a:cxn>
                </a:cxnLst>
                <a:rect l="0" t="0" r="r" b="b"/>
                <a:pathLst>
                  <a:path w="73" h="63">
                    <a:moveTo>
                      <a:pt x="73" y="47"/>
                    </a:moveTo>
                    <a:cubicBezTo>
                      <a:pt x="73" y="50"/>
                      <a:pt x="70" y="53"/>
                      <a:pt x="67" y="53"/>
                    </a:cubicBezTo>
                    <a:cubicBezTo>
                      <a:pt x="46" y="53"/>
                      <a:pt x="46" y="53"/>
                      <a:pt x="46" y="53"/>
                    </a:cubicBezTo>
                    <a:cubicBezTo>
                      <a:pt x="46" y="56"/>
                      <a:pt x="48" y="59"/>
                      <a:pt x="48" y="60"/>
                    </a:cubicBezTo>
                    <a:cubicBezTo>
                      <a:pt x="48" y="62"/>
                      <a:pt x="47" y="63"/>
                      <a:pt x="46" y="63"/>
                    </a:cubicBezTo>
                    <a:cubicBezTo>
                      <a:pt x="26" y="63"/>
                      <a:pt x="26" y="63"/>
                      <a:pt x="26" y="63"/>
                    </a:cubicBezTo>
                    <a:cubicBezTo>
                      <a:pt x="25" y="63"/>
                      <a:pt x="24" y="62"/>
                      <a:pt x="24" y="60"/>
                    </a:cubicBezTo>
                    <a:cubicBezTo>
                      <a:pt x="24" y="59"/>
                      <a:pt x="26" y="56"/>
                      <a:pt x="26" y="53"/>
                    </a:cubicBezTo>
                    <a:cubicBezTo>
                      <a:pt x="6" y="53"/>
                      <a:pt x="6" y="53"/>
                      <a:pt x="6" y="53"/>
                    </a:cubicBezTo>
                    <a:cubicBezTo>
                      <a:pt x="2" y="53"/>
                      <a:pt x="0" y="50"/>
                      <a:pt x="0" y="47"/>
                    </a:cubicBezTo>
                    <a:cubicBezTo>
                      <a:pt x="0" y="6"/>
                      <a:pt x="0" y="6"/>
                      <a:pt x="0" y="6"/>
                    </a:cubicBezTo>
                    <a:cubicBezTo>
                      <a:pt x="0" y="2"/>
                      <a:pt x="2" y="0"/>
                      <a:pt x="6" y="0"/>
                    </a:cubicBezTo>
                    <a:cubicBezTo>
                      <a:pt x="67" y="0"/>
                      <a:pt x="67" y="0"/>
                      <a:pt x="67" y="0"/>
                    </a:cubicBezTo>
                    <a:cubicBezTo>
                      <a:pt x="70" y="0"/>
                      <a:pt x="73" y="2"/>
                      <a:pt x="73" y="6"/>
                    </a:cubicBezTo>
                    <a:lnTo>
                      <a:pt x="73" y="47"/>
                    </a:lnTo>
                    <a:close/>
                    <a:moveTo>
                      <a:pt x="68" y="6"/>
                    </a:moveTo>
                    <a:cubicBezTo>
                      <a:pt x="68" y="5"/>
                      <a:pt x="67" y="5"/>
                      <a:pt x="67" y="5"/>
                    </a:cubicBezTo>
                    <a:cubicBezTo>
                      <a:pt x="6" y="5"/>
                      <a:pt x="6" y="5"/>
                      <a:pt x="6" y="5"/>
                    </a:cubicBezTo>
                    <a:cubicBezTo>
                      <a:pt x="5" y="5"/>
                      <a:pt x="5" y="5"/>
                      <a:pt x="5" y="6"/>
                    </a:cubicBezTo>
                    <a:cubicBezTo>
                      <a:pt x="5" y="37"/>
                      <a:pt x="5" y="37"/>
                      <a:pt x="5" y="37"/>
                    </a:cubicBezTo>
                    <a:cubicBezTo>
                      <a:pt x="5" y="38"/>
                      <a:pt x="5" y="39"/>
                      <a:pt x="6" y="39"/>
                    </a:cubicBezTo>
                    <a:cubicBezTo>
                      <a:pt x="67" y="39"/>
                      <a:pt x="67" y="39"/>
                      <a:pt x="67" y="39"/>
                    </a:cubicBezTo>
                    <a:cubicBezTo>
                      <a:pt x="67" y="39"/>
                      <a:pt x="68" y="38"/>
                      <a:pt x="68" y="37"/>
                    </a:cubicBezTo>
                    <a:lnTo>
                      <a:pt x="68" y="6"/>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47" name="Group 195"/>
            <p:cNvGrpSpPr/>
            <p:nvPr/>
          </p:nvGrpSpPr>
          <p:grpSpPr>
            <a:xfrm>
              <a:off x="1388111" y="2459015"/>
              <a:ext cx="1219200" cy="1536522"/>
              <a:chOff x="1388111" y="2459015"/>
              <a:chExt cx="1219200" cy="1536522"/>
            </a:xfrm>
          </p:grpSpPr>
          <p:sp>
            <p:nvSpPr>
              <p:cNvPr id="48" name="Freeform 6"/>
              <p:cNvSpPr>
                <a:spLocks/>
              </p:cNvSpPr>
              <p:nvPr/>
            </p:nvSpPr>
            <p:spPr bwMode="auto">
              <a:xfrm>
                <a:off x="1388111" y="2459015"/>
                <a:ext cx="1219200" cy="1536522"/>
              </a:xfrm>
              <a:custGeom>
                <a:avLst/>
                <a:gdLst>
                  <a:gd name="T0" fmla="*/ 3360 w 3360"/>
                  <a:gd name="T1" fmla="*/ 2115 h 2115"/>
                  <a:gd name="T2" fmla="*/ 1680 w 3360"/>
                  <a:gd name="T3" fmla="*/ 0 h 2115"/>
                  <a:gd name="T4" fmla="*/ 0 w 3360"/>
                  <a:gd name="T5" fmla="*/ 2115 h 2115"/>
                  <a:gd name="T6" fmla="*/ 3360 w 3360"/>
                  <a:gd name="T7" fmla="*/ 2115 h 2115"/>
                </a:gdLst>
                <a:ahLst/>
                <a:cxnLst>
                  <a:cxn ang="0">
                    <a:pos x="T0" y="T1"/>
                  </a:cxn>
                  <a:cxn ang="0">
                    <a:pos x="T2" y="T3"/>
                  </a:cxn>
                  <a:cxn ang="0">
                    <a:pos x="T4" y="T5"/>
                  </a:cxn>
                  <a:cxn ang="0">
                    <a:pos x="T6" y="T7"/>
                  </a:cxn>
                </a:cxnLst>
                <a:rect l="0" t="0" r="r" b="b"/>
                <a:pathLst>
                  <a:path w="3360" h="2115">
                    <a:moveTo>
                      <a:pt x="3360" y="2115"/>
                    </a:moveTo>
                    <a:cubicBezTo>
                      <a:pt x="3360" y="2115"/>
                      <a:pt x="1956" y="1734"/>
                      <a:pt x="1680" y="0"/>
                    </a:cubicBezTo>
                    <a:cubicBezTo>
                      <a:pt x="1404" y="1734"/>
                      <a:pt x="0" y="2115"/>
                      <a:pt x="0" y="2115"/>
                    </a:cubicBezTo>
                    <a:lnTo>
                      <a:pt x="3360" y="2115"/>
                    </a:lnTo>
                    <a:close/>
                  </a:path>
                </a:pathLst>
              </a:custGeom>
              <a:solidFill>
                <a:schemeClr val="accent2">
                  <a:alpha val="90000"/>
                </a:schemeClr>
              </a:solidFill>
              <a:ln>
                <a:noFill/>
              </a:ln>
            </p:spPr>
            <p:txBody>
              <a:bodyPr vert="horz" wrap="square" lIns="117692" tIns="58846" rIns="117692" bIns="58846" numCol="1" anchor="t" anchorCtr="0" compatLnSpc="1">
                <a:prstTxWarp prst="textNoShape">
                  <a:avLst/>
                </a:prstTxWarp>
              </a:bodyPr>
              <a:lstStyle/>
              <a:p>
                <a:endParaRPr lang="en-US" sz="1648">
                  <a:solidFill>
                    <a:sysClr val="windowText" lastClr="000000"/>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9" name="Freeform 142"/>
              <p:cNvSpPr>
                <a:spLocks noEditPoints="1"/>
              </p:cNvSpPr>
              <p:nvPr/>
            </p:nvSpPr>
            <p:spPr bwMode="auto">
              <a:xfrm>
                <a:off x="1881030" y="3714750"/>
                <a:ext cx="233363" cy="180975"/>
              </a:xfrm>
              <a:custGeom>
                <a:avLst/>
                <a:gdLst/>
                <a:ahLst/>
                <a:cxnLst>
                  <a:cxn ang="0">
                    <a:pos x="68" y="51"/>
                  </a:cxn>
                  <a:cxn ang="0">
                    <a:pos x="66" y="53"/>
                  </a:cxn>
                  <a:cxn ang="0">
                    <a:pos x="3" y="53"/>
                  </a:cxn>
                  <a:cxn ang="0">
                    <a:pos x="0" y="51"/>
                  </a:cxn>
                  <a:cxn ang="0">
                    <a:pos x="0" y="46"/>
                  </a:cxn>
                  <a:cxn ang="0">
                    <a:pos x="3" y="43"/>
                  </a:cxn>
                  <a:cxn ang="0">
                    <a:pos x="66" y="43"/>
                  </a:cxn>
                  <a:cxn ang="0">
                    <a:pos x="68" y="46"/>
                  </a:cxn>
                  <a:cxn ang="0">
                    <a:pos x="68" y="51"/>
                  </a:cxn>
                  <a:cxn ang="0">
                    <a:pos x="64" y="21"/>
                  </a:cxn>
                  <a:cxn ang="0">
                    <a:pos x="61" y="24"/>
                  </a:cxn>
                  <a:cxn ang="0">
                    <a:pos x="8" y="24"/>
                  </a:cxn>
                  <a:cxn ang="0">
                    <a:pos x="5" y="21"/>
                  </a:cxn>
                  <a:cxn ang="0">
                    <a:pos x="5" y="17"/>
                  </a:cxn>
                  <a:cxn ang="0">
                    <a:pos x="8" y="14"/>
                  </a:cxn>
                  <a:cxn ang="0">
                    <a:pos x="61" y="14"/>
                  </a:cxn>
                  <a:cxn ang="0">
                    <a:pos x="64" y="17"/>
                  </a:cxn>
                  <a:cxn ang="0">
                    <a:pos x="64" y="21"/>
                  </a:cxn>
                  <a:cxn ang="0">
                    <a:pos x="54" y="36"/>
                  </a:cxn>
                  <a:cxn ang="0">
                    <a:pos x="51" y="38"/>
                  </a:cxn>
                  <a:cxn ang="0">
                    <a:pos x="17" y="38"/>
                  </a:cxn>
                  <a:cxn ang="0">
                    <a:pos x="15" y="36"/>
                  </a:cxn>
                  <a:cxn ang="0">
                    <a:pos x="15" y="31"/>
                  </a:cxn>
                  <a:cxn ang="0">
                    <a:pos x="17" y="29"/>
                  </a:cxn>
                  <a:cxn ang="0">
                    <a:pos x="51" y="29"/>
                  </a:cxn>
                  <a:cxn ang="0">
                    <a:pos x="54" y="31"/>
                  </a:cxn>
                  <a:cxn ang="0">
                    <a:pos x="54" y="36"/>
                  </a:cxn>
                  <a:cxn ang="0">
                    <a:pos x="49" y="7"/>
                  </a:cxn>
                  <a:cxn ang="0">
                    <a:pos x="47" y="9"/>
                  </a:cxn>
                  <a:cxn ang="0">
                    <a:pos x="22" y="9"/>
                  </a:cxn>
                  <a:cxn ang="0">
                    <a:pos x="20" y="7"/>
                  </a:cxn>
                  <a:cxn ang="0">
                    <a:pos x="20" y="2"/>
                  </a:cxn>
                  <a:cxn ang="0">
                    <a:pos x="22" y="0"/>
                  </a:cxn>
                  <a:cxn ang="0">
                    <a:pos x="47" y="0"/>
                  </a:cxn>
                  <a:cxn ang="0">
                    <a:pos x="49" y="2"/>
                  </a:cxn>
                  <a:cxn ang="0">
                    <a:pos x="49" y="7"/>
                  </a:cxn>
                </a:cxnLst>
                <a:rect l="0" t="0" r="r" b="b"/>
                <a:pathLst>
                  <a:path w="68" h="53">
                    <a:moveTo>
                      <a:pt x="68" y="51"/>
                    </a:moveTo>
                    <a:cubicBezTo>
                      <a:pt x="68" y="52"/>
                      <a:pt x="67" y="53"/>
                      <a:pt x="66" y="53"/>
                    </a:cubicBezTo>
                    <a:cubicBezTo>
                      <a:pt x="3" y="53"/>
                      <a:pt x="3" y="53"/>
                      <a:pt x="3" y="53"/>
                    </a:cubicBezTo>
                    <a:cubicBezTo>
                      <a:pt x="2" y="53"/>
                      <a:pt x="0" y="52"/>
                      <a:pt x="0" y="51"/>
                    </a:cubicBezTo>
                    <a:cubicBezTo>
                      <a:pt x="0" y="46"/>
                      <a:pt x="0" y="46"/>
                      <a:pt x="0" y="46"/>
                    </a:cubicBezTo>
                    <a:cubicBezTo>
                      <a:pt x="0" y="44"/>
                      <a:pt x="2" y="43"/>
                      <a:pt x="3" y="43"/>
                    </a:cubicBezTo>
                    <a:cubicBezTo>
                      <a:pt x="66" y="43"/>
                      <a:pt x="66" y="43"/>
                      <a:pt x="66" y="43"/>
                    </a:cubicBezTo>
                    <a:cubicBezTo>
                      <a:pt x="67" y="43"/>
                      <a:pt x="68" y="44"/>
                      <a:pt x="68" y="46"/>
                    </a:cubicBezTo>
                    <a:lnTo>
                      <a:pt x="68" y="51"/>
                    </a:lnTo>
                    <a:close/>
                    <a:moveTo>
                      <a:pt x="64" y="21"/>
                    </a:moveTo>
                    <a:cubicBezTo>
                      <a:pt x="64" y="23"/>
                      <a:pt x="63" y="24"/>
                      <a:pt x="61" y="24"/>
                    </a:cubicBezTo>
                    <a:cubicBezTo>
                      <a:pt x="8" y="24"/>
                      <a:pt x="8" y="24"/>
                      <a:pt x="8" y="24"/>
                    </a:cubicBezTo>
                    <a:cubicBezTo>
                      <a:pt x="6" y="24"/>
                      <a:pt x="5" y="23"/>
                      <a:pt x="5" y="21"/>
                    </a:cubicBezTo>
                    <a:cubicBezTo>
                      <a:pt x="5" y="17"/>
                      <a:pt x="5" y="17"/>
                      <a:pt x="5" y="17"/>
                    </a:cubicBezTo>
                    <a:cubicBezTo>
                      <a:pt x="5" y="15"/>
                      <a:pt x="6" y="14"/>
                      <a:pt x="8" y="14"/>
                    </a:cubicBezTo>
                    <a:cubicBezTo>
                      <a:pt x="61" y="14"/>
                      <a:pt x="61" y="14"/>
                      <a:pt x="61" y="14"/>
                    </a:cubicBezTo>
                    <a:cubicBezTo>
                      <a:pt x="63" y="14"/>
                      <a:pt x="64" y="15"/>
                      <a:pt x="64" y="17"/>
                    </a:cubicBezTo>
                    <a:lnTo>
                      <a:pt x="64" y="21"/>
                    </a:lnTo>
                    <a:close/>
                    <a:moveTo>
                      <a:pt x="54" y="36"/>
                    </a:moveTo>
                    <a:cubicBezTo>
                      <a:pt x="54" y="37"/>
                      <a:pt x="53" y="38"/>
                      <a:pt x="51" y="38"/>
                    </a:cubicBezTo>
                    <a:cubicBezTo>
                      <a:pt x="17" y="38"/>
                      <a:pt x="17" y="38"/>
                      <a:pt x="17" y="38"/>
                    </a:cubicBezTo>
                    <a:cubicBezTo>
                      <a:pt x="16" y="38"/>
                      <a:pt x="15" y="37"/>
                      <a:pt x="15" y="36"/>
                    </a:cubicBezTo>
                    <a:cubicBezTo>
                      <a:pt x="15" y="31"/>
                      <a:pt x="15" y="31"/>
                      <a:pt x="15" y="31"/>
                    </a:cubicBezTo>
                    <a:cubicBezTo>
                      <a:pt x="15" y="30"/>
                      <a:pt x="16" y="29"/>
                      <a:pt x="17" y="29"/>
                    </a:cubicBezTo>
                    <a:cubicBezTo>
                      <a:pt x="51" y="29"/>
                      <a:pt x="51" y="29"/>
                      <a:pt x="51" y="29"/>
                    </a:cubicBezTo>
                    <a:cubicBezTo>
                      <a:pt x="53" y="29"/>
                      <a:pt x="54" y="30"/>
                      <a:pt x="54" y="31"/>
                    </a:cubicBezTo>
                    <a:lnTo>
                      <a:pt x="54" y="36"/>
                    </a:lnTo>
                    <a:close/>
                    <a:moveTo>
                      <a:pt x="49" y="7"/>
                    </a:moveTo>
                    <a:cubicBezTo>
                      <a:pt x="49" y="8"/>
                      <a:pt x="48" y="9"/>
                      <a:pt x="47" y="9"/>
                    </a:cubicBezTo>
                    <a:cubicBezTo>
                      <a:pt x="22" y="9"/>
                      <a:pt x="22" y="9"/>
                      <a:pt x="22" y="9"/>
                    </a:cubicBezTo>
                    <a:cubicBezTo>
                      <a:pt x="21" y="9"/>
                      <a:pt x="20" y="8"/>
                      <a:pt x="20" y="7"/>
                    </a:cubicBezTo>
                    <a:cubicBezTo>
                      <a:pt x="20" y="2"/>
                      <a:pt x="20" y="2"/>
                      <a:pt x="20" y="2"/>
                    </a:cubicBezTo>
                    <a:cubicBezTo>
                      <a:pt x="20" y="1"/>
                      <a:pt x="21" y="0"/>
                      <a:pt x="22" y="0"/>
                    </a:cubicBezTo>
                    <a:cubicBezTo>
                      <a:pt x="47" y="0"/>
                      <a:pt x="47" y="0"/>
                      <a:pt x="47" y="0"/>
                    </a:cubicBezTo>
                    <a:cubicBezTo>
                      <a:pt x="48" y="0"/>
                      <a:pt x="49" y="1"/>
                      <a:pt x="49" y="2"/>
                    </a:cubicBezTo>
                    <a:lnTo>
                      <a:pt x="49" y="7"/>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grpSp>
        <p:nvGrpSpPr>
          <p:cNvPr id="56" name="Group 55"/>
          <p:cNvGrpSpPr/>
          <p:nvPr/>
        </p:nvGrpSpPr>
        <p:grpSpPr>
          <a:xfrm>
            <a:off x="2346941" y="2304334"/>
            <a:ext cx="3060478" cy="1458888"/>
            <a:chOff x="1400175" y="1790699"/>
            <a:chExt cx="2377821" cy="1133475"/>
          </a:xfrm>
        </p:grpSpPr>
        <p:cxnSp>
          <p:nvCxnSpPr>
            <p:cNvPr id="57" name="Straight Connector 56"/>
            <p:cNvCxnSpPr/>
            <p:nvPr/>
          </p:nvCxnSpPr>
          <p:spPr>
            <a:xfrm rot="16200000" flipH="1">
              <a:off x="1719983" y="2061442"/>
              <a:ext cx="541865" cy="381"/>
            </a:xfrm>
            <a:prstGeom prst="line">
              <a:avLst/>
            </a:prstGeom>
            <a:ln w="15875">
              <a:solidFill>
                <a:schemeClr val="tx1">
                  <a:lumMod val="75000"/>
                  <a:lumOff val="25000"/>
                </a:schemeClr>
              </a:solidFill>
              <a:prstDash val="sysDot"/>
              <a:tailEnd type="diamond" w="lg" len="lg"/>
            </a:ln>
          </p:spPr>
          <p:style>
            <a:lnRef idx="1">
              <a:schemeClr val="accent1"/>
            </a:lnRef>
            <a:fillRef idx="0">
              <a:schemeClr val="accent1"/>
            </a:fillRef>
            <a:effectRef idx="0">
              <a:schemeClr val="accent1"/>
            </a:effectRef>
            <a:fontRef idx="minor">
              <a:schemeClr val="tx1"/>
            </a:fontRef>
          </p:style>
        </p:cxnSp>
        <p:cxnSp>
          <p:nvCxnSpPr>
            <p:cNvPr id="58" name="Straight Connector 57"/>
            <p:cNvCxnSpPr/>
            <p:nvPr/>
          </p:nvCxnSpPr>
          <p:spPr>
            <a:xfrm rot="16200000" flipH="1">
              <a:off x="835819" y="2355055"/>
              <a:ext cx="1133475" cy="4763"/>
            </a:xfrm>
            <a:prstGeom prst="line">
              <a:avLst/>
            </a:prstGeom>
            <a:ln w="15875">
              <a:solidFill>
                <a:schemeClr val="tx1">
                  <a:lumMod val="75000"/>
                  <a:lumOff val="25000"/>
                </a:schemeClr>
              </a:solidFill>
              <a:prstDash val="sysDot"/>
              <a:tailEnd type="diamond" w="lg" len="lg"/>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p:nvPr/>
          </p:nvCxnSpPr>
          <p:spPr>
            <a:xfrm rot="16200000" flipH="1">
              <a:off x="2709862" y="1966912"/>
              <a:ext cx="352428" cy="4"/>
            </a:xfrm>
            <a:prstGeom prst="line">
              <a:avLst/>
            </a:prstGeom>
            <a:ln w="15875">
              <a:solidFill>
                <a:schemeClr val="tx1">
                  <a:lumMod val="75000"/>
                  <a:lumOff val="25000"/>
                </a:schemeClr>
              </a:solidFill>
              <a:prstDash val="sysDot"/>
              <a:tailEnd type="diamond" w="lg" len="lg"/>
            </a:ln>
          </p:spPr>
          <p:style>
            <a:lnRef idx="1">
              <a:schemeClr val="accent1"/>
            </a:lnRef>
            <a:fillRef idx="0">
              <a:schemeClr val="accent1"/>
            </a:fillRef>
            <a:effectRef idx="0">
              <a:schemeClr val="accent1"/>
            </a:effectRef>
            <a:fontRef idx="minor">
              <a:schemeClr val="tx1"/>
            </a:fontRef>
          </p:style>
        </p:cxnSp>
        <p:cxnSp>
          <p:nvCxnSpPr>
            <p:cNvPr id="60" name="Straight Connector 59"/>
            <p:cNvCxnSpPr/>
            <p:nvPr/>
          </p:nvCxnSpPr>
          <p:spPr>
            <a:xfrm rot="16200000" flipH="1">
              <a:off x="3506873" y="2061442"/>
              <a:ext cx="541865" cy="381"/>
            </a:xfrm>
            <a:prstGeom prst="line">
              <a:avLst/>
            </a:prstGeom>
            <a:ln w="15875">
              <a:solidFill>
                <a:schemeClr val="tx1">
                  <a:lumMod val="75000"/>
                  <a:lumOff val="25000"/>
                </a:schemeClr>
              </a:solidFill>
              <a:prstDash val="sysDot"/>
              <a:tailEnd type="diamond" w="lg" len="lg"/>
            </a:ln>
          </p:spPr>
          <p:style>
            <a:lnRef idx="1">
              <a:schemeClr val="accent1"/>
            </a:lnRef>
            <a:fillRef idx="0">
              <a:schemeClr val="accent1"/>
            </a:fillRef>
            <a:effectRef idx="0">
              <a:schemeClr val="accent1"/>
            </a:effectRef>
            <a:fontRef idx="minor">
              <a:schemeClr val="tx1"/>
            </a:fontRef>
          </p:style>
        </p:cxnSp>
      </p:grpSp>
      <p:sp>
        <p:nvSpPr>
          <p:cNvPr id="61" name="Footer Text"/>
          <p:cNvSpPr txBox="1"/>
          <p:nvPr/>
        </p:nvSpPr>
        <p:spPr>
          <a:xfrm>
            <a:off x="1435526" y="5888573"/>
            <a:ext cx="9987702" cy="594020"/>
          </a:xfrm>
          <a:prstGeom prst="rect">
            <a:avLst/>
          </a:prstGeom>
          <a:noFill/>
        </p:spPr>
        <p:txBody>
          <a:bodyPr wrap="square" lIns="0" tIns="0" rIns="0" bIns="0" rtlCol="0">
            <a:spAutoFit/>
          </a:bodyPr>
          <a:lstStyle/>
          <a:p>
            <a:pPr algn="ct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available, but the majority have suffered alteration in some form, by injected humour randomized words which don't look even slightly believable. If you are going to use A passage of lorem ipsum, you need</a:t>
            </a:r>
            <a:b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 to be sure there embarrassing hidden in the middle of text. All the lorem ipsum generators on the internet tend to repeat</a:t>
            </a:r>
          </a:p>
        </p:txBody>
      </p:sp>
      <p:cxnSp>
        <p:nvCxnSpPr>
          <p:cNvPr id="62" name="Straight Connector 61"/>
          <p:cNvCxnSpPr/>
          <p:nvPr/>
        </p:nvCxnSpPr>
        <p:spPr>
          <a:xfrm rot="10800000">
            <a:off x="1571471" y="5603077"/>
            <a:ext cx="9715811" cy="2008"/>
          </a:xfrm>
          <a:prstGeom prst="line">
            <a:avLst/>
          </a:prstGeom>
          <a:ln>
            <a:solidFill>
              <a:schemeClr val="tx1">
                <a:lumMod val="50000"/>
                <a:lumOff val="50000"/>
              </a:schemeClr>
            </a:solidFill>
            <a:prstDash val="dash"/>
            <a:headEnd type="oval"/>
            <a:tailEnd type="oval"/>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p:nvPr/>
        </p:nvCxnSpPr>
        <p:spPr>
          <a:xfrm rot="10800000">
            <a:off x="1783001" y="5162828"/>
            <a:ext cx="4511519" cy="2044"/>
          </a:xfrm>
          <a:prstGeom prst="line">
            <a:avLst/>
          </a:prstGeom>
          <a:ln w="50800">
            <a:solidFill>
              <a:schemeClr val="tx2">
                <a:lumMod val="50000"/>
                <a:lumOff val="50000"/>
              </a:schemeClr>
            </a:solidFill>
          </a:ln>
        </p:spPr>
        <p:style>
          <a:lnRef idx="1">
            <a:schemeClr val="accent1"/>
          </a:lnRef>
          <a:fillRef idx="0">
            <a:schemeClr val="accent1"/>
          </a:fillRef>
          <a:effectRef idx="0">
            <a:schemeClr val="accent1"/>
          </a:effectRef>
          <a:fontRef idx="minor">
            <a:schemeClr val="tx1"/>
          </a:fontRef>
        </p:style>
      </p:cxnSp>
      <p:cxnSp>
        <p:nvCxnSpPr>
          <p:cNvPr id="64" name="Straight Connector 63"/>
          <p:cNvCxnSpPr/>
          <p:nvPr/>
        </p:nvCxnSpPr>
        <p:spPr>
          <a:xfrm rot="10800000">
            <a:off x="6551971" y="5162828"/>
            <a:ext cx="4511519" cy="2044"/>
          </a:xfrm>
          <a:prstGeom prst="line">
            <a:avLst/>
          </a:prstGeom>
          <a:ln w="50800">
            <a:solidFill>
              <a:schemeClr val="tx2">
                <a:lumMod val="50000"/>
                <a:lumOff val="50000"/>
              </a:schemeClr>
            </a:solidFill>
          </a:ln>
        </p:spPr>
        <p:style>
          <a:lnRef idx="1">
            <a:schemeClr val="accent1"/>
          </a:lnRef>
          <a:fillRef idx="0">
            <a:schemeClr val="accent1"/>
          </a:fillRef>
          <a:effectRef idx="0">
            <a:schemeClr val="accent1"/>
          </a:effectRef>
          <a:fontRef idx="minor">
            <a:schemeClr val="tx1"/>
          </a:fontRef>
        </p:style>
      </p:cxnSp>
      <p:sp>
        <p:nvSpPr>
          <p:cNvPr id="65" name="矩形 64"/>
          <p:cNvSpPr/>
          <p:nvPr/>
        </p:nvSpPr>
        <p:spPr>
          <a:xfrm>
            <a:off x="1061" y="397"/>
            <a:ext cx="12856633" cy="10285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6" name="矩形 65"/>
          <p:cNvSpPr/>
          <p:nvPr/>
        </p:nvSpPr>
        <p:spPr>
          <a:xfrm>
            <a:off x="1059" y="397"/>
            <a:ext cx="516916" cy="10285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TextBox 8"/>
          <p:cNvSpPr txBox="1"/>
          <p:nvPr/>
        </p:nvSpPr>
        <p:spPr>
          <a:xfrm>
            <a:off x="857862" y="280083"/>
            <a:ext cx="2092296" cy="369012"/>
          </a:xfrm>
          <a:prstGeom prst="rect">
            <a:avLst/>
          </a:prstGeom>
          <a:noFill/>
        </p:spPr>
        <p:txBody>
          <a:bodyPr wrap="square" lIns="0" tIns="0" rIns="0" bIns="0" rtlCol="0" anchor="ctr">
            <a:spAutoFit/>
          </a:bodyPr>
          <a:lstStyle/>
          <a:p>
            <a:r>
              <a:rPr lang="zh-CN" altLang="en-US" sz="2398" dirty="0">
                <a:solidFill>
                  <a:schemeClr val="bg1"/>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69" name="TextBox 8"/>
          <p:cNvSpPr txBox="1"/>
          <p:nvPr/>
        </p:nvSpPr>
        <p:spPr>
          <a:xfrm>
            <a:off x="857862" y="693077"/>
            <a:ext cx="3138790" cy="215123"/>
          </a:xfrm>
          <a:prstGeom prst="rect">
            <a:avLst/>
          </a:prstGeom>
          <a:noFill/>
        </p:spPr>
        <p:txBody>
          <a:bodyPr wrap="square" lIns="0" tIns="0" rIns="0" bIns="0" rtlCol="0" anchor="ctr">
            <a:spAutoFit/>
          </a:bodyPr>
          <a:lstStyle/>
          <a:p>
            <a:r>
              <a:rPr lang="en-US" altLang="zh-CN" sz="1398" dirty="0">
                <a:solidFill>
                  <a:schemeClr val="bg1"/>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70" name="矩形 69"/>
          <p:cNvSpPr/>
          <p:nvPr/>
        </p:nvSpPr>
        <p:spPr>
          <a:xfrm>
            <a:off x="1061" y="7097981"/>
            <a:ext cx="12856633" cy="4571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415040037"/>
      </p:ext>
    </p:extLst>
  </p:cSld>
  <p:clrMapOvr>
    <a:masterClrMapping/>
  </p:clrMapOvr>
  <mc:AlternateContent xmlns:mc="http://schemas.openxmlformats.org/markup-compatibility/2006" xmlns:p14="http://schemas.microsoft.com/office/powerpoint/2010/main">
    <mc:Choice Requires="p14">
      <p:transition spd="slow" p14:dur="1200" advTm="2000">
        <p14:prism/>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2" fill="hold" nodeType="afterEffect">
                                  <p:stCondLst>
                                    <p:cond delay="0"/>
                                  </p:stCondLst>
                                  <p:childTnLst>
                                    <p:set>
                                      <p:cBhvr>
                                        <p:cTn id="6" dur="1" fill="hold">
                                          <p:stCondLst>
                                            <p:cond delay="0"/>
                                          </p:stCondLst>
                                        </p:cTn>
                                        <p:tgtEl>
                                          <p:spTgt spid="63"/>
                                        </p:tgtEl>
                                        <p:attrNameLst>
                                          <p:attrName>style.visibility</p:attrName>
                                        </p:attrNameLst>
                                      </p:cBhvr>
                                      <p:to>
                                        <p:strVal val="visible"/>
                                      </p:to>
                                    </p:set>
                                    <p:animEffect transition="in" filter="slide(fromRight)">
                                      <p:cBhvr>
                                        <p:cTn id="7" dur="500"/>
                                        <p:tgtEl>
                                          <p:spTgt spid="63"/>
                                        </p:tgtEl>
                                      </p:cBhvr>
                                    </p:animEffect>
                                  </p:childTnLst>
                                </p:cTn>
                              </p:par>
                            </p:childTnLst>
                          </p:cTn>
                        </p:par>
                        <p:par>
                          <p:cTn id="8" fill="hold">
                            <p:stCondLst>
                              <p:cond delay="500"/>
                            </p:stCondLst>
                            <p:childTnLst>
                              <p:par>
                                <p:cTn id="9" presetID="12" presetClass="entr" presetSubtype="1" fill="hold" nodeType="after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slide(fromTop)">
                                      <p:cBhvr>
                                        <p:cTn id="11" dur="500"/>
                                        <p:tgtEl>
                                          <p:spTgt spid="38"/>
                                        </p:tgtEl>
                                      </p:cBhvr>
                                    </p:animEffect>
                                  </p:childTnLst>
                                </p:cTn>
                              </p:par>
                            </p:childTnLst>
                          </p:cTn>
                        </p:par>
                        <p:par>
                          <p:cTn id="12" fill="hold">
                            <p:stCondLst>
                              <p:cond delay="1000"/>
                            </p:stCondLst>
                            <p:childTnLst>
                              <p:par>
                                <p:cTn id="13" presetID="12" presetClass="entr" presetSubtype="4" fill="hold" nodeType="afterEffect">
                                  <p:stCondLst>
                                    <p:cond delay="0"/>
                                  </p:stCondLst>
                                  <p:childTnLst>
                                    <p:set>
                                      <p:cBhvr>
                                        <p:cTn id="14" dur="1" fill="hold">
                                          <p:stCondLst>
                                            <p:cond delay="0"/>
                                          </p:stCondLst>
                                        </p:cTn>
                                        <p:tgtEl>
                                          <p:spTgt spid="43"/>
                                        </p:tgtEl>
                                        <p:attrNameLst>
                                          <p:attrName>style.visibility</p:attrName>
                                        </p:attrNameLst>
                                      </p:cBhvr>
                                      <p:to>
                                        <p:strVal val="visible"/>
                                      </p:to>
                                    </p:set>
                                    <p:animEffect transition="in" filter="slide(fromBottom)">
                                      <p:cBhvr>
                                        <p:cTn id="15" dur="500"/>
                                        <p:tgtEl>
                                          <p:spTgt spid="43"/>
                                        </p:tgtEl>
                                      </p:cBhvr>
                                    </p:animEffect>
                                  </p:childTnLst>
                                </p:cTn>
                              </p:par>
                            </p:childTnLst>
                          </p:cTn>
                        </p:par>
                        <p:par>
                          <p:cTn id="16" fill="hold">
                            <p:stCondLst>
                              <p:cond delay="1500"/>
                            </p:stCondLst>
                            <p:childTnLst>
                              <p:par>
                                <p:cTn id="17" presetID="10" presetClass="entr" presetSubtype="0" fill="hold" nodeType="afterEffect">
                                  <p:stCondLst>
                                    <p:cond delay="0"/>
                                  </p:stCondLst>
                                  <p:childTnLst>
                                    <p:set>
                                      <p:cBhvr>
                                        <p:cTn id="18" dur="1" fill="hold">
                                          <p:stCondLst>
                                            <p:cond delay="0"/>
                                          </p:stCondLst>
                                        </p:cTn>
                                        <p:tgtEl>
                                          <p:spTgt spid="33"/>
                                        </p:tgtEl>
                                        <p:attrNameLst>
                                          <p:attrName>style.visibility</p:attrName>
                                        </p:attrNameLst>
                                      </p:cBhvr>
                                      <p:to>
                                        <p:strVal val="visible"/>
                                      </p:to>
                                    </p:set>
                                    <p:animEffect transition="in" filter="fade">
                                      <p:cBhvr>
                                        <p:cTn id="19" dur="500"/>
                                        <p:tgtEl>
                                          <p:spTgt spid="33"/>
                                        </p:tgtEl>
                                      </p:cBhvr>
                                    </p:animEffect>
                                  </p:childTnLst>
                                </p:cTn>
                              </p:par>
                            </p:childTnLst>
                          </p:cTn>
                        </p:par>
                        <p:par>
                          <p:cTn id="20" fill="hold">
                            <p:stCondLst>
                              <p:cond delay="2000"/>
                            </p:stCondLst>
                            <p:childTnLst>
                              <p:par>
                                <p:cTn id="21" presetID="12" presetClass="entr" presetSubtype="1" fill="hold" nodeType="afterEffect">
                                  <p:stCondLst>
                                    <p:cond delay="0"/>
                                  </p:stCondLst>
                                  <p:childTnLst>
                                    <p:set>
                                      <p:cBhvr>
                                        <p:cTn id="22" dur="1" fill="hold">
                                          <p:stCondLst>
                                            <p:cond delay="0"/>
                                          </p:stCondLst>
                                        </p:cTn>
                                        <p:tgtEl>
                                          <p:spTgt spid="56"/>
                                        </p:tgtEl>
                                        <p:attrNameLst>
                                          <p:attrName>style.visibility</p:attrName>
                                        </p:attrNameLst>
                                      </p:cBhvr>
                                      <p:to>
                                        <p:strVal val="visible"/>
                                      </p:to>
                                    </p:set>
                                    <p:animEffect transition="in" filter="slide(fromTop)">
                                      <p:cBhvr>
                                        <p:cTn id="23" dur="500"/>
                                        <p:tgtEl>
                                          <p:spTgt spid="56"/>
                                        </p:tgtEl>
                                      </p:cBhvr>
                                    </p:animEffect>
                                  </p:childTnLst>
                                </p:cTn>
                              </p:par>
                            </p:childTnLst>
                          </p:cTn>
                        </p:par>
                        <p:par>
                          <p:cTn id="24" fill="hold">
                            <p:stCondLst>
                              <p:cond delay="2500"/>
                            </p:stCondLst>
                            <p:childTnLst>
                              <p:par>
                                <p:cTn id="25" presetID="12" presetClass="entr" presetSubtype="4" fill="hold" nodeType="afterEffect">
                                  <p:stCondLst>
                                    <p:cond delay="0"/>
                                  </p:stCondLst>
                                  <p:childTnLst>
                                    <p:set>
                                      <p:cBhvr>
                                        <p:cTn id="26" dur="1" fill="hold">
                                          <p:stCondLst>
                                            <p:cond delay="0"/>
                                          </p:stCondLst>
                                        </p:cTn>
                                        <p:tgtEl>
                                          <p:spTgt spid="64"/>
                                        </p:tgtEl>
                                        <p:attrNameLst>
                                          <p:attrName>style.visibility</p:attrName>
                                        </p:attrNameLst>
                                      </p:cBhvr>
                                      <p:to>
                                        <p:strVal val="visible"/>
                                      </p:to>
                                    </p:set>
                                    <p:animEffect transition="in" filter="slide(fromBottom)">
                                      <p:cBhvr>
                                        <p:cTn id="27" dur="500"/>
                                        <p:tgtEl>
                                          <p:spTgt spid="64"/>
                                        </p:tgtEl>
                                      </p:cBhvr>
                                    </p:animEffect>
                                  </p:childTnLst>
                                </p:cTn>
                              </p:par>
                            </p:childTnLst>
                          </p:cTn>
                        </p:par>
                        <p:par>
                          <p:cTn id="28" fill="hold">
                            <p:stCondLst>
                              <p:cond delay="3000"/>
                            </p:stCondLst>
                            <p:childTnLst>
                              <p:par>
                                <p:cTn id="29" presetID="12" presetClass="entr" presetSubtype="1" fill="hold"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slide(fromTop)">
                                      <p:cBhvr>
                                        <p:cTn id="31" dur="500"/>
                                        <p:tgtEl>
                                          <p:spTgt spid="10"/>
                                        </p:tgtEl>
                                      </p:cBhvr>
                                    </p:animEffect>
                                  </p:childTnLst>
                                </p:cTn>
                              </p:par>
                            </p:childTnLst>
                          </p:cTn>
                        </p:par>
                        <p:par>
                          <p:cTn id="32" fill="hold">
                            <p:stCondLst>
                              <p:cond delay="3500"/>
                            </p:stCondLst>
                            <p:childTnLst>
                              <p:par>
                                <p:cTn id="33" presetID="12" presetClass="entr" presetSubtype="4" fill="hold"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slide(fromBottom)">
                                      <p:cBhvr>
                                        <p:cTn id="35" dur="500"/>
                                        <p:tgtEl>
                                          <p:spTgt spid="15"/>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fade">
                                      <p:cBhvr>
                                        <p:cTn id="39" dur="500"/>
                                        <p:tgtEl>
                                          <p:spTgt spid="5"/>
                                        </p:tgtEl>
                                      </p:cBhvr>
                                    </p:animEffect>
                                  </p:childTnLst>
                                </p:cTn>
                              </p:par>
                            </p:childTnLst>
                          </p:cTn>
                        </p:par>
                        <p:par>
                          <p:cTn id="40" fill="hold">
                            <p:stCondLst>
                              <p:cond delay="4500"/>
                            </p:stCondLst>
                            <p:childTnLst>
                              <p:par>
                                <p:cTn id="41" presetID="12" presetClass="entr" presetSubtype="1" fill="hold"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slide(fromTop)">
                                      <p:cBhvr>
                                        <p:cTn id="43" dur="500"/>
                                        <p:tgtEl>
                                          <p:spTgt spid="28"/>
                                        </p:tgtEl>
                                      </p:cBhvr>
                                    </p:animEffect>
                                  </p:childTnLst>
                                </p:cTn>
                              </p:par>
                            </p:childTnLst>
                          </p:cTn>
                        </p:par>
                        <p:par>
                          <p:cTn id="44" fill="hold">
                            <p:stCondLst>
                              <p:cond delay="5000"/>
                            </p:stCondLst>
                            <p:childTnLst>
                              <p:par>
                                <p:cTn id="45" presetID="2" presetClass="entr" presetSubtype="4" fill="hold" nodeType="afterEffect">
                                  <p:stCondLst>
                                    <p:cond delay="0"/>
                                  </p:stCondLst>
                                  <p:childTnLst>
                                    <p:set>
                                      <p:cBhvr>
                                        <p:cTn id="46" dur="1" fill="hold">
                                          <p:stCondLst>
                                            <p:cond delay="0"/>
                                          </p:stCondLst>
                                        </p:cTn>
                                        <p:tgtEl>
                                          <p:spTgt spid="62"/>
                                        </p:tgtEl>
                                        <p:attrNameLst>
                                          <p:attrName>style.visibility</p:attrName>
                                        </p:attrNameLst>
                                      </p:cBhvr>
                                      <p:to>
                                        <p:strVal val="visible"/>
                                      </p:to>
                                    </p:set>
                                    <p:anim calcmode="lin" valueType="num">
                                      <p:cBhvr additive="base">
                                        <p:cTn id="47" dur="500" fill="hold"/>
                                        <p:tgtEl>
                                          <p:spTgt spid="62"/>
                                        </p:tgtEl>
                                        <p:attrNameLst>
                                          <p:attrName>ppt_x</p:attrName>
                                        </p:attrNameLst>
                                      </p:cBhvr>
                                      <p:tavLst>
                                        <p:tav tm="0">
                                          <p:val>
                                            <p:strVal val="#ppt_x"/>
                                          </p:val>
                                        </p:tav>
                                        <p:tav tm="100000">
                                          <p:val>
                                            <p:strVal val="#ppt_x"/>
                                          </p:val>
                                        </p:tav>
                                      </p:tavLst>
                                    </p:anim>
                                    <p:anim calcmode="lin" valueType="num">
                                      <p:cBhvr additive="base">
                                        <p:cTn id="48" dur="500" fill="hold"/>
                                        <p:tgtEl>
                                          <p:spTgt spid="62"/>
                                        </p:tgtEl>
                                        <p:attrNameLst>
                                          <p:attrName>ppt_y</p:attrName>
                                        </p:attrNameLst>
                                      </p:cBhvr>
                                      <p:tavLst>
                                        <p:tav tm="0">
                                          <p:val>
                                            <p:strVal val="1+#ppt_h/2"/>
                                          </p:val>
                                        </p:tav>
                                        <p:tav tm="100000">
                                          <p:val>
                                            <p:strVal val="#ppt_y"/>
                                          </p:val>
                                        </p:tav>
                                      </p:tavLst>
                                    </p:anim>
                                  </p:childTnLst>
                                </p:cTn>
                              </p:par>
                            </p:childTnLst>
                          </p:cTn>
                        </p:par>
                        <p:par>
                          <p:cTn id="49" fill="hold">
                            <p:stCondLst>
                              <p:cond delay="5500"/>
                            </p:stCondLst>
                            <p:childTnLst>
                              <p:par>
                                <p:cTn id="50" presetID="2" presetClass="entr" presetSubtype="4" fill="hold" grpId="0" nodeType="afterEffect">
                                  <p:stCondLst>
                                    <p:cond delay="0"/>
                                  </p:stCondLst>
                                  <p:childTnLst>
                                    <p:set>
                                      <p:cBhvr>
                                        <p:cTn id="51" dur="1" fill="hold">
                                          <p:stCondLst>
                                            <p:cond delay="0"/>
                                          </p:stCondLst>
                                        </p:cTn>
                                        <p:tgtEl>
                                          <p:spTgt spid="61"/>
                                        </p:tgtEl>
                                        <p:attrNameLst>
                                          <p:attrName>style.visibility</p:attrName>
                                        </p:attrNameLst>
                                      </p:cBhvr>
                                      <p:to>
                                        <p:strVal val="visible"/>
                                      </p:to>
                                    </p:set>
                                    <p:anim calcmode="lin" valueType="num">
                                      <p:cBhvr additive="base">
                                        <p:cTn id="52" dur="500" fill="hold"/>
                                        <p:tgtEl>
                                          <p:spTgt spid="61"/>
                                        </p:tgtEl>
                                        <p:attrNameLst>
                                          <p:attrName>ppt_x</p:attrName>
                                        </p:attrNameLst>
                                      </p:cBhvr>
                                      <p:tavLst>
                                        <p:tav tm="0">
                                          <p:val>
                                            <p:strVal val="#ppt_x"/>
                                          </p:val>
                                        </p:tav>
                                        <p:tav tm="100000">
                                          <p:val>
                                            <p:strVal val="#ppt_x"/>
                                          </p:val>
                                        </p:tav>
                                      </p:tavLst>
                                    </p:anim>
                                    <p:anim calcmode="lin" valueType="num">
                                      <p:cBhvr additive="base">
                                        <p:cTn id="53" dur="500" fill="hold"/>
                                        <p:tgtEl>
                                          <p:spTgt spid="6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4" name="Group 13"/>
          <p:cNvGrpSpPr/>
          <p:nvPr/>
        </p:nvGrpSpPr>
        <p:grpSpPr>
          <a:xfrm>
            <a:off x="1921942" y="2221460"/>
            <a:ext cx="2549989" cy="2549989"/>
            <a:chOff x="1333500" y="1581150"/>
            <a:chExt cx="1981200" cy="1981200"/>
          </a:xfrm>
        </p:grpSpPr>
        <p:sp>
          <p:nvSpPr>
            <p:cNvPr id="5" name="Diamond 4"/>
            <p:cNvSpPr/>
            <p:nvPr/>
          </p:nvSpPr>
          <p:spPr>
            <a:xfrm>
              <a:off x="1333500" y="1581150"/>
              <a:ext cx="1981200" cy="1981200"/>
            </a:xfrm>
            <a:prstGeom prst="diamond">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1" name="Freeform 101"/>
            <p:cNvSpPr>
              <a:spLocks noEditPoints="1"/>
            </p:cNvSpPr>
            <p:nvPr/>
          </p:nvSpPr>
          <p:spPr bwMode="auto">
            <a:xfrm>
              <a:off x="2123770" y="2386412"/>
              <a:ext cx="400660" cy="370676"/>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0" name="TextBox 19"/>
          <p:cNvSpPr txBox="1"/>
          <p:nvPr/>
        </p:nvSpPr>
        <p:spPr>
          <a:xfrm>
            <a:off x="2118095" y="5083843"/>
            <a:ext cx="2157683" cy="1267330"/>
          </a:xfrm>
          <a:prstGeom prst="rect">
            <a:avLst/>
          </a:prstGeom>
          <a:noFill/>
        </p:spPr>
        <p:txBody>
          <a:bodyPr wrap="square" lIns="0" tIns="0" rIns="0" bIns="0" rtlCol="0" anchor="t">
            <a:spAutoFit/>
          </a:bodyPr>
          <a:lstStyle/>
          <a:p>
            <a:pPr algn="ctr" defTabSz="1176916">
              <a:spcBef>
                <a:spcPct val="20000"/>
              </a:spcBef>
              <a:defRPr/>
            </a:pPr>
            <a:r>
              <a:rPr lang="en-US" sz="1544"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Title Goes Here </a:t>
            </a:r>
          </a:p>
          <a:p>
            <a:pPr algn="ctr">
              <a:spcBef>
                <a:spcPct val="20000"/>
              </a:spcBef>
              <a:defRPr/>
            </a:pP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a:t>
            </a:r>
            <a:b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passages lorem ipsum available, but the majority suffered alterationLorem</a:t>
            </a:r>
            <a:b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Ipsum available,</a:t>
            </a:r>
          </a:p>
        </p:txBody>
      </p:sp>
      <p:grpSp>
        <p:nvGrpSpPr>
          <p:cNvPr id="15" name="Group 14"/>
          <p:cNvGrpSpPr/>
          <p:nvPr/>
        </p:nvGrpSpPr>
        <p:grpSpPr>
          <a:xfrm>
            <a:off x="4076901" y="2319536"/>
            <a:ext cx="2549989" cy="2549989"/>
            <a:chOff x="2832100" y="1657350"/>
            <a:chExt cx="1981200" cy="1981200"/>
          </a:xfrm>
        </p:grpSpPr>
        <p:sp>
          <p:nvSpPr>
            <p:cNvPr id="6" name="Diamond 5"/>
            <p:cNvSpPr/>
            <p:nvPr/>
          </p:nvSpPr>
          <p:spPr>
            <a:xfrm>
              <a:off x="2832100" y="1657350"/>
              <a:ext cx="1981200" cy="1981200"/>
            </a:xfrm>
            <a:prstGeom prst="diamond">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3" name="Freeform 160"/>
            <p:cNvSpPr>
              <a:spLocks noEditPoints="1"/>
            </p:cNvSpPr>
            <p:nvPr/>
          </p:nvSpPr>
          <p:spPr bwMode="auto">
            <a:xfrm>
              <a:off x="3633272" y="2499406"/>
              <a:ext cx="378856" cy="297088"/>
            </a:xfrm>
            <a:custGeom>
              <a:avLst/>
              <a:gdLst/>
              <a:ahLst/>
              <a:cxnLst>
                <a:cxn ang="0">
                  <a:pos x="18" y="10"/>
                </a:cxn>
                <a:cxn ang="0">
                  <a:pos x="15" y="13"/>
                </a:cxn>
                <a:cxn ang="0">
                  <a:pos x="3" y="13"/>
                </a:cxn>
                <a:cxn ang="0">
                  <a:pos x="0" y="10"/>
                </a:cxn>
                <a:cxn ang="0">
                  <a:pos x="0" y="3"/>
                </a:cxn>
                <a:cxn ang="0">
                  <a:pos x="3" y="0"/>
                </a:cxn>
                <a:cxn ang="0">
                  <a:pos x="15" y="0"/>
                </a:cxn>
                <a:cxn ang="0">
                  <a:pos x="18" y="3"/>
                </a:cxn>
                <a:cxn ang="0">
                  <a:pos x="18" y="10"/>
                </a:cxn>
                <a:cxn ang="0">
                  <a:pos x="18" y="28"/>
                </a:cxn>
                <a:cxn ang="0">
                  <a:pos x="15" y="32"/>
                </a:cxn>
                <a:cxn ang="0">
                  <a:pos x="3" y="32"/>
                </a:cxn>
                <a:cxn ang="0">
                  <a:pos x="0" y="28"/>
                </a:cxn>
                <a:cxn ang="0">
                  <a:pos x="0" y="21"/>
                </a:cxn>
                <a:cxn ang="0">
                  <a:pos x="3" y="18"/>
                </a:cxn>
                <a:cxn ang="0">
                  <a:pos x="15" y="18"/>
                </a:cxn>
                <a:cxn ang="0">
                  <a:pos x="18" y="21"/>
                </a:cxn>
                <a:cxn ang="0">
                  <a:pos x="18" y="28"/>
                </a:cxn>
                <a:cxn ang="0">
                  <a:pos x="18" y="46"/>
                </a:cxn>
                <a:cxn ang="0">
                  <a:pos x="15" y="50"/>
                </a:cxn>
                <a:cxn ang="0">
                  <a:pos x="3" y="50"/>
                </a:cxn>
                <a:cxn ang="0">
                  <a:pos x="0" y="46"/>
                </a:cxn>
                <a:cxn ang="0">
                  <a:pos x="0" y="40"/>
                </a:cxn>
                <a:cxn ang="0">
                  <a:pos x="3" y="36"/>
                </a:cxn>
                <a:cxn ang="0">
                  <a:pos x="15" y="36"/>
                </a:cxn>
                <a:cxn ang="0">
                  <a:pos x="18" y="40"/>
                </a:cxn>
                <a:cxn ang="0">
                  <a:pos x="18" y="46"/>
                </a:cxn>
                <a:cxn ang="0">
                  <a:pos x="64" y="10"/>
                </a:cxn>
                <a:cxn ang="0">
                  <a:pos x="60" y="13"/>
                </a:cxn>
                <a:cxn ang="0">
                  <a:pos x="26" y="13"/>
                </a:cxn>
                <a:cxn ang="0">
                  <a:pos x="23" y="10"/>
                </a:cxn>
                <a:cxn ang="0">
                  <a:pos x="23" y="3"/>
                </a:cxn>
                <a:cxn ang="0">
                  <a:pos x="26" y="0"/>
                </a:cxn>
                <a:cxn ang="0">
                  <a:pos x="60" y="0"/>
                </a:cxn>
                <a:cxn ang="0">
                  <a:pos x="64" y="3"/>
                </a:cxn>
                <a:cxn ang="0">
                  <a:pos x="64" y="10"/>
                </a:cxn>
                <a:cxn ang="0">
                  <a:pos x="64" y="28"/>
                </a:cxn>
                <a:cxn ang="0">
                  <a:pos x="60" y="32"/>
                </a:cxn>
                <a:cxn ang="0">
                  <a:pos x="26" y="32"/>
                </a:cxn>
                <a:cxn ang="0">
                  <a:pos x="23" y="28"/>
                </a:cxn>
                <a:cxn ang="0">
                  <a:pos x="23" y="21"/>
                </a:cxn>
                <a:cxn ang="0">
                  <a:pos x="26" y="18"/>
                </a:cxn>
                <a:cxn ang="0">
                  <a:pos x="60" y="18"/>
                </a:cxn>
                <a:cxn ang="0">
                  <a:pos x="64" y="21"/>
                </a:cxn>
                <a:cxn ang="0">
                  <a:pos x="64" y="28"/>
                </a:cxn>
                <a:cxn ang="0">
                  <a:pos x="64" y="46"/>
                </a:cxn>
                <a:cxn ang="0">
                  <a:pos x="60" y="50"/>
                </a:cxn>
                <a:cxn ang="0">
                  <a:pos x="26" y="50"/>
                </a:cxn>
                <a:cxn ang="0">
                  <a:pos x="23" y="46"/>
                </a:cxn>
                <a:cxn ang="0">
                  <a:pos x="23" y="40"/>
                </a:cxn>
                <a:cxn ang="0">
                  <a:pos x="26" y="36"/>
                </a:cxn>
                <a:cxn ang="0">
                  <a:pos x="60" y="36"/>
                </a:cxn>
                <a:cxn ang="0">
                  <a:pos x="64" y="40"/>
                </a:cxn>
                <a:cxn ang="0">
                  <a:pos x="64" y="46"/>
                </a:cxn>
              </a:cxnLst>
              <a:rect l="0" t="0" r="r" b="b"/>
              <a:pathLst>
                <a:path w="64" h="50">
                  <a:moveTo>
                    <a:pt x="18" y="10"/>
                  </a:moveTo>
                  <a:cubicBezTo>
                    <a:pt x="18" y="12"/>
                    <a:pt x="17" y="13"/>
                    <a:pt x="15" y="13"/>
                  </a:cubicBezTo>
                  <a:cubicBezTo>
                    <a:pt x="3" y="13"/>
                    <a:pt x="3" y="13"/>
                    <a:pt x="3" y="13"/>
                  </a:cubicBezTo>
                  <a:cubicBezTo>
                    <a:pt x="1" y="13"/>
                    <a:pt x="0" y="12"/>
                    <a:pt x="0" y="10"/>
                  </a:cubicBezTo>
                  <a:cubicBezTo>
                    <a:pt x="0" y="3"/>
                    <a:pt x="0" y="3"/>
                    <a:pt x="0" y="3"/>
                  </a:cubicBezTo>
                  <a:cubicBezTo>
                    <a:pt x="0" y="1"/>
                    <a:pt x="1" y="0"/>
                    <a:pt x="3" y="0"/>
                  </a:cubicBezTo>
                  <a:cubicBezTo>
                    <a:pt x="15" y="0"/>
                    <a:pt x="15" y="0"/>
                    <a:pt x="15" y="0"/>
                  </a:cubicBezTo>
                  <a:cubicBezTo>
                    <a:pt x="17" y="0"/>
                    <a:pt x="18" y="1"/>
                    <a:pt x="18" y="3"/>
                  </a:cubicBezTo>
                  <a:lnTo>
                    <a:pt x="18" y="10"/>
                  </a:lnTo>
                  <a:close/>
                  <a:moveTo>
                    <a:pt x="18" y="28"/>
                  </a:moveTo>
                  <a:cubicBezTo>
                    <a:pt x="18" y="30"/>
                    <a:pt x="17" y="32"/>
                    <a:pt x="15" y="32"/>
                  </a:cubicBezTo>
                  <a:cubicBezTo>
                    <a:pt x="3" y="32"/>
                    <a:pt x="3" y="32"/>
                    <a:pt x="3" y="32"/>
                  </a:cubicBezTo>
                  <a:cubicBezTo>
                    <a:pt x="1" y="32"/>
                    <a:pt x="0" y="30"/>
                    <a:pt x="0" y="28"/>
                  </a:cubicBezTo>
                  <a:cubicBezTo>
                    <a:pt x="0" y="21"/>
                    <a:pt x="0" y="21"/>
                    <a:pt x="0" y="21"/>
                  </a:cubicBezTo>
                  <a:cubicBezTo>
                    <a:pt x="0" y="19"/>
                    <a:pt x="1" y="18"/>
                    <a:pt x="3" y="18"/>
                  </a:cubicBezTo>
                  <a:cubicBezTo>
                    <a:pt x="15" y="18"/>
                    <a:pt x="15" y="18"/>
                    <a:pt x="15" y="18"/>
                  </a:cubicBezTo>
                  <a:cubicBezTo>
                    <a:pt x="17" y="18"/>
                    <a:pt x="18" y="19"/>
                    <a:pt x="18" y="21"/>
                  </a:cubicBezTo>
                  <a:lnTo>
                    <a:pt x="18" y="28"/>
                  </a:lnTo>
                  <a:close/>
                  <a:moveTo>
                    <a:pt x="18" y="46"/>
                  </a:moveTo>
                  <a:cubicBezTo>
                    <a:pt x="18" y="48"/>
                    <a:pt x="17" y="50"/>
                    <a:pt x="15" y="50"/>
                  </a:cubicBezTo>
                  <a:cubicBezTo>
                    <a:pt x="3" y="50"/>
                    <a:pt x="3" y="50"/>
                    <a:pt x="3" y="50"/>
                  </a:cubicBezTo>
                  <a:cubicBezTo>
                    <a:pt x="1" y="50"/>
                    <a:pt x="0" y="48"/>
                    <a:pt x="0" y="46"/>
                  </a:cubicBezTo>
                  <a:cubicBezTo>
                    <a:pt x="0" y="40"/>
                    <a:pt x="0" y="40"/>
                    <a:pt x="0" y="40"/>
                  </a:cubicBezTo>
                  <a:cubicBezTo>
                    <a:pt x="0" y="38"/>
                    <a:pt x="1" y="36"/>
                    <a:pt x="3" y="36"/>
                  </a:cubicBezTo>
                  <a:cubicBezTo>
                    <a:pt x="15" y="36"/>
                    <a:pt x="15" y="36"/>
                    <a:pt x="15" y="36"/>
                  </a:cubicBezTo>
                  <a:cubicBezTo>
                    <a:pt x="17" y="36"/>
                    <a:pt x="18" y="38"/>
                    <a:pt x="18" y="40"/>
                  </a:cubicBezTo>
                  <a:lnTo>
                    <a:pt x="18" y="46"/>
                  </a:lnTo>
                  <a:close/>
                  <a:moveTo>
                    <a:pt x="64" y="10"/>
                  </a:moveTo>
                  <a:cubicBezTo>
                    <a:pt x="64" y="12"/>
                    <a:pt x="62" y="13"/>
                    <a:pt x="60" y="13"/>
                  </a:cubicBezTo>
                  <a:cubicBezTo>
                    <a:pt x="26" y="13"/>
                    <a:pt x="26" y="13"/>
                    <a:pt x="26" y="13"/>
                  </a:cubicBezTo>
                  <a:cubicBezTo>
                    <a:pt x="24" y="13"/>
                    <a:pt x="23" y="12"/>
                    <a:pt x="23" y="10"/>
                  </a:cubicBezTo>
                  <a:cubicBezTo>
                    <a:pt x="23" y="3"/>
                    <a:pt x="23" y="3"/>
                    <a:pt x="23" y="3"/>
                  </a:cubicBezTo>
                  <a:cubicBezTo>
                    <a:pt x="23" y="1"/>
                    <a:pt x="24" y="0"/>
                    <a:pt x="26" y="0"/>
                  </a:cubicBezTo>
                  <a:cubicBezTo>
                    <a:pt x="60" y="0"/>
                    <a:pt x="60" y="0"/>
                    <a:pt x="60" y="0"/>
                  </a:cubicBezTo>
                  <a:cubicBezTo>
                    <a:pt x="62" y="0"/>
                    <a:pt x="64" y="1"/>
                    <a:pt x="64" y="3"/>
                  </a:cubicBezTo>
                  <a:lnTo>
                    <a:pt x="64" y="10"/>
                  </a:lnTo>
                  <a:close/>
                  <a:moveTo>
                    <a:pt x="64" y="28"/>
                  </a:moveTo>
                  <a:cubicBezTo>
                    <a:pt x="64" y="30"/>
                    <a:pt x="62" y="32"/>
                    <a:pt x="60" y="32"/>
                  </a:cubicBezTo>
                  <a:cubicBezTo>
                    <a:pt x="26" y="32"/>
                    <a:pt x="26" y="32"/>
                    <a:pt x="26" y="32"/>
                  </a:cubicBezTo>
                  <a:cubicBezTo>
                    <a:pt x="24" y="32"/>
                    <a:pt x="23" y="30"/>
                    <a:pt x="23" y="28"/>
                  </a:cubicBezTo>
                  <a:cubicBezTo>
                    <a:pt x="23" y="21"/>
                    <a:pt x="23" y="21"/>
                    <a:pt x="23" y="21"/>
                  </a:cubicBezTo>
                  <a:cubicBezTo>
                    <a:pt x="23" y="19"/>
                    <a:pt x="24" y="18"/>
                    <a:pt x="26" y="18"/>
                  </a:cubicBezTo>
                  <a:cubicBezTo>
                    <a:pt x="60" y="18"/>
                    <a:pt x="60" y="18"/>
                    <a:pt x="60" y="18"/>
                  </a:cubicBezTo>
                  <a:cubicBezTo>
                    <a:pt x="62" y="18"/>
                    <a:pt x="64" y="19"/>
                    <a:pt x="64" y="21"/>
                  </a:cubicBezTo>
                  <a:lnTo>
                    <a:pt x="64" y="28"/>
                  </a:lnTo>
                  <a:close/>
                  <a:moveTo>
                    <a:pt x="64" y="46"/>
                  </a:moveTo>
                  <a:cubicBezTo>
                    <a:pt x="64" y="48"/>
                    <a:pt x="62" y="50"/>
                    <a:pt x="60" y="50"/>
                  </a:cubicBezTo>
                  <a:cubicBezTo>
                    <a:pt x="26" y="50"/>
                    <a:pt x="26" y="50"/>
                    <a:pt x="26" y="50"/>
                  </a:cubicBezTo>
                  <a:cubicBezTo>
                    <a:pt x="24" y="50"/>
                    <a:pt x="23" y="48"/>
                    <a:pt x="23" y="46"/>
                  </a:cubicBezTo>
                  <a:cubicBezTo>
                    <a:pt x="23" y="40"/>
                    <a:pt x="23" y="40"/>
                    <a:pt x="23" y="40"/>
                  </a:cubicBezTo>
                  <a:cubicBezTo>
                    <a:pt x="23" y="38"/>
                    <a:pt x="24" y="36"/>
                    <a:pt x="26" y="36"/>
                  </a:cubicBezTo>
                  <a:cubicBezTo>
                    <a:pt x="60" y="36"/>
                    <a:pt x="60" y="36"/>
                    <a:pt x="60" y="36"/>
                  </a:cubicBezTo>
                  <a:cubicBezTo>
                    <a:pt x="62" y="36"/>
                    <a:pt x="64" y="38"/>
                    <a:pt x="64" y="40"/>
                  </a:cubicBezTo>
                  <a:lnTo>
                    <a:pt x="64" y="46"/>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1" name="TextBox 20"/>
          <p:cNvSpPr txBox="1"/>
          <p:nvPr/>
        </p:nvSpPr>
        <p:spPr>
          <a:xfrm>
            <a:off x="4313857" y="5083843"/>
            <a:ext cx="2076076" cy="1267330"/>
          </a:xfrm>
          <a:prstGeom prst="rect">
            <a:avLst/>
          </a:prstGeom>
          <a:noFill/>
        </p:spPr>
        <p:txBody>
          <a:bodyPr wrap="square" lIns="0" tIns="0" rIns="0" bIns="0" rtlCol="0" anchor="t">
            <a:spAutoFit/>
          </a:bodyPr>
          <a:lstStyle/>
          <a:p>
            <a:pPr algn="ctr" defTabSz="1176916">
              <a:spcBef>
                <a:spcPct val="20000"/>
              </a:spcBef>
              <a:defRPr/>
            </a:pPr>
            <a:r>
              <a:rPr lang="en-US" sz="1544"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Title Goes Here </a:t>
            </a:r>
          </a:p>
          <a:p>
            <a:pPr algn="ctr">
              <a:spcBef>
                <a:spcPct val="20000"/>
              </a:spcBef>
              <a:defRPr/>
            </a:pP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a:t>
            </a:r>
            <a:b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passages lorem ipsum available, but the majority suffered alterationLorem</a:t>
            </a:r>
            <a:b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Ipsum available,</a:t>
            </a:r>
          </a:p>
        </p:txBody>
      </p:sp>
      <p:grpSp>
        <p:nvGrpSpPr>
          <p:cNvPr id="24" name="Group 23"/>
          <p:cNvGrpSpPr/>
          <p:nvPr/>
        </p:nvGrpSpPr>
        <p:grpSpPr>
          <a:xfrm>
            <a:off x="6231859" y="2286844"/>
            <a:ext cx="2549989" cy="2549989"/>
            <a:chOff x="4330700" y="1631950"/>
            <a:chExt cx="1981200" cy="1981200"/>
          </a:xfrm>
        </p:grpSpPr>
        <p:sp>
          <p:nvSpPr>
            <p:cNvPr id="7" name="Diamond 6"/>
            <p:cNvSpPr/>
            <p:nvPr/>
          </p:nvSpPr>
          <p:spPr>
            <a:xfrm>
              <a:off x="4330700" y="1631950"/>
              <a:ext cx="1981200" cy="1981200"/>
            </a:xfrm>
            <a:prstGeom prst="diamond">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2" name="Freeform 145"/>
            <p:cNvSpPr>
              <a:spLocks/>
            </p:cNvSpPr>
            <p:nvPr/>
          </p:nvSpPr>
          <p:spPr bwMode="auto">
            <a:xfrm>
              <a:off x="5133236" y="2460378"/>
              <a:ext cx="376128" cy="324344"/>
            </a:xfrm>
            <a:custGeom>
              <a:avLst/>
              <a:gdLst/>
              <a:ahLst/>
              <a:cxnLst>
                <a:cxn ang="0">
                  <a:pos x="64" y="51"/>
                </a:cxn>
                <a:cxn ang="0">
                  <a:pos x="60" y="55"/>
                </a:cxn>
                <a:cxn ang="0">
                  <a:pos x="49" y="55"/>
                </a:cxn>
                <a:cxn ang="0">
                  <a:pos x="45" y="51"/>
                </a:cxn>
                <a:cxn ang="0">
                  <a:pos x="45" y="40"/>
                </a:cxn>
                <a:cxn ang="0">
                  <a:pos x="49" y="36"/>
                </a:cxn>
                <a:cxn ang="0">
                  <a:pos x="52" y="36"/>
                </a:cxn>
                <a:cxn ang="0">
                  <a:pos x="52" y="30"/>
                </a:cxn>
                <a:cxn ang="0">
                  <a:pos x="34" y="30"/>
                </a:cxn>
                <a:cxn ang="0">
                  <a:pos x="34" y="36"/>
                </a:cxn>
                <a:cxn ang="0">
                  <a:pos x="37" y="36"/>
                </a:cxn>
                <a:cxn ang="0">
                  <a:pos x="41" y="40"/>
                </a:cxn>
                <a:cxn ang="0">
                  <a:pos x="41" y="51"/>
                </a:cxn>
                <a:cxn ang="0">
                  <a:pos x="37" y="55"/>
                </a:cxn>
                <a:cxn ang="0">
                  <a:pos x="26" y="55"/>
                </a:cxn>
                <a:cxn ang="0">
                  <a:pos x="23" y="51"/>
                </a:cxn>
                <a:cxn ang="0">
                  <a:pos x="23" y="40"/>
                </a:cxn>
                <a:cxn ang="0">
                  <a:pos x="26" y="36"/>
                </a:cxn>
                <a:cxn ang="0">
                  <a:pos x="29" y="36"/>
                </a:cxn>
                <a:cxn ang="0">
                  <a:pos x="29" y="30"/>
                </a:cxn>
                <a:cxn ang="0">
                  <a:pos x="11" y="30"/>
                </a:cxn>
                <a:cxn ang="0">
                  <a:pos x="11" y="36"/>
                </a:cxn>
                <a:cxn ang="0">
                  <a:pos x="15" y="36"/>
                </a:cxn>
                <a:cxn ang="0">
                  <a:pos x="18" y="40"/>
                </a:cxn>
                <a:cxn ang="0">
                  <a:pos x="18" y="51"/>
                </a:cxn>
                <a:cxn ang="0">
                  <a:pos x="15" y="55"/>
                </a:cxn>
                <a:cxn ang="0">
                  <a:pos x="3" y="55"/>
                </a:cxn>
                <a:cxn ang="0">
                  <a:pos x="0" y="51"/>
                </a:cxn>
                <a:cxn ang="0">
                  <a:pos x="0" y="40"/>
                </a:cxn>
                <a:cxn ang="0">
                  <a:pos x="3" y="36"/>
                </a:cxn>
                <a:cxn ang="0">
                  <a:pos x="7" y="36"/>
                </a:cxn>
                <a:cxn ang="0">
                  <a:pos x="7" y="30"/>
                </a:cxn>
                <a:cxn ang="0">
                  <a:pos x="11" y="25"/>
                </a:cxn>
                <a:cxn ang="0">
                  <a:pos x="29" y="25"/>
                </a:cxn>
                <a:cxn ang="0">
                  <a:pos x="29" y="18"/>
                </a:cxn>
                <a:cxn ang="0">
                  <a:pos x="26" y="18"/>
                </a:cxn>
                <a:cxn ang="0">
                  <a:pos x="23" y="15"/>
                </a:cxn>
                <a:cxn ang="0">
                  <a:pos x="23" y="3"/>
                </a:cxn>
                <a:cxn ang="0">
                  <a:pos x="26" y="0"/>
                </a:cxn>
                <a:cxn ang="0">
                  <a:pos x="37" y="0"/>
                </a:cxn>
                <a:cxn ang="0">
                  <a:pos x="41" y="3"/>
                </a:cxn>
                <a:cxn ang="0">
                  <a:pos x="41" y="15"/>
                </a:cxn>
                <a:cxn ang="0">
                  <a:pos x="37" y="18"/>
                </a:cxn>
                <a:cxn ang="0">
                  <a:pos x="34" y="18"/>
                </a:cxn>
                <a:cxn ang="0">
                  <a:pos x="34" y="25"/>
                </a:cxn>
                <a:cxn ang="0">
                  <a:pos x="52" y="25"/>
                </a:cxn>
                <a:cxn ang="0">
                  <a:pos x="57" y="30"/>
                </a:cxn>
                <a:cxn ang="0">
                  <a:pos x="57" y="36"/>
                </a:cxn>
                <a:cxn ang="0">
                  <a:pos x="60" y="36"/>
                </a:cxn>
                <a:cxn ang="0">
                  <a:pos x="64" y="40"/>
                </a:cxn>
                <a:cxn ang="0">
                  <a:pos x="64" y="51"/>
                </a:cxn>
              </a:cxnLst>
              <a:rect l="0" t="0" r="r" b="b"/>
              <a:pathLst>
                <a:path w="64" h="55">
                  <a:moveTo>
                    <a:pt x="64" y="51"/>
                  </a:moveTo>
                  <a:cubicBezTo>
                    <a:pt x="64" y="53"/>
                    <a:pt x="62" y="55"/>
                    <a:pt x="60" y="55"/>
                  </a:cubicBezTo>
                  <a:cubicBezTo>
                    <a:pt x="49" y="55"/>
                    <a:pt x="49" y="55"/>
                    <a:pt x="49" y="55"/>
                  </a:cubicBezTo>
                  <a:cubicBezTo>
                    <a:pt x="47" y="55"/>
                    <a:pt x="45" y="53"/>
                    <a:pt x="45" y="51"/>
                  </a:cubicBezTo>
                  <a:cubicBezTo>
                    <a:pt x="45" y="40"/>
                    <a:pt x="45" y="40"/>
                    <a:pt x="45" y="40"/>
                  </a:cubicBezTo>
                  <a:cubicBezTo>
                    <a:pt x="45" y="38"/>
                    <a:pt x="47" y="36"/>
                    <a:pt x="49" y="36"/>
                  </a:cubicBezTo>
                  <a:cubicBezTo>
                    <a:pt x="52" y="36"/>
                    <a:pt x="52" y="36"/>
                    <a:pt x="52" y="36"/>
                  </a:cubicBezTo>
                  <a:cubicBezTo>
                    <a:pt x="52" y="30"/>
                    <a:pt x="52" y="30"/>
                    <a:pt x="52" y="30"/>
                  </a:cubicBezTo>
                  <a:cubicBezTo>
                    <a:pt x="34" y="30"/>
                    <a:pt x="34" y="30"/>
                    <a:pt x="34" y="30"/>
                  </a:cubicBezTo>
                  <a:cubicBezTo>
                    <a:pt x="34" y="36"/>
                    <a:pt x="34" y="36"/>
                    <a:pt x="34" y="36"/>
                  </a:cubicBezTo>
                  <a:cubicBezTo>
                    <a:pt x="37" y="36"/>
                    <a:pt x="37" y="36"/>
                    <a:pt x="37" y="36"/>
                  </a:cubicBezTo>
                  <a:cubicBezTo>
                    <a:pt x="39" y="36"/>
                    <a:pt x="41" y="38"/>
                    <a:pt x="41" y="40"/>
                  </a:cubicBezTo>
                  <a:cubicBezTo>
                    <a:pt x="41" y="51"/>
                    <a:pt x="41" y="51"/>
                    <a:pt x="41" y="51"/>
                  </a:cubicBezTo>
                  <a:cubicBezTo>
                    <a:pt x="41" y="53"/>
                    <a:pt x="39" y="55"/>
                    <a:pt x="37" y="55"/>
                  </a:cubicBezTo>
                  <a:cubicBezTo>
                    <a:pt x="26" y="55"/>
                    <a:pt x="26" y="55"/>
                    <a:pt x="26" y="55"/>
                  </a:cubicBezTo>
                  <a:cubicBezTo>
                    <a:pt x="24" y="55"/>
                    <a:pt x="23" y="53"/>
                    <a:pt x="23" y="51"/>
                  </a:cubicBezTo>
                  <a:cubicBezTo>
                    <a:pt x="23" y="40"/>
                    <a:pt x="23" y="40"/>
                    <a:pt x="23" y="40"/>
                  </a:cubicBezTo>
                  <a:cubicBezTo>
                    <a:pt x="23" y="38"/>
                    <a:pt x="24" y="36"/>
                    <a:pt x="26" y="36"/>
                  </a:cubicBezTo>
                  <a:cubicBezTo>
                    <a:pt x="29" y="36"/>
                    <a:pt x="29" y="36"/>
                    <a:pt x="29" y="36"/>
                  </a:cubicBezTo>
                  <a:cubicBezTo>
                    <a:pt x="29" y="30"/>
                    <a:pt x="29" y="30"/>
                    <a:pt x="29" y="30"/>
                  </a:cubicBezTo>
                  <a:cubicBezTo>
                    <a:pt x="11" y="30"/>
                    <a:pt x="11" y="30"/>
                    <a:pt x="11" y="30"/>
                  </a:cubicBezTo>
                  <a:cubicBezTo>
                    <a:pt x="11" y="36"/>
                    <a:pt x="11" y="36"/>
                    <a:pt x="11" y="36"/>
                  </a:cubicBezTo>
                  <a:cubicBezTo>
                    <a:pt x="15" y="36"/>
                    <a:pt x="15" y="36"/>
                    <a:pt x="15" y="36"/>
                  </a:cubicBezTo>
                  <a:cubicBezTo>
                    <a:pt x="17" y="36"/>
                    <a:pt x="18" y="38"/>
                    <a:pt x="18" y="40"/>
                  </a:cubicBezTo>
                  <a:cubicBezTo>
                    <a:pt x="18" y="51"/>
                    <a:pt x="18" y="51"/>
                    <a:pt x="18" y="51"/>
                  </a:cubicBezTo>
                  <a:cubicBezTo>
                    <a:pt x="18" y="53"/>
                    <a:pt x="17" y="55"/>
                    <a:pt x="15" y="55"/>
                  </a:cubicBezTo>
                  <a:cubicBezTo>
                    <a:pt x="3" y="55"/>
                    <a:pt x="3" y="55"/>
                    <a:pt x="3" y="55"/>
                  </a:cubicBezTo>
                  <a:cubicBezTo>
                    <a:pt x="1" y="55"/>
                    <a:pt x="0" y="53"/>
                    <a:pt x="0" y="51"/>
                  </a:cubicBezTo>
                  <a:cubicBezTo>
                    <a:pt x="0" y="40"/>
                    <a:pt x="0" y="40"/>
                    <a:pt x="0" y="40"/>
                  </a:cubicBezTo>
                  <a:cubicBezTo>
                    <a:pt x="0" y="38"/>
                    <a:pt x="1" y="36"/>
                    <a:pt x="3" y="36"/>
                  </a:cubicBezTo>
                  <a:cubicBezTo>
                    <a:pt x="7" y="36"/>
                    <a:pt x="7" y="36"/>
                    <a:pt x="7" y="36"/>
                  </a:cubicBezTo>
                  <a:cubicBezTo>
                    <a:pt x="7" y="30"/>
                    <a:pt x="7" y="30"/>
                    <a:pt x="7" y="30"/>
                  </a:cubicBezTo>
                  <a:cubicBezTo>
                    <a:pt x="7" y="27"/>
                    <a:pt x="9" y="25"/>
                    <a:pt x="11" y="25"/>
                  </a:cubicBezTo>
                  <a:cubicBezTo>
                    <a:pt x="29" y="25"/>
                    <a:pt x="29" y="25"/>
                    <a:pt x="29" y="25"/>
                  </a:cubicBezTo>
                  <a:cubicBezTo>
                    <a:pt x="29" y="18"/>
                    <a:pt x="29" y="18"/>
                    <a:pt x="29" y="18"/>
                  </a:cubicBezTo>
                  <a:cubicBezTo>
                    <a:pt x="26" y="18"/>
                    <a:pt x="26" y="18"/>
                    <a:pt x="26" y="18"/>
                  </a:cubicBezTo>
                  <a:cubicBezTo>
                    <a:pt x="24" y="18"/>
                    <a:pt x="23" y="17"/>
                    <a:pt x="23" y="15"/>
                  </a:cubicBezTo>
                  <a:cubicBezTo>
                    <a:pt x="23" y="3"/>
                    <a:pt x="23" y="3"/>
                    <a:pt x="23" y="3"/>
                  </a:cubicBezTo>
                  <a:cubicBezTo>
                    <a:pt x="23" y="1"/>
                    <a:pt x="24" y="0"/>
                    <a:pt x="26" y="0"/>
                  </a:cubicBezTo>
                  <a:cubicBezTo>
                    <a:pt x="37" y="0"/>
                    <a:pt x="37" y="0"/>
                    <a:pt x="37" y="0"/>
                  </a:cubicBezTo>
                  <a:cubicBezTo>
                    <a:pt x="39" y="0"/>
                    <a:pt x="41" y="1"/>
                    <a:pt x="41" y="3"/>
                  </a:cubicBezTo>
                  <a:cubicBezTo>
                    <a:pt x="41" y="15"/>
                    <a:pt x="41" y="15"/>
                    <a:pt x="41" y="15"/>
                  </a:cubicBezTo>
                  <a:cubicBezTo>
                    <a:pt x="41" y="17"/>
                    <a:pt x="39" y="18"/>
                    <a:pt x="37" y="18"/>
                  </a:cubicBezTo>
                  <a:cubicBezTo>
                    <a:pt x="34" y="18"/>
                    <a:pt x="34" y="18"/>
                    <a:pt x="34" y="18"/>
                  </a:cubicBezTo>
                  <a:cubicBezTo>
                    <a:pt x="34" y="25"/>
                    <a:pt x="34" y="25"/>
                    <a:pt x="34" y="25"/>
                  </a:cubicBezTo>
                  <a:cubicBezTo>
                    <a:pt x="52" y="25"/>
                    <a:pt x="52" y="25"/>
                    <a:pt x="52" y="25"/>
                  </a:cubicBezTo>
                  <a:cubicBezTo>
                    <a:pt x="55" y="25"/>
                    <a:pt x="57" y="27"/>
                    <a:pt x="57" y="30"/>
                  </a:cubicBezTo>
                  <a:cubicBezTo>
                    <a:pt x="57" y="36"/>
                    <a:pt x="57" y="36"/>
                    <a:pt x="57" y="36"/>
                  </a:cubicBezTo>
                  <a:cubicBezTo>
                    <a:pt x="60" y="36"/>
                    <a:pt x="60" y="36"/>
                    <a:pt x="60" y="36"/>
                  </a:cubicBezTo>
                  <a:cubicBezTo>
                    <a:pt x="62" y="36"/>
                    <a:pt x="64" y="38"/>
                    <a:pt x="64" y="40"/>
                  </a:cubicBezTo>
                  <a:lnTo>
                    <a:pt x="64" y="51"/>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2" name="TextBox 21"/>
          <p:cNvSpPr txBox="1"/>
          <p:nvPr/>
        </p:nvSpPr>
        <p:spPr>
          <a:xfrm>
            <a:off x="6468817" y="5083843"/>
            <a:ext cx="2076076" cy="1267330"/>
          </a:xfrm>
          <a:prstGeom prst="rect">
            <a:avLst/>
          </a:prstGeom>
          <a:noFill/>
        </p:spPr>
        <p:txBody>
          <a:bodyPr wrap="square" lIns="0" tIns="0" rIns="0" bIns="0" rtlCol="0" anchor="t">
            <a:spAutoFit/>
          </a:bodyPr>
          <a:lstStyle/>
          <a:p>
            <a:pPr algn="ctr" defTabSz="1176916">
              <a:spcBef>
                <a:spcPct val="20000"/>
              </a:spcBef>
              <a:defRPr/>
            </a:pPr>
            <a:r>
              <a:rPr lang="en-US" sz="1544"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Title Goes Here </a:t>
            </a:r>
          </a:p>
          <a:p>
            <a:pPr algn="ctr">
              <a:spcBef>
                <a:spcPct val="20000"/>
              </a:spcBef>
              <a:defRPr/>
            </a:pP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a:t>
            </a:r>
            <a:b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passages lorem ipsum available, but the majority suffered alterationLorem</a:t>
            </a:r>
            <a:b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Ipsum available,</a:t>
            </a:r>
          </a:p>
        </p:txBody>
      </p:sp>
      <p:grpSp>
        <p:nvGrpSpPr>
          <p:cNvPr id="19" name="Group 18"/>
          <p:cNvGrpSpPr/>
          <p:nvPr/>
        </p:nvGrpSpPr>
        <p:grpSpPr>
          <a:xfrm>
            <a:off x="8386819" y="2254152"/>
            <a:ext cx="2549989" cy="2549989"/>
            <a:chOff x="5829300" y="1606550"/>
            <a:chExt cx="1981200" cy="1981200"/>
          </a:xfrm>
        </p:grpSpPr>
        <p:sp>
          <p:nvSpPr>
            <p:cNvPr id="8" name="Diamond 7"/>
            <p:cNvSpPr/>
            <p:nvPr/>
          </p:nvSpPr>
          <p:spPr>
            <a:xfrm>
              <a:off x="5829300" y="1606550"/>
              <a:ext cx="1981200" cy="1981200"/>
            </a:xfrm>
            <a:prstGeom prst="diamond">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0" name="Freeform 56"/>
            <p:cNvSpPr>
              <a:spLocks noEditPoints="1"/>
            </p:cNvSpPr>
            <p:nvPr/>
          </p:nvSpPr>
          <p:spPr bwMode="auto">
            <a:xfrm>
              <a:off x="6630473" y="2407723"/>
              <a:ext cx="378854" cy="378854"/>
            </a:xfrm>
            <a:custGeom>
              <a:avLst/>
              <a:gdLst/>
              <a:ahLst/>
              <a:cxnLst>
                <a:cxn ang="0">
                  <a:pos x="64" y="42"/>
                </a:cxn>
                <a:cxn ang="0">
                  <a:pos x="63" y="44"/>
                </a:cxn>
                <a:cxn ang="0">
                  <a:pos x="33" y="64"/>
                </a:cxn>
                <a:cxn ang="0">
                  <a:pos x="32" y="64"/>
                </a:cxn>
                <a:cxn ang="0">
                  <a:pos x="30" y="64"/>
                </a:cxn>
                <a:cxn ang="0">
                  <a:pos x="1" y="44"/>
                </a:cxn>
                <a:cxn ang="0">
                  <a:pos x="0" y="42"/>
                </a:cxn>
                <a:cxn ang="0">
                  <a:pos x="0" y="23"/>
                </a:cxn>
                <a:cxn ang="0">
                  <a:pos x="1" y="20"/>
                </a:cxn>
                <a:cxn ang="0">
                  <a:pos x="30" y="1"/>
                </a:cxn>
                <a:cxn ang="0">
                  <a:pos x="32" y="0"/>
                </a:cxn>
                <a:cxn ang="0">
                  <a:pos x="33" y="1"/>
                </a:cxn>
                <a:cxn ang="0">
                  <a:pos x="63" y="20"/>
                </a:cxn>
                <a:cxn ang="0">
                  <a:pos x="64" y="23"/>
                </a:cxn>
                <a:cxn ang="0">
                  <a:pos x="64" y="42"/>
                </a:cxn>
                <a:cxn ang="0">
                  <a:pos x="12" y="32"/>
                </a:cxn>
                <a:cxn ang="0">
                  <a:pos x="5" y="28"/>
                </a:cxn>
                <a:cxn ang="0">
                  <a:pos x="5" y="37"/>
                </a:cxn>
                <a:cxn ang="0">
                  <a:pos x="12" y="32"/>
                </a:cxn>
                <a:cxn ang="0">
                  <a:pos x="29" y="21"/>
                </a:cxn>
                <a:cxn ang="0">
                  <a:pos x="29" y="8"/>
                </a:cxn>
                <a:cxn ang="0">
                  <a:pos x="7" y="23"/>
                </a:cxn>
                <a:cxn ang="0">
                  <a:pos x="17" y="29"/>
                </a:cxn>
                <a:cxn ang="0">
                  <a:pos x="29" y="21"/>
                </a:cxn>
                <a:cxn ang="0">
                  <a:pos x="29" y="56"/>
                </a:cxn>
                <a:cxn ang="0">
                  <a:pos x="29" y="44"/>
                </a:cxn>
                <a:cxn ang="0">
                  <a:pos x="17" y="36"/>
                </a:cxn>
                <a:cxn ang="0">
                  <a:pos x="7" y="42"/>
                </a:cxn>
                <a:cxn ang="0">
                  <a:pos x="29" y="56"/>
                </a:cxn>
                <a:cxn ang="0">
                  <a:pos x="41" y="32"/>
                </a:cxn>
                <a:cxn ang="0">
                  <a:pos x="32" y="26"/>
                </a:cxn>
                <a:cxn ang="0">
                  <a:pos x="22" y="32"/>
                </a:cxn>
                <a:cxn ang="0">
                  <a:pos x="32" y="39"/>
                </a:cxn>
                <a:cxn ang="0">
                  <a:pos x="41" y="32"/>
                </a:cxn>
                <a:cxn ang="0">
                  <a:pos x="56" y="23"/>
                </a:cxn>
                <a:cxn ang="0">
                  <a:pos x="35" y="8"/>
                </a:cxn>
                <a:cxn ang="0">
                  <a:pos x="35" y="21"/>
                </a:cxn>
                <a:cxn ang="0">
                  <a:pos x="46" y="29"/>
                </a:cxn>
                <a:cxn ang="0">
                  <a:pos x="56" y="23"/>
                </a:cxn>
                <a:cxn ang="0">
                  <a:pos x="56" y="42"/>
                </a:cxn>
                <a:cxn ang="0">
                  <a:pos x="46" y="36"/>
                </a:cxn>
                <a:cxn ang="0">
                  <a:pos x="35" y="44"/>
                </a:cxn>
                <a:cxn ang="0">
                  <a:pos x="35" y="56"/>
                </a:cxn>
                <a:cxn ang="0">
                  <a:pos x="56" y="42"/>
                </a:cxn>
                <a:cxn ang="0">
                  <a:pos x="58" y="37"/>
                </a:cxn>
                <a:cxn ang="0">
                  <a:pos x="58" y="28"/>
                </a:cxn>
                <a:cxn ang="0">
                  <a:pos x="51" y="32"/>
                </a:cxn>
                <a:cxn ang="0">
                  <a:pos x="58" y="37"/>
                </a:cxn>
              </a:cxnLst>
              <a:rect l="0" t="0" r="r" b="b"/>
              <a:pathLst>
                <a:path w="64" h="64">
                  <a:moveTo>
                    <a:pt x="64" y="42"/>
                  </a:moveTo>
                  <a:cubicBezTo>
                    <a:pt x="64" y="43"/>
                    <a:pt x="63" y="44"/>
                    <a:pt x="63" y="44"/>
                  </a:cubicBezTo>
                  <a:cubicBezTo>
                    <a:pt x="33" y="64"/>
                    <a:pt x="33" y="64"/>
                    <a:pt x="33" y="64"/>
                  </a:cubicBezTo>
                  <a:cubicBezTo>
                    <a:pt x="33" y="64"/>
                    <a:pt x="32" y="64"/>
                    <a:pt x="32" y="64"/>
                  </a:cubicBezTo>
                  <a:cubicBezTo>
                    <a:pt x="31" y="64"/>
                    <a:pt x="31" y="64"/>
                    <a:pt x="30" y="64"/>
                  </a:cubicBezTo>
                  <a:cubicBezTo>
                    <a:pt x="1" y="44"/>
                    <a:pt x="1" y="44"/>
                    <a:pt x="1" y="44"/>
                  </a:cubicBezTo>
                  <a:cubicBezTo>
                    <a:pt x="0" y="44"/>
                    <a:pt x="0" y="43"/>
                    <a:pt x="0" y="42"/>
                  </a:cubicBezTo>
                  <a:cubicBezTo>
                    <a:pt x="0" y="23"/>
                    <a:pt x="0" y="23"/>
                    <a:pt x="0" y="23"/>
                  </a:cubicBezTo>
                  <a:cubicBezTo>
                    <a:pt x="0" y="22"/>
                    <a:pt x="0" y="21"/>
                    <a:pt x="1" y="20"/>
                  </a:cubicBezTo>
                  <a:cubicBezTo>
                    <a:pt x="30" y="1"/>
                    <a:pt x="30" y="1"/>
                    <a:pt x="30" y="1"/>
                  </a:cubicBezTo>
                  <a:cubicBezTo>
                    <a:pt x="31" y="1"/>
                    <a:pt x="31" y="0"/>
                    <a:pt x="32" y="0"/>
                  </a:cubicBezTo>
                  <a:cubicBezTo>
                    <a:pt x="32" y="0"/>
                    <a:pt x="33" y="1"/>
                    <a:pt x="33" y="1"/>
                  </a:cubicBezTo>
                  <a:cubicBezTo>
                    <a:pt x="63" y="20"/>
                    <a:pt x="63" y="20"/>
                    <a:pt x="63" y="20"/>
                  </a:cubicBezTo>
                  <a:cubicBezTo>
                    <a:pt x="63" y="21"/>
                    <a:pt x="64" y="22"/>
                    <a:pt x="64" y="23"/>
                  </a:cubicBezTo>
                  <a:lnTo>
                    <a:pt x="64" y="42"/>
                  </a:lnTo>
                  <a:close/>
                  <a:moveTo>
                    <a:pt x="12" y="32"/>
                  </a:moveTo>
                  <a:cubicBezTo>
                    <a:pt x="5" y="28"/>
                    <a:pt x="5" y="28"/>
                    <a:pt x="5" y="28"/>
                  </a:cubicBezTo>
                  <a:cubicBezTo>
                    <a:pt x="5" y="37"/>
                    <a:pt x="5" y="37"/>
                    <a:pt x="5" y="37"/>
                  </a:cubicBezTo>
                  <a:lnTo>
                    <a:pt x="12" y="32"/>
                  </a:lnTo>
                  <a:close/>
                  <a:moveTo>
                    <a:pt x="29" y="21"/>
                  </a:moveTo>
                  <a:cubicBezTo>
                    <a:pt x="29" y="8"/>
                    <a:pt x="29" y="8"/>
                    <a:pt x="29" y="8"/>
                  </a:cubicBezTo>
                  <a:cubicBezTo>
                    <a:pt x="7" y="23"/>
                    <a:pt x="7" y="23"/>
                    <a:pt x="7" y="23"/>
                  </a:cubicBezTo>
                  <a:cubicBezTo>
                    <a:pt x="17" y="29"/>
                    <a:pt x="17" y="29"/>
                    <a:pt x="17" y="29"/>
                  </a:cubicBezTo>
                  <a:lnTo>
                    <a:pt x="29" y="21"/>
                  </a:lnTo>
                  <a:close/>
                  <a:moveTo>
                    <a:pt x="29" y="56"/>
                  </a:moveTo>
                  <a:cubicBezTo>
                    <a:pt x="29" y="44"/>
                    <a:pt x="29" y="44"/>
                    <a:pt x="29" y="44"/>
                  </a:cubicBezTo>
                  <a:cubicBezTo>
                    <a:pt x="17" y="36"/>
                    <a:pt x="17" y="36"/>
                    <a:pt x="17" y="36"/>
                  </a:cubicBezTo>
                  <a:cubicBezTo>
                    <a:pt x="7" y="42"/>
                    <a:pt x="7" y="42"/>
                    <a:pt x="7" y="42"/>
                  </a:cubicBezTo>
                  <a:lnTo>
                    <a:pt x="29" y="56"/>
                  </a:lnTo>
                  <a:close/>
                  <a:moveTo>
                    <a:pt x="41" y="32"/>
                  </a:moveTo>
                  <a:cubicBezTo>
                    <a:pt x="32" y="26"/>
                    <a:pt x="32" y="26"/>
                    <a:pt x="32" y="26"/>
                  </a:cubicBezTo>
                  <a:cubicBezTo>
                    <a:pt x="22" y="32"/>
                    <a:pt x="22" y="32"/>
                    <a:pt x="22" y="32"/>
                  </a:cubicBezTo>
                  <a:cubicBezTo>
                    <a:pt x="32" y="39"/>
                    <a:pt x="32" y="39"/>
                    <a:pt x="32" y="39"/>
                  </a:cubicBezTo>
                  <a:lnTo>
                    <a:pt x="41" y="32"/>
                  </a:lnTo>
                  <a:close/>
                  <a:moveTo>
                    <a:pt x="56" y="23"/>
                  </a:moveTo>
                  <a:cubicBezTo>
                    <a:pt x="35" y="8"/>
                    <a:pt x="35" y="8"/>
                    <a:pt x="35" y="8"/>
                  </a:cubicBezTo>
                  <a:cubicBezTo>
                    <a:pt x="35" y="21"/>
                    <a:pt x="35" y="21"/>
                    <a:pt x="35" y="21"/>
                  </a:cubicBezTo>
                  <a:cubicBezTo>
                    <a:pt x="46" y="29"/>
                    <a:pt x="46" y="29"/>
                    <a:pt x="46" y="29"/>
                  </a:cubicBezTo>
                  <a:lnTo>
                    <a:pt x="56" y="23"/>
                  </a:lnTo>
                  <a:close/>
                  <a:moveTo>
                    <a:pt x="56" y="42"/>
                  </a:moveTo>
                  <a:cubicBezTo>
                    <a:pt x="46" y="36"/>
                    <a:pt x="46" y="36"/>
                    <a:pt x="46" y="36"/>
                  </a:cubicBezTo>
                  <a:cubicBezTo>
                    <a:pt x="35" y="44"/>
                    <a:pt x="35" y="44"/>
                    <a:pt x="35" y="44"/>
                  </a:cubicBezTo>
                  <a:cubicBezTo>
                    <a:pt x="35" y="56"/>
                    <a:pt x="35" y="56"/>
                    <a:pt x="35" y="56"/>
                  </a:cubicBezTo>
                  <a:lnTo>
                    <a:pt x="56" y="42"/>
                  </a:lnTo>
                  <a:close/>
                  <a:moveTo>
                    <a:pt x="58" y="37"/>
                  </a:moveTo>
                  <a:cubicBezTo>
                    <a:pt x="58" y="28"/>
                    <a:pt x="58" y="28"/>
                    <a:pt x="58" y="28"/>
                  </a:cubicBezTo>
                  <a:cubicBezTo>
                    <a:pt x="51" y="32"/>
                    <a:pt x="51" y="32"/>
                    <a:pt x="51" y="32"/>
                  </a:cubicBezTo>
                  <a:lnTo>
                    <a:pt x="58" y="37"/>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3" name="TextBox 22"/>
          <p:cNvSpPr txBox="1"/>
          <p:nvPr/>
        </p:nvSpPr>
        <p:spPr>
          <a:xfrm>
            <a:off x="8623777" y="5083843"/>
            <a:ext cx="2076076" cy="1267330"/>
          </a:xfrm>
          <a:prstGeom prst="rect">
            <a:avLst/>
          </a:prstGeom>
          <a:noFill/>
        </p:spPr>
        <p:txBody>
          <a:bodyPr wrap="square" lIns="0" tIns="0" rIns="0" bIns="0" rtlCol="0" anchor="t">
            <a:spAutoFit/>
          </a:bodyPr>
          <a:lstStyle/>
          <a:p>
            <a:pPr algn="ctr" defTabSz="1176916">
              <a:spcBef>
                <a:spcPct val="20000"/>
              </a:spcBef>
              <a:defRPr/>
            </a:pPr>
            <a:r>
              <a:rPr lang="en-US" sz="1544"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Title Goes Here </a:t>
            </a:r>
          </a:p>
          <a:p>
            <a:pPr algn="ctr">
              <a:spcBef>
                <a:spcPct val="20000"/>
              </a:spcBef>
              <a:defRPr/>
            </a:pP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a:t>
            </a:r>
            <a:b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of passages lorem ipsum available, but the majority suffered alterationLorem</a:t>
            </a:r>
            <a:b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b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Ipsum available,</a:t>
            </a:r>
          </a:p>
        </p:txBody>
      </p:sp>
      <p:sp>
        <p:nvSpPr>
          <p:cNvPr id="18" name="矩形 17"/>
          <p:cNvSpPr/>
          <p:nvPr/>
        </p:nvSpPr>
        <p:spPr>
          <a:xfrm>
            <a:off x="1061" y="397"/>
            <a:ext cx="12856633" cy="10285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矩形 24"/>
          <p:cNvSpPr/>
          <p:nvPr/>
        </p:nvSpPr>
        <p:spPr>
          <a:xfrm>
            <a:off x="1059" y="397"/>
            <a:ext cx="516916" cy="10285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TextBox 8"/>
          <p:cNvSpPr txBox="1"/>
          <p:nvPr/>
        </p:nvSpPr>
        <p:spPr>
          <a:xfrm>
            <a:off x="857862" y="280083"/>
            <a:ext cx="2092296" cy="369012"/>
          </a:xfrm>
          <a:prstGeom prst="rect">
            <a:avLst/>
          </a:prstGeom>
          <a:noFill/>
        </p:spPr>
        <p:txBody>
          <a:bodyPr wrap="square" lIns="0" tIns="0" rIns="0" bIns="0" rtlCol="0" anchor="ctr">
            <a:spAutoFit/>
          </a:bodyPr>
          <a:lstStyle/>
          <a:p>
            <a:r>
              <a:rPr lang="zh-CN" altLang="en-US" sz="2398" dirty="0">
                <a:solidFill>
                  <a:schemeClr val="bg1"/>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TextBox 8"/>
          <p:cNvSpPr txBox="1"/>
          <p:nvPr/>
        </p:nvSpPr>
        <p:spPr>
          <a:xfrm>
            <a:off x="857862" y="693077"/>
            <a:ext cx="3138790" cy="215123"/>
          </a:xfrm>
          <a:prstGeom prst="rect">
            <a:avLst/>
          </a:prstGeom>
          <a:noFill/>
        </p:spPr>
        <p:txBody>
          <a:bodyPr wrap="square" lIns="0" tIns="0" rIns="0" bIns="0" rtlCol="0" anchor="ctr">
            <a:spAutoFit/>
          </a:bodyPr>
          <a:lstStyle/>
          <a:p>
            <a:r>
              <a:rPr lang="en-US" altLang="zh-CN" sz="1398" dirty="0">
                <a:solidFill>
                  <a:schemeClr val="bg1"/>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矩形 28"/>
          <p:cNvSpPr/>
          <p:nvPr/>
        </p:nvSpPr>
        <p:spPr>
          <a:xfrm>
            <a:off x="1061" y="7097981"/>
            <a:ext cx="12856633" cy="4571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86038575"/>
      </p:ext>
    </p:extLst>
  </p:cSld>
  <p:clrMapOvr>
    <a:masterClrMapping/>
  </p:clrMapOvr>
  <mc:AlternateContent xmlns:mc="http://schemas.openxmlformats.org/markup-compatibility/2006" xmlns:p14="http://schemas.microsoft.com/office/powerpoint/2010/main">
    <mc:Choice Requires="p14">
      <p:transition spd="slow" p14:dur="1200" advTm="2000">
        <p14:prism/>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par>
                          <p:cTn id="8" fill="hold">
                            <p:stCondLst>
                              <p:cond delay="500"/>
                            </p:stCondLst>
                            <p:childTnLst>
                              <p:par>
                                <p:cTn id="9" presetID="22" presetClass="entr" presetSubtype="1" fill="hold" grpId="0" nodeType="after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up)">
                                      <p:cBhvr>
                                        <p:cTn id="11" dur="500"/>
                                        <p:tgtEl>
                                          <p:spTgt spid="20"/>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5"/>
                                        </p:tgtEl>
                                        <p:attrNameLst>
                                          <p:attrName>style.visibility</p:attrName>
                                        </p:attrNameLst>
                                      </p:cBhvr>
                                      <p:to>
                                        <p:strVal val="visible"/>
                                      </p:to>
                                    </p:set>
                                    <p:animEffect transition="in" filter="wipe(left)">
                                      <p:cBhvr>
                                        <p:cTn id="15" dur="500"/>
                                        <p:tgtEl>
                                          <p:spTgt spid="15"/>
                                        </p:tgtEl>
                                      </p:cBhvr>
                                    </p:animEffect>
                                  </p:childTnLst>
                                </p:cTn>
                              </p:par>
                            </p:childTnLst>
                          </p:cTn>
                        </p:par>
                        <p:par>
                          <p:cTn id="16" fill="hold">
                            <p:stCondLst>
                              <p:cond delay="1500"/>
                            </p:stCondLst>
                            <p:childTnLst>
                              <p:par>
                                <p:cTn id="17" presetID="22" presetClass="entr" presetSubtype="1"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up)">
                                      <p:cBhvr>
                                        <p:cTn id="19" dur="500"/>
                                        <p:tgtEl>
                                          <p:spTgt spid="21"/>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24"/>
                                        </p:tgtEl>
                                        <p:attrNameLst>
                                          <p:attrName>style.visibility</p:attrName>
                                        </p:attrNameLst>
                                      </p:cBhvr>
                                      <p:to>
                                        <p:strVal val="visible"/>
                                      </p:to>
                                    </p:set>
                                    <p:animEffect transition="in" filter="wipe(left)">
                                      <p:cBhvr>
                                        <p:cTn id="23" dur="500"/>
                                        <p:tgtEl>
                                          <p:spTgt spid="24"/>
                                        </p:tgtEl>
                                      </p:cBhvr>
                                    </p:animEffect>
                                  </p:childTnLst>
                                </p:cTn>
                              </p:par>
                            </p:childTnLst>
                          </p:cTn>
                        </p:par>
                        <p:par>
                          <p:cTn id="24" fill="hold">
                            <p:stCondLst>
                              <p:cond delay="2500"/>
                            </p:stCondLst>
                            <p:childTnLst>
                              <p:par>
                                <p:cTn id="25" presetID="22" presetClass="entr" presetSubtype="1"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wipe(up)">
                                      <p:cBhvr>
                                        <p:cTn id="27" dur="500"/>
                                        <p:tgtEl>
                                          <p:spTgt spid="22"/>
                                        </p:tgtEl>
                                      </p:cBhvr>
                                    </p:animEffect>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wipe(left)">
                                      <p:cBhvr>
                                        <p:cTn id="31" dur="500"/>
                                        <p:tgtEl>
                                          <p:spTgt spid="19"/>
                                        </p:tgtEl>
                                      </p:cBhvr>
                                    </p:animEffect>
                                  </p:childTnLst>
                                </p:cTn>
                              </p:par>
                            </p:childTnLst>
                          </p:cTn>
                        </p:par>
                        <p:par>
                          <p:cTn id="32" fill="hold">
                            <p:stCondLst>
                              <p:cond delay="3500"/>
                            </p:stCondLst>
                            <p:childTnLst>
                              <p:par>
                                <p:cTn id="33" presetID="22" presetClass="entr" presetSubtype="1" fill="hold" grpId="0" nodeType="afterEffect">
                                  <p:stCondLst>
                                    <p:cond delay="0"/>
                                  </p:stCondLst>
                                  <p:childTnLst>
                                    <p:set>
                                      <p:cBhvr>
                                        <p:cTn id="34" dur="1" fill="hold">
                                          <p:stCondLst>
                                            <p:cond delay="0"/>
                                          </p:stCondLst>
                                        </p:cTn>
                                        <p:tgtEl>
                                          <p:spTgt spid="23"/>
                                        </p:tgtEl>
                                        <p:attrNameLst>
                                          <p:attrName>style.visibility</p:attrName>
                                        </p:attrNameLst>
                                      </p:cBhvr>
                                      <p:to>
                                        <p:strVal val="visible"/>
                                      </p:to>
                                    </p:set>
                                    <p:animEffect transition="in" filter="wipe(up)">
                                      <p:cBhvr>
                                        <p:cTn id="35"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P spid="21" grpId="0"/>
      <p:bldP spid="22" grpId="0"/>
      <p:bldP spid="2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a:off x="1733702" y="882572"/>
            <a:ext cx="3341254" cy="394875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668">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78" name="直接连接符 77"/>
          <p:cNvCxnSpPr/>
          <p:nvPr/>
        </p:nvCxnSpPr>
        <p:spPr>
          <a:xfrm>
            <a:off x="2295870" y="4288501"/>
            <a:ext cx="2216918"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Title 13"/>
          <p:cNvSpPr txBox="1">
            <a:spLocks/>
          </p:cNvSpPr>
          <p:nvPr/>
        </p:nvSpPr>
        <p:spPr>
          <a:xfrm>
            <a:off x="2179411" y="3503702"/>
            <a:ext cx="2449839" cy="519373"/>
          </a:xfrm>
          <a:prstGeom prst="rect">
            <a:avLst/>
          </a:prstGeom>
        </p:spPr>
        <p:txBody>
          <a:bodyPr vert="horz" wrap="square" lIns="0" tIns="0" rIns="0" bIns="0" rtlCol="0" anchor="t" anchorCtr="0">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en-US" sz="3375"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PART</a:t>
            </a:r>
          </a:p>
        </p:txBody>
      </p:sp>
      <p:cxnSp>
        <p:nvCxnSpPr>
          <p:cNvPr id="3" name="直接连接符 2"/>
          <p:cNvCxnSpPr/>
          <p:nvPr/>
        </p:nvCxnSpPr>
        <p:spPr>
          <a:xfrm>
            <a:off x="6360649" y="3687367"/>
            <a:ext cx="0" cy="3526251"/>
          </a:xfrm>
          <a:prstGeom prst="line">
            <a:avLst/>
          </a:prstGeom>
          <a:ln>
            <a:solidFill>
              <a:schemeClr val="accent3"/>
            </a:solidFill>
          </a:ln>
        </p:spPr>
        <p:style>
          <a:lnRef idx="1">
            <a:schemeClr val="accent1"/>
          </a:lnRef>
          <a:fillRef idx="0">
            <a:schemeClr val="accent1"/>
          </a:fillRef>
          <a:effectRef idx="0">
            <a:schemeClr val="accent1"/>
          </a:effectRef>
          <a:fontRef idx="minor">
            <a:schemeClr val="tx1"/>
          </a:fontRef>
        </p:style>
      </p:cxnSp>
      <p:sp>
        <p:nvSpPr>
          <p:cNvPr id="11" name="TextBox 48"/>
          <p:cNvSpPr txBox="1"/>
          <p:nvPr/>
        </p:nvSpPr>
        <p:spPr>
          <a:xfrm>
            <a:off x="7424654" y="3687366"/>
            <a:ext cx="4320243" cy="738536"/>
          </a:xfrm>
          <a:prstGeom prst="rect">
            <a:avLst/>
          </a:prstGeom>
          <a:noFill/>
        </p:spPr>
        <p:txBody>
          <a:bodyPr wrap="square" lIns="0" tIns="0" rIns="0" bIns="0" rtlCol="0">
            <a:spAutoFit/>
          </a:bodyPr>
          <a:lstStyle/>
          <a:p>
            <a:r>
              <a:rPr lang="zh-CN" altLang="en-US" sz="4799"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成功项目展示</a:t>
            </a:r>
            <a:endParaRPr lang="en-GB" altLang="zh-CN" sz="4799"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矩形 259"/>
          <p:cNvSpPr>
            <a:spLocks noChangeArrowheads="1"/>
          </p:cNvSpPr>
          <p:nvPr/>
        </p:nvSpPr>
        <p:spPr bwMode="auto">
          <a:xfrm>
            <a:off x="2141312" y="1294206"/>
            <a:ext cx="2526035" cy="22156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13798" cap="all" spc="300" dirty="0">
                <a:solidFill>
                  <a:schemeClr val="bg1"/>
                </a:solidFill>
                <a:latin typeface="Impact" panose="020B0806030902050204" pitchFamily="34" charset="0"/>
                <a:cs typeface="Arial" panose="020B0604020202020204" pitchFamily="34" charset="0"/>
                <a:sym typeface="Arial" panose="020B0604020202020204" pitchFamily="34" charset="0"/>
              </a:rPr>
              <a:t>03</a:t>
            </a:r>
            <a:endParaRPr lang="zh-CN" altLang="en-US" sz="13798" cap="all" spc="300" dirty="0">
              <a:solidFill>
                <a:schemeClr val="bg1"/>
              </a:solidFill>
              <a:latin typeface="Impact" panose="020B0806030902050204" pitchFamily="34" charset="0"/>
              <a:cs typeface="Arial" panose="020B0604020202020204" pitchFamily="34" charset="0"/>
              <a:sym typeface="Arial" panose="020B0604020202020204" pitchFamily="34" charset="0"/>
            </a:endParaRPr>
          </a:p>
        </p:txBody>
      </p:sp>
      <p:sp>
        <p:nvSpPr>
          <p:cNvPr id="13" name="TextBox 11"/>
          <p:cNvSpPr txBox="1"/>
          <p:nvPr/>
        </p:nvSpPr>
        <p:spPr>
          <a:xfrm>
            <a:off x="7370705" y="4639953"/>
            <a:ext cx="1837346" cy="215315"/>
          </a:xfrm>
          <a:prstGeom prst="rect">
            <a:avLst/>
          </a:prstGeom>
          <a:noFill/>
        </p:spPr>
        <p:txBody>
          <a:bodyPr wrap="square" lIns="0" tIns="0" rIns="0" bIns="0" rtlCol="0">
            <a:spAutoFit/>
          </a:bodyPr>
          <a:lstStyle/>
          <a:p>
            <a:pPr marL="171427" lvl="1" indent="-171427">
              <a:buFont typeface="Arial" panose="020B0604020202020204" pitchFamily="34" charset="0"/>
              <a:buChar char="•"/>
            </a:pPr>
            <a:r>
              <a:rPr lang="zh-CN" altLang="en-US" sz="1399"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399" dirty="0">
              <a:solidFill>
                <a:schemeClr val="accent3"/>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1"/>
          <p:cNvSpPr txBox="1"/>
          <p:nvPr/>
        </p:nvSpPr>
        <p:spPr>
          <a:xfrm>
            <a:off x="9430954" y="4639953"/>
            <a:ext cx="1837346" cy="215315"/>
          </a:xfrm>
          <a:prstGeom prst="rect">
            <a:avLst/>
          </a:prstGeom>
          <a:noFill/>
        </p:spPr>
        <p:txBody>
          <a:bodyPr wrap="square" lIns="0" tIns="0" rIns="0" bIns="0" rtlCol="0">
            <a:spAutoFit/>
          </a:bodyPr>
          <a:lstStyle/>
          <a:p>
            <a:pPr marL="171427" lvl="1" indent="-171427">
              <a:buFont typeface="Arial" panose="020B0604020202020204" pitchFamily="34" charset="0"/>
              <a:buChar char="•"/>
            </a:pPr>
            <a:r>
              <a:rPr lang="zh-CN" altLang="en-US" sz="1399"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399" dirty="0">
              <a:solidFill>
                <a:schemeClr val="accent3"/>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TextBox 11"/>
          <p:cNvSpPr txBox="1"/>
          <p:nvPr/>
        </p:nvSpPr>
        <p:spPr>
          <a:xfrm>
            <a:off x="7370705" y="4950867"/>
            <a:ext cx="1837346" cy="215315"/>
          </a:xfrm>
          <a:prstGeom prst="rect">
            <a:avLst/>
          </a:prstGeom>
          <a:noFill/>
        </p:spPr>
        <p:txBody>
          <a:bodyPr wrap="square" lIns="0" tIns="0" rIns="0" bIns="0" rtlCol="0">
            <a:spAutoFit/>
          </a:bodyPr>
          <a:lstStyle/>
          <a:p>
            <a:pPr marL="171427" lvl="1" indent="-171427">
              <a:buFont typeface="Arial" panose="020B0604020202020204" pitchFamily="34" charset="0"/>
              <a:buChar char="•"/>
            </a:pPr>
            <a:r>
              <a:rPr lang="zh-CN" altLang="en-US" sz="1399"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399" dirty="0">
              <a:solidFill>
                <a:schemeClr val="accent3"/>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TextBox 11"/>
          <p:cNvSpPr txBox="1"/>
          <p:nvPr/>
        </p:nvSpPr>
        <p:spPr>
          <a:xfrm>
            <a:off x="9430954" y="4950867"/>
            <a:ext cx="1837346" cy="215315"/>
          </a:xfrm>
          <a:prstGeom prst="rect">
            <a:avLst/>
          </a:prstGeom>
          <a:noFill/>
        </p:spPr>
        <p:txBody>
          <a:bodyPr wrap="square" lIns="0" tIns="0" rIns="0" bIns="0" rtlCol="0">
            <a:spAutoFit/>
          </a:bodyPr>
          <a:lstStyle/>
          <a:p>
            <a:pPr marL="171427" lvl="1" indent="-171427">
              <a:buFont typeface="Arial" panose="020B0604020202020204" pitchFamily="34" charset="0"/>
              <a:buChar char="•"/>
            </a:pPr>
            <a:r>
              <a:rPr lang="zh-CN" altLang="en-US" sz="1399"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399" dirty="0">
              <a:solidFill>
                <a:schemeClr val="accent3"/>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617664926"/>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12"/>
                                        </p:tgtEl>
                                        <p:attrNameLst>
                                          <p:attrName>style.visibility</p:attrName>
                                        </p:attrNameLst>
                                      </p:cBhvr>
                                      <p:to>
                                        <p:strVal val="visible"/>
                                      </p:to>
                                    </p:set>
                                    <p:anim calcmode="lin" valueType="num">
                                      <p:cBhvr>
                                        <p:cTn id="11"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12"/>
                                        </p:tgtEl>
                                        <p:attrNameLst>
                                          <p:attrName>ppt_y</p:attrName>
                                        </p:attrNameLst>
                                      </p:cBhvr>
                                      <p:tavLst>
                                        <p:tav tm="0">
                                          <p:val>
                                            <p:strVal val="#ppt_y"/>
                                          </p:val>
                                        </p:tav>
                                        <p:tav tm="100000">
                                          <p:val>
                                            <p:strVal val="#ppt_y"/>
                                          </p:val>
                                        </p:tav>
                                      </p:tavLst>
                                    </p:anim>
                                    <p:anim calcmode="lin" valueType="num">
                                      <p:cBhvr>
                                        <p:cTn id="13"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12"/>
                                        </p:tgtEl>
                                      </p:cBhvr>
                                    </p:animEffect>
                                  </p:childTnLst>
                                </p:cTn>
                              </p:par>
                            </p:childTnLst>
                          </p:cTn>
                        </p:par>
                        <p:par>
                          <p:cTn id="16" fill="hold">
                            <p:stCondLst>
                              <p:cond delay="1050"/>
                            </p:stCondLst>
                            <p:childTnLst>
                              <p:par>
                                <p:cTn id="17" presetID="26" presetClass="emph" presetSubtype="0" fill="hold" grpId="1" nodeType="afterEffect">
                                  <p:stCondLst>
                                    <p:cond delay="0"/>
                                  </p:stCondLst>
                                  <p:iterate type="lt">
                                    <p:tmPct val="0"/>
                                  </p:iterate>
                                  <p:childTnLst>
                                    <p:animEffect transition="out" filter="fade">
                                      <p:cBhvr>
                                        <p:cTn id="18" dur="500" tmFilter="0, 0; .2, .5; .8, .5; 1, 0"/>
                                        <p:tgtEl>
                                          <p:spTgt spid="12"/>
                                        </p:tgtEl>
                                      </p:cBhvr>
                                    </p:animEffect>
                                    <p:animScale>
                                      <p:cBhvr>
                                        <p:cTn id="19" dur="250" autoRev="1" fill="hold"/>
                                        <p:tgtEl>
                                          <p:spTgt spid="12"/>
                                        </p:tgtEl>
                                      </p:cBhvr>
                                      <p:by x="105000" y="105000"/>
                                    </p:animScale>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78"/>
                                        </p:tgtEl>
                                        <p:attrNameLst>
                                          <p:attrName>style.visibility</p:attrName>
                                        </p:attrNameLst>
                                      </p:cBhvr>
                                      <p:to>
                                        <p:strVal val="visible"/>
                                      </p:to>
                                    </p:set>
                                    <p:anim calcmode="lin" valueType="num">
                                      <p:cBhvr additive="base">
                                        <p:cTn id="24" dur="500" fill="hold"/>
                                        <p:tgtEl>
                                          <p:spTgt spid="78"/>
                                        </p:tgtEl>
                                        <p:attrNameLst>
                                          <p:attrName>ppt_x</p:attrName>
                                        </p:attrNameLst>
                                      </p:cBhvr>
                                      <p:tavLst>
                                        <p:tav tm="0">
                                          <p:val>
                                            <p:strVal val="#ppt_x"/>
                                          </p:val>
                                        </p:tav>
                                        <p:tav tm="100000">
                                          <p:val>
                                            <p:strVal val="#ppt_x"/>
                                          </p:val>
                                        </p:tav>
                                      </p:tavLst>
                                    </p:anim>
                                    <p:anim calcmode="lin" valueType="num">
                                      <p:cBhvr additive="base">
                                        <p:cTn id="25" dur="500" fill="hold"/>
                                        <p:tgtEl>
                                          <p:spTgt spid="78"/>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additive="base">
                                        <p:cTn id="28" dur="500" fill="hold"/>
                                        <p:tgtEl>
                                          <p:spTgt spid="18"/>
                                        </p:tgtEl>
                                        <p:attrNameLst>
                                          <p:attrName>ppt_x</p:attrName>
                                        </p:attrNameLst>
                                      </p:cBhvr>
                                      <p:tavLst>
                                        <p:tav tm="0">
                                          <p:val>
                                            <p:strVal val="#ppt_x"/>
                                          </p:val>
                                        </p:tav>
                                        <p:tav tm="100000">
                                          <p:val>
                                            <p:strVal val="#ppt_x"/>
                                          </p:val>
                                        </p:tav>
                                      </p:tavLst>
                                    </p:anim>
                                    <p:anim calcmode="lin" valueType="num">
                                      <p:cBhvr additive="base">
                                        <p:cTn id="29"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additive="base">
                                        <p:cTn id="34" dur="500" fill="hold"/>
                                        <p:tgtEl>
                                          <p:spTgt spid="3"/>
                                        </p:tgtEl>
                                        <p:attrNameLst>
                                          <p:attrName>ppt_x</p:attrName>
                                        </p:attrNameLst>
                                      </p:cBhvr>
                                      <p:tavLst>
                                        <p:tav tm="0">
                                          <p:val>
                                            <p:strVal val="#ppt_x"/>
                                          </p:val>
                                        </p:tav>
                                        <p:tav tm="100000">
                                          <p:val>
                                            <p:strVal val="#ppt_x"/>
                                          </p:val>
                                        </p:tav>
                                      </p:tavLst>
                                    </p:anim>
                                    <p:anim calcmode="lin" valueType="num">
                                      <p:cBhvr additive="base">
                                        <p:cTn id="35" dur="500" fill="hold"/>
                                        <p:tgtEl>
                                          <p:spTgt spid="3"/>
                                        </p:tgtEl>
                                        <p:attrNameLst>
                                          <p:attrName>ppt_y</p:attrName>
                                        </p:attrNameLst>
                                      </p:cBhvr>
                                      <p:tavLst>
                                        <p:tav tm="0">
                                          <p:val>
                                            <p:strVal val="1+#ppt_h/2"/>
                                          </p:val>
                                        </p:tav>
                                        <p:tav tm="100000">
                                          <p:val>
                                            <p:strVal val="#ppt_y"/>
                                          </p:val>
                                        </p:tav>
                                      </p:tavLst>
                                    </p:anim>
                                  </p:childTnLst>
                                </p:cTn>
                              </p:par>
                            </p:childTnLst>
                          </p:cTn>
                        </p:par>
                        <p:par>
                          <p:cTn id="36" fill="hold">
                            <p:stCondLst>
                              <p:cond delay="500"/>
                            </p:stCondLst>
                            <p:childTnLst>
                              <p:par>
                                <p:cTn id="37" presetID="22" presetClass="entr" presetSubtype="8" fill="hold" grpId="0" nodeType="afterEffect">
                                  <p:stCondLst>
                                    <p:cond delay="0"/>
                                  </p:stCondLst>
                                  <p:iterate type="lt">
                                    <p:tmPct val="30000"/>
                                  </p:iterate>
                                  <p:childTnLst>
                                    <p:set>
                                      <p:cBhvr>
                                        <p:cTn id="38" dur="1" fill="hold">
                                          <p:stCondLst>
                                            <p:cond delay="0"/>
                                          </p:stCondLst>
                                        </p:cTn>
                                        <p:tgtEl>
                                          <p:spTgt spid="11"/>
                                        </p:tgtEl>
                                        <p:attrNameLst>
                                          <p:attrName>style.visibility</p:attrName>
                                        </p:attrNameLst>
                                      </p:cBhvr>
                                      <p:to>
                                        <p:strVal val="visible"/>
                                      </p:to>
                                    </p:set>
                                    <p:animEffect transition="in" filter="wipe(left)">
                                      <p:cBhvr>
                                        <p:cTn id="39" dur="200"/>
                                        <p:tgtEl>
                                          <p:spTgt spid="11"/>
                                        </p:tgtEl>
                                      </p:cBhvr>
                                    </p:animEffect>
                                  </p:childTnLst>
                                </p:cTn>
                              </p:par>
                              <p:par>
                                <p:cTn id="40" presetID="36" presetClass="emph" presetSubtype="0" fill="hold" grpId="1" nodeType="withEffect">
                                  <p:stCondLst>
                                    <p:cond delay="0"/>
                                  </p:stCondLst>
                                  <p:iterate type="lt">
                                    <p:tmPct val="30000"/>
                                  </p:iterate>
                                  <p:childTnLst>
                                    <p:animScale>
                                      <p:cBhvr>
                                        <p:cTn id="41" dur="50" autoRev="1" fill="hold">
                                          <p:stCondLst>
                                            <p:cond delay="0"/>
                                          </p:stCondLst>
                                        </p:cTn>
                                        <p:tgtEl>
                                          <p:spTgt spid="11"/>
                                        </p:tgtEl>
                                      </p:cBhvr>
                                      <p:to x="80000" y="100000"/>
                                    </p:animScale>
                                    <p:anim by="(#ppt_w*0.10)" calcmode="lin" valueType="num">
                                      <p:cBhvr>
                                        <p:cTn id="42" dur="50" autoRev="1" fill="hold">
                                          <p:stCondLst>
                                            <p:cond delay="0"/>
                                          </p:stCondLst>
                                        </p:cTn>
                                        <p:tgtEl>
                                          <p:spTgt spid="11"/>
                                        </p:tgtEl>
                                        <p:attrNameLst>
                                          <p:attrName>ppt_x</p:attrName>
                                        </p:attrNameLst>
                                      </p:cBhvr>
                                    </p:anim>
                                    <p:anim by="(-#ppt_w*0.10)" calcmode="lin" valueType="num">
                                      <p:cBhvr>
                                        <p:cTn id="43" dur="50" autoRev="1" fill="hold">
                                          <p:stCondLst>
                                            <p:cond delay="0"/>
                                          </p:stCondLst>
                                        </p:cTn>
                                        <p:tgtEl>
                                          <p:spTgt spid="11"/>
                                        </p:tgtEl>
                                        <p:attrNameLst>
                                          <p:attrName>ppt_y</p:attrName>
                                        </p:attrNameLst>
                                      </p:cBhvr>
                                    </p:anim>
                                    <p:animRot by="-480000">
                                      <p:cBhvr>
                                        <p:cTn id="44" dur="50" autoRev="1" fill="hold">
                                          <p:stCondLst>
                                            <p:cond delay="0"/>
                                          </p:stCondLst>
                                        </p:cTn>
                                        <p:tgtEl>
                                          <p:spTgt spid="11"/>
                                        </p:tgtEl>
                                        <p:attrNameLst>
                                          <p:attrName>r</p:attrName>
                                        </p:attrNameLst>
                                      </p:cBhvr>
                                    </p:animRot>
                                  </p:childTnLst>
                                </p:cTn>
                              </p:par>
                            </p:childTnLst>
                          </p:cTn>
                        </p:par>
                        <p:par>
                          <p:cTn id="45" fill="hold">
                            <p:stCondLst>
                              <p:cond delay="1000"/>
                            </p:stCondLst>
                            <p:childTnLst>
                              <p:par>
                                <p:cTn id="46" presetID="12" presetClass="entr" presetSubtype="8" fill="hold" grpId="0" nodeType="after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additive="base">
                                        <p:cTn id="48" dur="500"/>
                                        <p:tgtEl>
                                          <p:spTgt spid="13"/>
                                        </p:tgtEl>
                                        <p:attrNameLst>
                                          <p:attrName>ppt_x</p:attrName>
                                        </p:attrNameLst>
                                      </p:cBhvr>
                                      <p:tavLst>
                                        <p:tav tm="0">
                                          <p:val>
                                            <p:strVal val="#ppt_x-#ppt_w*1.125000"/>
                                          </p:val>
                                        </p:tav>
                                        <p:tav tm="100000">
                                          <p:val>
                                            <p:strVal val="#ppt_x"/>
                                          </p:val>
                                        </p:tav>
                                      </p:tavLst>
                                    </p:anim>
                                    <p:animEffect transition="in" filter="wipe(right)">
                                      <p:cBhvr>
                                        <p:cTn id="49" dur="500"/>
                                        <p:tgtEl>
                                          <p:spTgt spid="13"/>
                                        </p:tgtEl>
                                      </p:cBhvr>
                                    </p:animEffect>
                                  </p:childTnLst>
                                </p:cTn>
                              </p:par>
                            </p:childTnLst>
                          </p:cTn>
                        </p:par>
                        <p:par>
                          <p:cTn id="50" fill="hold">
                            <p:stCondLst>
                              <p:cond delay="1500"/>
                            </p:stCondLst>
                            <p:childTnLst>
                              <p:par>
                                <p:cTn id="51" presetID="12" presetClass="entr" presetSubtype="8" fill="hold" grpId="0" nodeType="after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500"/>
                                        <p:tgtEl>
                                          <p:spTgt spid="14"/>
                                        </p:tgtEl>
                                        <p:attrNameLst>
                                          <p:attrName>ppt_x</p:attrName>
                                        </p:attrNameLst>
                                      </p:cBhvr>
                                      <p:tavLst>
                                        <p:tav tm="0">
                                          <p:val>
                                            <p:strVal val="#ppt_x-#ppt_w*1.125000"/>
                                          </p:val>
                                        </p:tav>
                                        <p:tav tm="100000">
                                          <p:val>
                                            <p:strVal val="#ppt_x"/>
                                          </p:val>
                                        </p:tav>
                                      </p:tavLst>
                                    </p:anim>
                                    <p:animEffect transition="in" filter="wipe(right)">
                                      <p:cBhvr>
                                        <p:cTn id="54" dur="500"/>
                                        <p:tgtEl>
                                          <p:spTgt spid="14"/>
                                        </p:tgtEl>
                                      </p:cBhvr>
                                    </p:animEffect>
                                  </p:childTnLst>
                                </p:cTn>
                              </p:par>
                            </p:childTnLst>
                          </p:cTn>
                        </p:par>
                        <p:par>
                          <p:cTn id="55" fill="hold">
                            <p:stCondLst>
                              <p:cond delay="2000"/>
                            </p:stCondLst>
                            <p:childTnLst>
                              <p:par>
                                <p:cTn id="56" presetID="12" presetClass="entr" presetSubtype="8" fill="hold" grpId="0" nodeType="after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500"/>
                                        <p:tgtEl>
                                          <p:spTgt spid="15"/>
                                        </p:tgtEl>
                                        <p:attrNameLst>
                                          <p:attrName>ppt_x</p:attrName>
                                        </p:attrNameLst>
                                      </p:cBhvr>
                                      <p:tavLst>
                                        <p:tav tm="0">
                                          <p:val>
                                            <p:strVal val="#ppt_x-#ppt_w*1.125000"/>
                                          </p:val>
                                        </p:tav>
                                        <p:tav tm="100000">
                                          <p:val>
                                            <p:strVal val="#ppt_x"/>
                                          </p:val>
                                        </p:tav>
                                      </p:tavLst>
                                    </p:anim>
                                    <p:animEffect transition="in" filter="wipe(right)">
                                      <p:cBhvr>
                                        <p:cTn id="59" dur="500"/>
                                        <p:tgtEl>
                                          <p:spTgt spid="15"/>
                                        </p:tgtEl>
                                      </p:cBhvr>
                                    </p:animEffect>
                                  </p:childTnLst>
                                </p:cTn>
                              </p:par>
                            </p:childTnLst>
                          </p:cTn>
                        </p:par>
                        <p:par>
                          <p:cTn id="60" fill="hold">
                            <p:stCondLst>
                              <p:cond delay="2500"/>
                            </p:stCondLst>
                            <p:childTnLst>
                              <p:par>
                                <p:cTn id="61" presetID="12" presetClass="entr" presetSubtype="8" fill="hold" grpId="0" nodeType="after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500"/>
                                        <p:tgtEl>
                                          <p:spTgt spid="16"/>
                                        </p:tgtEl>
                                        <p:attrNameLst>
                                          <p:attrName>ppt_x</p:attrName>
                                        </p:attrNameLst>
                                      </p:cBhvr>
                                      <p:tavLst>
                                        <p:tav tm="0">
                                          <p:val>
                                            <p:strVal val="#ppt_x-#ppt_w*1.125000"/>
                                          </p:val>
                                        </p:tav>
                                        <p:tav tm="100000">
                                          <p:val>
                                            <p:strVal val="#ppt_x"/>
                                          </p:val>
                                        </p:tav>
                                      </p:tavLst>
                                    </p:anim>
                                    <p:animEffect transition="in" filter="wipe(right)">
                                      <p:cBhvr>
                                        <p:cTn id="6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8" grpId="0"/>
      <p:bldP spid="11" grpId="0"/>
      <p:bldP spid="11" grpId="1"/>
      <p:bldP spid="12" grpId="0"/>
      <p:bldP spid="12" grpId="1"/>
      <p:bldP spid="13" grpId="0"/>
      <p:bldP spid="14" grpId="0"/>
      <p:bldP spid="15" grpId="0"/>
      <p:bldP spid="1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Arc 33"/>
          <p:cNvSpPr/>
          <p:nvPr/>
        </p:nvSpPr>
        <p:spPr>
          <a:xfrm rot="16200000" flipH="1" flipV="1">
            <a:off x="6302378" y="3286734"/>
            <a:ext cx="2095799" cy="2095802"/>
          </a:xfrm>
          <a:prstGeom prst="arc">
            <a:avLst>
              <a:gd name="adj1" fmla="val 10736977"/>
              <a:gd name="adj2" fmla="val 0"/>
            </a:avLst>
          </a:prstGeom>
          <a:ln w="19050">
            <a:solidFill>
              <a:schemeClr val="accent4"/>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5" name="Arc 34"/>
          <p:cNvSpPr/>
          <p:nvPr/>
        </p:nvSpPr>
        <p:spPr>
          <a:xfrm rot="5400000" flipH="1" flipV="1">
            <a:off x="4476443" y="3286732"/>
            <a:ext cx="2095799" cy="2095802"/>
          </a:xfrm>
          <a:prstGeom prst="arc">
            <a:avLst>
              <a:gd name="adj1" fmla="val 10736977"/>
              <a:gd name="adj2" fmla="val 0"/>
            </a:avLst>
          </a:prstGeom>
          <a:ln w="19050">
            <a:solidFill>
              <a:schemeClr val="accent2"/>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3" name="Arc 32"/>
          <p:cNvSpPr/>
          <p:nvPr/>
        </p:nvSpPr>
        <p:spPr>
          <a:xfrm rot="10800000" flipH="1" flipV="1">
            <a:off x="5381476" y="2353915"/>
            <a:ext cx="2095799" cy="2095802"/>
          </a:xfrm>
          <a:prstGeom prst="arc">
            <a:avLst>
              <a:gd name="adj1" fmla="val 10736977"/>
              <a:gd name="adj2" fmla="val 0"/>
            </a:avLst>
          </a:prstGeom>
          <a:ln w="19050">
            <a:solidFill>
              <a:schemeClr val="accent1"/>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2" name="Arc 31"/>
          <p:cNvSpPr/>
          <p:nvPr/>
        </p:nvSpPr>
        <p:spPr>
          <a:xfrm rot="10800000" flipH="1">
            <a:off x="5381477" y="4199700"/>
            <a:ext cx="2095799" cy="2095802"/>
          </a:xfrm>
          <a:prstGeom prst="arc">
            <a:avLst>
              <a:gd name="adj1" fmla="val 10736977"/>
              <a:gd name="adj2" fmla="val 0"/>
            </a:avLst>
          </a:prstGeom>
          <a:ln w="19050">
            <a:solidFill>
              <a:schemeClr val="accent3"/>
            </a:solidFill>
            <a:prstDash val="solid"/>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5" name="Diamond 4"/>
          <p:cNvSpPr/>
          <p:nvPr/>
        </p:nvSpPr>
        <p:spPr>
          <a:xfrm>
            <a:off x="4500669" y="2405927"/>
            <a:ext cx="3857413" cy="3857413"/>
          </a:xfrm>
          <a:prstGeom prst="diamond">
            <a:avLst/>
          </a:prstGeom>
        </p:spPr>
        <p:style>
          <a:lnRef idx="0">
            <a:schemeClr val="accent1">
              <a:hueOff val="0"/>
              <a:satOff val="0"/>
              <a:lumOff val="0"/>
              <a:alphaOff val="0"/>
            </a:schemeClr>
          </a:lnRef>
          <a:fillRef idx="1">
            <a:schemeClr val="accent1">
              <a:tint val="40000"/>
              <a:hueOff val="0"/>
              <a:satOff val="0"/>
              <a:lumOff val="0"/>
              <a:alphaOff val="0"/>
            </a:schemeClr>
          </a:fillRef>
          <a:effectRef idx="0">
            <a:schemeClr val="accent1">
              <a:tint val="40000"/>
              <a:hueOff val="0"/>
              <a:satOff val="0"/>
              <a:lumOff val="0"/>
              <a:alphaOff val="0"/>
            </a:schemeClr>
          </a:effectRef>
          <a:fontRef idx="minor">
            <a:schemeClr val="dk1">
              <a:hueOff val="0"/>
              <a:satOff val="0"/>
              <a:lumOff val="0"/>
              <a:alphaOff val="0"/>
            </a:schemeClr>
          </a:fontRef>
        </p:style>
        <p:txBody>
          <a:bodyPr/>
          <a:lstStyle/>
          <a:p>
            <a:endParaRPr lang="zh-CN" alt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 name="Text Placeholder 3"/>
          <p:cNvSpPr txBox="1">
            <a:spLocks/>
          </p:cNvSpPr>
          <p:nvPr/>
        </p:nvSpPr>
        <p:spPr>
          <a:xfrm>
            <a:off x="8368383" y="3156707"/>
            <a:ext cx="3940491" cy="735779"/>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spcBef>
                <a:spcPct val="20000"/>
              </a:spcBef>
              <a:defRPr/>
            </a:pPr>
            <a:r>
              <a:rPr lang="en-US" sz="1687"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Title Gose Here </a:t>
            </a:r>
            <a:r>
              <a:rPr lang="en-US" sz="1547" dirty="0">
                <a:solidFill>
                  <a:schemeClr val="tx1">
                    <a:lumMod val="75000"/>
                    <a:lumOff val="25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t/>
            </a:r>
            <a:br>
              <a:rPr lang="en-US" sz="1547" dirty="0">
                <a:solidFill>
                  <a:schemeClr val="tx1">
                    <a:lumMod val="75000"/>
                    <a:lumOff val="25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br>
            <a:r>
              <a:rPr lang="en-US" sz="1547"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t>There are many variations of passages but the majority are</a:t>
            </a:r>
            <a:r>
              <a:rPr lang="en-US" sz="154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 many variations of passagbut the </a:t>
            </a:r>
            <a:endParaRPr lang="en-US" sz="1547"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endParaRPr>
          </a:p>
        </p:txBody>
      </p:sp>
      <p:sp>
        <p:nvSpPr>
          <p:cNvPr id="7" name="Text Placeholder 3"/>
          <p:cNvSpPr txBox="1">
            <a:spLocks/>
          </p:cNvSpPr>
          <p:nvPr/>
        </p:nvSpPr>
        <p:spPr>
          <a:xfrm>
            <a:off x="549876" y="3156707"/>
            <a:ext cx="3940491" cy="735779"/>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a:spcBef>
                <a:spcPct val="20000"/>
              </a:spcBef>
              <a:defRPr/>
            </a:pPr>
            <a:r>
              <a:rPr lang="en-US" sz="1687"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Title Gose Here </a:t>
            </a:r>
            <a:r>
              <a:rPr lang="en-US" sz="1547" dirty="0">
                <a:solidFill>
                  <a:schemeClr val="tx1">
                    <a:lumMod val="75000"/>
                    <a:lumOff val="25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t/>
            </a:r>
            <a:br>
              <a:rPr lang="en-US" sz="1547" dirty="0">
                <a:solidFill>
                  <a:schemeClr val="tx1">
                    <a:lumMod val="75000"/>
                    <a:lumOff val="25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br>
            <a:r>
              <a:rPr lang="en-US" sz="1547"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t>There are many variations of passages but the majority are</a:t>
            </a:r>
            <a:r>
              <a:rPr lang="en-US" sz="154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 many variations of passagbut the </a:t>
            </a:r>
            <a:endParaRPr lang="en-US" sz="1547"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endParaRPr>
          </a:p>
        </p:txBody>
      </p:sp>
      <p:sp>
        <p:nvSpPr>
          <p:cNvPr id="8" name="Text Placeholder 3"/>
          <p:cNvSpPr txBox="1">
            <a:spLocks/>
          </p:cNvSpPr>
          <p:nvPr/>
        </p:nvSpPr>
        <p:spPr>
          <a:xfrm>
            <a:off x="8409923" y="4776821"/>
            <a:ext cx="3940491" cy="735779"/>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a:spcBef>
                <a:spcPct val="20000"/>
              </a:spcBef>
              <a:defRPr/>
            </a:pPr>
            <a:r>
              <a:rPr lang="en-US" sz="1687"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Title Gose Here </a:t>
            </a:r>
            <a:r>
              <a:rPr lang="en-US" sz="1547" dirty="0">
                <a:solidFill>
                  <a:schemeClr val="tx1">
                    <a:lumMod val="75000"/>
                    <a:lumOff val="25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t/>
            </a:r>
            <a:br>
              <a:rPr lang="en-US" sz="1547" dirty="0">
                <a:solidFill>
                  <a:schemeClr val="tx1">
                    <a:lumMod val="75000"/>
                    <a:lumOff val="25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br>
            <a:r>
              <a:rPr lang="en-US" sz="1547"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t>There are many variations of passages but the majority are</a:t>
            </a:r>
            <a:r>
              <a:rPr lang="en-US" sz="154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 many variations of passagbut the </a:t>
            </a:r>
            <a:endParaRPr lang="en-US" sz="1547"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endParaRPr>
          </a:p>
        </p:txBody>
      </p:sp>
      <p:sp>
        <p:nvSpPr>
          <p:cNvPr id="9" name="Text Placeholder 3"/>
          <p:cNvSpPr txBox="1">
            <a:spLocks/>
          </p:cNvSpPr>
          <p:nvPr/>
        </p:nvSpPr>
        <p:spPr>
          <a:xfrm>
            <a:off x="508338" y="4776821"/>
            <a:ext cx="3940491" cy="735779"/>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a:spcBef>
                <a:spcPct val="20000"/>
              </a:spcBef>
              <a:defRPr/>
            </a:pPr>
            <a:r>
              <a:rPr lang="en-US" sz="1687"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Title Gose Here </a:t>
            </a:r>
            <a:r>
              <a:rPr lang="en-US" sz="1547" dirty="0">
                <a:solidFill>
                  <a:schemeClr val="accent3"/>
                </a:solidFill>
                <a:latin typeface="Times New Roman" panose="02020603050405020304" pitchFamily="18" charset="0"/>
                <a:ea typeface="微软雅黑" panose="020B0503020204020204" pitchFamily="34" charset="-122"/>
                <a:cs typeface="+mj-cs"/>
                <a:sym typeface="Times New Roman" panose="02020603050405020304" pitchFamily="18" charset="0"/>
              </a:rPr>
              <a:t/>
            </a:r>
            <a:br>
              <a:rPr lang="en-US" sz="1547" dirty="0">
                <a:solidFill>
                  <a:schemeClr val="accent3"/>
                </a:solidFill>
                <a:latin typeface="Times New Roman" panose="02020603050405020304" pitchFamily="18" charset="0"/>
                <a:ea typeface="微软雅黑" panose="020B0503020204020204" pitchFamily="34" charset="-122"/>
                <a:cs typeface="+mj-cs"/>
                <a:sym typeface="Times New Roman" panose="02020603050405020304" pitchFamily="18" charset="0"/>
              </a:rPr>
            </a:br>
            <a:r>
              <a:rPr lang="en-US" sz="1547"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rPr>
              <a:t>There are many variations of passages but the majority are</a:t>
            </a:r>
            <a:r>
              <a:rPr lang="en-US" sz="154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 many variations of passagbut the </a:t>
            </a:r>
            <a:endParaRPr lang="en-US" sz="1547" dirty="0">
              <a:solidFill>
                <a:schemeClr val="tx1">
                  <a:lumMod val="50000"/>
                  <a:lumOff val="50000"/>
                </a:schemeClr>
              </a:solidFill>
              <a:latin typeface="Times New Roman" panose="02020603050405020304" pitchFamily="18" charset="0"/>
              <a:ea typeface="微软雅黑" panose="020B0503020204020204" pitchFamily="34" charset="-122"/>
              <a:cs typeface="+mj-cs"/>
              <a:sym typeface="Times New Roman" panose="02020603050405020304" pitchFamily="18" charset="0"/>
            </a:endParaRPr>
          </a:p>
        </p:txBody>
      </p:sp>
      <p:grpSp>
        <p:nvGrpSpPr>
          <p:cNvPr id="11" name="Group 24"/>
          <p:cNvGrpSpPr/>
          <p:nvPr/>
        </p:nvGrpSpPr>
        <p:grpSpPr>
          <a:xfrm>
            <a:off x="4867123" y="2772381"/>
            <a:ext cx="1504391" cy="1504391"/>
            <a:chOff x="3461004" y="1700112"/>
            <a:chExt cx="1069848" cy="1069848"/>
          </a:xfrm>
        </p:grpSpPr>
        <p:sp>
          <p:nvSpPr>
            <p:cNvPr id="13" name="Rounded Rectangle 12"/>
            <p:cNvSpPr/>
            <p:nvPr/>
          </p:nvSpPr>
          <p:spPr>
            <a:xfrm>
              <a:off x="3461004" y="1700112"/>
              <a:ext cx="1069848" cy="1069848"/>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4" name="Rounded Rectangle 5"/>
            <p:cNvSpPr/>
            <p:nvPr/>
          </p:nvSpPr>
          <p:spPr>
            <a:xfrm>
              <a:off x="3513229" y="1752337"/>
              <a:ext cx="965397" cy="965397"/>
            </a:xfrm>
            <a:prstGeom prst="ellipse">
              <a:avLst/>
            </a:prstGeom>
          </p:spPr>
          <p:style>
            <a:lnRef idx="0">
              <a:scrgbClr r="0" g="0" b="0"/>
            </a:lnRef>
            <a:fillRef idx="0">
              <a:scrgbClr r="0" g="0" b="0"/>
            </a:fillRef>
            <a:effectRef idx="0">
              <a:scrgbClr r="0" g="0" b="0"/>
            </a:effectRef>
            <a:fontRef idx="minor">
              <a:schemeClr val="lt1"/>
            </a:fontRef>
          </p:style>
          <p:txBody>
            <a:bodyPr spcFirstLastPara="0" vert="horz" wrap="square" lIns="208943" tIns="208943" rIns="208943" bIns="208943" numCol="1" spcCol="1270" anchor="ctr" anchorCtr="0">
              <a:noAutofit/>
            </a:bodyPr>
            <a:lstStyle/>
            <a:p>
              <a:pPr algn="ctr" defTabSz="2437718">
                <a:lnSpc>
                  <a:spcPct val="90000"/>
                </a:lnSpc>
                <a:spcAft>
                  <a:spcPct val="35000"/>
                </a:spcAft>
              </a:pPr>
              <a:endParaRPr lang="en-US" sz="5484">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12" name="Freeform 126"/>
          <p:cNvSpPr>
            <a:spLocks/>
          </p:cNvSpPr>
          <p:nvPr/>
        </p:nvSpPr>
        <p:spPr bwMode="auto">
          <a:xfrm>
            <a:off x="5392082" y="3232115"/>
            <a:ext cx="454472" cy="584923"/>
          </a:xfrm>
          <a:custGeom>
            <a:avLst/>
            <a:gdLst/>
            <a:ahLst/>
            <a:cxnLst>
              <a:cxn ang="0">
                <a:pos x="25" y="46"/>
              </a:cxn>
              <a:cxn ang="0">
                <a:pos x="1" y="64"/>
              </a:cxn>
              <a:cxn ang="0">
                <a:pos x="0" y="62"/>
              </a:cxn>
              <a:cxn ang="0">
                <a:pos x="1" y="61"/>
              </a:cxn>
              <a:cxn ang="0">
                <a:pos x="22" y="46"/>
              </a:cxn>
              <a:cxn ang="0">
                <a:pos x="1" y="36"/>
              </a:cxn>
              <a:cxn ang="0">
                <a:pos x="24" y="41"/>
              </a:cxn>
              <a:cxn ang="0">
                <a:pos x="27" y="31"/>
              </a:cxn>
              <a:cxn ang="0">
                <a:pos x="7" y="18"/>
              </a:cxn>
              <a:cxn ang="0">
                <a:pos x="27" y="28"/>
              </a:cxn>
              <a:cxn ang="0">
                <a:pos x="28" y="21"/>
              </a:cxn>
              <a:cxn ang="0">
                <a:pos x="23" y="0"/>
              </a:cxn>
              <a:cxn ang="0">
                <a:pos x="31" y="21"/>
              </a:cxn>
              <a:cxn ang="0">
                <a:pos x="31" y="25"/>
              </a:cxn>
              <a:cxn ang="0">
                <a:pos x="48" y="18"/>
              </a:cxn>
              <a:cxn ang="0">
                <a:pos x="30" y="32"/>
              </a:cxn>
              <a:cxn ang="0">
                <a:pos x="27" y="42"/>
              </a:cxn>
              <a:cxn ang="0">
                <a:pos x="50" y="39"/>
              </a:cxn>
              <a:cxn ang="0">
                <a:pos x="25" y="46"/>
              </a:cxn>
            </a:cxnLst>
            <a:rect l="0" t="0" r="r" b="b"/>
            <a:pathLst>
              <a:path w="50" h="64">
                <a:moveTo>
                  <a:pt x="25" y="46"/>
                </a:moveTo>
                <a:cubicBezTo>
                  <a:pt x="20" y="57"/>
                  <a:pt x="11" y="64"/>
                  <a:pt x="1" y="64"/>
                </a:cubicBezTo>
                <a:cubicBezTo>
                  <a:pt x="0" y="64"/>
                  <a:pt x="0" y="63"/>
                  <a:pt x="0" y="62"/>
                </a:cubicBezTo>
                <a:cubicBezTo>
                  <a:pt x="0" y="61"/>
                  <a:pt x="0" y="61"/>
                  <a:pt x="1" y="61"/>
                </a:cubicBezTo>
                <a:cubicBezTo>
                  <a:pt x="10" y="61"/>
                  <a:pt x="17" y="55"/>
                  <a:pt x="22" y="46"/>
                </a:cubicBezTo>
                <a:cubicBezTo>
                  <a:pt x="17" y="48"/>
                  <a:pt x="6" y="50"/>
                  <a:pt x="1" y="36"/>
                </a:cubicBezTo>
                <a:cubicBezTo>
                  <a:pt x="15" y="30"/>
                  <a:pt x="22" y="37"/>
                  <a:pt x="24" y="41"/>
                </a:cubicBezTo>
                <a:cubicBezTo>
                  <a:pt x="25" y="38"/>
                  <a:pt x="26" y="35"/>
                  <a:pt x="27" y="31"/>
                </a:cubicBezTo>
                <a:cubicBezTo>
                  <a:pt x="27" y="31"/>
                  <a:pt x="9" y="34"/>
                  <a:pt x="7" y="18"/>
                </a:cubicBezTo>
                <a:cubicBezTo>
                  <a:pt x="23" y="12"/>
                  <a:pt x="27" y="28"/>
                  <a:pt x="27" y="28"/>
                </a:cubicBezTo>
                <a:cubicBezTo>
                  <a:pt x="27" y="26"/>
                  <a:pt x="28" y="21"/>
                  <a:pt x="28" y="21"/>
                </a:cubicBezTo>
                <a:cubicBezTo>
                  <a:pt x="28" y="21"/>
                  <a:pt x="14" y="12"/>
                  <a:pt x="23" y="0"/>
                </a:cubicBezTo>
                <a:cubicBezTo>
                  <a:pt x="39" y="5"/>
                  <a:pt x="31" y="21"/>
                  <a:pt x="31" y="21"/>
                </a:cubicBezTo>
                <a:cubicBezTo>
                  <a:pt x="31" y="21"/>
                  <a:pt x="31" y="24"/>
                  <a:pt x="31" y="25"/>
                </a:cubicBezTo>
                <a:cubicBezTo>
                  <a:pt x="31" y="25"/>
                  <a:pt x="37" y="14"/>
                  <a:pt x="48" y="18"/>
                </a:cubicBezTo>
                <a:cubicBezTo>
                  <a:pt x="48" y="35"/>
                  <a:pt x="30" y="32"/>
                  <a:pt x="30" y="32"/>
                </a:cubicBezTo>
                <a:cubicBezTo>
                  <a:pt x="29" y="35"/>
                  <a:pt x="29" y="39"/>
                  <a:pt x="27" y="42"/>
                </a:cubicBezTo>
                <a:cubicBezTo>
                  <a:pt x="27" y="42"/>
                  <a:pt x="38" y="30"/>
                  <a:pt x="50" y="39"/>
                </a:cubicBezTo>
                <a:cubicBezTo>
                  <a:pt x="43" y="57"/>
                  <a:pt x="25" y="46"/>
                  <a:pt x="25" y="46"/>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16" name="Group 27"/>
          <p:cNvGrpSpPr/>
          <p:nvPr/>
        </p:nvGrpSpPr>
        <p:grpSpPr>
          <a:xfrm>
            <a:off x="4867123" y="4392495"/>
            <a:ext cx="1504391" cy="1504391"/>
            <a:chOff x="3461004" y="2852256"/>
            <a:chExt cx="1069848" cy="1069848"/>
          </a:xfrm>
        </p:grpSpPr>
        <p:sp>
          <p:nvSpPr>
            <p:cNvPr id="18" name="Rounded Rectangle 12"/>
            <p:cNvSpPr/>
            <p:nvPr/>
          </p:nvSpPr>
          <p:spPr>
            <a:xfrm>
              <a:off x="3461004" y="2852256"/>
              <a:ext cx="1069848" cy="1069848"/>
            </a:xfrm>
            <a:prstGeom prst="ellipse">
              <a:avLst/>
            </a:prstGeom>
            <a:solidFill>
              <a:schemeClr val="accent3"/>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9" name="Rounded Rectangle 9"/>
            <p:cNvSpPr/>
            <p:nvPr/>
          </p:nvSpPr>
          <p:spPr>
            <a:xfrm>
              <a:off x="3513229" y="2904481"/>
              <a:ext cx="965397" cy="965397"/>
            </a:xfrm>
            <a:prstGeom prst="ellipse">
              <a:avLst/>
            </a:prstGeom>
          </p:spPr>
          <p:style>
            <a:lnRef idx="0">
              <a:scrgbClr r="0" g="0" b="0"/>
            </a:lnRef>
            <a:fillRef idx="0">
              <a:scrgbClr r="0" g="0" b="0"/>
            </a:fillRef>
            <a:effectRef idx="0">
              <a:scrgbClr r="0" g="0" b="0"/>
            </a:effectRef>
            <a:fontRef idx="minor">
              <a:schemeClr val="lt1"/>
            </a:fontRef>
          </p:style>
          <p:txBody>
            <a:bodyPr spcFirstLastPara="0" vert="horz" wrap="square" lIns="208943" tIns="208943" rIns="208943" bIns="208943" numCol="1" spcCol="1270" anchor="ctr" anchorCtr="0">
              <a:noAutofit/>
            </a:bodyPr>
            <a:lstStyle/>
            <a:p>
              <a:pPr algn="ctr" defTabSz="2437718">
                <a:lnSpc>
                  <a:spcPct val="90000"/>
                </a:lnSpc>
                <a:spcAft>
                  <a:spcPct val="35000"/>
                </a:spcAft>
              </a:pPr>
              <a:endParaRPr lang="en-US" sz="5484">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17" name="Freeform 156"/>
          <p:cNvSpPr>
            <a:spLocks noEditPoints="1"/>
          </p:cNvSpPr>
          <p:nvPr/>
        </p:nvSpPr>
        <p:spPr bwMode="auto">
          <a:xfrm>
            <a:off x="5457476" y="4983965"/>
            <a:ext cx="323684" cy="321451"/>
          </a:xfrm>
          <a:custGeom>
            <a:avLst/>
            <a:gdLst/>
            <a:ahLst/>
            <a:cxnLst>
              <a:cxn ang="0">
                <a:pos x="105" y="105"/>
              </a:cxn>
              <a:cxn ang="0">
                <a:pos x="105" y="144"/>
              </a:cxn>
              <a:cxn ang="0">
                <a:pos x="145" y="144"/>
              </a:cxn>
              <a:cxn ang="0">
                <a:pos x="145" y="105"/>
              </a:cxn>
              <a:cxn ang="0">
                <a:pos x="105" y="105"/>
              </a:cxn>
              <a:cxn ang="0">
                <a:pos x="105" y="105"/>
              </a:cxn>
              <a:cxn ang="0">
                <a:pos x="105" y="52"/>
              </a:cxn>
              <a:cxn ang="0">
                <a:pos x="105" y="91"/>
              </a:cxn>
              <a:cxn ang="0">
                <a:pos x="145" y="91"/>
              </a:cxn>
              <a:cxn ang="0">
                <a:pos x="145" y="52"/>
              </a:cxn>
              <a:cxn ang="0">
                <a:pos x="105" y="52"/>
              </a:cxn>
              <a:cxn ang="0">
                <a:pos x="105" y="52"/>
              </a:cxn>
              <a:cxn ang="0">
                <a:pos x="105" y="0"/>
              </a:cxn>
              <a:cxn ang="0">
                <a:pos x="105" y="39"/>
              </a:cxn>
              <a:cxn ang="0">
                <a:pos x="145" y="39"/>
              </a:cxn>
              <a:cxn ang="0">
                <a:pos x="145" y="0"/>
              </a:cxn>
              <a:cxn ang="0">
                <a:pos x="105" y="0"/>
              </a:cxn>
              <a:cxn ang="0">
                <a:pos x="105" y="0"/>
              </a:cxn>
              <a:cxn ang="0">
                <a:pos x="53" y="105"/>
              </a:cxn>
              <a:cxn ang="0">
                <a:pos x="53" y="144"/>
              </a:cxn>
              <a:cxn ang="0">
                <a:pos x="92" y="144"/>
              </a:cxn>
              <a:cxn ang="0">
                <a:pos x="92" y="105"/>
              </a:cxn>
              <a:cxn ang="0">
                <a:pos x="53" y="105"/>
              </a:cxn>
              <a:cxn ang="0">
                <a:pos x="53" y="105"/>
              </a:cxn>
              <a:cxn ang="0">
                <a:pos x="53" y="52"/>
              </a:cxn>
              <a:cxn ang="0">
                <a:pos x="53" y="91"/>
              </a:cxn>
              <a:cxn ang="0">
                <a:pos x="92" y="91"/>
              </a:cxn>
              <a:cxn ang="0">
                <a:pos x="92" y="52"/>
              </a:cxn>
              <a:cxn ang="0">
                <a:pos x="53" y="52"/>
              </a:cxn>
              <a:cxn ang="0">
                <a:pos x="53" y="52"/>
              </a:cxn>
              <a:cxn ang="0">
                <a:pos x="53" y="0"/>
              </a:cxn>
              <a:cxn ang="0">
                <a:pos x="53" y="39"/>
              </a:cxn>
              <a:cxn ang="0">
                <a:pos x="92" y="39"/>
              </a:cxn>
              <a:cxn ang="0">
                <a:pos x="92" y="0"/>
              </a:cxn>
              <a:cxn ang="0">
                <a:pos x="53" y="0"/>
              </a:cxn>
              <a:cxn ang="0">
                <a:pos x="53" y="0"/>
              </a:cxn>
              <a:cxn ang="0">
                <a:pos x="0" y="105"/>
              </a:cxn>
              <a:cxn ang="0">
                <a:pos x="0" y="144"/>
              </a:cxn>
              <a:cxn ang="0">
                <a:pos x="40" y="144"/>
              </a:cxn>
              <a:cxn ang="0">
                <a:pos x="40" y="105"/>
              </a:cxn>
              <a:cxn ang="0">
                <a:pos x="0" y="105"/>
              </a:cxn>
              <a:cxn ang="0">
                <a:pos x="0" y="105"/>
              </a:cxn>
              <a:cxn ang="0">
                <a:pos x="0" y="52"/>
              </a:cxn>
              <a:cxn ang="0">
                <a:pos x="0" y="91"/>
              </a:cxn>
              <a:cxn ang="0">
                <a:pos x="40" y="91"/>
              </a:cxn>
              <a:cxn ang="0">
                <a:pos x="40" y="52"/>
              </a:cxn>
              <a:cxn ang="0">
                <a:pos x="0" y="52"/>
              </a:cxn>
              <a:cxn ang="0">
                <a:pos x="0" y="52"/>
              </a:cxn>
              <a:cxn ang="0">
                <a:pos x="0" y="0"/>
              </a:cxn>
              <a:cxn ang="0">
                <a:pos x="0" y="39"/>
              </a:cxn>
              <a:cxn ang="0">
                <a:pos x="40" y="39"/>
              </a:cxn>
              <a:cxn ang="0">
                <a:pos x="40" y="0"/>
              </a:cxn>
              <a:cxn ang="0">
                <a:pos x="0" y="0"/>
              </a:cxn>
              <a:cxn ang="0">
                <a:pos x="0" y="0"/>
              </a:cxn>
            </a:cxnLst>
            <a:rect l="0" t="0" r="r" b="b"/>
            <a:pathLst>
              <a:path w="145" h="144">
                <a:moveTo>
                  <a:pt x="105" y="105"/>
                </a:moveTo>
                <a:lnTo>
                  <a:pt x="105" y="144"/>
                </a:lnTo>
                <a:lnTo>
                  <a:pt x="145" y="144"/>
                </a:lnTo>
                <a:lnTo>
                  <a:pt x="145" y="105"/>
                </a:lnTo>
                <a:lnTo>
                  <a:pt x="105" y="105"/>
                </a:lnTo>
                <a:lnTo>
                  <a:pt x="105" y="105"/>
                </a:lnTo>
                <a:close/>
                <a:moveTo>
                  <a:pt x="105" y="52"/>
                </a:moveTo>
                <a:lnTo>
                  <a:pt x="105" y="91"/>
                </a:lnTo>
                <a:lnTo>
                  <a:pt x="145" y="91"/>
                </a:lnTo>
                <a:lnTo>
                  <a:pt x="145" y="52"/>
                </a:lnTo>
                <a:lnTo>
                  <a:pt x="105" y="52"/>
                </a:lnTo>
                <a:lnTo>
                  <a:pt x="105" y="52"/>
                </a:lnTo>
                <a:close/>
                <a:moveTo>
                  <a:pt x="105" y="0"/>
                </a:moveTo>
                <a:lnTo>
                  <a:pt x="105" y="39"/>
                </a:lnTo>
                <a:lnTo>
                  <a:pt x="145" y="39"/>
                </a:lnTo>
                <a:lnTo>
                  <a:pt x="145" y="0"/>
                </a:lnTo>
                <a:lnTo>
                  <a:pt x="105" y="0"/>
                </a:lnTo>
                <a:lnTo>
                  <a:pt x="105" y="0"/>
                </a:lnTo>
                <a:close/>
                <a:moveTo>
                  <a:pt x="53" y="105"/>
                </a:moveTo>
                <a:lnTo>
                  <a:pt x="53" y="144"/>
                </a:lnTo>
                <a:lnTo>
                  <a:pt x="92" y="144"/>
                </a:lnTo>
                <a:lnTo>
                  <a:pt x="92" y="105"/>
                </a:lnTo>
                <a:lnTo>
                  <a:pt x="53" y="105"/>
                </a:lnTo>
                <a:lnTo>
                  <a:pt x="53" y="105"/>
                </a:lnTo>
                <a:close/>
                <a:moveTo>
                  <a:pt x="53" y="52"/>
                </a:moveTo>
                <a:lnTo>
                  <a:pt x="53" y="91"/>
                </a:lnTo>
                <a:lnTo>
                  <a:pt x="92" y="91"/>
                </a:lnTo>
                <a:lnTo>
                  <a:pt x="92" y="52"/>
                </a:lnTo>
                <a:lnTo>
                  <a:pt x="53" y="52"/>
                </a:lnTo>
                <a:lnTo>
                  <a:pt x="53" y="52"/>
                </a:lnTo>
                <a:close/>
                <a:moveTo>
                  <a:pt x="53" y="0"/>
                </a:moveTo>
                <a:lnTo>
                  <a:pt x="53" y="39"/>
                </a:lnTo>
                <a:lnTo>
                  <a:pt x="92" y="39"/>
                </a:lnTo>
                <a:lnTo>
                  <a:pt x="92" y="0"/>
                </a:lnTo>
                <a:lnTo>
                  <a:pt x="53" y="0"/>
                </a:lnTo>
                <a:lnTo>
                  <a:pt x="53" y="0"/>
                </a:lnTo>
                <a:close/>
                <a:moveTo>
                  <a:pt x="0" y="105"/>
                </a:moveTo>
                <a:lnTo>
                  <a:pt x="0" y="144"/>
                </a:lnTo>
                <a:lnTo>
                  <a:pt x="40" y="144"/>
                </a:lnTo>
                <a:lnTo>
                  <a:pt x="40" y="105"/>
                </a:lnTo>
                <a:lnTo>
                  <a:pt x="0" y="105"/>
                </a:lnTo>
                <a:lnTo>
                  <a:pt x="0" y="105"/>
                </a:lnTo>
                <a:close/>
                <a:moveTo>
                  <a:pt x="0" y="52"/>
                </a:moveTo>
                <a:lnTo>
                  <a:pt x="0" y="91"/>
                </a:lnTo>
                <a:lnTo>
                  <a:pt x="40" y="91"/>
                </a:lnTo>
                <a:lnTo>
                  <a:pt x="40" y="52"/>
                </a:lnTo>
                <a:lnTo>
                  <a:pt x="0" y="52"/>
                </a:lnTo>
                <a:lnTo>
                  <a:pt x="0" y="52"/>
                </a:lnTo>
                <a:close/>
                <a:moveTo>
                  <a:pt x="0" y="0"/>
                </a:moveTo>
                <a:lnTo>
                  <a:pt x="0" y="39"/>
                </a:lnTo>
                <a:lnTo>
                  <a:pt x="40" y="39"/>
                </a:lnTo>
                <a:lnTo>
                  <a:pt x="40" y="0"/>
                </a:lnTo>
                <a:lnTo>
                  <a:pt x="0" y="0"/>
                </a:lnTo>
                <a:lnTo>
                  <a:pt x="0" y="0"/>
                </a:lnTo>
                <a:close/>
              </a:path>
            </a:pathLst>
          </a:custGeom>
          <a:solidFill>
            <a:schemeClr val="bg2"/>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1" name="Group 25"/>
          <p:cNvGrpSpPr/>
          <p:nvPr/>
        </p:nvGrpSpPr>
        <p:grpSpPr>
          <a:xfrm>
            <a:off x="6487236" y="2772381"/>
            <a:ext cx="1504391" cy="1504391"/>
            <a:chOff x="4613148" y="1700112"/>
            <a:chExt cx="1069848" cy="1069848"/>
          </a:xfrm>
        </p:grpSpPr>
        <p:sp>
          <p:nvSpPr>
            <p:cNvPr id="23" name="Rounded Rectangle 22"/>
            <p:cNvSpPr/>
            <p:nvPr/>
          </p:nvSpPr>
          <p:spPr>
            <a:xfrm>
              <a:off x="4613148" y="1700112"/>
              <a:ext cx="1069848" cy="1069848"/>
            </a:xfrm>
            <a:prstGeom prst="ellipse">
              <a:avLst/>
            </a:prstGeom>
            <a:solidFill>
              <a:schemeClr val="accent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4" name="Rounded Rectangle 7"/>
            <p:cNvSpPr/>
            <p:nvPr/>
          </p:nvSpPr>
          <p:spPr>
            <a:xfrm>
              <a:off x="4665373" y="1752337"/>
              <a:ext cx="965397" cy="965397"/>
            </a:xfrm>
            <a:prstGeom prst="ellipse">
              <a:avLst/>
            </a:prstGeom>
          </p:spPr>
          <p:style>
            <a:lnRef idx="0">
              <a:scrgbClr r="0" g="0" b="0"/>
            </a:lnRef>
            <a:fillRef idx="0">
              <a:scrgbClr r="0" g="0" b="0"/>
            </a:fillRef>
            <a:effectRef idx="0">
              <a:scrgbClr r="0" g="0" b="0"/>
            </a:effectRef>
            <a:fontRef idx="minor">
              <a:schemeClr val="lt1"/>
            </a:fontRef>
          </p:style>
          <p:txBody>
            <a:bodyPr spcFirstLastPara="0" vert="horz" wrap="square" lIns="208943" tIns="208943" rIns="208943" bIns="208943" numCol="1" spcCol="1270" anchor="ctr" anchorCtr="0">
              <a:noAutofit/>
            </a:bodyPr>
            <a:lstStyle/>
            <a:p>
              <a:pPr algn="ctr" defTabSz="2437718">
                <a:lnSpc>
                  <a:spcPct val="90000"/>
                </a:lnSpc>
                <a:spcAft>
                  <a:spcPct val="35000"/>
                </a:spcAft>
              </a:pPr>
              <a:endParaRPr lang="en-US" sz="5484">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2" name="Freeform 167"/>
          <p:cNvSpPr>
            <a:spLocks noEditPoints="1"/>
          </p:cNvSpPr>
          <p:nvPr/>
        </p:nvSpPr>
        <p:spPr bwMode="auto">
          <a:xfrm>
            <a:off x="7028479" y="3372780"/>
            <a:ext cx="421905" cy="303593"/>
          </a:xfrm>
          <a:custGeom>
            <a:avLst/>
            <a:gdLst/>
            <a:ahLst/>
            <a:cxnLst>
              <a:cxn ang="0">
                <a:pos x="292" y="130"/>
              </a:cxn>
              <a:cxn ang="0">
                <a:pos x="112" y="130"/>
              </a:cxn>
              <a:cxn ang="0">
                <a:pos x="93" y="112"/>
              </a:cxn>
              <a:cxn ang="0">
                <a:pos x="112" y="93"/>
              </a:cxn>
              <a:cxn ang="0">
                <a:pos x="292" y="93"/>
              </a:cxn>
              <a:cxn ang="0">
                <a:pos x="311" y="112"/>
              </a:cxn>
              <a:cxn ang="0">
                <a:pos x="292" y="130"/>
              </a:cxn>
              <a:cxn ang="0">
                <a:pos x="292" y="37"/>
              </a:cxn>
              <a:cxn ang="0">
                <a:pos x="112" y="37"/>
              </a:cxn>
              <a:cxn ang="0">
                <a:pos x="93" y="19"/>
              </a:cxn>
              <a:cxn ang="0">
                <a:pos x="112" y="0"/>
              </a:cxn>
              <a:cxn ang="0">
                <a:pos x="292" y="0"/>
              </a:cxn>
              <a:cxn ang="0">
                <a:pos x="311" y="19"/>
              </a:cxn>
              <a:cxn ang="0">
                <a:pos x="292" y="37"/>
              </a:cxn>
              <a:cxn ang="0">
                <a:pos x="25" y="224"/>
              </a:cxn>
              <a:cxn ang="0">
                <a:pos x="13" y="224"/>
              </a:cxn>
              <a:cxn ang="0">
                <a:pos x="0" y="211"/>
              </a:cxn>
              <a:cxn ang="0">
                <a:pos x="0" y="199"/>
              </a:cxn>
              <a:cxn ang="0">
                <a:pos x="13" y="186"/>
              </a:cxn>
              <a:cxn ang="0">
                <a:pos x="25" y="186"/>
              </a:cxn>
              <a:cxn ang="0">
                <a:pos x="38" y="199"/>
              </a:cxn>
              <a:cxn ang="0">
                <a:pos x="38" y="211"/>
              </a:cxn>
              <a:cxn ang="0">
                <a:pos x="25" y="224"/>
              </a:cxn>
              <a:cxn ang="0">
                <a:pos x="25" y="130"/>
              </a:cxn>
              <a:cxn ang="0">
                <a:pos x="13" y="130"/>
              </a:cxn>
              <a:cxn ang="0">
                <a:pos x="0" y="118"/>
              </a:cxn>
              <a:cxn ang="0">
                <a:pos x="0" y="106"/>
              </a:cxn>
              <a:cxn ang="0">
                <a:pos x="13" y="93"/>
              </a:cxn>
              <a:cxn ang="0">
                <a:pos x="25" y="93"/>
              </a:cxn>
              <a:cxn ang="0">
                <a:pos x="38" y="106"/>
              </a:cxn>
              <a:cxn ang="0">
                <a:pos x="38" y="118"/>
              </a:cxn>
              <a:cxn ang="0">
                <a:pos x="25" y="130"/>
              </a:cxn>
              <a:cxn ang="0">
                <a:pos x="25" y="37"/>
              </a:cxn>
              <a:cxn ang="0">
                <a:pos x="13" y="37"/>
              </a:cxn>
              <a:cxn ang="0">
                <a:pos x="0" y="25"/>
              </a:cxn>
              <a:cxn ang="0">
                <a:pos x="0" y="12"/>
              </a:cxn>
              <a:cxn ang="0">
                <a:pos x="13" y="0"/>
              </a:cxn>
              <a:cxn ang="0">
                <a:pos x="25" y="0"/>
              </a:cxn>
              <a:cxn ang="0">
                <a:pos x="38" y="12"/>
              </a:cxn>
              <a:cxn ang="0">
                <a:pos x="38" y="25"/>
              </a:cxn>
              <a:cxn ang="0">
                <a:pos x="25" y="37"/>
              </a:cxn>
              <a:cxn ang="0">
                <a:pos x="112" y="186"/>
              </a:cxn>
              <a:cxn ang="0">
                <a:pos x="292" y="186"/>
              </a:cxn>
              <a:cxn ang="0">
                <a:pos x="311" y="205"/>
              </a:cxn>
              <a:cxn ang="0">
                <a:pos x="292" y="224"/>
              </a:cxn>
              <a:cxn ang="0">
                <a:pos x="112" y="224"/>
              </a:cxn>
              <a:cxn ang="0">
                <a:pos x="93" y="205"/>
              </a:cxn>
              <a:cxn ang="0">
                <a:pos x="112" y="186"/>
              </a:cxn>
            </a:cxnLst>
            <a:rect l="0" t="0" r="r" b="b"/>
            <a:pathLst>
              <a:path w="311" h="224">
                <a:moveTo>
                  <a:pt x="292" y="130"/>
                </a:moveTo>
                <a:cubicBezTo>
                  <a:pt x="112" y="130"/>
                  <a:pt x="112" y="130"/>
                  <a:pt x="112" y="130"/>
                </a:cubicBezTo>
                <a:cubicBezTo>
                  <a:pt x="103" y="130"/>
                  <a:pt x="93" y="121"/>
                  <a:pt x="93" y="112"/>
                </a:cubicBezTo>
                <a:cubicBezTo>
                  <a:pt x="93" y="103"/>
                  <a:pt x="103" y="93"/>
                  <a:pt x="112" y="93"/>
                </a:cubicBezTo>
                <a:cubicBezTo>
                  <a:pt x="292" y="93"/>
                  <a:pt x="292" y="93"/>
                  <a:pt x="292" y="93"/>
                </a:cubicBezTo>
                <a:cubicBezTo>
                  <a:pt x="301" y="93"/>
                  <a:pt x="311" y="103"/>
                  <a:pt x="311" y="112"/>
                </a:cubicBezTo>
                <a:cubicBezTo>
                  <a:pt x="311" y="121"/>
                  <a:pt x="301" y="130"/>
                  <a:pt x="292" y="130"/>
                </a:cubicBezTo>
                <a:close/>
                <a:moveTo>
                  <a:pt x="292" y="37"/>
                </a:moveTo>
                <a:cubicBezTo>
                  <a:pt x="112" y="37"/>
                  <a:pt x="112" y="37"/>
                  <a:pt x="112" y="37"/>
                </a:cubicBezTo>
                <a:cubicBezTo>
                  <a:pt x="103" y="37"/>
                  <a:pt x="93" y="28"/>
                  <a:pt x="93" y="19"/>
                </a:cubicBezTo>
                <a:cubicBezTo>
                  <a:pt x="93" y="10"/>
                  <a:pt x="103" y="0"/>
                  <a:pt x="112" y="0"/>
                </a:cubicBezTo>
                <a:cubicBezTo>
                  <a:pt x="292" y="0"/>
                  <a:pt x="292" y="0"/>
                  <a:pt x="292" y="0"/>
                </a:cubicBezTo>
                <a:cubicBezTo>
                  <a:pt x="301" y="0"/>
                  <a:pt x="311" y="10"/>
                  <a:pt x="311" y="19"/>
                </a:cubicBezTo>
                <a:cubicBezTo>
                  <a:pt x="311" y="28"/>
                  <a:pt x="301" y="37"/>
                  <a:pt x="292" y="37"/>
                </a:cubicBezTo>
                <a:close/>
                <a:moveTo>
                  <a:pt x="25" y="224"/>
                </a:moveTo>
                <a:cubicBezTo>
                  <a:pt x="13" y="224"/>
                  <a:pt x="13" y="224"/>
                  <a:pt x="13" y="224"/>
                </a:cubicBezTo>
                <a:cubicBezTo>
                  <a:pt x="3" y="224"/>
                  <a:pt x="0" y="220"/>
                  <a:pt x="0" y="211"/>
                </a:cubicBezTo>
                <a:cubicBezTo>
                  <a:pt x="0" y="199"/>
                  <a:pt x="0" y="199"/>
                  <a:pt x="0" y="199"/>
                </a:cubicBezTo>
                <a:cubicBezTo>
                  <a:pt x="0" y="190"/>
                  <a:pt x="3" y="186"/>
                  <a:pt x="13" y="186"/>
                </a:cubicBezTo>
                <a:cubicBezTo>
                  <a:pt x="25" y="186"/>
                  <a:pt x="25" y="186"/>
                  <a:pt x="25" y="186"/>
                </a:cubicBezTo>
                <a:cubicBezTo>
                  <a:pt x="34" y="186"/>
                  <a:pt x="38" y="190"/>
                  <a:pt x="38" y="199"/>
                </a:cubicBezTo>
                <a:cubicBezTo>
                  <a:pt x="38" y="211"/>
                  <a:pt x="38" y="211"/>
                  <a:pt x="38" y="211"/>
                </a:cubicBezTo>
                <a:cubicBezTo>
                  <a:pt x="38" y="220"/>
                  <a:pt x="34" y="224"/>
                  <a:pt x="25" y="224"/>
                </a:cubicBezTo>
                <a:close/>
                <a:moveTo>
                  <a:pt x="25" y="130"/>
                </a:moveTo>
                <a:cubicBezTo>
                  <a:pt x="13" y="130"/>
                  <a:pt x="13" y="130"/>
                  <a:pt x="13" y="130"/>
                </a:cubicBezTo>
                <a:cubicBezTo>
                  <a:pt x="3" y="130"/>
                  <a:pt x="0" y="127"/>
                  <a:pt x="0" y="118"/>
                </a:cubicBezTo>
                <a:cubicBezTo>
                  <a:pt x="0" y="106"/>
                  <a:pt x="0" y="106"/>
                  <a:pt x="0" y="106"/>
                </a:cubicBezTo>
                <a:cubicBezTo>
                  <a:pt x="0" y="97"/>
                  <a:pt x="3" y="93"/>
                  <a:pt x="13" y="93"/>
                </a:cubicBezTo>
                <a:cubicBezTo>
                  <a:pt x="25" y="93"/>
                  <a:pt x="25" y="93"/>
                  <a:pt x="25" y="93"/>
                </a:cubicBezTo>
                <a:cubicBezTo>
                  <a:pt x="34" y="93"/>
                  <a:pt x="38" y="97"/>
                  <a:pt x="38" y="106"/>
                </a:cubicBezTo>
                <a:cubicBezTo>
                  <a:pt x="38" y="118"/>
                  <a:pt x="38" y="118"/>
                  <a:pt x="38" y="118"/>
                </a:cubicBezTo>
                <a:cubicBezTo>
                  <a:pt x="38" y="127"/>
                  <a:pt x="34" y="130"/>
                  <a:pt x="25" y="130"/>
                </a:cubicBezTo>
                <a:close/>
                <a:moveTo>
                  <a:pt x="25" y="37"/>
                </a:moveTo>
                <a:cubicBezTo>
                  <a:pt x="13" y="37"/>
                  <a:pt x="13" y="37"/>
                  <a:pt x="13" y="37"/>
                </a:cubicBezTo>
                <a:cubicBezTo>
                  <a:pt x="3" y="37"/>
                  <a:pt x="0" y="34"/>
                  <a:pt x="0" y="25"/>
                </a:cubicBezTo>
                <a:cubicBezTo>
                  <a:pt x="0" y="12"/>
                  <a:pt x="0" y="12"/>
                  <a:pt x="0" y="12"/>
                </a:cubicBezTo>
                <a:cubicBezTo>
                  <a:pt x="0" y="3"/>
                  <a:pt x="3" y="0"/>
                  <a:pt x="13" y="0"/>
                </a:cubicBezTo>
                <a:cubicBezTo>
                  <a:pt x="25" y="0"/>
                  <a:pt x="25" y="0"/>
                  <a:pt x="25" y="0"/>
                </a:cubicBezTo>
                <a:cubicBezTo>
                  <a:pt x="34" y="0"/>
                  <a:pt x="38" y="3"/>
                  <a:pt x="38" y="12"/>
                </a:cubicBezTo>
                <a:cubicBezTo>
                  <a:pt x="38" y="25"/>
                  <a:pt x="38" y="25"/>
                  <a:pt x="38" y="25"/>
                </a:cubicBezTo>
                <a:cubicBezTo>
                  <a:pt x="38" y="34"/>
                  <a:pt x="34" y="37"/>
                  <a:pt x="25" y="37"/>
                </a:cubicBezTo>
                <a:close/>
                <a:moveTo>
                  <a:pt x="112" y="186"/>
                </a:moveTo>
                <a:cubicBezTo>
                  <a:pt x="292" y="186"/>
                  <a:pt x="292" y="186"/>
                  <a:pt x="292" y="186"/>
                </a:cubicBezTo>
                <a:cubicBezTo>
                  <a:pt x="301" y="186"/>
                  <a:pt x="311" y="196"/>
                  <a:pt x="311" y="205"/>
                </a:cubicBezTo>
                <a:cubicBezTo>
                  <a:pt x="311" y="214"/>
                  <a:pt x="301" y="224"/>
                  <a:pt x="292" y="224"/>
                </a:cubicBezTo>
                <a:cubicBezTo>
                  <a:pt x="112" y="224"/>
                  <a:pt x="112" y="224"/>
                  <a:pt x="112" y="224"/>
                </a:cubicBezTo>
                <a:cubicBezTo>
                  <a:pt x="103" y="224"/>
                  <a:pt x="93" y="214"/>
                  <a:pt x="93" y="205"/>
                </a:cubicBezTo>
                <a:cubicBezTo>
                  <a:pt x="93" y="196"/>
                  <a:pt x="103" y="186"/>
                  <a:pt x="112" y="186"/>
                </a:cubicBezTo>
                <a:close/>
              </a:path>
            </a:pathLst>
          </a:custGeom>
          <a:solidFill>
            <a:schemeClr val="bg2"/>
          </a:solidFill>
          <a:ln w="9525">
            <a:noFill/>
            <a:round/>
            <a:headEnd/>
            <a:tailEnd/>
          </a:ln>
        </p:spPr>
        <p:txBody>
          <a:bodyPr vert="horz" wrap="square" lIns="128580" tIns="64290" rIns="128580" bIns="64290" numCol="1" anchor="t" anchorCtr="0" compatLnSpc="1">
            <a:prstTxWarp prst="textNoShape">
              <a:avLst/>
            </a:prstTxWarp>
          </a:bodyPr>
          <a:lstStyle/>
          <a:p>
            <a:endParaRPr lang="en-US">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6" name="Group 26"/>
          <p:cNvGrpSpPr/>
          <p:nvPr/>
        </p:nvGrpSpPr>
        <p:grpSpPr>
          <a:xfrm>
            <a:off x="6487236" y="4392495"/>
            <a:ext cx="1504391" cy="1504391"/>
            <a:chOff x="4613148" y="2852256"/>
            <a:chExt cx="1069848" cy="1069848"/>
          </a:xfrm>
        </p:grpSpPr>
        <p:sp>
          <p:nvSpPr>
            <p:cNvPr id="28" name="Rounded Rectangle 27"/>
            <p:cNvSpPr/>
            <p:nvPr/>
          </p:nvSpPr>
          <p:spPr>
            <a:xfrm>
              <a:off x="4613148" y="2852256"/>
              <a:ext cx="1069848" cy="1069848"/>
            </a:xfrm>
            <a:prstGeom prst="ellipse">
              <a:avLst/>
            </a:prstGeom>
            <a:solidFill>
              <a:schemeClr val="accent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9" name="Rounded Rectangle 11"/>
            <p:cNvSpPr/>
            <p:nvPr/>
          </p:nvSpPr>
          <p:spPr>
            <a:xfrm>
              <a:off x="4665373" y="2904481"/>
              <a:ext cx="965397" cy="965397"/>
            </a:xfrm>
            <a:prstGeom prst="ellipse">
              <a:avLst/>
            </a:prstGeom>
          </p:spPr>
          <p:style>
            <a:lnRef idx="0">
              <a:scrgbClr r="0" g="0" b="0"/>
            </a:lnRef>
            <a:fillRef idx="0">
              <a:scrgbClr r="0" g="0" b="0"/>
            </a:fillRef>
            <a:effectRef idx="0">
              <a:scrgbClr r="0" g="0" b="0"/>
            </a:effectRef>
            <a:fontRef idx="minor">
              <a:schemeClr val="lt1"/>
            </a:fontRef>
          </p:style>
          <p:txBody>
            <a:bodyPr spcFirstLastPara="0" vert="horz" wrap="square" lIns="208943" tIns="208943" rIns="208943" bIns="208943" numCol="1" spcCol="1270" anchor="ctr" anchorCtr="0">
              <a:noAutofit/>
            </a:bodyPr>
            <a:lstStyle/>
            <a:p>
              <a:pPr algn="ctr" defTabSz="2437718">
                <a:lnSpc>
                  <a:spcPct val="90000"/>
                </a:lnSpc>
                <a:spcAft>
                  <a:spcPct val="35000"/>
                </a:spcAft>
              </a:pPr>
              <a:endParaRPr lang="en-US" sz="5484">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7" name="Freeform 56"/>
          <p:cNvSpPr>
            <a:spLocks noEditPoints="1"/>
          </p:cNvSpPr>
          <p:nvPr/>
        </p:nvSpPr>
        <p:spPr bwMode="auto">
          <a:xfrm>
            <a:off x="7011737" y="4916996"/>
            <a:ext cx="455389" cy="455389"/>
          </a:xfrm>
          <a:custGeom>
            <a:avLst/>
            <a:gdLst/>
            <a:ahLst/>
            <a:cxnLst>
              <a:cxn ang="0">
                <a:pos x="64" y="42"/>
              </a:cxn>
              <a:cxn ang="0">
                <a:pos x="63" y="44"/>
              </a:cxn>
              <a:cxn ang="0">
                <a:pos x="33" y="64"/>
              </a:cxn>
              <a:cxn ang="0">
                <a:pos x="32" y="64"/>
              </a:cxn>
              <a:cxn ang="0">
                <a:pos x="30" y="64"/>
              </a:cxn>
              <a:cxn ang="0">
                <a:pos x="1" y="44"/>
              </a:cxn>
              <a:cxn ang="0">
                <a:pos x="0" y="42"/>
              </a:cxn>
              <a:cxn ang="0">
                <a:pos x="0" y="23"/>
              </a:cxn>
              <a:cxn ang="0">
                <a:pos x="1" y="20"/>
              </a:cxn>
              <a:cxn ang="0">
                <a:pos x="30" y="1"/>
              </a:cxn>
              <a:cxn ang="0">
                <a:pos x="32" y="0"/>
              </a:cxn>
              <a:cxn ang="0">
                <a:pos x="33" y="1"/>
              </a:cxn>
              <a:cxn ang="0">
                <a:pos x="63" y="20"/>
              </a:cxn>
              <a:cxn ang="0">
                <a:pos x="64" y="23"/>
              </a:cxn>
              <a:cxn ang="0">
                <a:pos x="64" y="42"/>
              </a:cxn>
              <a:cxn ang="0">
                <a:pos x="12" y="32"/>
              </a:cxn>
              <a:cxn ang="0">
                <a:pos x="5" y="28"/>
              </a:cxn>
              <a:cxn ang="0">
                <a:pos x="5" y="37"/>
              </a:cxn>
              <a:cxn ang="0">
                <a:pos x="12" y="32"/>
              </a:cxn>
              <a:cxn ang="0">
                <a:pos x="29" y="21"/>
              </a:cxn>
              <a:cxn ang="0">
                <a:pos x="29" y="8"/>
              </a:cxn>
              <a:cxn ang="0">
                <a:pos x="7" y="23"/>
              </a:cxn>
              <a:cxn ang="0">
                <a:pos x="17" y="29"/>
              </a:cxn>
              <a:cxn ang="0">
                <a:pos x="29" y="21"/>
              </a:cxn>
              <a:cxn ang="0">
                <a:pos x="29" y="56"/>
              </a:cxn>
              <a:cxn ang="0">
                <a:pos x="29" y="44"/>
              </a:cxn>
              <a:cxn ang="0">
                <a:pos x="17" y="36"/>
              </a:cxn>
              <a:cxn ang="0">
                <a:pos x="7" y="42"/>
              </a:cxn>
              <a:cxn ang="0">
                <a:pos x="29" y="56"/>
              </a:cxn>
              <a:cxn ang="0">
                <a:pos x="41" y="32"/>
              </a:cxn>
              <a:cxn ang="0">
                <a:pos x="32" y="26"/>
              </a:cxn>
              <a:cxn ang="0">
                <a:pos x="22" y="32"/>
              </a:cxn>
              <a:cxn ang="0">
                <a:pos x="32" y="39"/>
              </a:cxn>
              <a:cxn ang="0">
                <a:pos x="41" y="32"/>
              </a:cxn>
              <a:cxn ang="0">
                <a:pos x="56" y="23"/>
              </a:cxn>
              <a:cxn ang="0">
                <a:pos x="35" y="8"/>
              </a:cxn>
              <a:cxn ang="0">
                <a:pos x="35" y="21"/>
              </a:cxn>
              <a:cxn ang="0">
                <a:pos x="46" y="29"/>
              </a:cxn>
              <a:cxn ang="0">
                <a:pos x="56" y="23"/>
              </a:cxn>
              <a:cxn ang="0">
                <a:pos x="56" y="42"/>
              </a:cxn>
              <a:cxn ang="0">
                <a:pos x="46" y="36"/>
              </a:cxn>
              <a:cxn ang="0">
                <a:pos x="35" y="44"/>
              </a:cxn>
              <a:cxn ang="0">
                <a:pos x="35" y="56"/>
              </a:cxn>
              <a:cxn ang="0">
                <a:pos x="56" y="42"/>
              </a:cxn>
              <a:cxn ang="0">
                <a:pos x="58" y="37"/>
              </a:cxn>
              <a:cxn ang="0">
                <a:pos x="58" y="28"/>
              </a:cxn>
              <a:cxn ang="0">
                <a:pos x="51" y="32"/>
              </a:cxn>
              <a:cxn ang="0">
                <a:pos x="58" y="37"/>
              </a:cxn>
            </a:cxnLst>
            <a:rect l="0" t="0" r="r" b="b"/>
            <a:pathLst>
              <a:path w="64" h="64">
                <a:moveTo>
                  <a:pt x="64" y="42"/>
                </a:moveTo>
                <a:cubicBezTo>
                  <a:pt x="64" y="43"/>
                  <a:pt x="63" y="44"/>
                  <a:pt x="63" y="44"/>
                </a:cubicBezTo>
                <a:cubicBezTo>
                  <a:pt x="33" y="64"/>
                  <a:pt x="33" y="64"/>
                  <a:pt x="33" y="64"/>
                </a:cubicBezTo>
                <a:cubicBezTo>
                  <a:pt x="33" y="64"/>
                  <a:pt x="32" y="64"/>
                  <a:pt x="32" y="64"/>
                </a:cubicBezTo>
                <a:cubicBezTo>
                  <a:pt x="31" y="64"/>
                  <a:pt x="31" y="64"/>
                  <a:pt x="30" y="64"/>
                </a:cubicBezTo>
                <a:cubicBezTo>
                  <a:pt x="1" y="44"/>
                  <a:pt x="1" y="44"/>
                  <a:pt x="1" y="44"/>
                </a:cubicBezTo>
                <a:cubicBezTo>
                  <a:pt x="0" y="44"/>
                  <a:pt x="0" y="43"/>
                  <a:pt x="0" y="42"/>
                </a:cubicBezTo>
                <a:cubicBezTo>
                  <a:pt x="0" y="23"/>
                  <a:pt x="0" y="23"/>
                  <a:pt x="0" y="23"/>
                </a:cubicBezTo>
                <a:cubicBezTo>
                  <a:pt x="0" y="22"/>
                  <a:pt x="0" y="21"/>
                  <a:pt x="1" y="20"/>
                </a:cubicBezTo>
                <a:cubicBezTo>
                  <a:pt x="30" y="1"/>
                  <a:pt x="30" y="1"/>
                  <a:pt x="30" y="1"/>
                </a:cubicBezTo>
                <a:cubicBezTo>
                  <a:pt x="31" y="1"/>
                  <a:pt x="31" y="0"/>
                  <a:pt x="32" y="0"/>
                </a:cubicBezTo>
                <a:cubicBezTo>
                  <a:pt x="32" y="0"/>
                  <a:pt x="33" y="1"/>
                  <a:pt x="33" y="1"/>
                </a:cubicBezTo>
                <a:cubicBezTo>
                  <a:pt x="63" y="20"/>
                  <a:pt x="63" y="20"/>
                  <a:pt x="63" y="20"/>
                </a:cubicBezTo>
                <a:cubicBezTo>
                  <a:pt x="63" y="21"/>
                  <a:pt x="64" y="22"/>
                  <a:pt x="64" y="23"/>
                </a:cubicBezTo>
                <a:lnTo>
                  <a:pt x="64" y="42"/>
                </a:lnTo>
                <a:close/>
                <a:moveTo>
                  <a:pt x="12" y="32"/>
                </a:moveTo>
                <a:cubicBezTo>
                  <a:pt x="5" y="28"/>
                  <a:pt x="5" y="28"/>
                  <a:pt x="5" y="28"/>
                </a:cubicBezTo>
                <a:cubicBezTo>
                  <a:pt x="5" y="37"/>
                  <a:pt x="5" y="37"/>
                  <a:pt x="5" y="37"/>
                </a:cubicBezTo>
                <a:lnTo>
                  <a:pt x="12" y="32"/>
                </a:lnTo>
                <a:close/>
                <a:moveTo>
                  <a:pt x="29" y="21"/>
                </a:moveTo>
                <a:cubicBezTo>
                  <a:pt x="29" y="8"/>
                  <a:pt x="29" y="8"/>
                  <a:pt x="29" y="8"/>
                </a:cubicBezTo>
                <a:cubicBezTo>
                  <a:pt x="7" y="23"/>
                  <a:pt x="7" y="23"/>
                  <a:pt x="7" y="23"/>
                </a:cubicBezTo>
                <a:cubicBezTo>
                  <a:pt x="17" y="29"/>
                  <a:pt x="17" y="29"/>
                  <a:pt x="17" y="29"/>
                </a:cubicBezTo>
                <a:lnTo>
                  <a:pt x="29" y="21"/>
                </a:lnTo>
                <a:close/>
                <a:moveTo>
                  <a:pt x="29" y="56"/>
                </a:moveTo>
                <a:cubicBezTo>
                  <a:pt x="29" y="44"/>
                  <a:pt x="29" y="44"/>
                  <a:pt x="29" y="44"/>
                </a:cubicBezTo>
                <a:cubicBezTo>
                  <a:pt x="17" y="36"/>
                  <a:pt x="17" y="36"/>
                  <a:pt x="17" y="36"/>
                </a:cubicBezTo>
                <a:cubicBezTo>
                  <a:pt x="7" y="42"/>
                  <a:pt x="7" y="42"/>
                  <a:pt x="7" y="42"/>
                </a:cubicBezTo>
                <a:lnTo>
                  <a:pt x="29" y="56"/>
                </a:lnTo>
                <a:close/>
                <a:moveTo>
                  <a:pt x="41" y="32"/>
                </a:moveTo>
                <a:cubicBezTo>
                  <a:pt x="32" y="26"/>
                  <a:pt x="32" y="26"/>
                  <a:pt x="32" y="26"/>
                </a:cubicBezTo>
                <a:cubicBezTo>
                  <a:pt x="22" y="32"/>
                  <a:pt x="22" y="32"/>
                  <a:pt x="22" y="32"/>
                </a:cubicBezTo>
                <a:cubicBezTo>
                  <a:pt x="32" y="39"/>
                  <a:pt x="32" y="39"/>
                  <a:pt x="32" y="39"/>
                </a:cubicBezTo>
                <a:lnTo>
                  <a:pt x="41" y="32"/>
                </a:lnTo>
                <a:close/>
                <a:moveTo>
                  <a:pt x="56" y="23"/>
                </a:moveTo>
                <a:cubicBezTo>
                  <a:pt x="35" y="8"/>
                  <a:pt x="35" y="8"/>
                  <a:pt x="35" y="8"/>
                </a:cubicBezTo>
                <a:cubicBezTo>
                  <a:pt x="35" y="21"/>
                  <a:pt x="35" y="21"/>
                  <a:pt x="35" y="21"/>
                </a:cubicBezTo>
                <a:cubicBezTo>
                  <a:pt x="46" y="29"/>
                  <a:pt x="46" y="29"/>
                  <a:pt x="46" y="29"/>
                </a:cubicBezTo>
                <a:lnTo>
                  <a:pt x="56" y="23"/>
                </a:lnTo>
                <a:close/>
                <a:moveTo>
                  <a:pt x="56" y="42"/>
                </a:moveTo>
                <a:cubicBezTo>
                  <a:pt x="46" y="36"/>
                  <a:pt x="46" y="36"/>
                  <a:pt x="46" y="36"/>
                </a:cubicBezTo>
                <a:cubicBezTo>
                  <a:pt x="35" y="44"/>
                  <a:pt x="35" y="44"/>
                  <a:pt x="35" y="44"/>
                </a:cubicBezTo>
                <a:cubicBezTo>
                  <a:pt x="35" y="56"/>
                  <a:pt x="35" y="56"/>
                  <a:pt x="35" y="56"/>
                </a:cubicBezTo>
                <a:lnTo>
                  <a:pt x="56" y="42"/>
                </a:lnTo>
                <a:close/>
                <a:moveTo>
                  <a:pt x="58" y="37"/>
                </a:moveTo>
                <a:cubicBezTo>
                  <a:pt x="58" y="28"/>
                  <a:pt x="58" y="28"/>
                  <a:pt x="58" y="28"/>
                </a:cubicBezTo>
                <a:cubicBezTo>
                  <a:pt x="51" y="32"/>
                  <a:pt x="51" y="32"/>
                  <a:pt x="51" y="32"/>
                </a:cubicBezTo>
                <a:lnTo>
                  <a:pt x="58" y="37"/>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endParaRPr lang="en-US"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0" name="矩形 29"/>
          <p:cNvSpPr/>
          <p:nvPr/>
        </p:nvSpPr>
        <p:spPr>
          <a:xfrm>
            <a:off x="1061" y="397"/>
            <a:ext cx="12856633" cy="10285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矩形 30"/>
          <p:cNvSpPr/>
          <p:nvPr/>
        </p:nvSpPr>
        <p:spPr>
          <a:xfrm>
            <a:off x="1059" y="397"/>
            <a:ext cx="516916" cy="10285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Box 8"/>
          <p:cNvSpPr txBox="1"/>
          <p:nvPr/>
        </p:nvSpPr>
        <p:spPr>
          <a:xfrm>
            <a:off x="857862" y="280083"/>
            <a:ext cx="2092296" cy="369012"/>
          </a:xfrm>
          <a:prstGeom prst="rect">
            <a:avLst/>
          </a:prstGeom>
          <a:noFill/>
        </p:spPr>
        <p:txBody>
          <a:bodyPr wrap="square" lIns="0" tIns="0" rIns="0" bIns="0" rtlCol="0" anchor="ctr">
            <a:spAutoFit/>
          </a:bodyPr>
          <a:lstStyle/>
          <a:p>
            <a:r>
              <a:rPr lang="zh-CN" altLang="en-US" sz="2398" dirty="0">
                <a:solidFill>
                  <a:schemeClr val="bg1"/>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8" name="TextBox 8"/>
          <p:cNvSpPr txBox="1"/>
          <p:nvPr/>
        </p:nvSpPr>
        <p:spPr>
          <a:xfrm>
            <a:off x="857862" y="693077"/>
            <a:ext cx="3138790" cy="215123"/>
          </a:xfrm>
          <a:prstGeom prst="rect">
            <a:avLst/>
          </a:prstGeom>
          <a:noFill/>
        </p:spPr>
        <p:txBody>
          <a:bodyPr wrap="square" lIns="0" tIns="0" rIns="0" bIns="0" rtlCol="0" anchor="ctr">
            <a:spAutoFit/>
          </a:bodyPr>
          <a:lstStyle/>
          <a:p>
            <a:r>
              <a:rPr lang="en-US" altLang="zh-CN" sz="1398" dirty="0">
                <a:solidFill>
                  <a:schemeClr val="bg1"/>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矩形 38"/>
          <p:cNvSpPr/>
          <p:nvPr/>
        </p:nvSpPr>
        <p:spPr>
          <a:xfrm>
            <a:off x="1061" y="7097981"/>
            <a:ext cx="12856633" cy="4571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442517708"/>
      </p:ext>
    </p:extLst>
  </p:cSld>
  <p:clrMapOvr>
    <a:masterClrMapping/>
  </p:clrMapOvr>
  <p:transition spd="slow" advTm="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nodeType="after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ppt_w</p:attrName>
                                        </p:attrNameLst>
                                      </p:cBhvr>
                                      <p:tavLst>
                                        <p:tav tm="0">
                                          <p:val>
                                            <p:fltVal val="0"/>
                                          </p:val>
                                        </p:tav>
                                        <p:tav tm="100000">
                                          <p:val>
                                            <p:strVal val="#ppt_w"/>
                                          </p:val>
                                        </p:tav>
                                      </p:tavLst>
                                    </p:anim>
                                    <p:anim calcmode="lin" valueType="num">
                                      <p:cBhvr>
                                        <p:cTn id="13" dur="500" fill="hold"/>
                                        <p:tgtEl>
                                          <p:spTgt spid="11"/>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grpId="0"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fill="hold"/>
                                        <p:tgtEl>
                                          <p:spTgt spid="12"/>
                                        </p:tgtEl>
                                        <p:attrNameLst>
                                          <p:attrName>ppt_w</p:attrName>
                                        </p:attrNameLst>
                                      </p:cBhvr>
                                      <p:tavLst>
                                        <p:tav tm="0">
                                          <p:val>
                                            <p:fltVal val="0"/>
                                          </p:val>
                                        </p:tav>
                                        <p:tav tm="100000">
                                          <p:val>
                                            <p:strVal val="#ppt_w"/>
                                          </p:val>
                                        </p:tav>
                                      </p:tavLst>
                                    </p:anim>
                                    <p:anim calcmode="lin" valueType="num">
                                      <p:cBhvr>
                                        <p:cTn id="18" dur="500" fill="hold"/>
                                        <p:tgtEl>
                                          <p:spTgt spid="12"/>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22" presetClass="entr" presetSubtype="2"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right)">
                                      <p:cBhvr>
                                        <p:cTn id="22" dur="500"/>
                                        <p:tgtEl>
                                          <p:spTgt spid="7"/>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33"/>
                                        </p:tgtEl>
                                        <p:attrNameLst>
                                          <p:attrName>style.visibility</p:attrName>
                                        </p:attrNameLst>
                                      </p:cBhvr>
                                      <p:to>
                                        <p:strVal val="visible"/>
                                      </p:to>
                                    </p:set>
                                    <p:animEffect transition="in" filter="wipe(left)">
                                      <p:cBhvr>
                                        <p:cTn id="26" dur="500"/>
                                        <p:tgtEl>
                                          <p:spTgt spid="33"/>
                                        </p:tgtEl>
                                      </p:cBhvr>
                                    </p:animEffect>
                                  </p:childTnLst>
                                </p:cTn>
                              </p:par>
                            </p:childTnLst>
                          </p:cTn>
                        </p:par>
                        <p:par>
                          <p:cTn id="27" fill="hold">
                            <p:stCondLst>
                              <p:cond delay="2500"/>
                            </p:stCondLst>
                            <p:childTnLst>
                              <p:par>
                                <p:cTn id="28" presetID="23" presetClass="entr" presetSubtype="16" fill="hold" nodeType="afterEffect">
                                  <p:stCondLst>
                                    <p:cond delay="0"/>
                                  </p:stCondLst>
                                  <p:childTnLst>
                                    <p:set>
                                      <p:cBhvr>
                                        <p:cTn id="29" dur="1" fill="hold">
                                          <p:stCondLst>
                                            <p:cond delay="0"/>
                                          </p:stCondLst>
                                        </p:cTn>
                                        <p:tgtEl>
                                          <p:spTgt spid="21"/>
                                        </p:tgtEl>
                                        <p:attrNameLst>
                                          <p:attrName>style.visibility</p:attrName>
                                        </p:attrNameLst>
                                      </p:cBhvr>
                                      <p:to>
                                        <p:strVal val="visible"/>
                                      </p:to>
                                    </p:set>
                                    <p:anim calcmode="lin" valueType="num">
                                      <p:cBhvr>
                                        <p:cTn id="30" dur="500" fill="hold"/>
                                        <p:tgtEl>
                                          <p:spTgt spid="21"/>
                                        </p:tgtEl>
                                        <p:attrNameLst>
                                          <p:attrName>ppt_w</p:attrName>
                                        </p:attrNameLst>
                                      </p:cBhvr>
                                      <p:tavLst>
                                        <p:tav tm="0">
                                          <p:val>
                                            <p:fltVal val="0"/>
                                          </p:val>
                                        </p:tav>
                                        <p:tav tm="100000">
                                          <p:val>
                                            <p:strVal val="#ppt_w"/>
                                          </p:val>
                                        </p:tav>
                                      </p:tavLst>
                                    </p:anim>
                                    <p:anim calcmode="lin" valueType="num">
                                      <p:cBhvr>
                                        <p:cTn id="31" dur="500" fill="hold"/>
                                        <p:tgtEl>
                                          <p:spTgt spid="21"/>
                                        </p:tgtEl>
                                        <p:attrNameLst>
                                          <p:attrName>ppt_h</p:attrName>
                                        </p:attrNameLst>
                                      </p:cBhvr>
                                      <p:tavLst>
                                        <p:tav tm="0">
                                          <p:val>
                                            <p:fltVal val="0"/>
                                          </p:val>
                                        </p:tav>
                                        <p:tav tm="100000">
                                          <p:val>
                                            <p:strVal val="#ppt_h"/>
                                          </p:val>
                                        </p:tav>
                                      </p:tavLst>
                                    </p:anim>
                                  </p:childTnLst>
                                </p:cTn>
                              </p:par>
                            </p:childTnLst>
                          </p:cTn>
                        </p:par>
                        <p:par>
                          <p:cTn id="32" fill="hold">
                            <p:stCondLst>
                              <p:cond delay="3000"/>
                            </p:stCondLst>
                            <p:childTnLst>
                              <p:par>
                                <p:cTn id="33" presetID="23" presetClass="entr" presetSubtype="16" fill="hold" grpId="0" nodeType="after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p:cTn id="35" dur="500" fill="hold"/>
                                        <p:tgtEl>
                                          <p:spTgt spid="22"/>
                                        </p:tgtEl>
                                        <p:attrNameLst>
                                          <p:attrName>ppt_w</p:attrName>
                                        </p:attrNameLst>
                                      </p:cBhvr>
                                      <p:tavLst>
                                        <p:tav tm="0">
                                          <p:val>
                                            <p:fltVal val="0"/>
                                          </p:val>
                                        </p:tav>
                                        <p:tav tm="100000">
                                          <p:val>
                                            <p:strVal val="#ppt_w"/>
                                          </p:val>
                                        </p:tav>
                                      </p:tavLst>
                                    </p:anim>
                                    <p:anim calcmode="lin" valueType="num">
                                      <p:cBhvr>
                                        <p:cTn id="36" dur="500" fill="hold"/>
                                        <p:tgtEl>
                                          <p:spTgt spid="22"/>
                                        </p:tgtEl>
                                        <p:attrNameLst>
                                          <p:attrName>ppt_h</p:attrName>
                                        </p:attrNameLst>
                                      </p:cBhvr>
                                      <p:tavLst>
                                        <p:tav tm="0">
                                          <p:val>
                                            <p:fltVal val="0"/>
                                          </p:val>
                                        </p:tav>
                                        <p:tav tm="100000">
                                          <p:val>
                                            <p:strVal val="#ppt_h"/>
                                          </p:val>
                                        </p:tav>
                                      </p:tavLst>
                                    </p:anim>
                                  </p:childTnLst>
                                </p:cTn>
                              </p:par>
                            </p:childTnLst>
                          </p:cTn>
                        </p:par>
                        <p:par>
                          <p:cTn id="37" fill="hold">
                            <p:stCondLst>
                              <p:cond delay="3500"/>
                            </p:stCondLst>
                            <p:childTnLst>
                              <p:par>
                                <p:cTn id="38" presetID="22" presetClass="entr" presetSubtype="8" fill="hold" grpId="0" nodeType="afterEffect">
                                  <p:stCondLst>
                                    <p:cond delay="0"/>
                                  </p:stCondLst>
                                  <p:childTnLst>
                                    <p:set>
                                      <p:cBhvr>
                                        <p:cTn id="39" dur="1" fill="hold">
                                          <p:stCondLst>
                                            <p:cond delay="0"/>
                                          </p:stCondLst>
                                        </p:cTn>
                                        <p:tgtEl>
                                          <p:spTgt spid="6"/>
                                        </p:tgtEl>
                                        <p:attrNameLst>
                                          <p:attrName>style.visibility</p:attrName>
                                        </p:attrNameLst>
                                      </p:cBhvr>
                                      <p:to>
                                        <p:strVal val="visible"/>
                                      </p:to>
                                    </p:set>
                                    <p:animEffect transition="in" filter="wipe(left)">
                                      <p:cBhvr>
                                        <p:cTn id="40" dur="500"/>
                                        <p:tgtEl>
                                          <p:spTgt spid="6"/>
                                        </p:tgtEl>
                                      </p:cBhvr>
                                    </p:animEffect>
                                  </p:childTnLst>
                                </p:cTn>
                              </p:par>
                            </p:childTnLst>
                          </p:cTn>
                        </p:par>
                        <p:par>
                          <p:cTn id="41" fill="hold">
                            <p:stCondLst>
                              <p:cond delay="4000"/>
                            </p:stCondLst>
                            <p:childTnLst>
                              <p:par>
                                <p:cTn id="42" presetID="22" presetClass="entr" presetSubtype="1" fill="hold" grpId="0" nodeType="afterEffect">
                                  <p:stCondLst>
                                    <p:cond delay="0"/>
                                  </p:stCondLst>
                                  <p:childTnLst>
                                    <p:set>
                                      <p:cBhvr>
                                        <p:cTn id="43" dur="1" fill="hold">
                                          <p:stCondLst>
                                            <p:cond delay="0"/>
                                          </p:stCondLst>
                                        </p:cTn>
                                        <p:tgtEl>
                                          <p:spTgt spid="34"/>
                                        </p:tgtEl>
                                        <p:attrNameLst>
                                          <p:attrName>style.visibility</p:attrName>
                                        </p:attrNameLst>
                                      </p:cBhvr>
                                      <p:to>
                                        <p:strVal val="visible"/>
                                      </p:to>
                                    </p:set>
                                    <p:animEffect transition="in" filter="wipe(up)">
                                      <p:cBhvr>
                                        <p:cTn id="44" dur="500"/>
                                        <p:tgtEl>
                                          <p:spTgt spid="34"/>
                                        </p:tgtEl>
                                      </p:cBhvr>
                                    </p:animEffect>
                                  </p:childTnLst>
                                </p:cTn>
                              </p:par>
                            </p:childTnLst>
                          </p:cTn>
                        </p:par>
                        <p:par>
                          <p:cTn id="45" fill="hold">
                            <p:stCondLst>
                              <p:cond delay="4500"/>
                            </p:stCondLst>
                            <p:childTnLst>
                              <p:par>
                                <p:cTn id="46" presetID="23" presetClass="entr" presetSubtype="16" fill="hold" nodeType="afterEffect">
                                  <p:stCondLst>
                                    <p:cond delay="0"/>
                                  </p:stCondLst>
                                  <p:childTnLst>
                                    <p:set>
                                      <p:cBhvr>
                                        <p:cTn id="47" dur="1" fill="hold">
                                          <p:stCondLst>
                                            <p:cond delay="0"/>
                                          </p:stCondLst>
                                        </p:cTn>
                                        <p:tgtEl>
                                          <p:spTgt spid="26"/>
                                        </p:tgtEl>
                                        <p:attrNameLst>
                                          <p:attrName>style.visibility</p:attrName>
                                        </p:attrNameLst>
                                      </p:cBhvr>
                                      <p:to>
                                        <p:strVal val="visible"/>
                                      </p:to>
                                    </p:set>
                                    <p:anim calcmode="lin" valueType="num">
                                      <p:cBhvr>
                                        <p:cTn id="48" dur="500" fill="hold"/>
                                        <p:tgtEl>
                                          <p:spTgt spid="26"/>
                                        </p:tgtEl>
                                        <p:attrNameLst>
                                          <p:attrName>ppt_w</p:attrName>
                                        </p:attrNameLst>
                                      </p:cBhvr>
                                      <p:tavLst>
                                        <p:tav tm="0">
                                          <p:val>
                                            <p:fltVal val="0"/>
                                          </p:val>
                                        </p:tav>
                                        <p:tav tm="100000">
                                          <p:val>
                                            <p:strVal val="#ppt_w"/>
                                          </p:val>
                                        </p:tav>
                                      </p:tavLst>
                                    </p:anim>
                                    <p:anim calcmode="lin" valueType="num">
                                      <p:cBhvr>
                                        <p:cTn id="49" dur="500" fill="hold"/>
                                        <p:tgtEl>
                                          <p:spTgt spid="26"/>
                                        </p:tgtEl>
                                        <p:attrNameLst>
                                          <p:attrName>ppt_h</p:attrName>
                                        </p:attrNameLst>
                                      </p:cBhvr>
                                      <p:tavLst>
                                        <p:tav tm="0">
                                          <p:val>
                                            <p:fltVal val="0"/>
                                          </p:val>
                                        </p:tav>
                                        <p:tav tm="100000">
                                          <p:val>
                                            <p:strVal val="#ppt_h"/>
                                          </p:val>
                                        </p:tav>
                                      </p:tavLst>
                                    </p:anim>
                                  </p:childTnLst>
                                </p:cTn>
                              </p:par>
                            </p:childTnLst>
                          </p:cTn>
                        </p:par>
                        <p:par>
                          <p:cTn id="50" fill="hold">
                            <p:stCondLst>
                              <p:cond delay="5000"/>
                            </p:stCondLst>
                            <p:childTnLst>
                              <p:par>
                                <p:cTn id="51" presetID="23" presetClass="entr" presetSubtype="16" fill="hold" grpId="0" nodeType="afterEffect">
                                  <p:stCondLst>
                                    <p:cond delay="0"/>
                                  </p:stCondLst>
                                  <p:childTnLst>
                                    <p:set>
                                      <p:cBhvr>
                                        <p:cTn id="52" dur="1" fill="hold">
                                          <p:stCondLst>
                                            <p:cond delay="0"/>
                                          </p:stCondLst>
                                        </p:cTn>
                                        <p:tgtEl>
                                          <p:spTgt spid="27"/>
                                        </p:tgtEl>
                                        <p:attrNameLst>
                                          <p:attrName>style.visibility</p:attrName>
                                        </p:attrNameLst>
                                      </p:cBhvr>
                                      <p:to>
                                        <p:strVal val="visible"/>
                                      </p:to>
                                    </p:set>
                                    <p:anim calcmode="lin" valueType="num">
                                      <p:cBhvr>
                                        <p:cTn id="53" dur="500" fill="hold"/>
                                        <p:tgtEl>
                                          <p:spTgt spid="27"/>
                                        </p:tgtEl>
                                        <p:attrNameLst>
                                          <p:attrName>ppt_w</p:attrName>
                                        </p:attrNameLst>
                                      </p:cBhvr>
                                      <p:tavLst>
                                        <p:tav tm="0">
                                          <p:val>
                                            <p:fltVal val="0"/>
                                          </p:val>
                                        </p:tav>
                                        <p:tav tm="100000">
                                          <p:val>
                                            <p:strVal val="#ppt_w"/>
                                          </p:val>
                                        </p:tav>
                                      </p:tavLst>
                                    </p:anim>
                                    <p:anim calcmode="lin" valueType="num">
                                      <p:cBhvr>
                                        <p:cTn id="54" dur="500" fill="hold"/>
                                        <p:tgtEl>
                                          <p:spTgt spid="27"/>
                                        </p:tgtEl>
                                        <p:attrNameLst>
                                          <p:attrName>ppt_h</p:attrName>
                                        </p:attrNameLst>
                                      </p:cBhvr>
                                      <p:tavLst>
                                        <p:tav tm="0">
                                          <p:val>
                                            <p:fltVal val="0"/>
                                          </p:val>
                                        </p:tav>
                                        <p:tav tm="100000">
                                          <p:val>
                                            <p:strVal val="#ppt_h"/>
                                          </p:val>
                                        </p:tav>
                                      </p:tavLst>
                                    </p:anim>
                                  </p:childTnLst>
                                </p:cTn>
                              </p:par>
                            </p:childTnLst>
                          </p:cTn>
                        </p:par>
                        <p:par>
                          <p:cTn id="55" fill="hold">
                            <p:stCondLst>
                              <p:cond delay="5500"/>
                            </p:stCondLst>
                            <p:childTnLst>
                              <p:par>
                                <p:cTn id="56" presetID="22" presetClass="entr" presetSubtype="8" fill="hold" grpId="0" nodeType="afterEffect">
                                  <p:stCondLst>
                                    <p:cond delay="0"/>
                                  </p:stCondLst>
                                  <p:childTnLst>
                                    <p:set>
                                      <p:cBhvr>
                                        <p:cTn id="57" dur="1" fill="hold">
                                          <p:stCondLst>
                                            <p:cond delay="0"/>
                                          </p:stCondLst>
                                        </p:cTn>
                                        <p:tgtEl>
                                          <p:spTgt spid="8"/>
                                        </p:tgtEl>
                                        <p:attrNameLst>
                                          <p:attrName>style.visibility</p:attrName>
                                        </p:attrNameLst>
                                      </p:cBhvr>
                                      <p:to>
                                        <p:strVal val="visible"/>
                                      </p:to>
                                    </p:set>
                                    <p:animEffect transition="in" filter="wipe(left)">
                                      <p:cBhvr>
                                        <p:cTn id="58" dur="500"/>
                                        <p:tgtEl>
                                          <p:spTgt spid="8"/>
                                        </p:tgtEl>
                                      </p:cBhvr>
                                    </p:animEffect>
                                  </p:childTnLst>
                                </p:cTn>
                              </p:par>
                            </p:childTnLst>
                          </p:cTn>
                        </p:par>
                        <p:par>
                          <p:cTn id="59" fill="hold">
                            <p:stCondLst>
                              <p:cond delay="6000"/>
                            </p:stCondLst>
                            <p:childTnLst>
                              <p:par>
                                <p:cTn id="60" presetID="22" presetClass="entr" presetSubtype="2" fill="hold" grpId="0" nodeType="afterEffect">
                                  <p:stCondLst>
                                    <p:cond delay="0"/>
                                  </p:stCondLst>
                                  <p:childTnLst>
                                    <p:set>
                                      <p:cBhvr>
                                        <p:cTn id="61" dur="1" fill="hold">
                                          <p:stCondLst>
                                            <p:cond delay="0"/>
                                          </p:stCondLst>
                                        </p:cTn>
                                        <p:tgtEl>
                                          <p:spTgt spid="32"/>
                                        </p:tgtEl>
                                        <p:attrNameLst>
                                          <p:attrName>style.visibility</p:attrName>
                                        </p:attrNameLst>
                                      </p:cBhvr>
                                      <p:to>
                                        <p:strVal val="visible"/>
                                      </p:to>
                                    </p:set>
                                    <p:animEffect transition="in" filter="wipe(right)">
                                      <p:cBhvr>
                                        <p:cTn id="62" dur="500"/>
                                        <p:tgtEl>
                                          <p:spTgt spid="32"/>
                                        </p:tgtEl>
                                      </p:cBhvr>
                                    </p:animEffect>
                                  </p:childTnLst>
                                </p:cTn>
                              </p:par>
                            </p:childTnLst>
                          </p:cTn>
                        </p:par>
                        <p:par>
                          <p:cTn id="63" fill="hold">
                            <p:stCondLst>
                              <p:cond delay="6500"/>
                            </p:stCondLst>
                            <p:childTnLst>
                              <p:par>
                                <p:cTn id="64" presetID="23" presetClass="entr" presetSubtype="16" fill="hold" nodeType="afterEffect">
                                  <p:stCondLst>
                                    <p:cond delay="0"/>
                                  </p:stCondLst>
                                  <p:childTnLst>
                                    <p:set>
                                      <p:cBhvr>
                                        <p:cTn id="65" dur="1" fill="hold">
                                          <p:stCondLst>
                                            <p:cond delay="0"/>
                                          </p:stCondLst>
                                        </p:cTn>
                                        <p:tgtEl>
                                          <p:spTgt spid="16"/>
                                        </p:tgtEl>
                                        <p:attrNameLst>
                                          <p:attrName>style.visibility</p:attrName>
                                        </p:attrNameLst>
                                      </p:cBhvr>
                                      <p:to>
                                        <p:strVal val="visible"/>
                                      </p:to>
                                    </p:set>
                                    <p:anim calcmode="lin" valueType="num">
                                      <p:cBhvr>
                                        <p:cTn id="66" dur="500" fill="hold"/>
                                        <p:tgtEl>
                                          <p:spTgt spid="16"/>
                                        </p:tgtEl>
                                        <p:attrNameLst>
                                          <p:attrName>ppt_w</p:attrName>
                                        </p:attrNameLst>
                                      </p:cBhvr>
                                      <p:tavLst>
                                        <p:tav tm="0">
                                          <p:val>
                                            <p:fltVal val="0"/>
                                          </p:val>
                                        </p:tav>
                                        <p:tav tm="100000">
                                          <p:val>
                                            <p:strVal val="#ppt_w"/>
                                          </p:val>
                                        </p:tav>
                                      </p:tavLst>
                                    </p:anim>
                                    <p:anim calcmode="lin" valueType="num">
                                      <p:cBhvr>
                                        <p:cTn id="67" dur="500" fill="hold"/>
                                        <p:tgtEl>
                                          <p:spTgt spid="16"/>
                                        </p:tgtEl>
                                        <p:attrNameLst>
                                          <p:attrName>ppt_h</p:attrName>
                                        </p:attrNameLst>
                                      </p:cBhvr>
                                      <p:tavLst>
                                        <p:tav tm="0">
                                          <p:val>
                                            <p:fltVal val="0"/>
                                          </p:val>
                                        </p:tav>
                                        <p:tav tm="100000">
                                          <p:val>
                                            <p:strVal val="#ppt_h"/>
                                          </p:val>
                                        </p:tav>
                                      </p:tavLst>
                                    </p:anim>
                                  </p:childTnLst>
                                </p:cTn>
                              </p:par>
                            </p:childTnLst>
                          </p:cTn>
                        </p:par>
                        <p:par>
                          <p:cTn id="68" fill="hold">
                            <p:stCondLst>
                              <p:cond delay="7000"/>
                            </p:stCondLst>
                            <p:childTnLst>
                              <p:par>
                                <p:cTn id="69" presetID="23" presetClass="entr" presetSubtype="16" fill="hold" grpId="0" nodeType="afterEffect">
                                  <p:stCondLst>
                                    <p:cond delay="0"/>
                                  </p:stCondLst>
                                  <p:childTnLst>
                                    <p:set>
                                      <p:cBhvr>
                                        <p:cTn id="70" dur="1" fill="hold">
                                          <p:stCondLst>
                                            <p:cond delay="0"/>
                                          </p:stCondLst>
                                        </p:cTn>
                                        <p:tgtEl>
                                          <p:spTgt spid="17"/>
                                        </p:tgtEl>
                                        <p:attrNameLst>
                                          <p:attrName>style.visibility</p:attrName>
                                        </p:attrNameLst>
                                      </p:cBhvr>
                                      <p:to>
                                        <p:strVal val="visible"/>
                                      </p:to>
                                    </p:set>
                                    <p:anim calcmode="lin" valueType="num">
                                      <p:cBhvr>
                                        <p:cTn id="71" dur="500" fill="hold"/>
                                        <p:tgtEl>
                                          <p:spTgt spid="17"/>
                                        </p:tgtEl>
                                        <p:attrNameLst>
                                          <p:attrName>ppt_w</p:attrName>
                                        </p:attrNameLst>
                                      </p:cBhvr>
                                      <p:tavLst>
                                        <p:tav tm="0">
                                          <p:val>
                                            <p:fltVal val="0"/>
                                          </p:val>
                                        </p:tav>
                                        <p:tav tm="100000">
                                          <p:val>
                                            <p:strVal val="#ppt_w"/>
                                          </p:val>
                                        </p:tav>
                                      </p:tavLst>
                                    </p:anim>
                                    <p:anim calcmode="lin" valueType="num">
                                      <p:cBhvr>
                                        <p:cTn id="72" dur="500" fill="hold"/>
                                        <p:tgtEl>
                                          <p:spTgt spid="17"/>
                                        </p:tgtEl>
                                        <p:attrNameLst>
                                          <p:attrName>ppt_h</p:attrName>
                                        </p:attrNameLst>
                                      </p:cBhvr>
                                      <p:tavLst>
                                        <p:tav tm="0">
                                          <p:val>
                                            <p:fltVal val="0"/>
                                          </p:val>
                                        </p:tav>
                                        <p:tav tm="100000">
                                          <p:val>
                                            <p:strVal val="#ppt_h"/>
                                          </p:val>
                                        </p:tav>
                                      </p:tavLst>
                                    </p:anim>
                                  </p:childTnLst>
                                </p:cTn>
                              </p:par>
                            </p:childTnLst>
                          </p:cTn>
                        </p:par>
                        <p:par>
                          <p:cTn id="73" fill="hold">
                            <p:stCondLst>
                              <p:cond delay="7500"/>
                            </p:stCondLst>
                            <p:childTnLst>
                              <p:par>
                                <p:cTn id="74" presetID="22" presetClass="entr" presetSubtype="2" fill="hold" grpId="0" nodeType="afterEffect">
                                  <p:stCondLst>
                                    <p:cond delay="0"/>
                                  </p:stCondLst>
                                  <p:childTnLst>
                                    <p:set>
                                      <p:cBhvr>
                                        <p:cTn id="75" dur="1" fill="hold">
                                          <p:stCondLst>
                                            <p:cond delay="0"/>
                                          </p:stCondLst>
                                        </p:cTn>
                                        <p:tgtEl>
                                          <p:spTgt spid="9"/>
                                        </p:tgtEl>
                                        <p:attrNameLst>
                                          <p:attrName>style.visibility</p:attrName>
                                        </p:attrNameLst>
                                      </p:cBhvr>
                                      <p:to>
                                        <p:strVal val="visible"/>
                                      </p:to>
                                    </p:set>
                                    <p:animEffect transition="in" filter="wipe(right)">
                                      <p:cBhvr>
                                        <p:cTn id="76" dur="500"/>
                                        <p:tgtEl>
                                          <p:spTgt spid="9"/>
                                        </p:tgtEl>
                                      </p:cBhvr>
                                    </p:animEffect>
                                  </p:childTnLst>
                                </p:cTn>
                              </p:par>
                            </p:childTnLst>
                          </p:cTn>
                        </p:par>
                        <p:par>
                          <p:cTn id="77" fill="hold">
                            <p:stCondLst>
                              <p:cond delay="8000"/>
                            </p:stCondLst>
                            <p:childTnLst>
                              <p:par>
                                <p:cTn id="78" presetID="22" presetClass="entr" presetSubtype="4" fill="hold" grpId="0" nodeType="afterEffect">
                                  <p:stCondLst>
                                    <p:cond delay="0"/>
                                  </p:stCondLst>
                                  <p:childTnLst>
                                    <p:set>
                                      <p:cBhvr>
                                        <p:cTn id="79" dur="1" fill="hold">
                                          <p:stCondLst>
                                            <p:cond delay="0"/>
                                          </p:stCondLst>
                                        </p:cTn>
                                        <p:tgtEl>
                                          <p:spTgt spid="35"/>
                                        </p:tgtEl>
                                        <p:attrNameLst>
                                          <p:attrName>style.visibility</p:attrName>
                                        </p:attrNameLst>
                                      </p:cBhvr>
                                      <p:to>
                                        <p:strVal val="visible"/>
                                      </p:to>
                                    </p:set>
                                    <p:animEffect transition="in" filter="wipe(down)">
                                      <p:cBhvr>
                                        <p:cTn id="80"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3" grpId="0" animBg="1"/>
      <p:bldP spid="32" grpId="0" animBg="1"/>
      <p:bldP spid="6" grpId="0"/>
      <p:bldP spid="7" grpId="0"/>
      <p:bldP spid="8" grpId="0"/>
      <p:bldP spid="9" grpId="0"/>
      <p:bldP spid="12" grpId="0" animBg="1"/>
      <p:bldP spid="17" grpId="0" animBg="1"/>
      <p:bldP spid="22" grpId="0" animBg="1"/>
      <p:bldP spid="2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object 56"/>
          <p:cNvGrpSpPr/>
          <p:nvPr/>
        </p:nvGrpSpPr>
        <p:grpSpPr>
          <a:xfrm>
            <a:off x="5258866" y="3134269"/>
            <a:ext cx="2335714" cy="2337482"/>
            <a:chOff x="3662579" y="1989784"/>
            <a:chExt cx="1814720" cy="1816093"/>
          </a:xfrm>
        </p:grpSpPr>
        <p:sp>
          <p:nvSpPr>
            <p:cNvPr id="18" name="Oval 13"/>
            <p:cNvSpPr>
              <a:spLocks noChangeArrowheads="1"/>
            </p:cNvSpPr>
            <p:nvPr/>
          </p:nvSpPr>
          <p:spPr bwMode="auto">
            <a:xfrm>
              <a:off x="3662579" y="1989784"/>
              <a:ext cx="1814720" cy="1816093"/>
            </a:xfrm>
            <a:prstGeom prst="ellipse">
              <a:avLst/>
            </a:prstGeom>
            <a:solidFill>
              <a:schemeClr val="tx1">
                <a:lumMod val="25000"/>
                <a:lumOff val="75000"/>
              </a:schemeClr>
            </a:solidFill>
            <a:ln>
              <a:noFill/>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9" name="Oval 14"/>
            <p:cNvSpPr>
              <a:spLocks noChangeArrowheads="1"/>
            </p:cNvSpPr>
            <p:nvPr/>
          </p:nvSpPr>
          <p:spPr bwMode="auto">
            <a:xfrm>
              <a:off x="3887874" y="2215078"/>
              <a:ext cx="1365504" cy="1366878"/>
            </a:xfrm>
            <a:prstGeom prst="ellipse">
              <a:avLst/>
            </a:prstGeom>
            <a:solidFill>
              <a:schemeClr val="bg1"/>
            </a:solidFill>
            <a:ln>
              <a:noFill/>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78" name="Group 77"/>
          <p:cNvGrpSpPr/>
          <p:nvPr/>
        </p:nvGrpSpPr>
        <p:grpSpPr>
          <a:xfrm>
            <a:off x="7191444" y="5112817"/>
            <a:ext cx="1751142" cy="961868"/>
            <a:chOff x="5164085" y="3824753"/>
            <a:chExt cx="1360540" cy="747318"/>
          </a:xfrm>
        </p:grpSpPr>
        <p:sp>
          <p:nvSpPr>
            <p:cNvPr id="13" name="Freeform 10"/>
            <p:cNvSpPr>
              <a:spLocks/>
            </p:cNvSpPr>
            <p:nvPr/>
          </p:nvSpPr>
          <p:spPr bwMode="auto">
            <a:xfrm>
              <a:off x="5164085" y="3824753"/>
              <a:ext cx="446468" cy="747318"/>
            </a:xfrm>
            <a:custGeom>
              <a:avLst/>
              <a:gdLst>
                <a:gd name="T0" fmla="*/ 325 w 325"/>
                <a:gd name="T1" fmla="*/ 544 h 544"/>
                <a:gd name="T2" fmla="*/ 0 w 325"/>
                <a:gd name="T3" fmla="*/ 41 h 544"/>
                <a:gd name="T4" fmla="*/ 41 w 325"/>
                <a:gd name="T5" fmla="*/ 0 h 544"/>
                <a:gd name="T6" fmla="*/ 325 w 325"/>
                <a:gd name="T7" fmla="*/ 136 h 544"/>
                <a:gd name="T8" fmla="*/ 325 w 325"/>
                <a:gd name="T9" fmla="*/ 544 h 544"/>
              </a:gdLst>
              <a:ahLst/>
              <a:cxnLst>
                <a:cxn ang="0">
                  <a:pos x="T0" y="T1"/>
                </a:cxn>
                <a:cxn ang="0">
                  <a:pos x="T2" y="T3"/>
                </a:cxn>
                <a:cxn ang="0">
                  <a:pos x="T4" y="T5"/>
                </a:cxn>
                <a:cxn ang="0">
                  <a:pos x="T6" y="T7"/>
                </a:cxn>
                <a:cxn ang="0">
                  <a:pos x="T8" y="T9"/>
                </a:cxn>
              </a:cxnLst>
              <a:rect l="0" t="0" r="r" b="b"/>
              <a:pathLst>
                <a:path w="325" h="544">
                  <a:moveTo>
                    <a:pt x="325" y="544"/>
                  </a:moveTo>
                  <a:lnTo>
                    <a:pt x="0" y="41"/>
                  </a:lnTo>
                  <a:lnTo>
                    <a:pt x="41" y="0"/>
                  </a:lnTo>
                  <a:lnTo>
                    <a:pt x="325" y="136"/>
                  </a:lnTo>
                  <a:lnTo>
                    <a:pt x="325" y="544"/>
                  </a:lnTo>
                  <a:close/>
                </a:path>
              </a:pathLst>
            </a:custGeom>
            <a:solidFill>
              <a:schemeClr val="accent6">
                <a:lumMod val="75000"/>
              </a:schemeClr>
            </a:solidFill>
            <a:ln>
              <a:noFill/>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72" name="Group 71"/>
            <p:cNvGrpSpPr/>
            <p:nvPr/>
          </p:nvGrpSpPr>
          <p:grpSpPr>
            <a:xfrm>
              <a:off x="5610225" y="4007380"/>
              <a:ext cx="914400" cy="558446"/>
              <a:chOff x="5610225" y="4007380"/>
              <a:chExt cx="914400" cy="558446"/>
            </a:xfrm>
          </p:grpSpPr>
          <p:sp>
            <p:nvSpPr>
              <p:cNvPr id="43" name="Rectangle 42"/>
              <p:cNvSpPr/>
              <p:nvPr/>
            </p:nvSpPr>
            <p:spPr>
              <a:xfrm>
                <a:off x="5610225" y="4007380"/>
                <a:ext cx="914400" cy="558446"/>
              </a:xfrm>
              <a:prstGeom prst="rect">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52" name="Freeform 13"/>
              <p:cNvSpPr>
                <a:spLocks noEditPoints="1"/>
              </p:cNvSpPr>
              <p:nvPr/>
            </p:nvSpPr>
            <p:spPr bwMode="auto">
              <a:xfrm>
                <a:off x="5940837" y="4160016"/>
                <a:ext cx="253176" cy="253174"/>
              </a:xfrm>
              <a:custGeom>
                <a:avLst/>
                <a:gdLst/>
                <a:ahLst/>
                <a:cxnLst>
                  <a:cxn ang="0">
                    <a:pos x="60" y="40"/>
                  </a:cxn>
                  <a:cxn ang="0">
                    <a:pos x="40" y="60"/>
                  </a:cxn>
                  <a:cxn ang="0">
                    <a:pos x="36" y="61"/>
                  </a:cxn>
                  <a:cxn ang="0">
                    <a:pos x="33" y="60"/>
                  </a:cxn>
                  <a:cxn ang="0">
                    <a:pos x="4" y="31"/>
                  </a:cxn>
                  <a:cxn ang="0">
                    <a:pos x="0" y="22"/>
                  </a:cxn>
                  <a:cxn ang="0">
                    <a:pos x="0" y="6"/>
                  </a:cxn>
                  <a:cxn ang="0">
                    <a:pos x="6" y="0"/>
                  </a:cxn>
                  <a:cxn ang="0">
                    <a:pos x="22" y="0"/>
                  </a:cxn>
                  <a:cxn ang="0">
                    <a:pos x="31" y="4"/>
                  </a:cxn>
                  <a:cxn ang="0">
                    <a:pos x="60" y="33"/>
                  </a:cxn>
                  <a:cxn ang="0">
                    <a:pos x="61" y="36"/>
                  </a:cxn>
                  <a:cxn ang="0">
                    <a:pos x="60" y="40"/>
                  </a:cxn>
                  <a:cxn ang="0">
                    <a:pos x="13" y="8"/>
                  </a:cxn>
                  <a:cxn ang="0">
                    <a:pos x="8" y="13"/>
                  </a:cxn>
                  <a:cxn ang="0">
                    <a:pos x="13" y="18"/>
                  </a:cxn>
                  <a:cxn ang="0">
                    <a:pos x="18" y="13"/>
                  </a:cxn>
                  <a:cxn ang="0">
                    <a:pos x="13" y="8"/>
                  </a:cxn>
                </a:cxnLst>
                <a:rect l="0" t="0" r="r" b="b"/>
                <a:pathLst>
                  <a:path w="61" h="61">
                    <a:moveTo>
                      <a:pt x="60" y="40"/>
                    </a:moveTo>
                    <a:cubicBezTo>
                      <a:pt x="40" y="60"/>
                      <a:pt x="40" y="60"/>
                      <a:pt x="40" y="60"/>
                    </a:cubicBezTo>
                    <a:cubicBezTo>
                      <a:pt x="39" y="61"/>
                      <a:pt x="38" y="61"/>
                      <a:pt x="36" y="61"/>
                    </a:cubicBezTo>
                    <a:cubicBezTo>
                      <a:pt x="35" y="61"/>
                      <a:pt x="34" y="61"/>
                      <a:pt x="33" y="60"/>
                    </a:cubicBezTo>
                    <a:cubicBezTo>
                      <a:pt x="4" y="31"/>
                      <a:pt x="4" y="31"/>
                      <a:pt x="4" y="31"/>
                    </a:cubicBezTo>
                    <a:cubicBezTo>
                      <a:pt x="2" y="29"/>
                      <a:pt x="0" y="25"/>
                      <a:pt x="0" y="22"/>
                    </a:cubicBezTo>
                    <a:cubicBezTo>
                      <a:pt x="0" y="6"/>
                      <a:pt x="0" y="6"/>
                      <a:pt x="0" y="6"/>
                    </a:cubicBezTo>
                    <a:cubicBezTo>
                      <a:pt x="0" y="3"/>
                      <a:pt x="3" y="0"/>
                      <a:pt x="6" y="0"/>
                    </a:cubicBezTo>
                    <a:cubicBezTo>
                      <a:pt x="22" y="0"/>
                      <a:pt x="22" y="0"/>
                      <a:pt x="22" y="0"/>
                    </a:cubicBezTo>
                    <a:cubicBezTo>
                      <a:pt x="25" y="0"/>
                      <a:pt x="29" y="2"/>
                      <a:pt x="31" y="4"/>
                    </a:cubicBezTo>
                    <a:cubicBezTo>
                      <a:pt x="60" y="33"/>
                      <a:pt x="60" y="33"/>
                      <a:pt x="60" y="33"/>
                    </a:cubicBezTo>
                    <a:cubicBezTo>
                      <a:pt x="61" y="34"/>
                      <a:pt x="61" y="35"/>
                      <a:pt x="61" y="36"/>
                    </a:cubicBezTo>
                    <a:cubicBezTo>
                      <a:pt x="61" y="38"/>
                      <a:pt x="61" y="39"/>
                      <a:pt x="60" y="40"/>
                    </a:cubicBezTo>
                    <a:close/>
                    <a:moveTo>
                      <a:pt x="13" y="8"/>
                    </a:moveTo>
                    <a:cubicBezTo>
                      <a:pt x="10" y="8"/>
                      <a:pt x="8" y="10"/>
                      <a:pt x="8" y="13"/>
                    </a:cubicBezTo>
                    <a:cubicBezTo>
                      <a:pt x="8" y="16"/>
                      <a:pt x="10" y="18"/>
                      <a:pt x="13" y="18"/>
                    </a:cubicBezTo>
                    <a:cubicBezTo>
                      <a:pt x="16" y="18"/>
                      <a:pt x="18" y="16"/>
                      <a:pt x="18" y="13"/>
                    </a:cubicBezTo>
                    <a:cubicBezTo>
                      <a:pt x="18" y="10"/>
                      <a:pt x="16" y="8"/>
                      <a:pt x="13" y="8"/>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grpSp>
        <p:nvGrpSpPr>
          <p:cNvPr id="75" name="Group 74"/>
          <p:cNvGrpSpPr/>
          <p:nvPr/>
        </p:nvGrpSpPr>
        <p:grpSpPr>
          <a:xfrm>
            <a:off x="3912080" y="5112817"/>
            <a:ext cx="1749923" cy="961868"/>
            <a:chOff x="2616200" y="3824753"/>
            <a:chExt cx="1359593" cy="747318"/>
          </a:xfrm>
        </p:grpSpPr>
        <p:sp>
          <p:nvSpPr>
            <p:cNvPr id="16" name="Freeform 12"/>
            <p:cNvSpPr>
              <a:spLocks/>
            </p:cNvSpPr>
            <p:nvPr/>
          </p:nvSpPr>
          <p:spPr bwMode="auto">
            <a:xfrm>
              <a:off x="3527952" y="3824753"/>
              <a:ext cx="447841" cy="747318"/>
            </a:xfrm>
            <a:custGeom>
              <a:avLst/>
              <a:gdLst>
                <a:gd name="T0" fmla="*/ 0 w 326"/>
                <a:gd name="T1" fmla="*/ 544 h 544"/>
                <a:gd name="T2" fmla="*/ 326 w 326"/>
                <a:gd name="T3" fmla="*/ 41 h 544"/>
                <a:gd name="T4" fmla="*/ 284 w 326"/>
                <a:gd name="T5" fmla="*/ 0 h 544"/>
                <a:gd name="T6" fmla="*/ 0 w 326"/>
                <a:gd name="T7" fmla="*/ 136 h 544"/>
                <a:gd name="T8" fmla="*/ 0 w 326"/>
                <a:gd name="T9" fmla="*/ 544 h 544"/>
              </a:gdLst>
              <a:ahLst/>
              <a:cxnLst>
                <a:cxn ang="0">
                  <a:pos x="T0" y="T1"/>
                </a:cxn>
                <a:cxn ang="0">
                  <a:pos x="T2" y="T3"/>
                </a:cxn>
                <a:cxn ang="0">
                  <a:pos x="T4" y="T5"/>
                </a:cxn>
                <a:cxn ang="0">
                  <a:pos x="T6" y="T7"/>
                </a:cxn>
                <a:cxn ang="0">
                  <a:pos x="T8" y="T9"/>
                </a:cxn>
              </a:cxnLst>
              <a:rect l="0" t="0" r="r" b="b"/>
              <a:pathLst>
                <a:path w="326" h="544">
                  <a:moveTo>
                    <a:pt x="0" y="544"/>
                  </a:moveTo>
                  <a:lnTo>
                    <a:pt x="326" y="41"/>
                  </a:lnTo>
                  <a:lnTo>
                    <a:pt x="284" y="0"/>
                  </a:lnTo>
                  <a:lnTo>
                    <a:pt x="0" y="136"/>
                  </a:lnTo>
                  <a:lnTo>
                    <a:pt x="0" y="544"/>
                  </a:lnTo>
                  <a:close/>
                </a:path>
              </a:pathLst>
            </a:custGeom>
            <a:solidFill>
              <a:schemeClr val="accent1">
                <a:lumMod val="75000"/>
              </a:schemeClr>
            </a:solidFill>
            <a:ln>
              <a:noFill/>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74" name="Group 73"/>
            <p:cNvGrpSpPr/>
            <p:nvPr/>
          </p:nvGrpSpPr>
          <p:grpSpPr>
            <a:xfrm>
              <a:off x="2616200" y="4007380"/>
              <a:ext cx="914400" cy="558446"/>
              <a:chOff x="2616200" y="4007380"/>
              <a:chExt cx="914400" cy="558446"/>
            </a:xfrm>
          </p:grpSpPr>
          <p:sp>
            <p:nvSpPr>
              <p:cNvPr id="42" name="Rectangle 41"/>
              <p:cNvSpPr/>
              <p:nvPr/>
            </p:nvSpPr>
            <p:spPr>
              <a:xfrm>
                <a:off x="2616200" y="4007380"/>
                <a:ext cx="914400" cy="558446"/>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55" name="Freeform 52"/>
              <p:cNvSpPr>
                <a:spLocks noEditPoints="1"/>
              </p:cNvSpPr>
              <p:nvPr/>
            </p:nvSpPr>
            <p:spPr bwMode="auto">
              <a:xfrm>
                <a:off x="2934345" y="4137000"/>
                <a:ext cx="278110" cy="299206"/>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grpSp>
        <p:nvGrpSpPr>
          <p:cNvPr id="70" name="Group 69"/>
          <p:cNvGrpSpPr/>
          <p:nvPr/>
        </p:nvGrpSpPr>
        <p:grpSpPr>
          <a:xfrm>
            <a:off x="3920251" y="2541941"/>
            <a:ext cx="1752360" cy="961868"/>
            <a:chOff x="2622550" y="1827325"/>
            <a:chExt cx="1361486" cy="747318"/>
          </a:xfrm>
        </p:grpSpPr>
        <p:sp>
          <p:nvSpPr>
            <p:cNvPr id="10" name="Freeform 8"/>
            <p:cNvSpPr>
              <a:spLocks/>
            </p:cNvSpPr>
            <p:nvPr/>
          </p:nvSpPr>
          <p:spPr bwMode="auto">
            <a:xfrm>
              <a:off x="3536195" y="1827325"/>
              <a:ext cx="447841" cy="747318"/>
            </a:xfrm>
            <a:custGeom>
              <a:avLst/>
              <a:gdLst>
                <a:gd name="T0" fmla="*/ 0 w 326"/>
                <a:gd name="T1" fmla="*/ 0 h 544"/>
                <a:gd name="T2" fmla="*/ 326 w 326"/>
                <a:gd name="T3" fmla="*/ 504 h 544"/>
                <a:gd name="T4" fmla="*/ 284 w 326"/>
                <a:gd name="T5" fmla="*/ 544 h 544"/>
                <a:gd name="T6" fmla="*/ 0 w 326"/>
                <a:gd name="T7" fmla="*/ 408 h 544"/>
                <a:gd name="T8" fmla="*/ 0 w 326"/>
                <a:gd name="T9" fmla="*/ 0 h 544"/>
              </a:gdLst>
              <a:ahLst/>
              <a:cxnLst>
                <a:cxn ang="0">
                  <a:pos x="T0" y="T1"/>
                </a:cxn>
                <a:cxn ang="0">
                  <a:pos x="T2" y="T3"/>
                </a:cxn>
                <a:cxn ang="0">
                  <a:pos x="T4" y="T5"/>
                </a:cxn>
                <a:cxn ang="0">
                  <a:pos x="T6" y="T7"/>
                </a:cxn>
                <a:cxn ang="0">
                  <a:pos x="T8" y="T9"/>
                </a:cxn>
              </a:cxnLst>
              <a:rect l="0" t="0" r="r" b="b"/>
              <a:pathLst>
                <a:path w="326" h="544">
                  <a:moveTo>
                    <a:pt x="0" y="0"/>
                  </a:moveTo>
                  <a:lnTo>
                    <a:pt x="326" y="504"/>
                  </a:lnTo>
                  <a:lnTo>
                    <a:pt x="284" y="544"/>
                  </a:lnTo>
                  <a:lnTo>
                    <a:pt x="0" y="408"/>
                  </a:lnTo>
                  <a:lnTo>
                    <a:pt x="0" y="0"/>
                  </a:lnTo>
                  <a:close/>
                </a:path>
              </a:pathLst>
            </a:custGeom>
            <a:solidFill>
              <a:schemeClr val="accent3">
                <a:lumMod val="75000"/>
              </a:schemeClr>
            </a:solidFill>
            <a:ln>
              <a:noFill/>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1" name="Rectangle 40"/>
            <p:cNvSpPr/>
            <p:nvPr/>
          </p:nvSpPr>
          <p:spPr>
            <a:xfrm>
              <a:off x="2622550" y="1830387"/>
              <a:ext cx="914400" cy="558800"/>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58" name="Freeform 66"/>
            <p:cNvSpPr>
              <a:spLocks noEditPoints="1"/>
            </p:cNvSpPr>
            <p:nvPr/>
          </p:nvSpPr>
          <p:spPr bwMode="auto">
            <a:xfrm>
              <a:off x="2930147" y="1993748"/>
              <a:ext cx="299206" cy="232078"/>
            </a:xfrm>
            <a:custGeom>
              <a:avLst/>
              <a:gdLst/>
              <a:ahLst/>
              <a:cxnLst>
                <a:cxn ang="0">
                  <a:pos x="29" y="41"/>
                </a:cxn>
                <a:cxn ang="0">
                  <a:pos x="22" y="40"/>
                </a:cxn>
                <a:cxn ang="0">
                  <a:pos x="11" y="45"/>
                </a:cxn>
                <a:cxn ang="0">
                  <a:pos x="7" y="46"/>
                </a:cxn>
                <a:cxn ang="0">
                  <a:pos x="7" y="46"/>
                </a:cxn>
                <a:cxn ang="0">
                  <a:pos x="6" y="45"/>
                </a:cxn>
                <a:cxn ang="0">
                  <a:pos x="6" y="43"/>
                </a:cxn>
                <a:cxn ang="0">
                  <a:pos x="11" y="36"/>
                </a:cxn>
                <a:cxn ang="0">
                  <a:pos x="0" y="20"/>
                </a:cxn>
                <a:cxn ang="0">
                  <a:pos x="29" y="0"/>
                </a:cxn>
                <a:cxn ang="0">
                  <a:pos x="57" y="20"/>
                </a:cxn>
                <a:cxn ang="0">
                  <a:pos x="29" y="41"/>
                </a:cxn>
                <a:cxn ang="0">
                  <a:pos x="62" y="47"/>
                </a:cxn>
                <a:cxn ang="0">
                  <a:pos x="66" y="53"/>
                </a:cxn>
                <a:cxn ang="0">
                  <a:pos x="67" y="55"/>
                </a:cxn>
                <a:cxn ang="0">
                  <a:pos x="66" y="56"/>
                </a:cxn>
                <a:cxn ang="0">
                  <a:pos x="62" y="55"/>
                </a:cxn>
                <a:cxn ang="0">
                  <a:pos x="51" y="50"/>
                </a:cxn>
                <a:cxn ang="0">
                  <a:pos x="44" y="51"/>
                </a:cxn>
                <a:cxn ang="0">
                  <a:pos x="25" y="46"/>
                </a:cxn>
                <a:cxn ang="0">
                  <a:pos x="29" y="46"/>
                </a:cxn>
                <a:cxn ang="0">
                  <a:pos x="52" y="39"/>
                </a:cxn>
                <a:cxn ang="0">
                  <a:pos x="62" y="20"/>
                </a:cxn>
                <a:cxn ang="0">
                  <a:pos x="61" y="14"/>
                </a:cxn>
                <a:cxn ang="0">
                  <a:pos x="72" y="30"/>
                </a:cxn>
                <a:cxn ang="0">
                  <a:pos x="62" y="47"/>
                </a:cxn>
              </a:cxnLst>
              <a:rect l="0" t="0" r="r" b="b"/>
              <a:pathLst>
                <a:path w="72" h="56">
                  <a:moveTo>
                    <a:pt x="29" y="41"/>
                  </a:moveTo>
                  <a:cubicBezTo>
                    <a:pt x="26" y="41"/>
                    <a:pt x="24" y="40"/>
                    <a:pt x="22" y="40"/>
                  </a:cubicBezTo>
                  <a:cubicBezTo>
                    <a:pt x="18" y="42"/>
                    <a:pt x="15" y="44"/>
                    <a:pt x="11" y="45"/>
                  </a:cubicBezTo>
                  <a:cubicBezTo>
                    <a:pt x="9" y="45"/>
                    <a:pt x="8" y="46"/>
                    <a:pt x="7" y="46"/>
                  </a:cubicBezTo>
                  <a:cubicBezTo>
                    <a:pt x="7" y="46"/>
                    <a:pt x="7" y="46"/>
                    <a:pt x="7" y="46"/>
                  </a:cubicBezTo>
                  <a:cubicBezTo>
                    <a:pt x="6" y="46"/>
                    <a:pt x="6" y="45"/>
                    <a:pt x="6" y="45"/>
                  </a:cubicBezTo>
                  <a:cubicBezTo>
                    <a:pt x="5" y="44"/>
                    <a:pt x="6" y="43"/>
                    <a:pt x="6" y="43"/>
                  </a:cubicBezTo>
                  <a:cubicBezTo>
                    <a:pt x="8" y="41"/>
                    <a:pt x="10" y="40"/>
                    <a:pt x="11" y="36"/>
                  </a:cubicBezTo>
                  <a:cubicBezTo>
                    <a:pt x="5" y="32"/>
                    <a:pt x="0" y="27"/>
                    <a:pt x="0" y="20"/>
                  </a:cubicBezTo>
                  <a:cubicBezTo>
                    <a:pt x="0" y="9"/>
                    <a:pt x="13" y="0"/>
                    <a:pt x="29" y="0"/>
                  </a:cubicBezTo>
                  <a:cubicBezTo>
                    <a:pt x="44" y="0"/>
                    <a:pt x="57" y="9"/>
                    <a:pt x="57" y="20"/>
                  </a:cubicBezTo>
                  <a:cubicBezTo>
                    <a:pt x="57" y="32"/>
                    <a:pt x="44" y="41"/>
                    <a:pt x="29" y="41"/>
                  </a:cubicBezTo>
                  <a:close/>
                  <a:moveTo>
                    <a:pt x="62" y="47"/>
                  </a:moveTo>
                  <a:cubicBezTo>
                    <a:pt x="63" y="50"/>
                    <a:pt x="65" y="51"/>
                    <a:pt x="66" y="53"/>
                  </a:cubicBezTo>
                  <a:cubicBezTo>
                    <a:pt x="67" y="54"/>
                    <a:pt x="67" y="54"/>
                    <a:pt x="67" y="55"/>
                  </a:cubicBezTo>
                  <a:cubicBezTo>
                    <a:pt x="67" y="56"/>
                    <a:pt x="67" y="56"/>
                    <a:pt x="66" y="56"/>
                  </a:cubicBezTo>
                  <a:cubicBezTo>
                    <a:pt x="65" y="56"/>
                    <a:pt x="63" y="56"/>
                    <a:pt x="62" y="55"/>
                  </a:cubicBezTo>
                  <a:cubicBezTo>
                    <a:pt x="58" y="54"/>
                    <a:pt x="55" y="53"/>
                    <a:pt x="51" y="50"/>
                  </a:cubicBezTo>
                  <a:cubicBezTo>
                    <a:pt x="49" y="51"/>
                    <a:pt x="47" y="51"/>
                    <a:pt x="44" y="51"/>
                  </a:cubicBezTo>
                  <a:cubicBezTo>
                    <a:pt x="37" y="51"/>
                    <a:pt x="30" y="49"/>
                    <a:pt x="25" y="46"/>
                  </a:cubicBezTo>
                  <a:cubicBezTo>
                    <a:pt x="26" y="46"/>
                    <a:pt x="28" y="46"/>
                    <a:pt x="29" y="46"/>
                  </a:cubicBezTo>
                  <a:cubicBezTo>
                    <a:pt x="37" y="46"/>
                    <a:pt x="46" y="43"/>
                    <a:pt x="52" y="39"/>
                  </a:cubicBezTo>
                  <a:cubicBezTo>
                    <a:pt x="58" y="34"/>
                    <a:pt x="62" y="27"/>
                    <a:pt x="62" y="20"/>
                  </a:cubicBezTo>
                  <a:cubicBezTo>
                    <a:pt x="62" y="18"/>
                    <a:pt x="62" y="16"/>
                    <a:pt x="61" y="14"/>
                  </a:cubicBezTo>
                  <a:cubicBezTo>
                    <a:pt x="68" y="18"/>
                    <a:pt x="72" y="24"/>
                    <a:pt x="72" y="30"/>
                  </a:cubicBezTo>
                  <a:cubicBezTo>
                    <a:pt x="72" y="37"/>
                    <a:pt x="68" y="43"/>
                    <a:pt x="62" y="47"/>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76" name="Group 75"/>
          <p:cNvGrpSpPr/>
          <p:nvPr/>
        </p:nvGrpSpPr>
        <p:grpSpPr>
          <a:xfrm>
            <a:off x="3699581" y="3943623"/>
            <a:ext cx="1566360" cy="718772"/>
            <a:chOff x="2451100" y="2916354"/>
            <a:chExt cx="1216975" cy="558446"/>
          </a:xfrm>
        </p:grpSpPr>
        <p:sp>
          <p:nvSpPr>
            <p:cNvPr id="25" name="Freeform 18"/>
            <p:cNvSpPr>
              <a:spLocks/>
            </p:cNvSpPr>
            <p:nvPr/>
          </p:nvSpPr>
          <p:spPr bwMode="auto">
            <a:xfrm>
              <a:off x="3368598" y="2916707"/>
              <a:ext cx="299477" cy="557741"/>
            </a:xfrm>
            <a:custGeom>
              <a:avLst/>
              <a:gdLst>
                <a:gd name="T0" fmla="*/ 0 w 218"/>
                <a:gd name="T1" fmla="*/ 0 h 406"/>
                <a:gd name="T2" fmla="*/ 218 w 218"/>
                <a:gd name="T3" fmla="*/ 176 h 406"/>
                <a:gd name="T4" fmla="*/ 218 w 218"/>
                <a:gd name="T5" fmla="*/ 253 h 406"/>
                <a:gd name="T6" fmla="*/ 0 w 218"/>
                <a:gd name="T7" fmla="*/ 406 h 406"/>
                <a:gd name="T8" fmla="*/ 0 w 218"/>
                <a:gd name="T9" fmla="*/ 0 h 406"/>
              </a:gdLst>
              <a:ahLst/>
              <a:cxnLst>
                <a:cxn ang="0">
                  <a:pos x="T0" y="T1"/>
                </a:cxn>
                <a:cxn ang="0">
                  <a:pos x="T2" y="T3"/>
                </a:cxn>
                <a:cxn ang="0">
                  <a:pos x="T4" y="T5"/>
                </a:cxn>
                <a:cxn ang="0">
                  <a:pos x="T6" y="T7"/>
                </a:cxn>
                <a:cxn ang="0">
                  <a:pos x="T8" y="T9"/>
                </a:cxn>
              </a:cxnLst>
              <a:rect l="0" t="0" r="r" b="b"/>
              <a:pathLst>
                <a:path w="218" h="406">
                  <a:moveTo>
                    <a:pt x="0" y="0"/>
                  </a:moveTo>
                  <a:lnTo>
                    <a:pt x="218" y="176"/>
                  </a:lnTo>
                  <a:lnTo>
                    <a:pt x="218" y="253"/>
                  </a:lnTo>
                  <a:lnTo>
                    <a:pt x="0" y="406"/>
                  </a:lnTo>
                  <a:lnTo>
                    <a:pt x="0" y="0"/>
                  </a:lnTo>
                  <a:close/>
                </a:path>
              </a:pathLst>
            </a:custGeom>
            <a:solidFill>
              <a:schemeClr val="accent2">
                <a:lumMod val="75000"/>
              </a:schemeClr>
            </a:solidFill>
            <a:ln>
              <a:noFill/>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73" name="Group 72"/>
            <p:cNvGrpSpPr/>
            <p:nvPr/>
          </p:nvGrpSpPr>
          <p:grpSpPr>
            <a:xfrm>
              <a:off x="2451100" y="2916354"/>
              <a:ext cx="914400" cy="558446"/>
              <a:chOff x="2451100" y="2916354"/>
              <a:chExt cx="914400" cy="558446"/>
            </a:xfrm>
          </p:grpSpPr>
          <p:sp>
            <p:nvSpPr>
              <p:cNvPr id="45" name="Rectangle 44"/>
              <p:cNvSpPr/>
              <p:nvPr/>
            </p:nvSpPr>
            <p:spPr>
              <a:xfrm>
                <a:off x="2451100" y="2916354"/>
                <a:ext cx="914400" cy="558446"/>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1" name="Freeform 100"/>
              <p:cNvSpPr>
                <a:spLocks noEditPoints="1"/>
              </p:cNvSpPr>
              <p:nvPr/>
            </p:nvSpPr>
            <p:spPr bwMode="auto">
              <a:xfrm>
                <a:off x="2769246" y="3062277"/>
                <a:ext cx="278108" cy="266600"/>
              </a:xfrm>
              <a:custGeom>
                <a:avLst/>
                <a:gdLst/>
                <a:ahLst/>
                <a:cxnLst>
                  <a:cxn ang="0">
                    <a:pos x="63" y="49"/>
                  </a:cxn>
                  <a:cxn ang="0">
                    <a:pos x="58" y="44"/>
                  </a:cxn>
                  <a:cxn ang="0">
                    <a:pos x="54" y="48"/>
                  </a:cxn>
                  <a:cxn ang="0">
                    <a:pos x="63" y="57"/>
                  </a:cxn>
                  <a:cxn ang="0">
                    <a:pos x="64" y="60"/>
                  </a:cxn>
                  <a:cxn ang="0">
                    <a:pos x="59" y="64"/>
                  </a:cxn>
                  <a:cxn ang="0">
                    <a:pos x="56" y="63"/>
                  </a:cxn>
                  <a:cxn ang="0">
                    <a:pos x="29" y="36"/>
                  </a:cxn>
                  <a:cxn ang="0">
                    <a:pos x="15" y="42"/>
                  </a:cxn>
                  <a:cxn ang="0">
                    <a:pos x="0" y="27"/>
                  </a:cxn>
                  <a:cxn ang="0">
                    <a:pos x="26" y="0"/>
                  </a:cxn>
                  <a:cxn ang="0">
                    <a:pos x="41" y="15"/>
                  </a:cxn>
                  <a:cxn ang="0">
                    <a:pos x="36" y="30"/>
                  </a:cxn>
                  <a:cxn ang="0">
                    <a:pos x="50" y="44"/>
                  </a:cxn>
                  <a:cxn ang="0">
                    <a:pos x="54" y="40"/>
                  </a:cxn>
                  <a:cxn ang="0">
                    <a:pos x="49" y="35"/>
                  </a:cxn>
                  <a:cxn ang="0">
                    <a:pos x="54" y="31"/>
                  </a:cxn>
                  <a:cxn ang="0">
                    <a:pos x="55" y="31"/>
                  </a:cxn>
                  <a:cxn ang="0">
                    <a:pos x="67" y="44"/>
                  </a:cxn>
                  <a:cxn ang="0">
                    <a:pos x="63" y="49"/>
                  </a:cxn>
                  <a:cxn ang="0">
                    <a:pos x="25" y="8"/>
                  </a:cxn>
                  <a:cxn ang="0">
                    <a:pos x="18" y="16"/>
                  </a:cxn>
                  <a:cxn ang="0">
                    <a:pos x="19" y="19"/>
                  </a:cxn>
                  <a:cxn ang="0">
                    <a:pos x="15" y="18"/>
                  </a:cxn>
                  <a:cxn ang="0">
                    <a:pos x="7" y="26"/>
                  </a:cxn>
                  <a:cxn ang="0">
                    <a:pos x="15" y="34"/>
                  </a:cxn>
                  <a:cxn ang="0">
                    <a:pos x="23" y="26"/>
                  </a:cxn>
                  <a:cxn ang="0">
                    <a:pos x="22" y="23"/>
                  </a:cxn>
                  <a:cxn ang="0">
                    <a:pos x="25" y="24"/>
                  </a:cxn>
                  <a:cxn ang="0">
                    <a:pos x="33" y="16"/>
                  </a:cxn>
                  <a:cxn ang="0">
                    <a:pos x="25" y="8"/>
                  </a:cxn>
                </a:cxnLst>
                <a:rect l="0" t="0" r="r" b="b"/>
                <a:pathLst>
                  <a:path w="67" h="64">
                    <a:moveTo>
                      <a:pt x="63" y="49"/>
                    </a:moveTo>
                    <a:cubicBezTo>
                      <a:pt x="62" y="49"/>
                      <a:pt x="58" y="45"/>
                      <a:pt x="58" y="44"/>
                    </a:cubicBezTo>
                    <a:cubicBezTo>
                      <a:pt x="54" y="48"/>
                      <a:pt x="54" y="48"/>
                      <a:pt x="54" y="48"/>
                    </a:cubicBezTo>
                    <a:cubicBezTo>
                      <a:pt x="63" y="57"/>
                      <a:pt x="63" y="57"/>
                      <a:pt x="63" y="57"/>
                    </a:cubicBezTo>
                    <a:cubicBezTo>
                      <a:pt x="63" y="58"/>
                      <a:pt x="64" y="59"/>
                      <a:pt x="64" y="60"/>
                    </a:cubicBezTo>
                    <a:cubicBezTo>
                      <a:pt x="64" y="62"/>
                      <a:pt x="61" y="64"/>
                      <a:pt x="59" y="64"/>
                    </a:cubicBezTo>
                    <a:cubicBezTo>
                      <a:pt x="58" y="64"/>
                      <a:pt x="57" y="64"/>
                      <a:pt x="56" y="63"/>
                    </a:cubicBezTo>
                    <a:cubicBezTo>
                      <a:pt x="29" y="36"/>
                      <a:pt x="29" y="36"/>
                      <a:pt x="29" y="36"/>
                    </a:cubicBezTo>
                    <a:cubicBezTo>
                      <a:pt x="25" y="39"/>
                      <a:pt x="20" y="42"/>
                      <a:pt x="15" y="42"/>
                    </a:cubicBezTo>
                    <a:cubicBezTo>
                      <a:pt x="6" y="42"/>
                      <a:pt x="0" y="36"/>
                      <a:pt x="0" y="27"/>
                    </a:cubicBezTo>
                    <a:cubicBezTo>
                      <a:pt x="0" y="14"/>
                      <a:pt x="13" y="0"/>
                      <a:pt x="26" y="0"/>
                    </a:cubicBezTo>
                    <a:cubicBezTo>
                      <a:pt x="35" y="0"/>
                      <a:pt x="41" y="6"/>
                      <a:pt x="41" y="15"/>
                    </a:cubicBezTo>
                    <a:cubicBezTo>
                      <a:pt x="41" y="21"/>
                      <a:pt x="39" y="26"/>
                      <a:pt x="36" y="30"/>
                    </a:cubicBezTo>
                    <a:cubicBezTo>
                      <a:pt x="50" y="44"/>
                      <a:pt x="50" y="44"/>
                      <a:pt x="50" y="44"/>
                    </a:cubicBezTo>
                    <a:cubicBezTo>
                      <a:pt x="54" y="40"/>
                      <a:pt x="54" y="40"/>
                      <a:pt x="54" y="40"/>
                    </a:cubicBezTo>
                    <a:cubicBezTo>
                      <a:pt x="53" y="39"/>
                      <a:pt x="49" y="36"/>
                      <a:pt x="49" y="35"/>
                    </a:cubicBezTo>
                    <a:cubicBezTo>
                      <a:pt x="49" y="34"/>
                      <a:pt x="53" y="31"/>
                      <a:pt x="54" y="31"/>
                    </a:cubicBezTo>
                    <a:cubicBezTo>
                      <a:pt x="54" y="31"/>
                      <a:pt x="54" y="31"/>
                      <a:pt x="55" y="31"/>
                    </a:cubicBezTo>
                    <a:cubicBezTo>
                      <a:pt x="56" y="32"/>
                      <a:pt x="67" y="43"/>
                      <a:pt x="67" y="44"/>
                    </a:cubicBezTo>
                    <a:cubicBezTo>
                      <a:pt x="67" y="45"/>
                      <a:pt x="64" y="49"/>
                      <a:pt x="63" y="49"/>
                    </a:cubicBezTo>
                    <a:close/>
                    <a:moveTo>
                      <a:pt x="25" y="8"/>
                    </a:moveTo>
                    <a:cubicBezTo>
                      <a:pt x="21" y="8"/>
                      <a:pt x="18" y="12"/>
                      <a:pt x="18" y="16"/>
                    </a:cubicBezTo>
                    <a:cubicBezTo>
                      <a:pt x="18" y="17"/>
                      <a:pt x="18" y="18"/>
                      <a:pt x="19" y="19"/>
                    </a:cubicBezTo>
                    <a:cubicBezTo>
                      <a:pt x="17" y="19"/>
                      <a:pt x="16" y="18"/>
                      <a:pt x="15" y="18"/>
                    </a:cubicBezTo>
                    <a:cubicBezTo>
                      <a:pt x="11" y="18"/>
                      <a:pt x="7" y="22"/>
                      <a:pt x="7" y="26"/>
                    </a:cubicBezTo>
                    <a:cubicBezTo>
                      <a:pt x="7" y="30"/>
                      <a:pt x="11" y="34"/>
                      <a:pt x="15" y="34"/>
                    </a:cubicBezTo>
                    <a:cubicBezTo>
                      <a:pt x="19" y="34"/>
                      <a:pt x="23" y="30"/>
                      <a:pt x="23" y="26"/>
                    </a:cubicBezTo>
                    <a:cubicBezTo>
                      <a:pt x="23" y="25"/>
                      <a:pt x="23" y="24"/>
                      <a:pt x="22" y="23"/>
                    </a:cubicBezTo>
                    <a:cubicBezTo>
                      <a:pt x="23" y="23"/>
                      <a:pt x="24" y="24"/>
                      <a:pt x="25" y="24"/>
                    </a:cubicBezTo>
                    <a:cubicBezTo>
                      <a:pt x="30" y="24"/>
                      <a:pt x="33" y="20"/>
                      <a:pt x="33" y="16"/>
                    </a:cubicBezTo>
                    <a:cubicBezTo>
                      <a:pt x="33" y="12"/>
                      <a:pt x="30" y="8"/>
                      <a:pt x="25" y="8"/>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grpSp>
        <p:nvGrpSpPr>
          <p:cNvPr id="77" name="Group 76"/>
          <p:cNvGrpSpPr/>
          <p:nvPr/>
        </p:nvGrpSpPr>
        <p:grpSpPr>
          <a:xfrm>
            <a:off x="7594581" y="3943623"/>
            <a:ext cx="1564592" cy="718772"/>
            <a:chOff x="5477299" y="2916354"/>
            <a:chExt cx="1215601" cy="558446"/>
          </a:xfrm>
        </p:grpSpPr>
        <p:sp>
          <p:nvSpPr>
            <p:cNvPr id="22" name="Freeform 16"/>
            <p:cNvSpPr>
              <a:spLocks/>
            </p:cNvSpPr>
            <p:nvPr/>
          </p:nvSpPr>
          <p:spPr bwMode="auto">
            <a:xfrm>
              <a:off x="5477299" y="2916707"/>
              <a:ext cx="298103" cy="557741"/>
            </a:xfrm>
            <a:custGeom>
              <a:avLst/>
              <a:gdLst>
                <a:gd name="T0" fmla="*/ 217 w 217"/>
                <a:gd name="T1" fmla="*/ 0 h 406"/>
                <a:gd name="T2" fmla="*/ 0 w 217"/>
                <a:gd name="T3" fmla="*/ 176 h 406"/>
                <a:gd name="T4" fmla="*/ 0 w 217"/>
                <a:gd name="T5" fmla="*/ 253 h 406"/>
                <a:gd name="T6" fmla="*/ 217 w 217"/>
                <a:gd name="T7" fmla="*/ 406 h 406"/>
                <a:gd name="T8" fmla="*/ 217 w 217"/>
                <a:gd name="T9" fmla="*/ 0 h 406"/>
              </a:gdLst>
              <a:ahLst/>
              <a:cxnLst>
                <a:cxn ang="0">
                  <a:pos x="T0" y="T1"/>
                </a:cxn>
                <a:cxn ang="0">
                  <a:pos x="T2" y="T3"/>
                </a:cxn>
                <a:cxn ang="0">
                  <a:pos x="T4" y="T5"/>
                </a:cxn>
                <a:cxn ang="0">
                  <a:pos x="T6" y="T7"/>
                </a:cxn>
                <a:cxn ang="0">
                  <a:pos x="T8" y="T9"/>
                </a:cxn>
              </a:cxnLst>
              <a:rect l="0" t="0" r="r" b="b"/>
              <a:pathLst>
                <a:path w="217" h="406">
                  <a:moveTo>
                    <a:pt x="217" y="0"/>
                  </a:moveTo>
                  <a:lnTo>
                    <a:pt x="0" y="176"/>
                  </a:lnTo>
                  <a:lnTo>
                    <a:pt x="0" y="253"/>
                  </a:lnTo>
                  <a:lnTo>
                    <a:pt x="217" y="406"/>
                  </a:lnTo>
                  <a:lnTo>
                    <a:pt x="217" y="0"/>
                  </a:lnTo>
                  <a:close/>
                </a:path>
              </a:pathLst>
            </a:custGeom>
            <a:solidFill>
              <a:schemeClr val="accent5">
                <a:lumMod val="75000"/>
              </a:schemeClr>
            </a:solidFill>
            <a:ln>
              <a:noFill/>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71" name="Group 70"/>
            <p:cNvGrpSpPr/>
            <p:nvPr/>
          </p:nvGrpSpPr>
          <p:grpSpPr>
            <a:xfrm>
              <a:off x="5778500" y="2916354"/>
              <a:ext cx="914400" cy="558446"/>
              <a:chOff x="5778500" y="2916354"/>
              <a:chExt cx="914400" cy="558446"/>
            </a:xfrm>
          </p:grpSpPr>
          <p:sp>
            <p:nvSpPr>
              <p:cNvPr id="44" name="Rectangle 43"/>
              <p:cNvSpPr/>
              <p:nvPr/>
            </p:nvSpPr>
            <p:spPr>
              <a:xfrm>
                <a:off x="5778500" y="2916354"/>
                <a:ext cx="914400" cy="558446"/>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4" name="Freeform 40"/>
              <p:cNvSpPr>
                <a:spLocks noEditPoints="1"/>
              </p:cNvSpPr>
              <p:nvPr/>
            </p:nvSpPr>
            <p:spPr bwMode="auto">
              <a:xfrm>
                <a:off x="6103373" y="3062277"/>
                <a:ext cx="264654" cy="266600"/>
              </a:xfrm>
              <a:custGeom>
                <a:avLst/>
                <a:gdLst/>
                <a:ahLst/>
                <a:cxnLst>
                  <a:cxn ang="0">
                    <a:pos x="63" y="43"/>
                  </a:cxn>
                  <a:cxn ang="0">
                    <a:pos x="60" y="48"/>
                  </a:cxn>
                  <a:cxn ang="0">
                    <a:pos x="34" y="62"/>
                  </a:cxn>
                  <a:cxn ang="0">
                    <a:pos x="31" y="63"/>
                  </a:cxn>
                  <a:cxn ang="0">
                    <a:pos x="29" y="62"/>
                  </a:cxn>
                  <a:cxn ang="0">
                    <a:pos x="2" y="48"/>
                  </a:cxn>
                  <a:cxn ang="0">
                    <a:pos x="0" y="43"/>
                  </a:cxn>
                  <a:cxn ang="0">
                    <a:pos x="0" y="14"/>
                  </a:cxn>
                  <a:cxn ang="0">
                    <a:pos x="3" y="10"/>
                  </a:cxn>
                  <a:cxn ang="0">
                    <a:pos x="30" y="0"/>
                  </a:cxn>
                  <a:cxn ang="0">
                    <a:pos x="31" y="0"/>
                  </a:cxn>
                  <a:cxn ang="0">
                    <a:pos x="33" y="0"/>
                  </a:cxn>
                  <a:cxn ang="0">
                    <a:pos x="60" y="10"/>
                  </a:cxn>
                  <a:cxn ang="0">
                    <a:pos x="63" y="14"/>
                  </a:cxn>
                  <a:cxn ang="0">
                    <a:pos x="63" y="43"/>
                  </a:cxn>
                  <a:cxn ang="0">
                    <a:pos x="58" y="14"/>
                  </a:cxn>
                  <a:cxn ang="0">
                    <a:pos x="31" y="4"/>
                  </a:cxn>
                  <a:cxn ang="0">
                    <a:pos x="5" y="14"/>
                  </a:cxn>
                  <a:cxn ang="0">
                    <a:pos x="31" y="24"/>
                  </a:cxn>
                  <a:cxn ang="0">
                    <a:pos x="58" y="14"/>
                  </a:cxn>
                  <a:cxn ang="0">
                    <a:pos x="58" y="43"/>
                  </a:cxn>
                  <a:cxn ang="0">
                    <a:pos x="58" y="19"/>
                  </a:cxn>
                  <a:cxn ang="0">
                    <a:pos x="34" y="28"/>
                  </a:cxn>
                  <a:cxn ang="0">
                    <a:pos x="34" y="57"/>
                  </a:cxn>
                  <a:cxn ang="0">
                    <a:pos x="58" y="43"/>
                  </a:cxn>
                </a:cxnLst>
                <a:rect l="0" t="0" r="r" b="b"/>
                <a:pathLst>
                  <a:path w="63" h="63">
                    <a:moveTo>
                      <a:pt x="63" y="43"/>
                    </a:moveTo>
                    <a:cubicBezTo>
                      <a:pt x="63" y="45"/>
                      <a:pt x="62" y="47"/>
                      <a:pt x="60" y="48"/>
                    </a:cubicBezTo>
                    <a:cubicBezTo>
                      <a:pt x="34" y="62"/>
                      <a:pt x="34" y="62"/>
                      <a:pt x="34" y="62"/>
                    </a:cubicBezTo>
                    <a:cubicBezTo>
                      <a:pt x="33" y="63"/>
                      <a:pt x="32" y="63"/>
                      <a:pt x="31" y="63"/>
                    </a:cubicBezTo>
                    <a:cubicBezTo>
                      <a:pt x="31" y="63"/>
                      <a:pt x="30" y="63"/>
                      <a:pt x="29" y="62"/>
                    </a:cubicBezTo>
                    <a:cubicBezTo>
                      <a:pt x="2" y="48"/>
                      <a:pt x="2" y="48"/>
                      <a:pt x="2" y="48"/>
                    </a:cubicBezTo>
                    <a:cubicBezTo>
                      <a:pt x="1" y="47"/>
                      <a:pt x="0" y="45"/>
                      <a:pt x="0" y="43"/>
                    </a:cubicBezTo>
                    <a:cubicBezTo>
                      <a:pt x="0" y="14"/>
                      <a:pt x="0" y="14"/>
                      <a:pt x="0" y="14"/>
                    </a:cubicBezTo>
                    <a:cubicBezTo>
                      <a:pt x="0" y="12"/>
                      <a:pt x="1" y="10"/>
                      <a:pt x="3" y="10"/>
                    </a:cubicBezTo>
                    <a:cubicBezTo>
                      <a:pt x="30" y="0"/>
                      <a:pt x="30" y="0"/>
                      <a:pt x="30" y="0"/>
                    </a:cubicBezTo>
                    <a:cubicBezTo>
                      <a:pt x="30" y="0"/>
                      <a:pt x="31" y="0"/>
                      <a:pt x="31" y="0"/>
                    </a:cubicBezTo>
                    <a:cubicBezTo>
                      <a:pt x="32" y="0"/>
                      <a:pt x="32" y="0"/>
                      <a:pt x="33" y="0"/>
                    </a:cubicBezTo>
                    <a:cubicBezTo>
                      <a:pt x="60" y="10"/>
                      <a:pt x="60" y="10"/>
                      <a:pt x="60" y="10"/>
                    </a:cubicBezTo>
                    <a:cubicBezTo>
                      <a:pt x="62" y="10"/>
                      <a:pt x="63" y="12"/>
                      <a:pt x="63" y="14"/>
                    </a:cubicBezTo>
                    <a:lnTo>
                      <a:pt x="63" y="43"/>
                    </a:lnTo>
                    <a:close/>
                    <a:moveTo>
                      <a:pt x="58" y="14"/>
                    </a:moveTo>
                    <a:cubicBezTo>
                      <a:pt x="31" y="4"/>
                      <a:pt x="31" y="4"/>
                      <a:pt x="31" y="4"/>
                    </a:cubicBezTo>
                    <a:cubicBezTo>
                      <a:pt x="5" y="14"/>
                      <a:pt x="5" y="14"/>
                      <a:pt x="5" y="14"/>
                    </a:cubicBezTo>
                    <a:cubicBezTo>
                      <a:pt x="31" y="24"/>
                      <a:pt x="31" y="24"/>
                      <a:pt x="31" y="24"/>
                    </a:cubicBezTo>
                    <a:lnTo>
                      <a:pt x="58" y="14"/>
                    </a:lnTo>
                    <a:close/>
                    <a:moveTo>
                      <a:pt x="58" y="43"/>
                    </a:moveTo>
                    <a:cubicBezTo>
                      <a:pt x="58" y="19"/>
                      <a:pt x="58" y="19"/>
                      <a:pt x="58" y="19"/>
                    </a:cubicBezTo>
                    <a:cubicBezTo>
                      <a:pt x="34" y="28"/>
                      <a:pt x="34" y="28"/>
                      <a:pt x="34" y="28"/>
                    </a:cubicBezTo>
                    <a:cubicBezTo>
                      <a:pt x="34" y="57"/>
                      <a:pt x="34" y="57"/>
                      <a:pt x="34" y="57"/>
                    </a:cubicBezTo>
                    <a:lnTo>
                      <a:pt x="58" y="43"/>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grpSp>
        <p:nvGrpSpPr>
          <p:cNvPr id="69" name="Group 68"/>
          <p:cNvGrpSpPr/>
          <p:nvPr/>
        </p:nvGrpSpPr>
        <p:grpSpPr>
          <a:xfrm>
            <a:off x="7202052" y="2541941"/>
            <a:ext cx="1750523" cy="961868"/>
            <a:chOff x="5172327" y="1827325"/>
            <a:chExt cx="1360059" cy="747318"/>
          </a:xfrm>
        </p:grpSpPr>
        <p:sp>
          <p:nvSpPr>
            <p:cNvPr id="7" name="Freeform 6"/>
            <p:cNvSpPr>
              <a:spLocks/>
            </p:cNvSpPr>
            <p:nvPr/>
          </p:nvSpPr>
          <p:spPr bwMode="auto">
            <a:xfrm>
              <a:off x="5172327" y="1827325"/>
              <a:ext cx="447841" cy="747318"/>
            </a:xfrm>
            <a:custGeom>
              <a:avLst/>
              <a:gdLst>
                <a:gd name="T0" fmla="*/ 326 w 326"/>
                <a:gd name="T1" fmla="*/ 0 h 544"/>
                <a:gd name="T2" fmla="*/ 0 w 326"/>
                <a:gd name="T3" fmla="*/ 504 h 544"/>
                <a:gd name="T4" fmla="*/ 42 w 326"/>
                <a:gd name="T5" fmla="*/ 544 h 544"/>
                <a:gd name="T6" fmla="*/ 326 w 326"/>
                <a:gd name="T7" fmla="*/ 408 h 544"/>
                <a:gd name="T8" fmla="*/ 326 w 326"/>
                <a:gd name="T9" fmla="*/ 0 h 544"/>
              </a:gdLst>
              <a:ahLst/>
              <a:cxnLst>
                <a:cxn ang="0">
                  <a:pos x="T0" y="T1"/>
                </a:cxn>
                <a:cxn ang="0">
                  <a:pos x="T2" y="T3"/>
                </a:cxn>
                <a:cxn ang="0">
                  <a:pos x="T4" y="T5"/>
                </a:cxn>
                <a:cxn ang="0">
                  <a:pos x="T6" y="T7"/>
                </a:cxn>
                <a:cxn ang="0">
                  <a:pos x="T8" y="T9"/>
                </a:cxn>
              </a:cxnLst>
              <a:rect l="0" t="0" r="r" b="b"/>
              <a:pathLst>
                <a:path w="326" h="544">
                  <a:moveTo>
                    <a:pt x="326" y="0"/>
                  </a:moveTo>
                  <a:lnTo>
                    <a:pt x="0" y="504"/>
                  </a:lnTo>
                  <a:lnTo>
                    <a:pt x="42" y="544"/>
                  </a:lnTo>
                  <a:lnTo>
                    <a:pt x="326" y="408"/>
                  </a:lnTo>
                  <a:lnTo>
                    <a:pt x="326" y="0"/>
                  </a:lnTo>
                  <a:close/>
                </a:path>
              </a:pathLst>
            </a:custGeom>
            <a:solidFill>
              <a:schemeClr val="accent4">
                <a:lumMod val="75000"/>
              </a:schemeClr>
            </a:solidFill>
            <a:ln>
              <a:noFill/>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68" name="Group 67"/>
            <p:cNvGrpSpPr/>
            <p:nvPr/>
          </p:nvGrpSpPr>
          <p:grpSpPr>
            <a:xfrm>
              <a:off x="5617986" y="1843087"/>
              <a:ext cx="914400" cy="558800"/>
              <a:chOff x="5617986" y="1843087"/>
              <a:chExt cx="914400" cy="558800"/>
            </a:xfrm>
          </p:grpSpPr>
          <p:sp>
            <p:nvSpPr>
              <p:cNvPr id="40" name="Rectangle 39"/>
              <p:cNvSpPr/>
              <p:nvPr/>
            </p:nvSpPr>
            <p:spPr>
              <a:xfrm>
                <a:off x="5617986" y="1843087"/>
                <a:ext cx="914400" cy="558800"/>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7" name="Freeform 71"/>
              <p:cNvSpPr>
                <a:spLocks noEditPoints="1"/>
              </p:cNvSpPr>
              <p:nvPr/>
            </p:nvSpPr>
            <p:spPr bwMode="auto">
              <a:xfrm>
                <a:off x="5941439" y="1984465"/>
                <a:ext cx="267494" cy="250644"/>
              </a:xfrm>
              <a:custGeom>
                <a:avLst/>
                <a:gdLst/>
                <a:ahLst/>
                <a:cxnLst>
                  <a:cxn ang="0">
                    <a:pos x="65" y="22"/>
                  </a:cxn>
                  <a:cxn ang="0">
                    <a:pos x="26" y="45"/>
                  </a:cxn>
                  <a:cxn ang="0">
                    <a:pos x="0" y="26"/>
                  </a:cxn>
                  <a:cxn ang="0">
                    <a:pos x="39" y="0"/>
                  </a:cxn>
                  <a:cxn ang="0">
                    <a:pos x="65" y="22"/>
                  </a:cxn>
                  <a:cxn ang="0">
                    <a:pos x="65" y="69"/>
                  </a:cxn>
                  <a:cxn ang="0">
                    <a:pos x="39" y="91"/>
                  </a:cxn>
                  <a:cxn ang="0">
                    <a:pos x="0" y="67"/>
                  </a:cxn>
                  <a:cxn ang="0">
                    <a:pos x="26" y="45"/>
                  </a:cxn>
                  <a:cxn ang="0">
                    <a:pos x="65" y="69"/>
                  </a:cxn>
                  <a:cxn ang="0">
                    <a:pos x="101" y="97"/>
                  </a:cxn>
                  <a:cxn ang="0">
                    <a:pos x="65" y="119"/>
                  </a:cxn>
                  <a:cxn ang="0">
                    <a:pos x="65" y="119"/>
                  </a:cxn>
                  <a:cxn ang="0">
                    <a:pos x="65" y="119"/>
                  </a:cxn>
                  <a:cxn ang="0">
                    <a:pos x="65" y="119"/>
                  </a:cxn>
                  <a:cxn ang="0">
                    <a:pos x="65" y="119"/>
                  </a:cxn>
                  <a:cxn ang="0">
                    <a:pos x="26" y="97"/>
                  </a:cxn>
                  <a:cxn ang="0">
                    <a:pos x="26" y="89"/>
                  </a:cxn>
                  <a:cxn ang="0">
                    <a:pos x="39" y="95"/>
                  </a:cxn>
                  <a:cxn ang="0">
                    <a:pos x="65" y="74"/>
                  </a:cxn>
                  <a:cxn ang="0">
                    <a:pos x="65" y="74"/>
                  </a:cxn>
                  <a:cxn ang="0">
                    <a:pos x="65" y="74"/>
                  </a:cxn>
                  <a:cxn ang="0">
                    <a:pos x="65" y="74"/>
                  </a:cxn>
                  <a:cxn ang="0">
                    <a:pos x="65" y="74"/>
                  </a:cxn>
                  <a:cxn ang="0">
                    <a:pos x="91" y="95"/>
                  </a:cxn>
                  <a:cxn ang="0">
                    <a:pos x="101" y="89"/>
                  </a:cxn>
                  <a:cxn ang="0">
                    <a:pos x="101" y="97"/>
                  </a:cxn>
                  <a:cxn ang="0">
                    <a:pos x="127" y="26"/>
                  </a:cxn>
                  <a:cxn ang="0">
                    <a:pos x="101" y="45"/>
                  </a:cxn>
                  <a:cxn ang="0">
                    <a:pos x="65" y="22"/>
                  </a:cxn>
                  <a:cxn ang="0">
                    <a:pos x="91" y="0"/>
                  </a:cxn>
                  <a:cxn ang="0">
                    <a:pos x="127" y="26"/>
                  </a:cxn>
                  <a:cxn ang="0">
                    <a:pos x="127" y="67"/>
                  </a:cxn>
                  <a:cxn ang="0">
                    <a:pos x="91" y="91"/>
                  </a:cxn>
                  <a:cxn ang="0">
                    <a:pos x="65" y="69"/>
                  </a:cxn>
                  <a:cxn ang="0">
                    <a:pos x="101" y="45"/>
                  </a:cxn>
                  <a:cxn ang="0">
                    <a:pos x="127" y="67"/>
                  </a:cxn>
                </a:cxnLst>
                <a:rect l="0" t="0" r="r" b="b"/>
                <a:pathLst>
                  <a:path w="127" h="119">
                    <a:moveTo>
                      <a:pt x="65" y="22"/>
                    </a:moveTo>
                    <a:lnTo>
                      <a:pt x="26" y="45"/>
                    </a:lnTo>
                    <a:lnTo>
                      <a:pt x="0" y="26"/>
                    </a:lnTo>
                    <a:lnTo>
                      <a:pt x="39" y="0"/>
                    </a:lnTo>
                    <a:lnTo>
                      <a:pt x="65" y="22"/>
                    </a:lnTo>
                    <a:close/>
                    <a:moveTo>
                      <a:pt x="65" y="69"/>
                    </a:moveTo>
                    <a:lnTo>
                      <a:pt x="39" y="91"/>
                    </a:lnTo>
                    <a:lnTo>
                      <a:pt x="0" y="67"/>
                    </a:lnTo>
                    <a:lnTo>
                      <a:pt x="26" y="45"/>
                    </a:lnTo>
                    <a:lnTo>
                      <a:pt x="65" y="69"/>
                    </a:lnTo>
                    <a:close/>
                    <a:moveTo>
                      <a:pt x="101" y="97"/>
                    </a:moveTo>
                    <a:lnTo>
                      <a:pt x="65" y="119"/>
                    </a:lnTo>
                    <a:lnTo>
                      <a:pt x="65" y="119"/>
                    </a:lnTo>
                    <a:lnTo>
                      <a:pt x="65" y="119"/>
                    </a:lnTo>
                    <a:lnTo>
                      <a:pt x="65" y="119"/>
                    </a:lnTo>
                    <a:lnTo>
                      <a:pt x="65" y="119"/>
                    </a:lnTo>
                    <a:lnTo>
                      <a:pt x="26" y="97"/>
                    </a:lnTo>
                    <a:lnTo>
                      <a:pt x="26" y="89"/>
                    </a:lnTo>
                    <a:lnTo>
                      <a:pt x="39" y="95"/>
                    </a:lnTo>
                    <a:lnTo>
                      <a:pt x="65" y="74"/>
                    </a:lnTo>
                    <a:lnTo>
                      <a:pt x="65" y="74"/>
                    </a:lnTo>
                    <a:lnTo>
                      <a:pt x="65" y="74"/>
                    </a:lnTo>
                    <a:lnTo>
                      <a:pt x="65" y="74"/>
                    </a:lnTo>
                    <a:lnTo>
                      <a:pt x="65" y="74"/>
                    </a:lnTo>
                    <a:lnTo>
                      <a:pt x="91" y="95"/>
                    </a:lnTo>
                    <a:lnTo>
                      <a:pt x="101" y="89"/>
                    </a:lnTo>
                    <a:lnTo>
                      <a:pt x="101" y="97"/>
                    </a:lnTo>
                    <a:close/>
                    <a:moveTo>
                      <a:pt x="127" y="26"/>
                    </a:moveTo>
                    <a:lnTo>
                      <a:pt x="101" y="45"/>
                    </a:lnTo>
                    <a:lnTo>
                      <a:pt x="65" y="22"/>
                    </a:lnTo>
                    <a:lnTo>
                      <a:pt x="91" y="0"/>
                    </a:lnTo>
                    <a:lnTo>
                      <a:pt x="127" y="26"/>
                    </a:lnTo>
                    <a:close/>
                    <a:moveTo>
                      <a:pt x="127" y="67"/>
                    </a:moveTo>
                    <a:lnTo>
                      <a:pt x="91" y="91"/>
                    </a:lnTo>
                    <a:lnTo>
                      <a:pt x="65" y="69"/>
                    </a:lnTo>
                    <a:lnTo>
                      <a:pt x="101" y="45"/>
                    </a:lnTo>
                    <a:lnTo>
                      <a:pt x="127" y="67"/>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sp>
        <p:nvSpPr>
          <p:cNvPr id="79" name="TextBox 78"/>
          <p:cNvSpPr txBox="1"/>
          <p:nvPr/>
        </p:nvSpPr>
        <p:spPr>
          <a:xfrm>
            <a:off x="733672" y="2461201"/>
            <a:ext cx="3162906" cy="901275"/>
          </a:xfrm>
          <a:prstGeom prst="rect">
            <a:avLst/>
          </a:prstGeom>
          <a:noFill/>
        </p:spPr>
        <p:txBody>
          <a:bodyPr wrap="square" rtlCol="0">
            <a:spAutoFit/>
          </a:bodyPr>
          <a:lstStyle/>
          <a:p>
            <a:pPr algn="r"/>
            <a:r>
              <a:rPr lang="en-US" sz="1802"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Data Network </a:t>
            </a:r>
          </a:p>
          <a:p>
            <a:pPr algn="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80" name="TextBox 79"/>
          <p:cNvSpPr txBox="1"/>
          <p:nvPr/>
        </p:nvSpPr>
        <p:spPr>
          <a:xfrm>
            <a:off x="8976701" y="2461201"/>
            <a:ext cx="3162906" cy="901275"/>
          </a:xfrm>
          <a:prstGeom prst="rect">
            <a:avLst/>
          </a:prstGeom>
          <a:noFill/>
        </p:spPr>
        <p:txBody>
          <a:bodyPr wrap="square" rtlCol="0">
            <a:spAutoFit/>
          </a:bodyPr>
          <a:lstStyle/>
          <a:p>
            <a:r>
              <a:rPr lang="en-US" sz="1802"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Data Network </a:t>
            </a:r>
          </a:p>
          <a:p>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84" name="TextBox 83"/>
          <p:cNvSpPr txBox="1"/>
          <p:nvPr/>
        </p:nvSpPr>
        <p:spPr>
          <a:xfrm>
            <a:off x="9168737" y="3834271"/>
            <a:ext cx="2349234" cy="901275"/>
          </a:xfrm>
          <a:prstGeom prst="rect">
            <a:avLst/>
          </a:prstGeom>
          <a:noFill/>
        </p:spPr>
        <p:txBody>
          <a:bodyPr wrap="square" rtlCol="0">
            <a:spAutoFit/>
          </a:bodyPr>
          <a:lstStyle/>
          <a:p>
            <a:r>
              <a:rPr lang="en-US" sz="1802"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Data Network </a:t>
            </a:r>
          </a:p>
          <a:p>
            <a:pPr algn="just"/>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a:t>
            </a:r>
          </a:p>
        </p:txBody>
      </p:sp>
      <p:sp>
        <p:nvSpPr>
          <p:cNvPr id="85" name="TextBox 84"/>
          <p:cNvSpPr txBox="1"/>
          <p:nvPr/>
        </p:nvSpPr>
        <p:spPr>
          <a:xfrm>
            <a:off x="1340779" y="3834272"/>
            <a:ext cx="2349234" cy="861598"/>
          </a:xfrm>
          <a:prstGeom prst="rect">
            <a:avLst/>
          </a:prstGeom>
          <a:noFill/>
        </p:spPr>
        <p:txBody>
          <a:bodyPr wrap="square" rtlCol="0">
            <a:spAutoFit/>
          </a:bodyPr>
          <a:lstStyle/>
          <a:p>
            <a:pPr algn="r"/>
            <a:r>
              <a:rPr lang="en-US" sz="1544"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Data Network </a:t>
            </a:r>
          </a:p>
          <a:p>
            <a:pPr algn="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a:t>
            </a:r>
          </a:p>
        </p:txBody>
      </p:sp>
      <p:sp>
        <p:nvSpPr>
          <p:cNvPr id="88" name="TextBox 87"/>
          <p:cNvSpPr txBox="1"/>
          <p:nvPr/>
        </p:nvSpPr>
        <p:spPr>
          <a:xfrm>
            <a:off x="733672" y="5279992"/>
            <a:ext cx="3162906" cy="861598"/>
          </a:xfrm>
          <a:prstGeom prst="rect">
            <a:avLst/>
          </a:prstGeom>
          <a:noFill/>
        </p:spPr>
        <p:txBody>
          <a:bodyPr wrap="square" rtlCol="0">
            <a:spAutoFit/>
          </a:bodyPr>
          <a:lstStyle/>
          <a:p>
            <a:pPr algn="r"/>
            <a:r>
              <a:rPr lang="en-US" sz="1544"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Data Network </a:t>
            </a:r>
          </a:p>
          <a:p>
            <a:pPr algn="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89" name="TextBox 88"/>
          <p:cNvSpPr txBox="1"/>
          <p:nvPr/>
        </p:nvSpPr>
        <p:spPr>
          <a:xfrm>
            <a:off x="8976701" y="5279993"/>
            <a:ext cx="3162906" cy="901275"/>
          </a:xfrm>
          <a:prstGeom prst="rect">
            <a:avLst/>
          </a:prstGeom>
          <a:noFill/>
        </p:spPr>
        <p:txBody>
          <a:bodyPr wrap="square" rtlCol="0">
            <a:spAutoFit/>
          </a:bodyPr>
          <a:lstStyle/>
          <a:p>
            <a:r>
              <a:rPr lang="en-US" sz="1802" b="1" dirty="0">
                <a:solidFill>
                  <a:schemeClr val="accent6"/>
                </a:solidFill>
                <a:latin typeface="Times New Roman" panose="02020603050405020304" pitchFamily="18" charset="0"/>
                <a:ea typeface="微软雅黑" panose="020B0503020204020204" pitchFamily="34" charset="-122"/>
                <a:sym typeface="Times New Roman" panose="02020603050405020304" pitchFamily="18" charset="0"/>
              </a:rPr>
              <a:t>Data Network </a:t>
            </a:r>
          </a:p>
          <a:p>
            <a:pPr algn="just"/>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grpSp>
        <p:nvGrpSpPr>
          <p:cNvPr id="90" name="Group 64"/>
          <p:cNvGrpSpPr/>
          <p:nvPr/>
        </p:nvGrpSpPr>
        <p:grpSpPr>
          <a:xfrm>
            <a:off x="5691628" y="3567915"/>
            <a:ext cx="1470188" cy="1470188"/>
            <a:chOff x="1075693" y="1086256"/>
            <a:chExt cx="1142254" cy="1142254"/>
          </a:xfrm>
        </p:grpSpPr>
        <p:grpSp>
          <p:nvGrpSpPr>
            <p:cNvPr id="91" name="Group 62"/>
            <p:cNvGrpSpPr/>
            <p:nvPr/>
          </p:nvGrpSpPr>
          <p:grpSpPr>
            <a:xfrm>
              <a:off x="1194068" y="1204631"/>
              <a:ext cx="905504" cy="905504"/>
              <a:chOff x="957321" y="1131575"/>
              <a:chExt cx="905504" cy="905504"/>
            </a:xfrm>
          </p:grpSpPr>
          <p:sp>
            <p:nvSpPr>
              <p:cNvPr id="93" name="Freeform 92"/>
              <p:cNvSpPr/>
              <p:nvPr/>
            </p:nvSpPr>
            <p:spPr>
              <a:xfrm>
                <a:off x="957321" y="1131575"/>
                <a:ext cx="905504" cy="90550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5384" tIns="235384" rIns="203372" bIns="203372" numCol="1" spcCol="1270" anchor="ctr" anchorCtr="0">
                <a:noAutofit/>
              </a:bodyPr>
              <a:lstStyle/>
              <a:p>
                <a:pPr algn="ctr" defTabSz="1144224">
                  <a:lnSpc>
                    <a:spcPct val="90000"/>
                  </a:lnSpc>
                  <a:spcAft>
                    <a:spcPct val="35000"/>
                  </a:spcAft>
                </a:pPr>
                <a:endParaRPr lang="en-US" sz="4633"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94" name="Freeform 116"/>
              <p:cNvSpPr>
                <a:spLocks noEditPoints="1"/>
              </p:cNvSpPr>
              <p:nvPr/>
            </p:nvSpPr>
            <p:spPr bwMode="auto">
              <a:xfrm>
                <a:off x="1190295" y="1407087"/>
                <a:ext cx="439557" cy="354481"/>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92" name="Freeform 91"/>
            <p:cNvSpPr/>
            <p:nvPr/>
          </p:nvSpPr>
          <p:spPr>
            <a:xfrm>
              <a:off x="1075693" y="1086256"/>
              <a:ext cx="1142254" cy="1142254"/>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noFill/>
            <a:ln w="19050">
              <a:solidFill>
                <a:schemeClr val="tx1">
                  <a:lumMod val="75000"/>
                  <a:lumOff val="25000"/>
                </a:schemeClr>
              </a:solidFill>
              <a:prstDash val="sysDot"/>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235384" tIns="235384" rIns="203372" bIns="203372" numCol="1" spcCol="1270" anchor="ctr" anchorCtr="0">
              <a:noAutofit/>
            </a:bodyPr>
            <a:lstStyle/>
            <a:p>
              <a:pPr algn="ctr" defTabSz="1144224">
                <a:lnSpc>
                  <a:spcPct val="90000"/>
                </a:lnSpc>
                <a:spcAft>
                  <a:spcPct val="35000"/>
                </a:spcAft>
              </a:pPr>
              <a:endParaRPr lang="en-US" sz="4633"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46" name="矩形 45"/>
          <p:cNvSpPr/>
          <p:nvPr/>
        </p:nvSpPr>
        <p:spPr>
          <a:xfrm>
            <a:off x="1061" y="397"/>
            <a:ext cx="12856633" cy="10285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矩形 46"/>
          <p:cNvSpPr/>
          <p:nvPr/>
        </p:nvSpPr>
        <p:spPr>
          <a:xfrm>
            <a:off x="1059" y="397"/>
            <a:ext cx="516916" cy="10285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8" name="TextBox 8"/>
          <p:cNvSpPr txBox="1"/>
          <p:nvPr/>
        </p:nvSpPr>
        <p:spPr>
          <a:xfrm>
            <a:off x="857862" y="280083"/>
            <a:ext cx="2092296" cy="369012"/>
          </a:xfrm>
          <a:prstGeom prst="rect">
            <a:avLst/>
          </a:prstGeom>
          <a:noFill/>
        </p:spPr>
        <p:txBody>
          <a:bodyPr wrap="square" lIns="0" tIns="0" rIns="0" bIns="0" rtlCol="0" anchor="ctr">
            <a:spAutoFit/>
          </a:bodyPr>
          <a:lstStyle/>
          <a:p>
            <a:r>
              <a:rPr lang="zh-CN" altLang="en-US" sz="2398" dirty="0">
                <a:solidFill>
                  <a:schemeClr val="bg1"/>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0" name="TextBox 8"/>
          <p:cNvSpPr txBox="1"/>
          <p:nvPr/>
        </p:nvSpPr>
        <p:spPr>
          <a:xfrm>
            <a:off x="857862" y="693077"/>
            <a:ext cx="3138790" cy="215123"/>
          </a:xfrm>
          <a:prstGeom prst="rect">
            <a:avLst/>
          </a:prstGeom>
          <a:noFill/>
        </p:spPr>
        <p:txBody>
          <a:bodyPr wrap="square" lIns="0" tIns="0" rIns="0" bIns="0" rtlCol="0" anchor="ctr">
            <a:spAutoFit/>
          </a:bodyPr>
          <a:lstStyle/>
          <a:p>
            <a:r>
              <a:rPr lang="en-US" altLang="zh-CN" sz="1398" dirty="0">
                <a:solidFill>
                  <a:schemeClr val="bg1"/>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1" name="矩形 50"/>
          <p:cNvSpPr/>
          <p:nvPr/>
        </p:nvSpPr>
        <p:spPr>
          <a:xfrm>
            <a:off x="1061" y="7097981"/>
            <a:ext cx="12856633" cy="4571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761424488"/>
      </p:ext>
    </p:extLst>
  </p:cSld>
  <p:clrMapOvr>
    <a:masterClrMapping/>
  </p:clrMapOvr>
  <p:transition spd="slow" advTm="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nodeType="afterEffect">
                                  <p:stCondLst>
                                    <p:cond delay="0"/>
                                  </p:stCondLst>
                                  <p:childTnLst>
                                    <p:set>
                                      <p:cBhvr>
                                        <p:cTn id="11" dur="1" fill="hold">
                                          <p:stCondLst>
                                            <p:cond delay="0"/>
                                          </p:stCondLst>
                                        </p:cTn>
                                        <p:tgtEl>
                                          <p:spTgt spid="90"/>
                                        </p:tgtEl>
                                        <p:attrNameLst>
                                          <p:attrName>style.visibility</p:attrName>
                                        </p:attrNameLst>
                                      </p:cBhvr>
                                      <p:to>
                                        <p:strVal val="visible"/>
                                      </p:to>
                                    </p:set>
                                    <p:anim calcmode="lin" valueType="num">
                                      <p:cBhvr>
                                        <p:cTn id="12" dur="500" fill="hold"/>
                                        <p:tgtEl>
                                          <p:spTgt spid="90"/>
                                        </p:tgtEl>
                                        <p:attrNameLst>
                                          <p:attrName>ppt_w</p:attrName>
                                        </p:attrNameLst>
                                      </p:cBhvr>
                                      <p:tavLst>
                                        <p:tav tm="0">
                                          <p:val>
                                            <p:fltVal val="0"/>
                                          </p:val>
                                        </p:tav>
                                        <p:tav tm="100000">
                                          <p:val>
                                            <p:strVal val="#ppt_w"/>
                                          </p:val>
                                        </p:tav>
                                      </p:tavLst>
                                    </p:anim>
                                    <p:anim calcmode="lin" valueType="num">
                                      <p:cBhvr>
                                        <p:cTn id="13" dur="500" fill="hold"/>
                                        <p:tgtEl>
                                          <p:spTgt spid="90"/>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2" presetClass="entr" presetSubtype="2" fill="hold" nodeType="afterEffect">
                                  <p:stCondLst>
                                    <p:cond delay="0"/>
                                  </p:stCondLst>
                                  <p:childTnLst>
                                    <p:set>
                                      <p:cBhvr>
                                        <p:cTn id="16" dur="1" fill="hold">
                                          <p:stCondLst>
                                            <p:cond delay="0"/>
                                          </p:stCondLst>
                                        </p:cTn>
                                        <p:tgtEl>
                                          <p:spTgt spid="70"/>
                                        </p:tgtEl>
                                        <p:attrNameLst>
                                          <p:attrName>style.visibility</p:attrName>
                                        </p:attrNameLst>
                                      </p:cBhvr>
                                      <p:to>
                                        <p:strVal val="visible"/>
                                      </p:to>
                                    </p:set>
                                    <p:animEffect transition="in" filter="wipe(right)">
                                      <p:cBhvr>
                                        <p:cTn id="17" dur="500"/>
                                        <p:tgtEl>
                                          <p:spTgt spid="70"/>
                                        </p:tgtEl>
                                      </p:cBhvr>
                                    </p:animEffect>
                                  </p:childTnLst>
                                </p:cTn>
                              </p:par>
                            </p:childTnLst>
                          </p:cTn>
                        </p:par>
                        <p:par>
                          <p:cTn id="18" fill="hold">
                            <p:stCondLst>
                              <p:cond delay="1500"/>
                            </p:stCondLst>
                            <p:childTnLst>
                              <p:par>
                                <p:cTn id="19" presetID="22" presetClass="entr" presetSubtype="2" fill="hold" grpId="0" nodeType="afterEffect">
                                  <p:stCondLst>
                                    <p:cond delay="0"/>
                                  </p:stCondLst>
                                  <p:childTnLst>
                                    <p:set>
                                      <p:cBhvr>
                                        <p:cTn id="20" dur="1" fill="hold">
                                          <p:stCondLst>
                                            <p:cond delay="0"/>
                                          </p:stCondLst>
                                        </p:cTn>
                                        <p:tgtEl>
                                          <p:spTgt spid="79"/>
                                        </p:tgtEl>
                                        <p:attrNameLst>
                                          <p:attrName>style.visibility</p:attrName>
                                        </p:attrNameLst>
                                      </p:cBhvr>
                                      <p:to>
                                        <p:strVal val="visible"/>
                                      </p:to>
                                    </p:set>
                                    <p:animEffect transition="in" filter="wipe(right)">
                                      <p:cBhvr>
                                        <p:cTn id="21" dur="500"/>
                                        <p:tgtEl>
                                          <p:spTgt spid="79"/>
                                        </p:tgtEl>
                                      </p:cBhvr>
                                    </p:animEffect>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69"/>
                                        </p:tgtEl>
                                        <p:attrNameLst>
                                          <p:attrName>style.visibility</p:attrName>
                                        </p:attrNameLst>
                                      </p:cBhvr>
                                      <p:to>
                                        <p:strVal val="visible"/>
                                      </p:to>
                                    </p:set>
                                    <p:animEffect transition="in" filter="wipe(left)">
                                      <p:cBhvr>
                                        <p:cTn id="25" dur="500"/>
                                        <p:tgtEl>
                                          <p:spTgt spid="69"/>
                                        </p:tgtEl>
                                      </p:cBhvr>
                                    </p:animEffect>
                                  </p:childTnLst>
                                </p:cTn>
                              </p:par>
                            </p:childTnLst>
                          </p:cTn>
                        </p:par>
                        <p:par>
                          <p:cTn id="26" fill="hold">
                            <p:stCondLst>
                              <p:cond delay="2500"/>
                            </p:stCondLst>
                            <p:childTnLst>
                              <p:par>
                                <p:cTn id="27" presetID="22" presetClass="entr" presetSubtype="8" fill="hold" grpId="0" nodeType="afterEffect">
                                  <p:stCondLst>
                                    <p:cond delay="0"/>
                                  </p:stCondLst>
                                  <p:childTnLst>
                                    <p:set>
                                      <p:cBhvr>
                                        <p:cTn id="28" dur="1" fill="hold">
                                          <p:stCondLst>
                                            <p:cond delay="0"/>
                                          </p:stCondLst>
                                        </p:cTn>
                                        <p:tgtEl>
                                          <p:spTgt spid="80"/>
                                        </p:tgtEl>
                                        <p:attrNameLst>
                                          <p:attrName>style.visibility</p:attrName>
                                        </p:attrNameLst>
                                      </p:cBhvr>
                                      <p:to>
                                        <p:strVal val="visible"/>
                                      </p:to>
                                    </p:set>
                                    <p:animEffect transition="in" filter="wipe(left)">
                                      <p:cBhvr>
                                        <p:cTn id="29" dur="500"/>
                                        <p:tgtEl>
                                          <p:spTgt spid="80"/>
                                        </p:tgtEl>
                                      </p:cBhvr>
                                    </p:animEffect>
                                  </p:childTnLst>
                                </p:cTn>
                              </p:par>
                            </p:childTnLst>
                          </p:cTn>
                        </p:par>
                        <p:par>
                          <p:cTn id="30" fill="hold">
                            <p:stCondLst>
                              <p:cond delay="3000"/>
                            </p:stCondLst>
                            <p:childTnLst>
                              <p:par>
                                <p:cTn id="31" presetID="22" presetClass="entr" presetSubtype="2" fill="hold" nodeType="afterEffect">
                                  <p:stCondLst>
                                    <p:cond delay="0"/>
                                  </p:stCondLst>
                                  <p:childTnLst>
                                    <p:set>
                                      <p:cBhvr>
                                        <p:cTn id="32" dur="1" fill="hold">
                                          <p:stCondLst>
                                            <p:cond delay="0"/>
                                          </p:stCondLst>
                                        </p:cTn>
                                        <p:tgtEl>
                                          <p:spTgt spid="76"/>
                                        </p:tgtEl>
                                        <p:attrNameLst>
                                          <p:attrName>style.visibility</p:attrName>
                                        </p:attrNameLst>
                                      </p:cBhvr>
                                      <p:to>
                                        <p:strVal val="visible"/>
                                      </p:to>
                                    </p:set>
                                    <p:animEffect transition="in" filter="wipe(right)">
                                      <p:cBhvr>
                                        <p:cTn id="33" dur="500"/>
                                        <p:tgtEl>
                                          <p:spTgt spid="76"/>
                                        </p:tgtEl>
                                      </p:cBhvr>
                                    </p:animEffect>
                                  </p:childTnLst>
                                </p:cTn>
                              </p:par>
                            </p:childTnLst>
                          </p:cTn>
                        </p:par>
                        <p:par>
                          <p:cTn id="34" fill="hold">
                            <p:stCondLst>
                              <p:cond delay="3500"/>
                            </p:stCondLst>
                            <p:childTnLst>
                              <p:par>
                                <p:cTn id="35" presetID="22" presetClass="entr" presetSubtype="2" fill="hold" grpId="0" nodeType="afterEffect">
                                  <p:stCondLst>
                                    <p:cond delay="0"/>
                                  </p:stCondLst>
                                  <p:childTnLst>
                                    <p:set>
                                      <p:cBhvr>
                                        <p:cTn id="36" dur="1" fill="hold">
                                          <p:stCondLst>
                                            <p:cond delay="0"/>
                                          </p:stCondLst>
                                        </p:cTn>
                                        <p:tgtEl>
                                          <p:spTgt spid="85"/>
                                        </p:tgtEl>
                                        <p:attrNameLst>
                                          <p:attrName>style.visibility</p:attrName>
                                        </p:attrNameLst>
                                      </p:cBhvr>
                                      <p:to>
                                        <p:strVal val="visible"/>
                                      </p:to>
                                    </p:set>
                                    <p:animEffect transition="in" filter="wipe(right)">
                                      <p:cBhvr>
                                        <p:cTn id="37" dur="500"/>
                                        <p:tgtEl>
                                          <p:spTgt spid="85"/>
                                        </p:tgtEl>
                                      </p:cBhvr>
                                    </p:animEffect>
                                  </p:childTnLst>
                                </p:cTn>
                              </p:par>
                            </p:childTnLst>
                          </p:cTn>
                        </p:par>
                        <p:par>
                          <p:cTn id="38" fill="hold">
                            <p:stCondLst>
                              <p:cond delay="4000"/>
                            </p:stCondLst>
                            <p:childTnLst>
                              <p:par>
                                <p:cTn id="39" presetID="22" presetClass="entr" presetSubtype="8" fill="hold" nodeType="afterEffect">
                                  <p:stCondLst>
                                    <p:cond delay="0"/>
                                  </p:stCondLst>
                                  <p:childTnLst>
                                    <p:set>
                                      <p:cBhvr>
                                        <p:cTn id="40" dur="1" fill="hold">
                                          <p:stCondLst>
                                            <p:cond delay="0"/>
                                          </p:stCondLst>
                                        </p:cTn>
                                        <p:tgtEl>
                                          <p:spTgt spid="77"/>
                                        </p:tgtEl>
                                        <p:attrNameLst>
                                          <p:attrName>style.visibility</p:attrName>
                                        </p:attrNameLst>
                                      </p:cBhvr>
                                      <p:to>
                                        <p:strVal val="visible"/>
                                      </p:to>
                                    </p:set>
                                    <p:animEffect transition="in" filter="wipe(left)">
                                      <p:cBhvr>
                                        <p:cTn id="41" dur="500"/>
                                        <p:tgtEl>
                                          <p:spTgt spid="77"/>
                                        </p:tgtEl>
                                      </p:cBhvr>
                                    </p:animEffect>
                                  </p:childTnLst>
                                </p:cTn>
                              </p:par>
                            </p:childTnLst>
                          </p:cTn>
                        </p:par>
                        <p:par>
                          <p:cTn id="42" fill="hold">
                            <p:stCondLst>
                              <p:cond delay="4500"/>
                            </p:stCondLst>
                            <p:childTnLst>
                              <p:par>
                                <p:cTn id="43" presetID="22" presetClass="entr" presetSubtype="8" fill="hold" grpId="0" nodeType="afterEffect">
                                  <p:stCondLst>
                                    <p:cond delay="0"/>
                                  </p:stCondLst>
                                  <p:childTnLst>
                                    <p:set>
                                      <p:cBhvr>
                                        <p:cTn id="44" dur="1" fill="hold">
                                          <p:stCondLst>
                                            <p:cond delay="0"/>
                                          </p:stCondLst>
                                        </p:cTn>
                                        <p:tgtEl>
                                          <p:spTgt spid="84"/>
                                        </p:tgtEl>
                                        <p:attrNameLst>
                                          <p:attrName>style.visibility</p:attrName>
                                        </p:attrNameLst>
                                      </p:cBhvr>
                                      <p:to>
                                        <p:strVal val="visible"/>
                                      </p:to>
                                    </p:set>
                                    <p:animEffect transition="in" filter="wipe(left)">
                                      <p:cBhvr>
                                        <p:cTn id="45" dur="500"/>
                                        <p:tgtEl>
                                          <p:spTgt spid="84"/>
                                        </p:tgtEl>
                                      </p:cBhvr>
                                    </p:animEffect>
                                  </p:childTnLst>
                                </p:cTn>
                              </p:par>
                            </p:childTnLst>
                          </p:cTn>
                        </p:par>
                        <p:par>
                          <p:cTn id="46" fill="hold">
                            <p:stCondLst>
                              <p:cond delay="5000"/>
                            </p:stCondLst>
                            <p:childTnLst>
                              <p:par>
                                <p:cTn id="47" presetID="22" presetClass="entr" presetSubtype="2" fill="hold" nodeType="afterEffect">
                                  <p:stCondLst>
                                    <p:cond delay="0"/>
                                  </p:stCondLst>
                                  <p:childTnLst>
                                    <p:set>
                                      <p:cBhvr>
                                        <p:cTn id="48" dur="1" fill="hold">
                                          <p:stCondLst>
                                            <p:cond delay="0"/>
                                          </p:stCondLst>
                                        </p:cTn>
                                        <p:tgtEl>
                                          <p:spTgt spid="75"/>
                                        </p:tgtEl>
                                        <p:attrNameLst>
                                          <p:attrName>style.visibility</p:attrName>
                                        </p:attrNameLst>
                                      </p:cBhvr>
                                      <p:to>
                                        <p:strVal val="visible"/>
                                      </p:to>
                                    </p:set>
                                    <p:animEffect transition="in" filter="wipe(right)">
                                      <p:cBhvr>
                                        <p:cTn id="49" dur="500"/>
                                        <p:tgtEl>
                                          <p:spTgt spid="75"/>
                                        </p:tgtEl>
                                      </p:cBhvr>
                                    </p:animEffect>
                                  </p:childTnLst>
                                </p:cTn>
                              </p:par>
                            </p:childTnLst>
                          </p:cTn>
                        </p:par>
                        <p:par>
                          <p:cTn id="50" fill="hold">
                            <p:stCondLst>
                              <p:cond delay="5500"/>
                            </p:stCondLst>
                            <p:childTnLst>
                              <p:par>
                                <p:cTn id="51" presetID="22" presetClass="entr" presetSubtype="2" fill="hold" grpId="0" nodeType="afterEffect">
                                  <p:stCondLst>
                                    <p:cond delay="0"/>
                                  </p:stCondLst>
                                  <p:childTnLst>
                                    <p:set>
                                      <p:cBhvr>
                                        <p:cTn id="52" dur="1" fill="hold">
                                          <p:stCondLst>
                                            <p:cond delay="0"/>
                                          </p:stCondLst>
                                        </p:cTn>
                                        <p:tgtEl>
                                          <p:spTgt spid="88"/>
                                        </p:tgtEl>
                                        <p:attrNameLst>
                                          <p:attrName>style.visibility</p:attrName>
                                        </p:attrNameLst>
                                      </p:cBhvr>
                                      <p:to>
                                        <p:strVal val="visible"/>
                                      </p:to>
                                    </p:set>
                                    <p:animEffect transition="in" filter="wipe(right)">
                                      <p:cBhvr>
                                        <p:cTn id="53" dur="500"/>
                                        <p:tgtEl>
                                          <p:spTgt spid="88"/>
                                        </p:tgtEl>
                                      </p:cBhvr>
                                    </p:animEffect>
                                  </p:childTnLst>
                                </p:cTn>
                              </p:par>
                            </p:childTnLst>
                          </p:cTn>
                        </p:par>
                        <p:par>
                          <p:cTn id="54" fill="hold">
                            <p:stCondLst>
                              <p:cond delay="6000"/>
                            </p:stCondLst>
                            <p:childTnLst>
                              <p:par>
                                <p:cTn id="55" presetID="22" presetClass="entr" presetSubtype="8" fill="hold" nodeType="afterEffect">
                                  <p:stCondLst>
                                    <p:cond delay="0"/>
                                  </p:stCondLst>
                                  <p:childTnLst>
                                    <p:set>
                                      <p:cBhvr>
                                        <p:cTn id="56" dur="1" fill="hold">
                                          <p:stCondLst>
                                            <p:cond delay="0"/>
                                          </p:stCondLst>
                                        </p:cTn>
                                        <p:tgtEl>
                                          <p:spTgt spid="78"/>
                                        </p:tgtEl>
                                        <p:attrNameLst>
                                          <p:attrName>style.visibility</p:attrName>
                                        </p:attrNameLst>
                                      </p:cBhvr>
                                      <p:to>
                                        <p:strVal val="visible"/>
                                      </p:to>
                                    </p:set>
                                    <p:animEffect transition="in" filter="wipe(left)">
                                      <p:cBhvr>
                                        <p:cTn id="57" dur="500"/>
                                        <p:tgtEl>
                                          <p:spTgt spid="78"/>
                                        </p:tgtEl>
                                      </p:cBhvr>
                                    </p:animEffect>
                                  </p:childTnLst>
                                </p:cTn>
                              </p:par>
                            </p:childTnLst>
                          </p:cTn>
                        </p:par>
                        <p:par>
                          <p:cTn id="58" fill="hold">
                            <p:stCondLst>
                              <p:cond delay="6500"/>
                            </p:stCondLst>
                            <p:childTnLst>
                              <p:par>
                                <p:cTn id="59" presetID="22" presetClass="entr" presetSubtype="8" fill="hold" grpId="0" nodeType="afterEffect">
                                  <p:stCondLst>
                                    <p:cond delay="0"/>
                                  </p:stCondLst>
                                  <p:childTnLst>
                                    <p:set>
                                      <p:cBhvr>
                                        <p:cTn id="60" dur="1" fill="hold">
                                          <p:stCondLst>
                                            <p:cond delay="0"/>
                                          </p:stCondLst>
                                        </p:cTn>
                                        <p:tgtEl>
                                          <p:spTgt spid="89"/>
                                        </p:tgtEl>
                                        <p:attrNameLst>
                                          <p:attrName>style.visibility</p:attrName>
                                        </p:attrNameLst>
                                      </p:cBhvr>
                                      <p:to>
                                        <p:strVal val="visible"/>
                                      </p:to>
                                    </p:set>
                                    <p:animEffect transition="in" filter="wipe(left)">
                                      <p:cBhvr>
                                        <p:cTn id="61" dur="50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4" grpId="0"/>
      <p:bldP spid="85" grpId="0"/>
      <p:bldP spid="88" grpId="0"/>
      <p:bldP spid="8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5" name="Group 34"/>
          <p:cNvGrpSpPr/>
          <p:nvPr/>
        </p:nvGrpSpPr>
        <p:grpSpPr>
          <a:xfrm>
            <a:off x="1428487" y="3877862"/>
            <a:ext cx="1863454" cy="690969"/>
            <a:chOff x="685800" y="2622550"/>
            <a:chExt cx="1447800" cy="536845"/>
          </a:xfrm>
        </p:grpSpPr>
        <p:sp>
          <p:nvSpPr>
            <p:cNvPr id="5" name="Rectangle 4"/>
            <p:cNvSpPr/>
            <p:nvPr/>
          </p:nvSpPr>
          <p:spPr>
            <a:xfrm>
              <a:off x="685800" y="2622550"/>
              <a:ext cx="1447800" cy="381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6" name="TextBox 25"/>
            <p:cNvSpPr txBox="1"/>
            <p:nvPr/>
          </p:nvSpPr>
          <p:spPr>
            <a:xfrm>
              <a:off x="762000" y="2659162"/>
              <a:ext cx="1295400" cy="500233"/>
            </a:xfrm>
            <a:prstGeom prst="rect">
              <a:avLst/>
            </a:prstGeom>
            <a:noFill/>
          </p:spPr>
          <p:txBody>
            <a:bodyPr wrap="square" rtlCol="0">
              <a:spAutoFit/>
            </a:bodyPr>
            <a:lstStyle/>
            <a:p>
              <a:pPr algn="ctr"/>
              <a:r>
                <a:rPr lang="en-US" sz="1802"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EXAMPLE TEXT</a:t>
              </a:r>
              <a:endParaRPr lang="en-US" sz="135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41" name="Group 40"/>
          <p:cNvGrpSpPr/>
          <p:nvPr/>
        </p:nvGrpSpPr>
        <p:grpSpPr>
          <a:xfrm>
            <a:off x="1853486" y="2676426"/>
            <a:ext cx="1013457" cy="1013457"/>
            <a:chOff x="1016000" y="1689100"/>
            <a:chExt cx="787400" cy="787400"/>
          </a:xfrm>
        </p:grpSpPr>
        <p:grpSp>
          <p:nvGrpSpPr>
            <p:cNvPr id="11" name="Group 10"/>
            <p:cNvGrpSpPr/>
            <p:nvPr/>
          </p:nvGrpSpPr>
          <p:grpSpPr>
            <a:xfrm>
              <a:off x="1016000" y="1689100"/>
              <a:ext cx="787400" cy="787400"/>
              <a:chOff x="4343400" y="1854885"/>
              <a:chExt cx="457200" cy="457200"/>
            </a:xfrm>
          </p:grpSpPr>
          <p:sp>
            <p:nvSpPr>
              <p:cNvPr id="12" name="Oval 11"/>
              <p:cNvSpPr/>
              <p:nvPr/>
            </p:nvSpPr>
            <p:spPr>
              <a:xfrm>
                <a:off x="4343400" y="1854885"/>
                <a:ext cx="457200" cy="457200"/>
              </a:xfrm>
              <a:prstGeom prst="ellipse">
                <a:avLst/>
              </a:prstGeom>
              <a:solidFill>
                <a:schemeClr val="bg1"/>
              </a:solidFill>
              <a:ln>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3" name="Oval 12"/>
              <p:cNvSpPr/>
              <p:nvPr/>
            </p:nvSpPr>
            <p:spPr>
              <a:xfrm>
                <a:off x="4408030" y="1919516"/>
                <a:ext cx="327939" cy="327939"/>
              </a:xfrm>
              <a:prstGeom prst="ellipse">
                <a:avLst/>
              </a:prstGeom>
              <a:solidFill>
                <a:schemeClr val="accent1"/>
              </a:solidFill>
              <a:ln>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38" name="Freeform 145"/>
            <p:cNvSpPr>
              <a:spLocks/>
            </p:cNvSpPr>
            <p:nvPr/>
          </p:nvSpPr>
          <p:spPr bwMode="auto">
            <a:xfrm>
              <a:off x="1267654" y="1960311"/>
              <a:ext cx="284092" cy="244978"/>
            </a:xfrm>
            <a:custGeom>
              <a:avLst/>
              <a:gdLst/>
              <a:ahLst/>
              <a:cxnLst>
                <a:cxn ang="0">
                  <a:pos x="64" y="51"/>
                </a:cxn>
                <a:cxn ang="0">
                  <a:pos x="60" y="55"/>
                </a:cxn>
                <a:cxn ang="0">
                  <a:pos x="49" y="55"/>
                </a:cxn>
                <a:cxn ang="0">
                  <a:pos x="45" y="51"/>
                </a:cxn>
                <a:cxn ang="0">
                  <a:pos x="45" y="40"/>
                </a:cxn>
                <a:cxn ang="0">
                  <a:pos x="49" y="36"/>
                </a:cxn>
                <a:cxn ang="0">
                  <a:pos x="52" y="36"/>
                </a:cxn>
                <a:cxn ang="0">
                  <a:pos x="52" y="30"/>
                </a:cxn>
                <a:cxn ang="0">
                  <a:pos x="34" y="30"/>
                </a:cxn>
                <a:cxn ang="0">
                  <a:pos x="34" y="36"/>
                </a:cxn>
                <a:cxn ang="0">
                  <a:pos x="37" y="36"/>
                </a:cxn>
                <a:cxn ang="0">
                  <a:pos x="41" y="40"/>
                </a:cxn>
                <a:cxn ang="0">
                  <a:pos x="41" y="51"/>
                </a:cxn>
                <a:cxn ang="0">
                  <a:pos x="37" y="55"/>
                </a:cxn>
                <a:cxn ang="0">
                  <a:pos x="26" y="55"/>
                </a:cxn>
                <a:cxn ang="0">
                  <a:pos x="23" y="51"/>
                </a:cxn>
                <a:cxn ang="0">
                  <a:pos x="23" y="40"/>
                </a:cxn>
                <a:cxn ang="0">
                  <a:pos x="26" y="36"/>
                </a:cxn>
                <a:cxn ang="0">
                  <a:pos x="29" y="36"/>
                </a:cxn>
                <a:cxn ang="0">
                  <a:pos x="29" y="30"/>
                </a:cxn>
                <a:cxn ang="0">
                  <a:pos x="11" y="30"/>
                </a:cxn>
                <a:cxn ang="0">
                  <a:pos x="11" y="36"/>
                </a:cxn>
                <a:cxn ang="0">
                  <a:pos x="15" y="36"/>
                </a:cxn>
                <a:cxn ang="0">
                  <a:pos x="18" y="40"/>
                </a:cxn>
                <a:cxn ang="0">
                  <a:pos x="18" y="51"/>
                </a:cxn>
                <a:cxn ang="0">
                  <a:pos x="15" y="55"/>
                </a:cxn>
                <a:cxn ang="0">
                  <a:pos x="3" y="55"/>
                </a:cxn>
                <a:cxn ang="0">
                  <a:pos x="0" y="51"/>
                </a:cxn>
                <a:cxn ang="0">
                  <a:pos x="0" y="40"/>
                </a:cxn>
                <a:cxn ang="0">
                  <a:pos x="3" y="36"/>
                </a:cxn>
                <a:cxn ang="0">
                  <a:pos x="7" y="36"/>
                </a:cxn>
                <a:cxn ang="0">
                  <a:pos x="7" y="30"/>
                </a:cxn>
                <a:cxn ang="0">
                  <a:pos x="11" y="25"/>
                </a:cxn>
                <a:cxn ang="0">
                  <a:pos x="29" y="25"/>
                </a:cxn>
                <a:cxn ang="0">
                  <a:pos x="29" y="18"/>
                </a:cxn>
                <a:cxn ang="0">
                  <a:pos x="26" y="18"/>
                </a:cxn>
                <a:cxn ang="0">
                  <a:pos x="23" y="15"/>
                </a:cxn>
                <a:cxn ang="0">
                  <a:pos x="23" y="3"/>
                </a:cxn>
                <a:cxn ang="0">
                  <a:pos x="26" y="0"/>
                </a:cxn>
                <a:cxn ang="0">
                  <a:pos x="37" y="0"/>
                </a:cxn>
                <a:cxn ang="0">
                  <a:pos x="41" y="3"/>
                </a:cxn>
                <a:cxn ang="0">
                  <a:pos x="41" y="15"/>
                </a:cxn>
                <a:cxn ang="0">
                  <a:pos x="37" y="18"/>
                </a:cxn>
                <a:cxn ang="0">
                  <a:pos x="34" y="18"/>
                </a:cxn>
                <a:cxn ang="0">
                  <a:pos x="34" y="25"/>
                </a:cxn>
                <a:cxn ang="0">
                  <a:pos x="52" y="25"/>
                </a:cxn>
                <a:cxn ang="0">
                  <a:pos x="57" y="30"/>
                </a:cxn>
                <a:cxn ang="0">
                  <a:pos x="57" y="36"/>
                </a:cxn>
                <a:cxn ang="0">
                  <a:pos x="60" y="36"/>
                </a:cxn>
                <a:cxn ang="0">
                  <a:pos x="64" y="40"/>
                </a:cxn>
                <a:cxn ang="0">
                  <a:pos x="64" y="51"/>
                </a:cxn>
              </a:cxnLst>
              <a:rect l="0" t="0" r="r" b="b"/>
              <a:pathLst>
                <a:path w="64" h="55">
                  <a:moveTo>
                    <a:pt x="64" y="51"/>
                  </a:moveTo>
                  <a:cubicBezTo>
                    <a:pt x="64" y="53"/>
                    <a:pt x="62" y="55"/>
                    <a:pt x="60" y="55"/>
                  </a:cubicBezTo>
                  <a:cubicBezTo>
                    <a:pt x="49" y="55"/>
                    <a:pt x="49" y="55"/>
                    <a:pt x="49" y="55"/>
                  </a:cubicBezTo>
                  <a:cubicBezTo>
                    <a:pt x="47" y="55"/>
                    <a:pt x="45" y="53"/>
                    <a:pt x="45" y="51"/>
                  </a:cubicBezTo>
                  <a:cubicBezTo>
                    <a:pt x="45" y="40"/>
                    <a:pt x="45" y="40"/>
                    <a:pt x="45" y="40"/>
                  </a:cubicBezTo>
                  <a:cubicBezTo>
                    <a:pt x="45" y="38"/>
                    <a:pt x="47" y="36"/>
                    <a:pt x="49" y="36"/>
                  </a:cubicBezTo>
                  <a:cubicBezTo>
                    <a:pt x="52" y="36"/>
                    <a:pt x="52" y="36"/>
                    <a:pt x="52" y="36"/>
                  </a:cubicBezTo>
                  <a:cubicBezTo>
                    <a:pt x="52" y="30"/>
                    <a:pt x="52" y="30"/>
                    <a:pt x="52" y="30"/>
                  </a:cubicBezTo>
                  <a:cubicBezTo>
                    <a:pt x="34" y="30"/>
                    <a:pt x="34" y="30"/>
                    <a:pt x="34" y="30"/>
                  </a:cubicBezTo>
                  <a:cubicBezTo>
                    <a:pt x="34" y="36"/>
                    <a:pt x="34" y="36"/>
                    <a:pt x="34" y="36"/>
                  </a:cubicBezTo>
                  <a:cubicBezTo>
                    <a:pt x="37" y="36"/>
                    <a:pt x="37" y="36"/>
                    <a:pt x="37" y="36"/>
                  </a:cubicBezTo>
                  <a:cubicBezTo>
                    <a:pt x="39" y="36"/>
                    <a:pt x="41" y="38"/>
                    <a:pt x="41" y="40"/>
                  </a:cubicBezTo>
                  <a:cubicBezTo>
                    <a:pt x="41" y="51"/>
                    <a:pt x="41" y="51"/>
                    <a:pt x="41" y="51"/>
                  </a:cubicBezTo>
                  <a:cubicBezTo>
                    <a:pt x="41" y="53"/>
                    <a:pt x="39" y="55"/>
                    <a:pt x="37" y="55"/>
                  </a:cubicBezTo>
                  <a:cubicBezTo>
                    <a:pt x="26" y="55"/>
                    <a:pt x="26" y="55"/>
                    <a:pt x="26" y="55"/>
                  </a:cubicBezTo>
                  <a:cubicBezTo>
                    <a:pt x="24" y="55"/>
                    <a:pt x="23" y="53"/>
                    <a:pt x="23" y="51"/>
                  </a:cubicBezTo>
                  <a:cubicBezTo>
                    <a:pt x="23" y="40"/>
                    <a:pt x="23" y="40"/>
                    <a:pt x="23" y="40"/>
                  </a:cubicBezTo>
                  <a:cubicBezTo>
                    <a:pt x="23" y="38"/>
                    <a:pt x="24" y="36"/>
                    <a:pt x="26" y="36"/>
                  </a:cubicBezTo>
                  <a:cubicBezTo>
                    <a:pt x="29" y="36"/>
                    <a:pt x="29" y="36"/>
                    <a:pt x="29" y="36"/>
                  </a:cubicBezTo>
                  <a:cubicBezTo>
                    <a:pt x="29" y="30"/>
                    <a:pt x="29" y="30"/>
                    <a:pt x="29" y="30"/>
                  </a:cubicBezTo>
                  <a:cubicBezTo>
                    <a:pt x="11" y="30"/>
                    <a:pt x="11" y="30"/>
                    <a:pt x="11" y="30"/>
                  </a:cubicBezTo>
                  <a:cubicBezTo>
                    <a:pt x="11" y="36"/>
                    <a:pt x="11" y="36"/>
                    <a:pt x="11" y="36"/>
                  </a:cubicBezTo>
                  <a:cubicBezTo>
                    <a:pt x="15" y="36"/>
                    <a:pt x="15" y="36"/>
                    <a:pt x="15" y="36"/>
                  </a:cubicBezTo>
                  <a:cubicBezTo>
                    <a:pt x="17" y="36"/>
                    <a:pt x="18" y="38"/>
                    <a:pt x="18" y="40"/>
                  </a:cubicBezTo>
                  <a:cubicBezTo>
                    <a:pt x="18" y="51"/>
                    <a:pt x="18" y="51"/>
                    <a:pt x="18" y="51"/>
                  </a:cubicBezTo>
                  <a:cubicBezTo>
                    <a:pt x="18" y="53"/>
                    <a:pt x="17" y="55"/>
                    <a:pt x="15" y="55"/>
                  </a:cubicBezTo>
                  <a:cubicBezTo>
                    <a:pt x="3" y="55"/>
                    <a:pt x="3" y="55"/>
                    <a:pt x="3" y="55"/>
                  </a:cubicBezTo>
                  <a:cubicBezTo>
                    <a:pt x="1" y="55"/>
                    <a:pt x="0" y="53"/>
                    <a:pt x="0" y="51"/>
                  </a:cubicBezTo>
                  <a:cubicBezTo>
                    <a:pt x="0" y="40"/>
                    <a:pt x="0" y="40"/>
                    <a:pt x="0" y="40"/>
                  </a:cubicBezTo>
                  <a:cubicBezTo>
                    <a:pt x="0" y="38"/>
                    <a:pt x="1" y="36"/>
                    <a:pt x="3" y="36"/>
                  </a:cubicBezTo>
                  <a:cubicBezTo>
                    <a:pt x="7" y="36"/>
                    <a:pt x="7" y="36"/>
                    <a:pt x="7" y="36"/>
                  </a:cubicBezTo>
                  <a:cubicBezTo>
                    <a:pt x="7" y="30"/>
                    <a:pt x="7" y="30"/>
                    <a:pt x="7" y="30"/>
                  </a:cubicBezTo>
                  <a:cubicBezTo>
                    <a:pt x="7" y="27"/>
                    <a:pt x="9" y="25"/>
                    <a:pt x="11" y="25"/>
                  </a:cubicBezTo>
                  <a:cubicBezTo>
                    <a:pt x="29" y="25"/>
                    <a:pt x="29" y="25"/>
                    <a:pt x="29" y="25"/>
                  </a:cubicBezTo>
                  <a:cubicBezTo>
                    <a:pt x="29" y="18"/>
                    <a:pt x="29" y="18"/>
                    <a:pt x="29" y="18"/>
                  </a:cubicBezTo>
                  <a:cubicBezTo>
                    <a:pt x="26" y="18"/>
                    <a:pt x="26" y="18"/>
                    <a:pt x="26" y="18"/>
                  </a:cubicBezTo>
                  <a:cubicBezTo>
                    <a:pt x="24" y="18"/>
                    <a:pt x="23" y="17"/>
                    <a:pt x="23" y="15"/>
                  </a:cubicBezTo>
                  <a:cubicBezTo>
                    <a:pt x="23" y="3"/>
                    <a:pt x="23" y="3"/>
                    <a:pt x="23" y="3"/>
                  </a:cubicBezTo>
                  <a:cubicBezTo>
                    <a:pt x="23" y="1"/>
                    <a:pt x="24" y="0"/>
                    <a:pt x="26" y="0"/>
                  </a:cubicBezTo>
                  <a:cubicBezTo>
                    <a:pt x="37" y="0"/>
                    <a:pt x="37" y="0"/>
                    <a:pt x="37" y="0"/>
                  </a:cubicBezTo>
                  <a:cubicBezTo>
                    <a:pt x="39" y="0"/>
                    <a:pt x="41" y="1"/>
                    <a:pt x="41" y="3"/>
                  </a:cubicBezTo>
                  <a:cubicBezTo>
                    <a:pt x="41" y="15"/>
                    <a:pt x="41" y="15"/>
                    <a:pt x="41" y="15"/>
                  </a:cubicBezTo>
                  <a:cubicBezTo>
                    <a:pt x="41" y="17"/>
                    <a:pt x="39" y="18"/>
                    <a:pt x="37" y="18"/>
                  </a:cubicBezTo>
                  <a:cubicBezTo>
                    <a:pt x="34" y="18"/>
                    <a:pt x="34" y="18"/>
                    <a:pt x="34" y="18"/>
                  </a:cubicBezTo>
                  <a:cubicBezTo>
                    <a:pt x="34" y="25"/>
                    <a:pt x="34" y="25"/>
                    <a:pt x="34" y="25"/>
                  </a:cubicBezTo>
                  <a:cubicBezTo>
                    <a:pt x="52" y="25"/>
                    <a:pt x="52" y="25"/>
                    <a:pt x="52" y="25"/>
                  </a:cubicBezTo>
                  <a:cubicBezTo>
                    <a:pt x="55" y="25"/>
                    <a:pt x="57" y="27"/>
                    <a:pt x="57" y="30"/>
                  </a:cubicBezTo>
                  <a:cubicBezTo>
                    <a:pt x="57" y="36"/>
                    <a:pt x="57" y="36"/>
                    <a:pt x="57" y="36"/>
                  </a:cubicBezTo>
                  <a:cubicBezTo>
                    <a:pt x="60" y="36"/>
                    <a:pt x="60" y="36"/>
                    <a:pt x="60" y="36"/>
                  </a:cubicBezTo>
                  <a:cubicBezTo>
                    <a:pt x="62" y="36"/>
                    <a:pt x="64" y="38"/>
                    <a:pt x="64" y="40"/>
                  </a:cubicBezTo>
                  <a:lnTo>
                    <a:pt x="64" y="51"/>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46" name="TextBox 45"/>
          <p:cNvSpPr txBox="1"/>
          <p:nvPr/>
        </p:nvSpPr>
        <p:spPr>
          <a:xfrm>
            <a:off x="1381478" y="4487305"/>
            <a:ext cx="1957473" cy="1614321"/>
          </a:xfrm>
          <a:prstGeom prst="rect">
            <a:avLst/>
          </a:prstGeom>
          <a:noFill/>
        </p:spPr>
        <p:txBody>
          <a:bodyPr wrap="square" rtlCol="0">
            <a:spAutoFit/>
          </a:bodyPr>
          <a:lstStyle/>
          <a:p>
            <a:pPr algn="ctr"/>
            <a:r>
              <a:rPr lang="en-US" sz="1802"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Project status</a:t>
            </a:r>
          </a:p>
          <a:p>
            <a:pPr algn="ct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 the first true generator on the Internet. </a:t>
            </a:r>
          </a:p>
        </p:txBody>
      </p:sp>
      <p:grpSp>
        <p:nvGrpSpPr>
          <p:cNvPr id="34" name="Group 33"/>
          <p:cNvGrpSpPr/>
          <p:nvPr/>
        </p:nvGrpSpPr>
        <p:grpSpPr>
          <a:xfrm>
            <a:off x="3463067" y="3877862"/>
            <a:ext cx="1863454" cy="690969"/>
            <a:chOff x="2266950" y="2622550"/>
            <a:chExt cx="1447800" cy="536845"/>
          </a:xfrm>
        </p:grpSpPr>
        <p:sp>
          <p:nvSpPr>
            <p:cNvPr id="6" name="Rectangle 5"/>
            <p:cNvSpPr/>
            <p:nvPr/>
          </p:nvSpPr>
          <p:spPr>
            <a:xfrm>
              <a:off x="2266950" y="2622550"/>
              <a:ext cx="1447800" cy="38100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7" name="TextBox 26"/>
            <p:cNvSpPr txBox="1"/>
            <p:nvPr/>
          </p:nvSpPr>
          <p:spPr>
            <a:xfrm>
              <a:off x="2343150" y="2659162"/>
              <a:ext cx="1295400" cy="500233"/>
            </a:xfrm>
            <a:prstGeom prst="rect">
              <a:avLst/>
            </a:prstGeom>
            <a:noFill/>
          </p:spPr>
          <p:txBody>
            <a:bodyPr wrap="square" rtlCol="0">
              <a:spAutoFit/>
            </a:bodyPr>
            <a:lstStyle/>
            <a:p>
              <a:pPr algn="ctr"/>
              <a:r>
                <a:rPr lang="en-US" sz="1802"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EXAMPLE TEXT</a:t>
              </a:r>
              <a:endParaRPr lang="en-US" sz="135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42" name="Group 41"/>
          <p:cNvGrpSpPr/>
          <p:nvPr/>
        </p:nvGrpSpPr>
        <p:grpSpPr>
          <a:xfrm>
            <a:off x="3888066" y="2676426"/>
            <a:ext cx="1013457" cy="1013457"/>
            <a:chOff x="2597150" y="1689100"/>
            <a:chExt cx="787400" cy="787400"/>
          </a:xfrm>
        </p:grpSpPr>
        <p:grpSp>
          <p:nvGrpSpPr>
            <p:cNvPr id="14" name="Group 13"/>
            <p:cNvGrpSpPr/>
            <p:nvPr/>
          </p:nvGrpSpPr>
          <p:grpSpPr>
            <a:xfrm>
              <a:off x="2597150" y="1689100"/>
              <a:ext cx="787400" cy="787400"/>
              <a:chOff x="4343400" y="1854885"/>
              <a:chExt cx="457200" cy="457200"/>
            </a:xfrm>
          </p:grpSpPr>
          <p:sp>
            <p:nvSpPr>
              <p:cNvPr id="15" name="Oval 14"/>
              <p:cNvSpPr/>
              <p:nvPr/>
            </p:nvSpPr>
            <p:spPr>
              <a:xfrm>
                <a:off x="4343400" y="1854885"/>
                <a:ext cx="457200" cy="457200"/>
              </a:xfrm>
              <a:prstGeom prst="ellipse">
                <a:avLst/>
              </a:prstGeom>
              <a:solidFill>
                <a:schemeClr val="bg1"/>
              </a:solidFill>
              <a:ln>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6" name="Oval 15"/>
              <p:cNvSpPr/>
              <p:nvPr/>
            </p:nvSpPr>
            <p:spPr>
              <a:xfrm>
                <a:off x="4408030" y="1919516"/>
                <a:ext cx="327939" cy="327939"/>
              </a:xfrm>
              <a:prstGeom prst="ellipse">
                <a:avLst/>
              </a:prstGeom>
              <a:solidFill>
                <a:schemeClr val="accent2"/>
              </a:solidFill>
              <a:ln>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39" name="Freeform 166"/>
            <p:cNvSpPr>
              <a:spLocks noEditPoints="1"/>
            </p:cNvSpPr>
            <p:nvPr/>
          </p:nvSpPr>
          <p:spPr bwMode="auto">
            <a:xfrm>
              <a:off x="2847775" y="1970605"/>
              <a:ext cx="286150" cy="224390"/>
            </a:xfrm>
            <a:custGeom>
              <a:avLst/>
              <a:gdLst/>
              <a:ahLst/>
              <a:cxnLst>
                <a:cxn ang="0">
                  <a:pos x="45" y="14"/>
                </a:cxn>
                <a:cxn ang="0">
                  <a:pos x="32" y="10"/>
                </a:cxn>
                <a:cxn ang="0">
                  <a:pos x="18" y="14"/>
                </a:cxn>
                <a:cxn ang="0">
                  <a:pos x="0" y="14"/>
                </a:cxn>
                <a:cxn ang="0">
                  <a:pos x="64" y="14"/>
                </a:cxn>
                <a:cxn ang="0">
                  <a:pos x="0" y="15"/>
                </a:cxn>
                <a:cxn ang="0">
                  <a:pos x="18" y="20"/>
                </a:cxn>
                <a:cxn ang="0">
                  <a:pos x="2" y="22"/>
                </a:cxn>
                <a:cxn ang="0">
                  <a:pos x="9" y="35"/>
                </a:cxn>
                <a:cxn ang="0">
                  <a:pos x="1" y="36"/>
                </a:cxn>
                <a:cxn ang="0">
                  <a:pos x="0" y="28"/>
                </a:cxn>
                <a:cxn ang="0">
                  <a:pos x="8" y="27"/>
                </a:cxn>
                <a:cxn ang="0">
                  <a:pos x="9" y="35"/>
                </a:cxn>
                <a:cxn ang="0">
                  <a:pos x="15" y="50"/>
                </a:cxn>
                <a:cxn ang="0">
                  <a:pos x="7" y="49"/>
                </a:cxn>
                <a:cxn ang="0">
                  <a:pos x="8" y="41"/>
                </a:cxn>
                <a:cxn ang="0">
                  <a:pos x="16" y="42"/>
                </a:cxn>
                <a:cxn ang="0">
                  <a:pos x="23" y="35"/>
                </a:cxn>
                <a:cxn ang="0">
                  <a:pos x="15" y="36"/>
                </a:cxn>
                <a:cxn ang="0">
                  <a:pos x="13" y="28"/>
                </a:cxn>
                <a:cxn ang="0">
                  <a:pos x="21" y="27"/>
                </a:cxn>
                <a:cxn ang="0">
                  <a:pos x="23" y="35"/>
                </a:cxn>
                <a:cxn ang="0">
                  <a:pos x="28" y="50"/>
                </a:cxn>
                <a:cxn ang="0">
                  <a:pos x="20" y="49"/>
                </a:cxn>
                <a:cxn ang="0">
                  <a:pos x="21" y="41"/>
                </a:cxn>
                <a:cxn ang="0">
                  <a:pos x="29" y="42"/>
                </a:cxn>
                <a:cxn ang="0">
                  <a:pos x="36" y="35"/>
                </a:cxn>
                <a:cxn ang="0">
                  <a:pos x="28" y="36"/>
                </a:cxn>
                <a:cxn ang="0">
                  <a:pos x="27" y="28"/>
                </a:cxn>
                <a:cxn ang="0">
                  <a:pos x="35" y="27"/>
                </a:cxn>
                <a:cxn ang="0">
                  <a:pos x="36" y="35"/>
                </a:cxn>
                <a:cxn ang="0">
                  <a:pos x="42" y="50"/>
                </a:cxn>
                <a:cxn ang="0">
                  <a:pos x="34" y="49"/>
                </a:cxn>
                <a:cxn ang="0">
                  <a:pos x="35" y="41"/>
                </a:cxn>
                <a:cxn ang="0">
                  <a:pos x="43" y="42"/>
                </a:cxn>
                <a:cxn ang="0">
                  <a:pos x="50" y="35"/>
                </a:cxn>
                <a:cxn ang="0">
                  <a:pos x="42" y="36"/>
                </a:cxn>
                <a:cxn ang="0">
                  <a:pos x="41" y="28"/>
                </a:cxn>
                <a:cxn ang="0">
                  <a:pos x="49" y="27"/>
                </a:cxn>
                <a:cxn ang="0">
                  <a:pos x="50" y="35"/>
                </a:cxn>
                <a:cxn ang="0">
                  <a:pos x="61" y="22"/>
                </a:cxn>
                <a:cxn ang="0">
                  <a:pos x="45" y="20"/>
                </a:cxn>
                <a:cxn ang="0">
                  <a:pos x="64" y="15"/>
                </a:cxn>
                <a:cxn ang="0">
                  <a:pos x="57" y="49"/>
                </a:cxn>
                <a:cxn ang="0">
                  <a:pos x="49" y="50"/>
                </a:cxn>
                <a:cxn ang="0">
                  <a:pos x="48" y="42"/>
                </a:cxn>
                <a:cxn ang="0">
                  <a:pos x="56" y="41"/>
                </a:cxn>
                <a:cxn ang="0">
                  <a:pos x="57" y="49"/>
                </a:cxn>
                <a:cxn ang="0">
                  <a:pos x="63" y="36"/>
                </a:cxn>
                <a:cxn ang="0">
                  <a:pos x="55" y="35"/>
                </a:cxn>
                <a:cxn ang="0">
                  <a:pos x="56" y="27"/>
                </a:cxn>
                <a:cxn ang="0">
                  <a:pos x="64" y="28"/>
                </a:cxn>
              </a:cxnLst>
              <a:rect l="0" t="0" r="r" b="b"/>
              <a:pathLst>
                <a:path w="64" h="50">
                  <a:moveTo>
                    <a:pt x="64" y="14"/>
                  </a:moveTo>
                  <a:cubicBezTo>
                    <a:pt x="45" y="14"/>
                    <a:pt x="45" y="14"/>
                    <a:pt x="45" y="14"/>
                  </a:cubicBezTo>
                  <a:cubicBezTo>
                    <a:pt x="45" y="14"/>
                    <a:pt x="45" y="14"/>
                    <a:pt x="45" y="14"/>
                  </a:cubicBezTo>
                  <a:cubicBezTo>
                    <a:pt x="45" y="12"/>
                    <a:pt x="44" y="10"/>
                    <a:pt x="32" y="10"/>
                  </a:cubicBezTo>
                  <a:cubicBezTo>
                    <a:pt x="19" y="10"/>
                    <a:pt x="18" y="12"/>
                    <a:pt x="18" y="14"/>
                  </a:cubicBezTo>
                  <a:cubicBezTo>
                    <a:pt x="18" y="14"/>
                    <a:pt x="18" y="14"/>
                    <a:pt x="18" y="14"/>
                  </a:cubicBezTo>
                  <a:cubicBezTo>
                    <a:pt x="0" y="14"/>
                    <a:pt x="0" y="14"/>
                    <a:pt x="0" y="14"/>
                  </a:cubicBezTo>
                  <a:cubicBezTo>
                    <a:pt x="0" y="14"/>
                    <a:pt x="0" y="14"/>
                    <a:pt x="0" y="14"/>
                  </a:cubicBezTo>
                  <a:cubicBezTo>
                    <a:pt x="0" y="11"/>
                    <a:pt x="4" y="0"/>
                    <a:pt x="32" y="0"/>
                  </a:cubicBezTo>
                  <a:cubicBezTo>
                    <a:pt x="59" y="0"/>
                    <a:pt x="64" y="11"/>
                    <a:pt x="64" y="14"/>
                  </a:cubicBezTo>
                  <a:close/>
                  <a:moveTo>
                    <a:pt x="0" y="20"/>
                  </a:moveTo>
                  <a:cubicBezTo>
                    <a:pt x="0" y="15"/>
                    <a:pt x="0" y="15"/>
                    <a:pt x="0" y="15"/>
                  </a:cubicBezTo>
                  <a:cubicBezTo>
                    <a:pt x="18" y="15"/>
                    <a:pt x="18" y="15"/>
                    <a:pt x="18" y="15"/>
                  </a:cubicBezTo>
                  <a:cubicBezTo>
                    <a:pt x="18" y="20"/>
                    <a:pt x="18" y="20"/>
                    <a:pt x="18" y="20"/>
                  </a:cubicBezTo>
                  <a:cubicBezTo>
                    <a:pt x="18" y="21"/>
                    <a:pt x="17" y="22"/>
                    <a:pt x="16" y="22"/>
                  </a:cubicBezTo>
                  <a:cubicBezTo>
                    <a:pt x="2" y="22"/>
                    <a:pt x="2" y="22"/>
                    <a:pt x="2" y="22"/>
                  </a:cubicBezTo>
                  <a:cubicBezTo>
                    <a:pt x="1" y="22"/>
                    <a:pt x="0" y="21"/>
                    <a:pt x="0" y="20"/>
                  </a:cubicBezTo>
                  <a:close/>
                  <a:moveTo>
                    <a:pt x="9" y="35"/>
                  </a:moveTo>
                  <a:cubicBezTo>
                    <a:pt x="9" y="36"/>
                    <a:pt x="8" y="36"/>
                    <a:pt x="8" y="36"/>
                  </a:cubicBezTo>
                  <a:cubicBezTo>
                    <a:pt x="1" y="36"/>
                    <a:pt x="1" y="36"/>
                    <a:pt x="1" y="36"/>
                  </a:cubicBezTo>
                  <a:cubicBezTo>
                    <a:pt x="0" y="36"/>
                    <a:pt x="0" y="36"/>
                    <a:pt x="0" y="35"/>
                  </a:cubicBezTo>
                  <a:cubicBezTo>
                    <a:pt x="0" y="28"/>
                    <a:pt x="0" y="28"/>
                    <a:pt x="0" y="28"/>
                  </a:cubicBezTo>
                  <a:cubicBezTo>
                    <a:pt x="0" y="27"/>
                    <a:pt x="0" y="27"/>
                    <a:pt x="1" y="27"/>
                  </a:cubicBezTo>
                  <a:cubicBezTo>
                    <a:pt x="8" y="27"/>
                    <a:pt x="8" y="27"/>
                    <a:pt x="8" y="27"/>
                  </a:cubicBezTo>
                  <a:cubicBezTo>
                    <a:pt x="8" y="27"/>
                    <a:pt x="9" y="27"/>
                    <a:pt x="9" y="28"/>
                  </a:cubicBezTo>
                  <a:lnTo>
                    <a:pt x="9" y="35"/>
                  </a:lnTo>
                  <a:close/>
                  <a:moveTo>
                    <a:pt x="16" y="49"/>
                  </a:moveTo>
                  <a:cubicBezTo>
                    <a:pt x="16" y="49"/>
                    <a:pt x="15" y="50"/>
                    <a:pt x="15" y="50"/>
                  </a:cubicBezTo>
                  <a:cubicBezTo>
                    <a:pt x="8" y="50"/>
                    <a:pt x="8" y="50"/>
                    <a:pt x="8" y="50"/>
                  </a:cubicBezTo>
                  <a:cubicBezTo>
                    <a:pt x="7" y="50"/>
                    <a:pt x="7" y="49"/>
                    <a:pt x="7" y="49"/>
                  </a:cubicBezTo>
                  <a:cubicBezTo>
                    <a:pt x="7" y="42"/>
                    <a:pt x="7" y="42"/>
                    <a:pt x="7" y="42"/>
                  </a:cubicBezTo>
                  <a:cubicBezTo>
                    <a:pt x="7" y="41"/>
                    <a:pt x="7" y="41"/>
                    <a:pt x="8" y="41"/>
                  </a:cubicBezTo>
                  <a:cubicBezTo>
                    <a:pt x="15" y="41"/>
                    <a:pt x="15" y="41"/>
                    <a:pt x="15" y="41"/>
                  </a:cubicBezTo>
                  <a:cubicBezTo>
                    <a:pt x="15" y="41"/>
                    <a:pt x="16" y="41"/>
                    <a:pt x="16" y="42"/>
                  </a:cubicBezTo>
                  <a:lnTo>
                    <a:pt x="16" y="49"/>
                  </a:lnTo>
                  <a:close/>
                  <a:moveTo>
                    <a:pt x="23" y="35"/>
                  </a:moveTo>
                  <a:cubicBezTo>
                    <a:pt x="23" y="36"/>
                    <a:pt x="22" y="36"/>
                    <a:pt x="21" y="36"/>
                  </a:cubicBezTo>
                  <a:cubicBezTo>
                    <a:pt x="15" y="36"/>
                    <a:pt x="15" y="36"/>
                    <a:pt x="15" y="36"/>
                  </a:cubicBezTo>
                  <a:cubicBezTo>
                    <a:pt x="14" y="36"/>
                    <a:pt x="13" y="36"/>
                    <a:pt x="13" y="35"/>
                  </a:cubicBezTo>
                  <a:cubicBezTo>
                    <a:pt x="13" y="28"/>
                    <a:pt x="13" y="28"/>
                    <a:pt x="13" y="28"/>
                  </a:cubicBezTo>
                  <a:cubicBezTo>
                    <a:pt x="13" y="27"/>
                    <a:pt x="14" y="27"/>
                    <a:pt x="15" y="27"/>
                  </a:cubicBezTo>
                  <a:cubicBezTo>
                    <a:pt x="21" y="27"/>
                    <a:pt x="21" y="27"/>
                    <a:pt x="21" y="27"/>
                  </a:cubicBezTo>
                  <a:cubicBezTo>
                    <a:pt x="22" y="27"/>
                    <a:pt x="23" y="27"/>
                    <a:pt x="23" y="28"/>
                  </a:cubicBezTo>
                  <a:lnTo>
                    <a:pt x="23" y="35"/>
                  </a:lnTo>
                  <a:close/>
                  <a:moveTo>
                    <a:pt x="29" y="49"/>
                  </a:moveTo>
                  <a:cubicBezTo>
                    <a:pt x="29" y="49"/>
                    <a:pt x="29" y="50"/>
                    <a:pt x="28" y="50"/>
                  </a:cubicBezTo>
                  <a:cubicBezTo>
                    <a:pt x="21" y="50"/>
                    <a:pt x="21" y="50"/>
                    <a:pt x="21" y="50"/>
                  </a:cubicBezTo>
                  <a:cubicBezTo>
                    <a:pt x="21" y="50"/>
                    <a:pt x="20" y="49"/>
                    <a:pt x="20" y="49"/>
                  </a:cubicBezTo>
                  <a:cubicBezTo>
                    <a:pt x="20" y="42"/>
                    <a:pt x="20" y="42"/>
                    <a:pt x="20" y="42"/>
                  </a:cubicBezTo>
                  <a:cubicBezTo>
                    <a:pt x="20" y="41"/>
                    <a:pt x="21" y="41"/>
                    <a:pt x="21" y="41"/>
                  </a:cubicBezTo>
                  <a:cubicBezTo>
                    <a:pt x="28" y="41"/>
                    <a:pt x="28" y="41"/>
                    <a:pt x="28" y="41"/>
                  </a:cubicBezTo>
                  <a:cubicBezTo>
                    <a:pt x="29" y="41"/>
                    <a:pt x="29" y="41"/>
                    <a:pt x="29" y="42"/>
                  </a:cubicBezTo>
                  <a:lnTo>
                    <a:pt x="29" y="49"/>
                  </a:lnTo>
                  <a:close/>
                  <a:moveTo>
                    <a:pt x="36" y="35"/>
                  </a:moveTo>
                  <a:cubicBezTo>
                    <a:pt x="36" y="36"/>
                    <a:pt x="36" y="36"/>
                    <a:pt x="35" y="36"/>
                  </a:cubicBezTo>
                  <a:cubicBezTo>
                    <a:pt x="28" y="36"/>
                    <a:pt x="28" y="36"/>
                    <a:pt x="28" y="36"/>
                  </a:cubicBezTo>
                  <a:cubicBezTo>
                    <a:pt x="28" y="36"/>
                    <a:pt x="27" y="36"/>
                    <a:pt x="27" y="35"/>
                  </a:cubicBezTo>
                  <a:cubicBezTo>
                    <a:pt x="27" y="28"/>
                    <a:pt x="27" y="28"/>
                    <a:pt x="27" y="28"/>
                  </a:cubicBezTo>
                  <a:cubicBezTo>
                    <a:pt x="27" y="27"/>
                    <a:pt x="28" y="27"/>
                    <a:pt x="28" y="27"/>
                  </a:cubicBezTo>
                  <a:cubicBezTo>
                    <a:pt x="35" y="27"/>
                    <a:pt x="35" y="27"/>
                    <a:pt x="35" y="27"/>
                  </a:cubicBezTo>
                  <a:cubicBezTo>
                    <a:pt x="36" y="27"/>
                    <a:pt x="36" y="27"/>
                    <a:pt x="36" y="28"/>
                  </a:cubicBezTo>
                  <a:lnTo>
                    <a:pt x="36" y="35"/>
                  </a:lnTo>
                  <a:close/>
                  <a:moveTo>
                    <a:pt x="43" y="49"/>
                  </a:moveTo>
                  <a:cubicBezTo>
                    <a:pt x="43" y="49"/>
                    <a:pt x="43" y="50"/>
                    <a:pt x="42" y="50"/>
                  </a:cubicBezTo>
                  <a:cubicBezTo>
                    <a:pt x="35" y="50"/>
                    <a:pt x="35" y="50"/>
                    <a:pt x="35" y="50"/>
                  </a:cubicBezTo>
                  <a:cubicBezTo>
                    <a:pt x="35" y="50"/>
                    <a:pt x="34" y="49"/>
                    <a:pt x="34" y="49"/>
                  </a:cubicBezTo>
                  <a:cubicBezTo>
                    <a:pt x="34" y="42"/>
                    <a:pt x="34" y="42"/>
                    <a:pt x="34" y="42"/>
                  </a:cubicBezTo>
                  <a:cubicBezTo>
                    <a:pt x="34" y="41"/>
                    <a:pt x="35" y="41"/>
                    <a:pt x="35" y="41"/>
                  </a:cubicBezTo>
                  <a:cubicBezTo>
                    <a:pt x="42" y="41"/>
                    <a:pt x="42" y="41"/>
                    <a:pt x="42" y="41"/>
                  </a:cubicBezTo>
                  <a:cubicBezTo>
                    <a:pt x="43" y="41"/>
                    <a:pt x="43" y="41"/>
                    <a:pt x="43" y="42"/>
                  </a:cubicBezTo>
                  <a:lnTo>
                    <a:pt x="43" y="49"/>
                  </a:lnTo>
                  <a:close/>
                  <a:moveTo>
                    <a:pt x="50" y="35"/>
                  </a:moveTo>
                  <a:cubicBezTo>
                    <a:pt x="50" y="36"/>
                    <a:pt x="50" y="36"/>
                    <a:pt x="49" y="36"/>
                  </a:cubicBezTo>
                  <a:cubicBezTo>
                    <a:pt x="42" y="36"/>
                    <a:pt x="42" y="36"/>
                    <a:pt x="42" y="36"/>
                  </a:cubicBezTo>
                  <a:cubicBezTo>
                    <a:pt x="41" y="36"/>
                    <a:pt x="41" y="36"/>
                    <a:pt x="41" y="35"/>
                  </a:cubicBezTo>
                  <a:cubicBezTo>
                    <a:pt x="41" y="28"/>
                    <a:pt x="41" y="28"/>
                    <a:pt x="41" y="28"/>
                  </a:cubicBezTo>
                  <a:cubicBezTo>
                    <a:pt x="41" y="27"/>
                    <a:pt x="41" y="27"/>
                    <a:pt x="42" y="27"/>
                  </a:cubicBezTo>
                  <a:cubicBezTo>
                    <a:pt x="49" y="27"/>
                    <a:pt x="49" y="27"/>
                    <a:pt x="49" y="27"/>
                  </a:cubicBezTo>
                  <a:cubicBezTo>
                    <a:pt x="50" y="27"/>
                    <a:pt x="50" y="27"/>
                    <a:pt x="50" y="28"/>
                  </a:cubicBezTo>
                  <a:lnTo>
                    <a:pt x="50" y="35"/>
                  </a:lnTo>
                  <a:close/>
                  <a:moveTo>
                    <a:pt x="64" y="20"/>
                  </a:moveTo>
                  <a:cubicBezTo>
                    <a:pt x="64" y="21"/>
                    <a:pt x="63" y="22"/>
                    <a:pt x="61" y="22"/>
                  </a:cubicBezTo>
                  <a:cubicBezTo>
                    <a:pt x="48" y="22"/>
                    <a:pt x="48" y="22"/>
                    <a:pt x="48" y="22"/>
                  </a:cubicBezTo>
                  <a:cubicBezTo>
                    <a:pt x="46" y="22"/>
                    <a:pt x="45" y="21"/>
                    <a:pt x="45" y="20"/>
                  </a:cubicBezTo>
                  <a:cubicBezTo>
                    <a:pt x="45" y="15"/>
                    <a:pt x="45" y="15"/>
                    <a:pt x="45" y="15"/>
                  </a:cubicBezTo>
                  <a:cubicBezTo>
                    <a:pt x="64" y="15"/>
                    <a:pt x="64" y="15"/>
                    <a:pt x="64" y="15"/>
                  </a:cubicBezTo>
                  <a:lnTo>
                    <a:pt x="64" y="20"/>
                  </a:lnTo>
                  <a:close/>
                  <a:moveTo>
                    <a:pt x="57" y="49"/>
                  </a:moveTo>
                  <a:cubicBezTo>
                    <a:pt x="57" y="49"/>
                    <a:pt x="56" y="50"/>
                    <a:pt x="56" y="50"/>
                  </a:cubicBezTo>
                  <a:cubicBezTo>
                    <a:pt x="49" y="50"/>
                    <a:pt x="49" y="50"/>
                    <a:pt x="49" y="50"/>
                  </a:cubicBezTo>
                  <a:cubicBezTo>
                    <a:pt x="48" y="50"/>
                    <a:pt x="48" y="49"/>
                    <a:pt x="48" y="49"/>
                  </a:cubicBezTo>
                  <a:cubicBezTo>
                    <a:pt x="48" y="42"/>
                    <a:pt x="48" y="42"/>
                    <a:pt x="48" y="42"/>
                  </a:cubicBezTo>
                  <a:cubicBezTo>
                    <a:pt x="48" y="41"/>
                    <a:pt x="48" y="41"/>
                    <a:pt x="49" y="41"/>
                  </a:cubicBezTo>
                  <a:cubicBezTo>
                    <a:pt x="56" y="41"/>
                    <a:pt x="56" y="41"/>
                    <a:pt x="56" y="41"/>
                  </a:cubicBezTo>
                  <a:cubicBezTo>
                    <a:pt x="56" y="41"/>
                    <a:pt x="57" y="41"/>
                    <a:pt x="57" y="42"/>
                  </a:cubicBezTo>
                  <a:lnTo>
                    <a:pt x="57" y="49"/>
                  </a:lnTo>
                  <a:close/>
                  <a:moveTo>
                    <a:pt x="64" y="35"/>
                  </a:moveTo>
                  <a:cubicBezTo>
                    <a:pt x="64" y="36"/>
                    <a:pt x="63" y="36"/>
                    <a:pt x="63" y="36"/>
                  </a:cubicBezTo>
                  <a:cubicBezTo>
                    <a:pt x="56" y="36"/>
                    <a:pt x="56" y="36"/>
                    <a:pt x="56" y="36"/>
                  </a:cubicBezTo>
                  <a:cubicBezTo>
                    <a:pt x="55" y="36"/>
                    <a:pt x="55" y="36"/>
                    <a:pt x="55" y="35"/>
                  </a:cubicBezTo>
                  <a:cubicBezTo>
                    <a:pt x="55" y="28"/>
                    <a:pt x="55" y="28"/>
                    <a:pt x="55" y="28"/>
                  </a:cubicBezTo>
                  <a:cubicBezTo>
                    <a:pt x="55" y="27"/>
                    <a:pt x="55" y="27"/>
                    <a:pt x="56" y="27"/>
                  </a:cubicBezTo>
                  <a:cubicBezTo>
                    <a:pt x="63" y="27"/>
                    <a:pt x="63" y="27"/>
                    <a:pt x="63" y="27"/>
                  </a:cubicBezTo>
                  <a:cubicBezTo>
                    <a:pt x="63" y="27"/>
                    <a:pt x="64" y="27"/>
                    <a:pt x="64" y="28"/>
                  </a:cubicBezTo>
                  <a:lnTo>
                    <a:pt x="64" y="35"/>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47" name="TextBox 46"/>
          <p:cNvSpPr txBox="1"/>
          <p:nvPr/>
        </p:nvSpPr>
        <p:spPr>
          <a:xfrm>
            <a:off x="3416059" y="4487305"/>
            <a:ext cx="1957473" cy="1614321"/>
          </a:xfrm>
          <a:prstGeom prst="rect">
            <a:avLst/>
          </a:prstGeom>
          <a:noFill/>
        </p:spPr>
        <p:txBody>
          <a:bodyPr wrap="square" rtlCol="0">
            <a:spAutoFit/>
          </a:bodyPr>
          <a:lstStyle/>
          <a:p>
            <a:pPr algn="ctr"/>
            <a:r>
              <a:rPr lang="en-US" sz="1802"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Project status</a:t>
            </a:r>
          </a:p>
          <a:p>
            <a:pPr algn="ct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 the first true generator on the Internet. </a:t>
            </a:r>
          </a:p>
        </p:txBody>
      </p:sp>
      <p:grpSp>
        <p:nvGrpSpPr>
          <p:cNvPr id="33" name="Group 32"/>
          <p:cNvGrpSpPr/>
          <p:nvPr/>
        </p:nvGrpSpPr>
        <p:grpSpPr>
          <a:xfrm>
            <a:off x="5497649" y="3877862"/>
            <a:ext cx="1863454" cy="690969"/>
            <a:chOff x="3848100" y="2622550"/>
            <a:chExt cx="1447800" cy="536845"/>
          </a:xfrm>
        </p:grpSpPr>
        <p:sp>
          <p:nvSpPr>
            <p:cNvPr id="7" name="Rectangle 6"/>
            <p:cNvSpPr/>
            <p:nvPr/>
          </p:nvSpPr>
          <p:spPr>
            <a:xfrm>
              <a:off x="3848100" y="2622550"/>
              <a:ext cx="1447800" cy="381000"/>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8" name="TextBox 27"/>
            <p:cNvSpPr txBox="1"/>
            <p:nvPr/>
          </p:nvSpPr>
          <p:spPr>
            <a:xfrm>
              <a:off x="3924300" y="2659162"/>
              <a:ext cx="1295400" cy="500233"/>
            </a:xfrm>
            <a:prstGeom prst="rect">
              <a:avLst/>
            </a:prstGeom>
            <a:noFill/>
          </p:spPr>
          <p:txBody>
            <a:bodyPr wrap="square" rtlCol="0">
              <a:spAutoFit/>
            </a:bodyPr>
            <a:lstStyle/>
            <a:p>
              <a:pPr algn="ctr"/>
              <a:r>
                <a:rPr lang="en-US" sz="1802"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EXAMPLE TEXT</a:t>
              </a:r>
              <a:endParaRPr lang="en-US" sz="135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43" name="Group 42"/>
          <p:cNvGrpSpPr/>
          <p:nvPr/>
        </p:nvGrpSpPr>
        <p:grpSpPr>
          <a:xfrm>
            <a:off x="5922647" y="2676426"/>
            <a:ext cx="1013457" cy="1013457"/>
            <a:chOff x="4178300" y="1689100"/>
            <a:chExt cx="787400" cy="787400"/>
          </a:xfrm>
        </p:grpSpPr>
        <p:grpSp>
          <p:nvGrpSpPr>
            <p:cNvPr id="17" name="Group 16"/>
            <p:cNvGrpSpPr/>
            <p:nvPr/>
          </p:nvGrpSpPr>
          <p:grpSpPr>
            <a:xfrm>
              <a:off x="4178300" y="1689100"/>
              <a:ext cx="787400" cy="787400"/>
              <a:chOff x="4343400" y="1854885"/>
              <a:chExt cx="457200" cy="457200"/>
            </a:xfrm>
          </p:grpSpPr>
          <p:sp>
            <p:nvSpPr>
              <p:cNvPr id="18" name="Oval 17"/>
              <p:cNvSpPr/>
              <p:nvPr/>
            </p:nvSpPr>
            <p:spPr>
              <a:xfrm>
                <a:off x="4343400" y="1854885"/>
                <a:ext cx="457200" cy="457200"/>
              </a:xfrm>
              <a:prstGeom prst="ellipse">
                <a:avLst/>
              </a:prstGeom>
              <a:solidFill>
                <a:schemeClr val="bg1"/>
              </a:solidFill>
              <a:ln>
                <a:solidFill>
                  <a:schemeClr val="accent3"/>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9" name="Oval 18"/>
              <p:cNvSpPr/>
              <p:nvPr/>
            </p:nvSpPr>
            <p:spPr>
              <a:xfrm>
                <a:off x="4408030" y="1919516"/>
                <a:ext cx="327939" cy="327939"/>
              </a:xfrm>
              <a:prstGeom prst="ellipse">
                <a:avLst/>
              </a:prstGeom>
              <a:solidFill>
                <a:schemeClr val="accent3"/>
              </a:solidFill>
              <a:ln>
                <a:solidFill>
                  <a:schemeClr val="accent3"/>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40" name="Freeform 171"/>
            <p:cNvSpPr>
              <a:spLocks/>
            </p:cNvSpPr>
            <p:nvPr/>
          </p:nvSpPr>
          <p:spPr bwMode="auto">
            <a:xfrm>
              <a:off x="4429954" y="1979868"/>
              <a:ext cx="284092" cy="205864"/>
            </a:xfrm>
            <a:custGeom>
              <a:avLst/>
              <a:gdLst/>
              <a:ahLst/>
              <a:cxnLst>
                <a:cxn ang="0">
                  <a:pos x="64" y="42"/>
                </a:cxn>
                <a:cxn ang="0">
                  <a:pos x="62" y="44"/>
                </a:cxn>
                <a:cxn ang="0">
                  <a:pos x="61" y="45"/>
                </a:cxn>
                <a:cxn ang="0">
                  <a:pos x="60" y="44"/>
                </a:cxn>
                <a:cxn ang="0">
                  <a:pos x="45" y="30"/>
                </a:cxn>
                <a:cxn ang="0">
                  <a:pos x="45" y="36"/>
                </a:cxn>
                <a:cxn ang="0">
                  <a:pos x="35" y="46"/>
                </a:cxn>
                <a:cxn ang="0">
                  <a:pos x="10" y="46"/>
                </a:cxn>
                <a:cxn ang="0">
                  <a:pos x="0" y="36"/>
                </a:cxn>
                <a:cxn ang="0">
                  <a:pos x="0" y="10"/>
                </a:cxn>
                <a:cxn ang="0">
                  <a:pos x="10" y="0"/>
                </a:cxn>
                <a:cxn ang="0">
                  <a:pos x="35" y="0"/>
                </a:cxn>
                <a:cxn ang="0">
                  <a:pos x="45" y="10"/>
                </a:cxn>
                <a:cxn ang="0">
                  <a:pos x="45" y="16"/>
                </a:cxn>
                <a:cxn ang="0">
                  <a:pos x="60" y="2"/>
                </a:cxn>
                <a:cxn ang="0">
                  <a:pos x="61" y="1"/>
                </a:cxn>
                <a:cxn ang="0">
                  <a:pos x="62" y="1"/>
                </a:cxn>
                <a:cxn ang="0">
                  <a:pos x="64" y="4"/>
                </a:cxn>
                <a:cxn ang="0">
                  <a:pos x="64" y="42"/>
                </a:cxn>
              </a:cxnLst>
              <a:rect l="0" t="0" r="r" b="b"/>
              <a:pathLst>
                <a:path w="64" h="46">
                  <a:moveTo>
                    <a:pt x="64" y="42"/>
                  </a:moveTo>
                  <a:cubicBezTo>
                    <a:pt x="64" y="43"/>
                    <a:pt x="63" y="44"/>
                    <a:pt x="62" y="44"/>
                  </a:cubicBezTo>
                  <a:cubicBezTo>
                    <a:pt x="62" y="45"/>
                    <a:pt x="62" y="45"/>
                    <a:pt x="61" y="45"/>
                  </a:cubicBezTo>
                  <a:cubicBezTo>
                    <a:pt x="61" y="45"/>
                    <a:pt x="60" y="44"/>
                    <a:pt x="60" y="44"/>
                  </a:cubicBezTo>
                  <a:cubicBezTo>
                    <a:pt x="45" y="30"/>
                    <a:pt x="45" y="30"/>
                    <a:pt x="45" y="30"/>
                  </a:cubicBezTo>
                  <a:cubicBezTo>
                    <a:pt x="45" y="36"/>
                    <a:pt x="45" y="36"/>
                    <a:pt x="45" y="36"/>
                  </a:cubicBezTo>
                  <a:cubicBezTo>
                    <a:pt x="45" y="41"/>
                    <a:pt x="41" y="46"/>
                    <a:pt x="35" y="46"/>
                  </a:cubicBezTo>
                  <a:cubicBezTo>
                    <a:pt x="10" y="46"/>
                    <a:pt x="10" y="46"/>
                    <a:pt x="10" y="46"/>
                  </a:cubicBezTo>
                  <a:cubicBezTo>
                    <a:pt x="4" y="46"/>
                    <a:pt x="0" y="41"/>
                    <a:pt x="0" y="36"/>
                  </a:cubicBezTo>
                  <a:cubicBezTo>
                    <a:pt x="0" y="10"/>
                    <a:pt x="0" y="10"/>
                    <a:pt x="0" y="10"/>
                  </a:cubicBezTo>
                  <a:cubicBezTo>
                    <a:pt x="0" y="5"/>
                    <a:pt x="4" y="0"/>
                    <a:pt x="10" y="0"/>
                  </a:cubicBezTo>
                  <a:cubicBezTo>
                    <a:pt x="35" y="0"/>
                    <a:pt x="35" y="0"/>
                    <a:pt x="35" y="0"/>
                  </a:cubicBezTo>
                  <a:cubicBezTo>
                    <a:pt x="41" y="0"/>
                    <a:pt x="45" y="5"/>
                    <a:pt x="45" y="10"/>
                  </a:cubicBezTo>
                  <a:cubicBezTo>
                    <a:pt x="45" y="16"/>
                    <a:pt x="45" y="16"/>
                    <a:pt x="45" y="16"/>
                  </a:cubicBezTo>
                  <a:cubicBezTo>
                    <a:pt x="60" y="2"/>
                    <a:pt x="60" y="2"/>
                    <a:pt x="60" y="2"/>
                  </a:cubicBezTo>
                  <a:cubicBezTo>
                    <a:pt x="60" y="1"/>
                    <a:pt x="61" y="1"/>
                    <a:pt x="61" y="1"/>
                  </a:cubicBezTo>
                  <a:cubicBezTo>
                    <a:pt x="62" y="1"/>
                    <a:pt x="62" y="1"/>
                    <a:pt x="62" y="1"/>
                  </a:cubicBezTo>
                  <a:cubicBezTo>
                    <a:pt x="63" y="2"/>
                    <a:pt x="64" y="3"/>
                    <a:pt x="64" y="4"/>
                  </a:cubicBezTo>
                  <a:lnTo>
                    <a:pt x="64" y="42"/>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48" name="TextBox 47"/>
          <p:cNvSpPr txBox="1"/>
          <p:nvPr/>
        </p:nvSpPr>
        <p:spPr>
          <a:xfrm>
            <a:off x="5450639" y="4487305"/>
            <a:ext cx="1957473" cy="1614321"/>
          </a:xfrm>
          <a:prstGeom prst="rect">
            <a:avLst/>
          </a:prstGeom>
          <a:noFill/>
        </p:spPr>
        <p:txBody>
          <a:bodyPr wrap="square" rtlCol="0">
            <a:spAutoFit/>
          </a:bodyPr>
          <a:lstStyle/>
          <a:p>
            <a:pPr algn="ctr"/>
            <a:r>
              <a:rPr lang="en-US" sz="1802"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Project status</a:t>
            </a:r>
          </a:p>
          <a:p>
            <a:pPr algn="ct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 the first true generator on the Internet. </a:t>
            </a:r>
          </a:p>
        </p:txBody>
      </p:sp>
      <p:grpSp>
        <p:nvGrpSpPr>
          <p:cNvPr id="32" name="Group 31"/>
          <p:cNvGrpSpPr/>
          <p:nvPr/>
        </p:nvGrpSpPr>
        <p:grpSpPr>
          <a:xfrm>
            <a:off x="7532229" y="3877862"/>
            <a:ext cx="1863454" cy="690969"/>
            <a:chOff x="5429250" y="2622550"/>
            <a:chExt cx="1447800" cy="536845"/>
          </a:xfrm>
        </p:grpSpPr>
        <p:sp>
          <p:nvSpPr>
            <p:cNvPr id="8" name="Rectangle 7"/>
            <p:cNvSpPr/>
            <p:nvPr/>
          </p:nvSpPr>
          <p:spPr>
            <a:xfrm>
              <a:off x="5429250" y="2622550"/>
              <a:ext cx="1447800" cy="381000"/>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9" name="TextBox 28"/>
            <p:cNvSpPr txBox="1"/>
            <p:nvPr/>
          </p:nvSpPr>
          <p:spPr>
            <a:xfrm>
              <a:off x="5505450" y="2659162"/>
              <a:ext cx="1295400" cy="500233"/>
            </a:xfrm>
            <a:prstGeom prst="rect">
              <a:avLst/>
            </a:prstGeom>
            <a:noFill/>
          </p:spPr>
          <p:txBody>
            <a:bodyPr wrap="square" rtlCol="0">
              <a:spAutoFit/>
            </a:bodyPr>
            <a:lstStyle/>
            <a:p>
              <a:pPr algn="ctr"/>
              <a:r>
                <a:rPr lang="en-US" sz="1802"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EXAMPLE TEXT</a:t>
              </a:r>
              <a:endParaRPr lang="en-US" sz="135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44" name="Group 43"/>
          <p:cNvGrpSpPr/>
          <p:nvPr/>
        </p:nvGrpSpPr>
        <p:grpSpPr>
          <a:xfrm>
            <a:off x="7957227" y="2676426"/>
            <a:ext cx="1013457" cy="1013457"/>
            <a:chOff x="5759450" y="1689100"/>
            <a:chExt cx="787400" cy="787400"/>
          </a:xfrm>
        </p:grpSpPr>
        <p:grpSp>
          <p:nvGrpSpPr>
            <p:cNvPr id="20" name="Group 19"/>
            <p:cNvGrpSpPr/>
            <p:nvPr/>
          </p:nvGrpSpPr>
          <p:grpSpPr>
            <a:xfrm>
              <a:off x="5759450" y="1689100"/>
              <a:ext cx="787400" cy="787400"/>
              <a:chOff x="4343400" y="1854885"/>
              <a:chExt cx="457200" cy="457200"/>
            </a:xfrm>
          </p:grpSpPr>
          <p:sp>
            <p:nvSpPr>
              <p:cNvPr id="21" name="Oval 20"/>
              <p:cNvSpPr/>
              <p:nvPr/>
            </p:nvSpPr>
            <p:spPr>
              <a:xfrm>
                <a:off x="4343400" y="1854885"/>
                <a:ext cx="457200" cy="457200"/>
              </a:xfrm>
              <a:prstGeom prst="ellipse">
                <a:avLst/>
              </a:prstGeom>
              <a:solidFill>
                <a:schemeClr val="bg1"/>
              </a:solidFill>
              <a:ln>
                <a:solidFill>
                  <a:schemeClr val="accent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2" name="Oval 21"/>
              <p:cNvSpPr/>
              <p:nvPr/>
            </p:nvSpPr>
            <p:spPr>
              <a:xfrm>
                <a:off x="4408030" y="1919516"/>
                <a:ext cx="327939" cy="327939"/>
              </a:xfrm>
              <a:prstGeom prst="ellipse">
                <a:avLst/>
              </a:prstGeom>
              <a:solidFill>
                <a:schemeClr val="accent4"/>
              </a:solidFill>
              <a:ln>
                <a:solidFill>
                  <a:schemeClr val="accent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36" name="Freeform 57"/>
            <p:cNvSpPr>
              <a:spLocks noEditPoints="1"/>
            </p:cNvSpPr>
            <p:nvPr/>
          </p:nvSpPr>
          <p:spPr bwMode="auto">
            <a:xfrm>
              <a:off x="6030661" y="1960311"/>
              <a:ext cx="244978" cy="244978"/>
            </a:xfrm>
            <a:custGeom>
              <a:avLst/>
              <a:gdLst/>
              <a:ahLst/>
              <a:cxnLst>
                <a:cxn ang="0">
                  <a:pos x="55" y="31"/>
                </a:cxn>
                <a:cxn ang="0">
                  <a:pos x="54" y="33"/>
                </a:cxn>
                <a:cxn ang="0">
                  <a:pos x="47" y="34"/>
                </a:cxn>
                <a:cxn ang="0">
                  <a:pos x="46" y="37"/>
                </a:cxn>
                <a:cxn ang="0">
                  <a:pos x="49" y="42"/>
                </a:cxn>
                <a:cxn ang="0">
                  <a:pos x="50" y="43"/>
                </a:cxn>
                <a:cxn ang="0">
                  <a:pos x="49" y="44"/>
                </a:cxn>
                <a:cxn ang="0">
                  <a:pos x="43" y="50"/>
                </a:cxn>
                <a:cxn ang="0">
                  <a:pos x="42" y="50"/>
                </a:cxn>
                <a:cxn ang="0">
                  <a:pos x="37" y="46"/>
                </a:cxn>
                <a:cxn ang="0">
                  <a:pos x="33" y="47"/>
                </a:cxn>
                <a:cxn ang="0">
                  <a:pos x="32" y="54"/>
                </a:cxn>
                <a:cxn ang="0">
                  <a:pos x="31" y="55"/>
                </a:cxn>
                <a:cxn ang="0">
                  <a:pos x="23" y="55"/>
                </a:cxn>
                <a:cxn ang="0">
                  <a:pos x="22" y="54"/>
                </a:cxn>
                <a:cxn ang="0">
                  <a:pos x="21" y="47"/>
                </a:cxn>
                <a:cxn ang="0">
                  <a:pos x="18" y="46"/>
                </a:cxn>
                <a:cxn ang="0">
                  <a:pos x="13" y="50"/>
                </a:cxn>
                <a:cxn ang="0">
                  <a:pos x="12" y="50"/>
                </a:cxn>
                <a:cxn ang="0">
                  <a:pos x="11" y="50"/>
                </a:cxn>
                <a:cxn ang="0">
                  <a:pos x="5" y="44"/>
                </a:cxn>
                <a:cxn ang="0">
                  <a:pos x="5" y="43"/>
                </a:cxn>
                <a:cxn ang="0">
                  <a:pos x="5" y="42"/>
                </a:cxn>
                <a:cxn ang="0">
                  <a:pos x="9" y="37"/>
                </a:cxn>
                <a:cxn ang="0">
                  <a:pos x="7" y="33"/>
                </a:cxn>
                <a:cxn ang="0">
                  <a:pos x="1" y="33"/>
                </a:cxn>
                <a:cxn ang="0">
                  <a:pos x="0" y="31"/>
                </a:cxn>
                <a:cxn ang="0">
                  <a:pos x="0" y="23"/>
                </a:cxn>
                <a:cxn ang="0">
                  <a:pos x="1" y="22"/>
                </a:cxn>
                <a:cxn ang="0">
                  <a:pos x="7" y="21"/>
                </a:cxn>
                <a:cxn ang="0">
                  <a:pos x="9" y="18"/>
                </a:cxn>
                <a:cxn ang="0">
                  <a:pos x="5" y="13"/>
                </a:cxn>
                <a:cxn ang="0">
                  <a:pos x="5" y="12"/>
                </a:cxn>
                <a:cxn ang="0">
                  <a:pos x="5" y="11"/>
                </a:cxn>
                <a:cxn ang="0">
                  <a:pos x="12" y="5"/>
                </a:cxn>
                <a:cxn ang="0">
                  <a:pos x="13" y="5"/>
                </a:cxn>
                <a:cxn ang="0">
                  <a:pos x="18" y="9"/>
                </a:cxn>
                <a:cxn ang="0">
                  <a:pos x="21" y="8"/>
                </a:cxn>
                <a:cxn ang="0">
                  <a:pos x="22" y="1"/>
                </a:cxn>
                <a:cxn ang="0">
                  <a:pos x="23" y="0"/>
                </a:cxn>
                <a:cxn ang="0">
                  <a:pos x="31" y="0"/>
                </a:cxn>
                <a:cxn ang="0">
                  <a:pos x="32" y="1"/>
                </a:cxn>
                <a:cxn ang="0">
                  <a:pos x="33" y="8"/>
                </a:cxn>
                <a:cxn ang="0">
                  <a:pos x="37" y="9"/>
                </a:cxn>
                <a:cxn ang="0">
                  <a:pos x="42" y="5"/>
                </a:cxn>
                <a:cxn ang="0">
                  <a:pos x="43" y="5"/>
                </a:cxn>
                <a:cxn ang="0">
                  <a:pos x="43" y="5"/>
                </a:cxn>
                <a:cxn ang="0">
                  <a:pos x="49" y="11"/>
                </a:cxn>
                <a:cxn ang="0">
                  <a:pos x="50" y="12"/>
                </a:cxn>
                <a:cxn ang="0">
                  <a:pos x="49" y="13"/>
                </a:cxn>
                <a:cxn ang="0">
                  <a:pos x="46" y="18"/>
                </a:cxn>
                <a:cxn ang="0">
                  <a:pos x="47" y="21"/>
                </a:cxn>
                <a:cxn ang="0">
                  <a:pos x="54" y="22"/>
                </a:cxn>
                <a:cxn ang="0">
                  <a:pos x="55" y="23"/>
                </a:cxn>
                <a:cxn ang="0">
                  <a:pos x="55" y="31"/>
                </a:cxn>
                <a:cxn ang="0">
                  <a:pos x="27" y="18"/>
                </a:cxn>
                <a:cxn ang="0">
                  <a:pos x="18" y="27"/>
                </a:cxn>
                <a:cxn ang="0">
                  <a:pos x="27" y="36"/>
                </a:cxn>
                <a:cxn ang="0">
                  <a:pos x="36" y="27"/>
                </a:cxn>
                <a:cxn ang="0">
                  <a:pos x="27" y="18"/>
                </a:cxn>
              </a:cxnLst>
              <a:rect l="0" t="0" r="r" b="b"/>
              <a:pathLst>
                <a:path w="55" h="55">
                  <a:moveTo>
                    <a:pt x="55" y="31"/>
                  </a:moveTo>
                  <a:cubicBezTo>
                    <a:pt x="55" y="32"/>
                    <a:pt x="54" y="33"/>
                    <a:pt x="54" y="33"/>
                  </a:cubicBezTo>
                  <a:cubicBezTo>
                    <a:pt x="47" y="34"/>
                    <a:pt x="47" y="34"/>
                    <a:pt x="47" y="34"/>
                  </a:cubicBezTo>
                  <a:cubicBezTo>
                    <a:pt x="47" y="35"/>
                    <a:pt x="46" y="36"/>
                    <a:pt x="46" y="37"/>
                  </a:cubicBezTo>
                  <a:cubicBezTo>
                    <a:pt x="47" y="39"/>
                    <a:pt x="48" y="40"/>
                    <a:pt x="49" y="42"/>
                  </a:cubicBezTo>
                  <a:cubicBezTo>
                    <a:pt x="50" y="42"/>
                    <a:pt x="50" y="42"/>
                    <a:pt x="50" y="43"/>
                  </a:cubicBezTo>
                  <a:cubicBezTo>
                    <a:pt x="50" y="43"/>
                    <a:pt x="50" y="43"/>
                    <a:pt x="49" y="44"/>
                  </a:cubicBezTo>
                  <a:cubicBezTo>
                    <a:pt x="49" y="45"/>
                    <a:pt x="44" y="50"/>
                    <a:pt x="43" y="50"/>
                  </a:cubicBezTo>
                  <a:cubicBezTo>
                    <a:pt x="42" y="50"/>
                    <a:pt x="42" y="50"/>
                    <a:pt x="42" y="50"/>
                  </a:cubicBezTo>
                  <a:cubicBezTo>
                    <a:pt x="37" y="46"/>
                    <a:pt x="37" y="46"/>
                    <a:pt x="37" y="46"/>
                  </a:cubicBezTo>
                  <a:cubicBezTo>
                    <a:pt x="36" y="46"/>
                    <a:pt x="35" y="47"/>
                    <a:pt x="33" y="47"/>
                  </a:cubicBezTo>
                  <a:cubicBezTo>
                    <a:pt x="33" y="49"/>
                    <a:pt x="33" y="52"/>
                    <a:pt x="32" y="54"/>
                  </a:cubicBezTo>
                  <a:cubicBezTo>
                    <a:pt x="32" y="54"/>
                    <a:pt x="32" y="55"/>
                    <a:pt x="31" y="55"/>
                  </a:cubicBezTo>
                  <a:cubicBezTo>
                    <a:pt x="23" y="55"/>
                    <a:pt x="23" y="55"/>
                    <a:pt x="23" y="55"/>
                  </a:cubicBezTo>
                  <a:cubicBezTo>
                    <a:pt x="23" y="55"/>
                    <a:pt x="22" y="54"/>
                    <a:pt x="22" y="54"/>
                  </a:cubicBezTo>
                  <a:cubicBezTo>
                    <a:pt x="21" y="47"/>
                    <a:pt x="21" y="47"/>
                    <a:pt x="21" y="47"/>
                  </a:cubicBezTo>
                  <a:cubicBezTo>
                    <a:pt x="20" y="47"/>
                    <a:pt x="19" y="46"/>
                    <a:pt x="18" y="46"/>
                  </a:cubicBezTo>
                  <a:cubicBezTo>
                    <a:pt x="13" y="50"/>
                    <a:pt x="13" y="50"/>
                    <a:pt x="13" y="50"/>
                  </a:cubicBezTo>
                  <a:cubicBezTo>
                    <a:pt x="12" y="50"/>
                    <a:pt x="12" y="50"/>
                    <a:pt x="12" y="50"/>
                  </a:cubicBezTo>
                  <a:cubicBezTo>
                    <a:pt x="11" y="50"/>
                    <a:pt x="11" y="50"/>
                    <a:pt x="11" y="50"/>
                  </a:cubicBezTo>
                  <a:cubicBezTo>
                    <a:pt x="9" y="48"/>
                    <a:pt x="7" y="46"/>
                    <a:pt x="5" y="44"/>
                  </a:cubicBezTo>
                  <a:cubicBezTo>
                    <a:pt x="5" y="43"/>
                    <a:pt x="5" y="43"/>
                    <a:pt x="5" y="43"/>
                  </a:cubicBezTo>
                  <a:cubicBezTo>
                    <a:pt x="5" y="42"/>
                    <a:pt x="5" y="42"/>
                    <a:pt x="5" y="42"/>
                  </a:cubicBezTo>
                  <a:cubicBezTo>
                    <a:pt x="6" y="40"/>
                    <a:pt x="8" y="39"/>
                    <a:pt x="9" y="37"/>
                  </a:cubicBezTo>
                  <a:cubicBezTo>
                    <a:pt x="8" y="36"/>
                    <a:pt x="8" y="35"/>
                    <a:pt x="7" y="33"/>
                  </a:cubicBezTo>
                  <a:cubicBezTo>
                    <a:pt x="1" y="33"/>
                    <a:pt x="1" y="33"/>
                    <a:pt x="1" y="33"/>
                  </a:cubicBezTo>
                  <a:cubicBezTo>
                    <a:pt x="0" y="32"/>
                    <a:pt x="0" y="32"/>
                    <a:pt x="0" y="31"/>
                  </a:cubicBezTo>
                  <a:cubicBezTo>
                    <a:pt x="0" y="23"/>
                    <a:pt x="0" y="23"/>
                    <a:pt x="0" y="23"/>
                  </a:cubicBezTo>
                  <a:cubicBezTo>
                    <a:pt x="0" y="23"/>
                    <a:pt x="0" y="22"/>
                    <a:pt x="1" y="22"/>
                  </a:cubicBezTo>
                  <a:cubicBezTo>
                    <a:pt x="7" y="21"/>
                    <a:pt x="7" y="21"/>
                    <a:pt x="7" y="21"/>
                  </a:cubicBezTo>
                  <a:cubicBezTo>
                    <a:pt x="8" y="20"/>
                    <a:pt x="8" y="19"/>
                    <a:pt x="9" y="18"/>
                  </a:cubicBezTo>
                  <a:cubicBezTo>
                    <a:pt x="8" y="16"/>
                    <a:pt x="6" y="14"/>
                    <a:pt x="5" y="13"/>
                  </a:cubicBezTo>
                  <a:cubicBezTo>
                    <a:pt x="5" y="13"/>
                    <a:pt x="5" y="12"/>
                    <a:pt x="5" y="12"/>
                  </a:cubicBezTo>
                  <a:cubicBezTo>
                    <a:pt x="5" y="12"/>
                    <a:pt x="5" y="11"/>
                    <a:pt x="5" y="11"/>
                  </a:cubicBezTo>
                  <a:cubicBezTo>
                    <a:pt x="6" y="10"/>
                    <a:pt x="11" y="5"/>
                    <a:pt x="12" y="5"/>
                  </a:cubicBezTo>
                  <a:cubicBezTo>
                    <a:pt x="12" y="5"/>
                    <a:pt x="12" y="5"/>
                    <a:pt x="13" y="5"/>
                  </a:cubicBezTo>
                  <a:cubicBezTo>
                    <a:pt x="18" y="9"/>
                    <a:pt x="18" y="9"/>
                    <a:pt x="18" y="9"/>
                  </a:cubicBezTo>
                  <a:cubicBezTo>
                    <a:pt x="19" y="8"/>
                    <a:pt x="20" y="8"/>
                    <a:pt x="21" y="8"/>
                  </a:cubicBezTo>
                  <a:cubicBezTo>
                    <a:pt x="21" y="5"/>
                    <a:pt x="21" y="3"/>
                    <a:pt x="22" y="1"/>
                  </a:cubicBezTo>
                  <a:cubicBezTo>
                    <a:pt x="22" y="0"/>
                    <a:pt x="23" y="0"/>
                    <a:pt x="23" y="0"/>
                  </a:cubicBezTo>
                  <a:cubicBezTo>
                    <a:pt x="31" y="0"/>
                    <a:pt x="31" y="0"/>
                    <a:pt x="31" y="0"/>
                  </a:cubicBezTo>
                  <a:cubicBezTo>
                    <a:pt x="32" y="0"/>
                    <a:pt x="32" y="0"/>
                    <a:pt x="32" y="1"/>
                  </a:cubicBezTo>
                  <a:cubicBezTo>
                    <a:pt x="33" y="8"/>
                    <a:pt x="33" y="8"/>
                    <a:pt x="33" y="8"/>
                  </a:cubicBezTo>
                  <a:cubicBezTo>
                    <a:pt x="35" y="8"/>
                    <a:pt x="36" y="8"/>
                    <a:pt x="37" y="9"/>
                  </a:cubicBezTo>
                  <a:cubicBezTo>
                    <a:pt x="42" y="5"/>
                    <a:pt x="42" y="5"/>
                    <a:pt x="42" y="5"/>
                  </a:cubicBezTo>
                  <a:cubicBezTo>
                    <a:pt x="42" y="5"/>
                    <a:pt x="42" y="5"/>
                    <a:pt x="43" y="5"/>
                  </a:cubicBezTo>
                  <a:cubicBezTo>
                    <a:pt x="43" y="5"/>
                    <a:pt x="43" y="5"/>
                    <a:pt x="43" y="5"/>
                  </a:cubicBezTo>
                  <a:cubicBezTo>
                    <a:pt x="45" y="7"/>
                    <a:pt x="48" y="9"/>
                    <a:pt x="49" y="11"/>
                  </a:cubicBezTo>
                  <a:cubicBezTo>
                    <a:pt x="50" y="11"/>
                    <a:pt x="50" y="12"/>
                    <a:pt x="50" y="12"/>
                  </a:cubicBezTo>
                  <a:cubicBezTo>
                    <a:pt x="50" y="12"/>
                    <a:pt x="49" y="13"/>
                    <a:pt x="49" y="13"/>
                  </a:cubicBezTo>
                  <a:cubicBezTo>
                    <a:pt x="48" y="14"/>
                    <a:pt x="47" y="16"/>
                    <a:pt x="46" y="18"/>
                  </a:cubicBezTo>
                  <a:cubicBezTo>
                    <a:pt x="46" y="19"/>
                    <a:pt x="47" y="20"/>
                    <a:pt x="47" y="21"/>
                  </a:cubicBezTo>
                  <a:cubicBezTo>
                    <a:pt x="54" y="22"/>
                    <a:pt x="54" y="22"/>
                    <a:pt x="54" y="22"/>
                  </a:cubicBezTo>
                  <a:cubicBezTo>
                    <a:pt x="54" y="22"/>
                    <a:pt x="55" y="23"/>
                    <a:pt x="55" y="23"/>
                  </a:cubicBezTo>
                  <a:lnTo>
                    <a:pt x="55" y="31"/>
                  </a:lnTo>
                  <a:close/>
                  <a:moveTo>
                    <a:pt x="27" y="18"/>
                  </a:moveTo>
                  <a:cubicBezTo>
                    <a:pt x="22" y="18"/>
                    <a:pt x="18" y="22"/>
                    <a:pt x="18" y="27"/>
                  </a:cubicBezTo>
                  <a:cubicBezTo>
                    <a:pt x="18" y="32"/>
                    <a:pt x="22" y="36"/>
                    <a:pt x="27" y="36"/>
                  </a:cubicBezTo>
                  <a:cubicBezTo>
                    <a:pt x="32" y="36"/>
                    <a:pt x="36" y="32"/>
                    <a:pt x="36" y="27"/>
                  </a:cubicBezTo>
                  <a:cubicBezTo>
                    <a:pt x="36" y="22"/>
                    <a:pt x="32" y="18"/>
                    <a:pt x="27" y="18"/>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49" name="TextBox 48"/>
          <p:cNvSpPr txBox="1"/>
          <p:nvPr/>
        </p:nvSpPr>
        <p:spPr>
          <a:xfrm>
            <a:off x="7485220" y="4487305"/>
            <a:ext cx="1957473" cy="1614321"/>
          </a:xfrm>
          <a:prstGeom prst="rect">
            <a:avLst/>
          </a:prstGeom>
          <a:noFill/>
        </p:spPr>
        <p:txBody>
          <a:bodyPr wrap="square" rtlCol="0">
            <a:spAutoFit/>
          </a:bodyPr>
          <a:lstStyle/>
          <a:p>
            <a:pPr algn="ctr"/>
            <a:r>
              <a:rPr lang="en-US" sz="1802"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Project status</a:t>
            </a:r>
          </a:p>
          <a:p>
            <a:pPr algn="ct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 the first true generator on the Internet. </a:t>
            </a:r>
          </a:p>
        </p:txBody>
      </p:sp>
      <p:grpSp>
        <p:nvGrpSpPr>
          <p:cNvPr id="31" name="Group 30"/>
          <p:cNvGrpSpPr/>
          <p:nvPr/>
        </p:nvGrpSpPr>
        <p:grpSpPr>
          <a:xfrm>
            <a:off x="9566810" y="3877862"/>
            <a:ext cx="1863454" cy="690969"/>
            <a:chOff x="7010400" y="2622550"/>
            <a:chExt cx="1447800" cy="536845"/>
          </a:xfrm>
        </p:grpSpPr>
        <p:sp>
          <p:nvSpPr>
            <p:cNvPr id="9" name="Rectangle 8"/>
            <p:cNvSpPr/>
            <p:nvPr/>
          </p:nvSpPr>
          <p:spPr>
            <a:xfrm>
              <a:off x="7010400" y="2622550"/>
              <a:ext cx="1447800" cy="381000"/>
            </a:xfrm>
            <a:prstGeom prst="rect">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0" name="TextBox 29"/>
            <p:cNvSpPr txBox="1"/>
            <p:nvPr/>
          </p:nvSpPr>
          <p:spPr>
            <a:xfrm>
              <a:off x="7086600" y="2659162"/>
              <a:ext cx="1295400" cy="500233"/>
            </a:xfrm>
            <a:prstGeom prst="rect">
              <a:avLst/>
            </a:prstGeom>
            <a:noFill/>
          </p:spPr>
          <p:txBody>
            <a:bodyPr wrap="square" rtlCol="0">
              <a:spAutoFit/>
            </a:bodyPr>
            <a:lstStyle/>
            <a:p>
              <a:pPr algn="ctr"/>
              <a:r>
                <a:rPr lang="en-US" sz="1802"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EXAMPLE TEXT</a:t>
              </a:r>
              <a:endParaRPr lang="en-US" sz="135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45" name="Group 44"/>
          <p:cNvGrpSpPr/>
          <p:nvPr/>
        </p:nvGrpSpPr>
        <p:grpSpPr>
          <a:xfrm>
            <a:off x="9991807" y="2676426"/>
            <a:ext cx="1013457" cy="1013457"/>
            <a:chOff x="7340600" y="1689100"/>
            <a:chExt cx="787400" cy="787400"/>
          </a:xfrm>
        </p:grpSpPr>
        <p:grpSp>
          <p:nvGrpSpPr>
            <p:cNvPr id="23" name="Group 22"/>
            <p:cNvGrpSpPr/>
            <p:nvPr/>
          </p:nvGrpSpPr>
          <p:grpSpPr>
            <a:xfrm>
              <a:off x="7340600" y="1689100"/>
              <a:ext cx="787400" cy="787400"/>
              <a:chOff x="4343400" y="1854885"/>
              <a:chExt cx="457200" cy="457200"/>
            </a:xfrm>
          </p:grpSpPr>
          <p:sp>
            <p:nvSpPr>
              <p:cNvPr id="24" name="Oval 23"/>
              <p:cNvSpPr/>
              <p:nvPr/>
            </p:nvSpPr>
            <p:spPr>
              <a:xfrm>
                <a:off x="4343400" y="1854885"/>
                <a:ext cx="457200" cy="457200"/>
              </a:xfrm>
              <a:prstGeom prst="ellipse">
                <a:avLst/>
              </a:prstGeom>
              <a:solidFill>
                <a:schemeClr val="bg1"/>
              </a:solidFill>
              <a:ln>
                <a:solidFill>
                  <a:schemeClr val="accent5"/>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5" name="Oval 24"/>
              <p:cNvSpPr/>
              <p:nvPr/>
            </p:nvSpPr>
            <p:spPr>
              <a:xfrm>
                <a:off x="4408030" y="1919516"/>
                <a:ext cx="327939" cy="327939"/>
              </a:xfrm>
              <a:prstGeom prst="ellipse">
                <a:avLst/>
              </a:prstGeom>
              <a:solidFill>
                <a:schemeClr val="accent5"/>
              </a:solidFill>
              <a:ln>
                <a:solidFill>
                  <a:schemeClr val="accent5"/>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37" name="Freeform 116"/>
            <p:cNvSpPr>
              <a:spLocks noEditPoints="1"/>
            </p:cNvSpPr>
            <p:nvPr/>
          </p:nvSpPr>
          <p:spPr bwMode="auto">
            <a:xfrm>
              <a:off x="7606665" y="1979869"/>
              <a:ext cx="255270" cy="205862"/>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50" name="TextBox 49"/>
          <p:cNvSpPr txBox="1"/>
          <p:nvPr/>
        </p:nvSpPr>
        <p:spPr>
          <a:xfrm>
            <a:off x="9519800" y="4487305"/>
            <a:ext cx="1957473" cy="1614321"/>
          </a:xfrm>
          <a:prstGeom prst="rect">
            <a:avLst/>
          </a:prstGeom>
          <a:noFill/>
        </p:spPr>
        <p:txBody>
          <a:bodyPr wrap="square" rtlCol="0">
            <a:spAutoFit/>
          </a:bodyPr>
          <a:lstStyle/>
          <a:p>
            <a:pPr algn="ctr"/>
            <a:r>
              <a:rPr lang="en-US" sz="1802"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Project status</a:t>
            </a:r>
          </a:p>
          <a:p>
            <a:pPr algn="ct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 the first true generator on the Internet. </a:t>
            </a:r>
          </a:p>
        </p:txBody>
      </p:sp>
      <p:sp>
        <p:nvSpPr>
          <p:cNvPr id="51" name="矩形 50"/>
          <p:cNvSpPr/>
          <p:nvPr/>
        </p:nvSpPr>
        <p:spPr>
          <a:xfrm>
            <a:off x="1061" y="397"/>
            <a:ext cx="12856633" cy="10285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2" name="矩形 51"/>
          <p:cNvSpPr/>
          <p:nvPr/>
        </p:nvSpPr>
        <p:spPr>
          <a:xfrm>
            <a:off x="1059" y="397"/>
            <a:ext cx="516916" cy="10285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3" name="TextBox 8"/>
          <p:cNvSpPr txBox="1"/>
          <p:nvPr/>
        </p:nvSpPr>
        <p:spPr>
          <a:xfrm>
            <a:off x="857862" y="280083"/>
            <a:ext cx="2092296" cy="369012"/>
          </a:xfrm>
          <a:prstGeom prst="rect">
            <a:avLst/>
          </a:prstGeom>
          <a:noFill/>
        </p:spPr>
        <p:txBody>
          <a:bodyPr wrap="square" lIns="0" tIns="0" rIns="0" bIns="0" rtlCol="0" anchor="ctr">
            <a:spAutoFit/>
          </a:bodyPr>
          <a:lstStyle/>
          <a:p>
            <a:r>
              <a:rPr lang="zh-CN" altLang="en-US" sz="2398" dirty="0">
                <a:solidFill>
                  <a:schemeClr val="bg1"/>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5" name="TextBox 8"/>
          <p:cNvSpPr txBox="1"/>
          <p:nvPr/>
        </p:nvSpPr>
        <p:spPr>
          <a:xfrm>
            <a:off x="857862" y="693077"/>
            <a:ext cx="3138790" cy="215123"/>
          </a:xfrm>
          <a:prstGeom prst="rect">
            <a:avLst/>
          </a:prstGeom>
          <a:noFill/>
        </p:spPr>
        <p:txBody>
          <a:bodyPr wrap="square" lIns="0" tIns="0" rIns="0" bIns="0" rtlCol="0" anchor="ctr">
            <a:spAutoFit/>
          </a:bodyPr>
          <a:lstStyle/>
          <a:p>
            <a:r>
              <a:rPr lang="en-US" altLang="zh-CN" sz="1398" dirty="0">
                <a:solidFill>
                  <a:schemeClr val="bg1"/>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56" name="矩形 55"/>
          <p:cNvSpPr/>
          <p:nvPr/>
        </p:nvSpPr>
        <p:spPr>
          <a:xfrm>
            <a:off x="1061" y="7097981"/>
            <a:ext cx="12856633" cy="4571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425140517"/>
      </p:ext>
    </p:extLst>
  </p:cSld>
  <p:clrMapOvr>
    <a:masterClrMapping/>
  </p:clrMapOvr>
  <p:transition spd="slow" advTm="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ppt_w</p:attrName>
                                        </p:attrNameLst>
                                      </p:cBhvr>
                                      <p:tavLst>
                                        <p:tav tm="0">
                                          <p:val>
                                            <p:fltVal val="0"/>
                                          </p:val>
                                        </p:tav>
                                        <p:tav tm="100000">
                                          <p:val>
                                            <p:strVal val="#ppt_w"/>
                                          </p:val>
                                        </p:tav>
                                      </p:tavLst>
                                    </p:anim>
                                    <p:anim calcmode="lin" valueType="num">
                                      <p:cBhvr>
                                        <p:cTn id="8" dur="500" fill="hold"/>
                                        <p:tgtEl>
                                          <p:spTgt spid="41"/>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35"/>
                                        </p:tgtEl>
                                        <p:attrNameLst>
                                          <p:attrName>style.visibility</p:attrName>
                                        </p:attrNameLst>
                                      </p:cBhvr>
                                      <p:to>
                                        <p:strVal val="visible"/>
                                      </p:to>
                                    </p:set>
                                    <p:animEffect transition="in" filter="wipe(left)">
                                      <p:cBhvr>
                                        <p:cTn id="12" dur="500"/>
                                        <p:tgtEl>
                                          <p:spTgt spid="35"/>
                                        </p:tgtEl>
                                      </p:cBhvr>
                                    </p:animEffect>
                                  </p:childTnLst>
                                </p:cTn>
                              </p:par>
                            </p:childTnLst>
                          </p:cTn>
                        </p:par>
                        <p:par>
                          <p:cTn id="13" fill="hold">
                            <p:stCondLst>
                              <p:cond delay="1000"/>
                            </p:stCondLst>
                            <p:childTnLst>
                              <p:par>
                                <p:cTn id="14" presetID="22" presetClass="entr" presetSubtype="1" fill="hold" grpId="0" nodeType="afterEffect">
                                  <p:stCondLst>
                                    <p:cond delay="0"/>
                                  </p:stCondLst>
                                  <p:childTnLst>
                                    <p:set>
                                      <p:cBhvr>
                                        <p:cTn id="15" dur="1" fill="hold">
                                          <p:stCondLst>
                                            <p:cond delay="0"/>
                                          </p:stCondLst>
                                        </p:cTn>
                                        <p:tgtEl>
                                          <p:spTgt spid="46"/>
                                        </p:tgtEl>
                                        <p:attrNameLst>
                                          <p:attrName>style.visibility</p:attrName>
                                        </p:attrNameLst>
                                      </p:cBhvr>
                                      <p:to>
                                        <p:strVal val="visible"/>
                                      </p:to>
                                    </p:set>
                                    <p:animEffect transition="in" filter="wipe(up)">
                                      <p:cBhvr>
                                        <p:cTn id="16" dur="500"/>
                                        <p:tgtEl>
                                          <p:spTgt spid="46"/>
                                        </p:tgtEl>
                                      </p:cBhvr>
                                    </p:animEffect>
                                  </p:childTnLst>
                                </p:cTn>
                              </p:par>
                            </p:childTnLst>
                          </p:cTn>
                        </p:par>
                        <p:par>
                          <p:cTn id="17" fill="hold">
                            <p:stCondLst>
                              <p:cond delay="1500"/>
                            </p:stCondLst>
                            <p:childTnLst>
                              <p:par>
                                <p:cTn id="18" presetID="23" presetClass="entr" presetSubtype="16" fill="hold" nodeType="afterEffect">
                                  <p:stCondLst>
                                    <p:cond delay="0"/>
                                  </p:stCondLst>
                                  <p:childTnLst>
                                    <p:set>
                                      <p:cBhvr>
                                        <p:cTn id="19" dur="1" fill="hold">
                                          <p:stCondLst>
                                            <p:cond delay="0"/>
                                          </p:stCondLst>
                                        </p:cTn>
                                        <p:tgtEl>
                                          <p:spTgt spid="42"/>
                                        </p:tgtEl>
                                        <p:attrNameLst>
                                          <p:attrName>style.visibility</p:attrName>
                                        </p:attrNameLst>
                                      </p:cBhvr>
                                      <p:to>
                                        <p:strVal val="visible"/>
                                      </p:to>
                                    </p:set>
                                    <p:anim calcmode="lin" valueType="num">
                                      <p:cBhvr>
                                        <p:cTn id="20" dur="500" fill="hold"/>
                                        <p:tgtEl>
                                          <p:spTgt spid="42"/>
                                        </p:tgtEl>
                                        <p:attrNameLst>
                                          <p:attrName>ppt_w</p:attrName>
                                        </p:attrNameLst>
                                      </p:cBhvr>
                                      <p:tavLst>
                                        <p:tav tm="0">
                                          <p:val>
                                            <p:fltVal val="0"/>
                                          </p:val>
                                        </p:tav>
                                        <p:tav tm="100000">
                                          <p:val>
                                            <p:strVal val="#ppt_w"/>
                                          </p:val>
                                        </p:tav>
                                      </p:tavLst>
                                    </p:anim>
                                    <p:anim calcmode="lin" valueType="num">
                                      <p:cBhvr>
                                        <p:cTn id="21" dur="500" fill="hold"/>
                                        <p:tgtEl>
                                          <p:spTgt spid="42"/>
                                        </p:tgtEl>
                                        <p:attrNameLst>
                                          <p:attrName>ppt_h</p:attrName>
                                        </p:attrNameLst>
                                      </p:cBhvr>
                                      <p:tavLst>
                                        <p:tav tm="0">
                                          <p:val>
                                            <p:fltVal val="0"/>
                                          </p:val>
                                        </p:tav>
                                        <p:tav tm="100000">
                                          <p:val>
                                            <p:strVal val="#ppt_h"/>
                                          </p:val>
                                        </p:tav>
                                      </p:tavLst>
                                    </p:anim>
                                  </p:childTnLst>
                                </p:cTn>
                              </p:par>
                            </p:childTnLst>
                          </p:cTn>
                        </p:par>
                        <p:par>
                          <p:cTn id="22" fill="hold">
                            <p:stCondLst>
                              <p:cond delay="2000"/>
                            </p:stCondLst>
                            <p:childTnLst>
                              <p:par>
                                <p:cTn id="23" presetID="22" presetClass="entr" presetSubtype="8" fill="hold" nodeType="after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wipe(left)">
                                      <p:cBhvr>
                                        <p:cTn id="25" dur="500"/>
                                        <p:tgtEl>
                                          <p:spTgt spid="34"/>
                                        </p:tgtEl>
                                      </p:cBhvr>
                                    </p:animEffect>
                                  </p:childTnLst>
                                </p:cTn>
                              </p:par>
                            </p:childTnLst>
                          </p:cTn>
                        </p:par>
                        <p:par>
                          <p:cTn id="26" fill="hold">
                            <p:stCondLst>
                              <p:cond delay="2500"/>
                            </p:stCondLst>
                            <p:childTnLst>
                              <p:par>
                                <p:cTn id="27" presetID="22" presetClass="entr" presetSubtype="1" fill="hold" grpId="0" nodeType="afterEffect">
                                  <p:stCondLst>
                                    <p:cond delay="0"/>
                                  </p:stCondLst>
                                  <p:childTnLst>
                                    <p:set>
                                      <p:cBhvr>
                                        <p:cTn id="28" dur="1" fill="hold">
                                          <p:stCondLst>
                                            <p:cond delay="0"/>
                                          </p:stCondLst>
                                        </p:cTn>
                                        <p:tgtEl>
                                          <p:spTgt spid="47"/>
                                        </p:tgtEl>
                                        <p:attrNameLst>
                                          <p:attrName>style.visibility</p:attrName>
                                        </p:attrNameLst>
                                      </p:cBhvr>
                                      <p:to>
                                        <p:strVal val="visible"/>
                                      </p:to>
                                    </p:set>
                                    <p:animEffect transition="in" filter="wipe(up)">
                                      <p:cBhvr>
                                        <p:cTn id="29" dur="500"/>
                                        <p:tgtEl>
                                          <p:spTgt spid="47"/>
                                        </p:tgtEl>
                                      </p:cBhvr>
                                    </p:animEffect>
                                  </p:childTnLst>
                                </p:cTn>
                              </p:par>
                            </p:childTnLst>
                          </p:cTn>
                        </p:par>
                        <p:par>
                          <p:cTn id="30" fill="hold">
                            <p:stCondLst>
                              <p:cond delay="3000"/>
                            </p:stCondLst>
                            <p:childTnLst>
                              <p:par>
                                <p:cTn id="31" presetID="23" presetClass="entr" presetSubtype="16" fill="hold" nodeType="afterEffect">
                                  <p:stCondLst>
                                    <p:cond delay="0"/>
                                  </p:stCondLst>
                                  <p:childTnLst>
                                    <p:set>
                                      <p:cBhvr>
                                        <p:cTn id="32" dur="1" fill="hold">
                                          <p:stCondLst>
                                            <p:cond delay="0"/>
                                          </p:stCondLst>
                                        </p:cTn>
                                        <p:tgtEl>
                                          <p:spTgt spid="43"/>
                                        </p:tgtEl>
                                        <p:attrNameLst>
                                          <p:attrName>style.visibility</p:attrName>
                                        </p:attrNameLst>
                                      </p:cBhvr>
                                      <p:to>
                                        <p:strVal val="visible"/>
                                      </p:to>
                                    </p:set>
                                    <p:anim calcmode="lin" valueType="num">
                                      <p:cBhvr>
                                        <p:cTn id="33" dur="500" fill="hold"/>
                                        <p:tgtEl>
                                          <p:spTgt spid="43"/>
                                        </p:tgtEl>
                                        <p:attrNameLst>
                                          <p:attrName>ppt_w</p:attrName>
                                        </p:attrNameLst>
                                      </p:cBhvr>
                                      <p:tavLst>
                                        <p:tav tm="0">
                                          <p:val>
                                            <p:fltVal val="0"/>
                                          </p:val>
                                        </p:tav>
                                        <p:tav tm="100000">
                                          <p:val>
                                            <p:strVal val="#ppt_w"/>
                                          </p:val>
                                        </p:tav>
                                      </p:tavLst>
                                    </p:anim>
                                    <p:anim calcmode="lin" valueType="num">
                                      <p:cBhvr>
                                        <p:cTn id="34" dur="500" fill="hold"/>
                                        <p:tgtEl>
                                          <p:spTgt spid="43"/>
                                        </p:tgtEl>
                                        <p:attrNameLst>
                                          <p:attrName>ppt_h</p:attrName>
                                        </p:attrNameLst>
                                      </p:cBhvr>
                                      <p:tavLst>
                                        <p:tav tm="0">
                                          <p:val>
                                            <p:fltVal val="0"/>
                                          </p:val>
                                        </p:tav>
                                        <p:tav tm="100000">
                                          <p:val>
                                            <p:strVal val="#ppt_h"/>
                                          </p:val>
                                        </p:tav>
                                      </p:tavLst>
                                    </p:anim>
                                  </p:childTnLst>
                                </p:cTn>
                              </p:par>
                            </p:childTnLst>
                          </p:cTn>
                        </p:par>
                        <p:par>
                          <p:cTn id="35" fill="hold">
                            <p:stCondLst>
                              <p:cond delay="3500"/>
                            </p:stCondLst>
                            <p:childTnLst>
                              <p:par>
                                <p:cTn id="36" presetID="22" presetClass="entr" presetSubtype="8" fill="hold" nodeType="afterEffect">
                                  <p:stCondLst>
                                    <p:cond delay="0"/>
                                  </p:stCondLst>
                                  <p:childTnLst>
                                    <p:set>
                                      <p:cBhvr>
                                        <p:cTn id="37" dur="1" fill="hold">
                                          <p:stCondLst>
                                            <p:cond delay="0"/>
                                          </p:stCondLst>
                                        </p:cTn>
                                        <p:tgtEl>
                                          <p:spTgt spid="33"/>
                                        </p:tgtEl>
                                        <p:attrNameLst>
                                          <p:attrName>style.visibility</p:attrName>
                                        </p:attrNameLst>
                                      </p:cBhvr>
                                      <p:to>
                                        <p:strVal val="visible"/>
                                      </p:to>
                                    </p:set>
                                    <p:animEffect transition="in" filter="wipe(left)">
                                      <p:cBhvr>
                                        <p:cTn id="38" dur="500"/>
                                        <p:tgtEl>
                                          <p:spTgt spid="33"/>
                                        </p:tgtEl>
                                      </p:cBhvr>
                                    </p:animEffect>
                                  </p:childTnLst>
                                </p:cTn>
                              </p:par>
                            </p:childTnLst>
                          </p:cTn>
                        </p:par>
                        <p:par>
                          <p:cTn id="39" fill="hold">
                            <p:stCondLst>
                              <p:cond delay="4000"/>
                            </p:stCondLst>
                            <p:childTnLst>
                              <p:par>
                                <p:cTn id="40" presetID="22" presetClass="entr" presetSubtype="1" fill="hold" grpId="0" nodeType="afterEffect">
                                  <p:stCondLst>
                                    <p:cond delay="0"/>
                                  </p:stCondLst>
                                  <p:childTnLst>
                                    <p:set>
                                      <p:cBhvr>
                                        <p:cTn id="41" dur="1" fill="hold">
                                          <p:stCondLst>
                                            <p:cond delay="0"/>
                                          </p:stCondLst>
                                        </p:cTn>
                                        <p:tgtEl>
                                          <p:spTgt spid="48"/>
                                        </p:tgtEl>
                                        <p:attrNameLst>
                                          <p:attrName>style.visibility</p:attrName>
                                        </p:attrNameLst>
                                      </p:cBhvr>
                                      <p:to>
                                        <p:strVal val="visible"/>
                                      </p:to>
                                    </p:set>
                                    <p:animEffect transition="in" filter="wipe(up)">
                                      <p:cBhvr>
                                        <p:cTn id="42" dur="500"/>
                                        <p:tgtEl>
                                          <p:spTgt spid="48"/>
                                        </p:tgtEl>
                                      </p:cBhvr>
                                    </p:animEffect>
                                  </p:childTnLst>
                                </p:cTn>
                              </p:par>
                            </p:childTnLst>
                          </p:cTn>
                        </p:par>
                        <p:par>
                          <p:cTn id="43" fill="hold">
                            <p:stCondLst>
                              <p:cond delay="4500"/>
                            </p:stCondLst>
                            <p:childTnLst>
                              <p:par>
                                <p:cTn id="44" presetID="23" presetClass="entr" presetSubtype="16" fill="hold" nodeType="afterEffect">
                                  <p:stCondLst>
                                    <p:cond delay="0"/>
                                  </p:stCondLst>
                                  <p:childTnLst>
                                    <p:set>
                                      <p:cBhvr>
                                        <p:cTn id="45" dur="1" fill="hold">
                                          <p:stCondLst>
                                            <p:cond delay="0"/>
                                          </p:stCondLst>
                                        </p:cTn>
                                        <p:tgtEl>
                                          <p:spTgt spid="44"/>
                                        </p:tgtEl>
                                        <p:attrNameLst>
                                          <p:attrName>style.visibility</p:attrName>
                                        </p:attrNameLst>
                                      </p:cBhvr>
                                      <p:to>
                                        <p:strVal val="visible"/>
                                      </p:to>
                                    </p:set>
                                    <p:anim calcmode="lin" valueType="num">
                                      <p:cBhvr>
                                        <p:cTn id="46" dur="500" fill="hold"/>
                                        <p:tgtEl>
                                          <p:spTgt spid="44"/>
                                        </p:tgtEl>
                                        <p:attrNameLst>
                                          <p:attrName>ppt_w</p:attrName>
                                        </p:attrNameLst>
                                      </p:cBhvr>
                                      <p:tavLst>
                                        <p:tav tm="0">
                                          <p:val>
                                            <p:fltVal val="0"/>
                                          </p:val>
                                        </p:tav>
                                        <p:tav tm="100000">
                                          <p:val>
                                            <p:strVal val="#ppt_w"/>
                                          </p:val>
                                        </p:tav>
                                      </p:tavLst>
                                    </p:anim>
                                    <p:anim calcmode="lin" valueType="num">
                                      <p:cBhvr>
                                        <p:cTn id="47" dur="500" fill="hold"/>
                                        <p:tgtEl>
                                          <p:spTgt spid="44"/>
                                        </p:tgtEl>
                                        <p:attrNameLst>
                                          <p:attrName>ppt_h</p:attrName>
                                        </p:attrNameLst>
                                      </p:cBhvr>
                                      <p:tavLst>
                                        <p:tav tm="0">
                                          <p:val>
                                            <p:fltVal val="0"/>
                                          </p:val>
                                        </p:tav>
                                        <p:tav tm="100000">
                                          <p:val>
                                            <p:strVal val="#ppt_h"/>
                                          </p:val>
                                        </p:tav>
                                      </p:tavLst>
                                    </p:anim>
                                  </p:childTnLst>
                                </p:cTn>
                              </p:par>
                            </p:childTnLst>
                          </p:cTn>
                        </p:par>
                        <p:par>
                          <p:cTn id="48" fill="hold">
                            <p:stCondLst>
                              <p:cond delay="5000"/>
                            </p:stCondLst>
                            <p:childTnLst>
                              <p:par>
                                <p:cTn id="49" presetID="22" presetClass="entr" presetSubtype="8" fill="hold" nodeType="afterEffect">
                                  <p:stCondLst>
                                    <p:cond delay="0"/>
                                  </p:stCondLst>
                                  <p:childTnLst>
                                    <p:set>
                                      <p:cBhvr>
                                        <p:cTn id="50" dur="1" fill="hold">
                                          <p:stCondLst>
                                            <p:cond delay="0"/>
                                          </p:stCondLst>
                                        </p:cTn>
                                        <p:tgtEl>
                                          <p:spTgt spid="32"/>
                                        </p:tgtEl>
                                        <p:attrNameLst>
                                          <p:attrName>style.visibility</p:attrName>
                                        </p:attrNameLst>
                                      </p:cBhvr>
                                      <p:to>
                                        <p:strVal val="visible"/>
                                      </p:to>
                                    </p:set>
                                    <p:animEffect transition="in" filter="wipe(left)">
                                      <p:cBhvr>
                                        <p:cTn id="51" dur="500"/>
                                        <p:tgtEl>
                                          <p:spTgt spid="32"/>
                                        </p:tgtEl>
                                      </p:cBhvr>
                                    </p:animEffect>
                                  </p:childTnLst>
                                </p:cTn>
                              </p:par>
                            </p:childTnLst>
                          </p:cTn>
                        </p:par>
                        <p:par>
                          <p:cTn id="52" fill="hold">
                            <p:stCondLst>
                              <p:cond delay="5500"/>
                            </p:stCondLst>
                            <p:childTnLst>
                              <p:par>
                                <p:cTn id="53" presetID="22" presetClass="entr" presetSubtype="1" fill="hold" grpId="0" nodeType="afterEffect">
                                  <p:stCondLst>
                                    <p:cond delay="0"/>
                                  </p:stCondLst>
                                  <p:childTnLst>
                                    <p:set>
                                      <p:cBhvr>
                                        <p:cTn id="54" dur="1" fill="hold">
                                          <p:stCondLst>
                                            <p:cond delay="0"/>
                                          </p:stCondLst>
                                        </p:cTn>
                                        <p:tgtEl>
                                          <p:spTgt spid="49"/>
                                        </p:tgtEl>
                                        <p:attrNameLst>
                                          <p:attrName>style.visibility</p:attrName>
                                        </p:attrNameLst>
                                      </p:cBhvr>
                                      <p:to>
                                        <p:strVal val="visible"/>
                                      </p:to>
                                    </p:set>
                                    <p:animEffect transition="in" filter="wipe(up)">
                                      <p:cBhvr>
                                        <p:cTn id="55" dur="500"/>
                                        <p:tgtEl>
                                          <p:spTgt spid="49"/>
                                        </p:tgtEl>
                                      </p:cBhvr>
                                    </p:animEffect>
                                  </p:childTnLst>
                                </p:cTn>
                              </p:par>
                            </p:childTnLst>
                          </p:cTn>
                        </p:par>
                        <p:par>
                          <p:cTn id="56" fill="hold">
                            <p:stCondLst>
                              <p:cond delay="6000"/>
                            </p:stCondLst>
                            <p:childTnLst>
                              <p:par>
                                <p:cTn id="57" presetID="23" presetClass="entr" presetSubtype="16" fill="hold" nodeType="afterEffect">
                                  <p:stCondLst>
                                    <p:cond delay="0"/>
                                  </p:stCondLst>
                                  <p:childTnLst>
                                    <p:set>
                                      <p:cBhvr>
                                        <p:cTn id="58" dur="1" fill="hold">
                                          <p:stCondLst>
                                            <p:cond delay="0"/>
                                          </p:stCondLst>
                                        </p:cTn>
                                        <p:tgtEl>
                                          <p:spTgt spid="45"/>
                                        </p:tgtEl>
                                        <p:attrNameLst>
                                          <p:attrName>style.visibility</p:attrName>
                                        </p:attrNameLst>
                                      </p:cBhvr>
                                      <p:to>
                                        <p:strVal val="visible"/>
                                      </p:to>
                                    </p:set>
                                    <p:anim calcmode="lin" valueType="num">
                                      <p:cBhvr>
                                        <p:cTn id="59" dur="500" fill="hold"/>
                                        <p:tgtEl>
                                          <p:spTgt spid="45"/>
                                        </p:tgtEl>
                                        <p:attrNameLst>
                                          <p:attrName>ppt_w</p:attrName>
                                        </p:attrNameLst>
                                      </p:cBhvr>
                                      <p:tavLst>
                                        <p:tav tm="0">
                                          <p:val>
                                            <p:fltVal val="0"/>
                                          </p:val>
                                        </p:tav>
                                        <p:tav tm="100000">
                                          <p:val>
                                            <p:strVal val="#ppt_w"/>
                                          </p:val>
                                        </p:tav>
                                      </p:tavLst>
                                    </p:anim>
                                    <p:anim calcmode="lin" valueType="num">
                                      <p:cBhvr>
                                        <p:cTn id="60" dur="500" fill="hold"/>
                                        <p:tgtEl>
                                          <p:spTgt spid="45"/>
                                        </p:tgtEl>
                                        <p:attrNameLst>
                                          <p:attrName>ppt_h</p:attrName>
                                        </p:attrNameLst>
                                      </p:cBhvr>
                                      <p:tavLst>
                                        <p:tav tm="0">
                                          <p:val>
                                            <p:fltVal val="0"/>
                                          </p:val>
                                        </p:tav>
                                        <p:tav tm="100000">
                                          <p:val>
                                            <p:strVal val="#ppt_h"/>
                                          </p:val>
                                        </p:tav>
                                      </p:tavLst>
                                    </p:anim>
                                  </p:childTnLst>
                                </p:cTn>
                              </p:par>
                            </p:childTnLst>
                          </p:cTn>
                        </p:par>
                        <p:par>
                          <p:cTn id="61" fill="hold">
                            <p:stCondLst>
                              <p:cond delay="6500"/>
                            </p:stCondLst>
                            <p:childTnLst>
                              <p:par>
                                <p:cTn id="62" presetID="22" presetClass="entr" presetSubtype="8" fill="hold" nodeType="afterEffect">
                                  <p:stCondLst>
                                    <p:cond delay="0"/>
                                  </p:stCondLst>
                                  <p:childTnLst>
                                    <p:set>
                                      <p:cBhvr>
                                        <p:cTn id="63" dur="1" fill="hold">
                                          <p:stCondLst>
                                            <p:cond delay="0"/>
                                          </p:stCondLst>
                                        </p:cTn>
                                        <p:tgtEl>
                                          <p:spTgt spid="31"/>
                                        </p:tgtEl>
                                        <p:attrNameLst>
                                          <p:attrName>style.visibility</p:attrName>
                                        </p:attrNameLst>
                                      </p:cBhvr>
                                      <p:to>
                                        <p:strVal val="visible"/>
                                      </p:to>
                                    </p:set>
                                    <p:animEffect transition="in" filter="wipe(left)">
                                      <p:cBhvr>
                                        <p:cTn id="64" dur="500"/>
                                        <p:tgtEl>
                                          <p:spTgt spid="31"/>
                                        </p:tgtEl>
                                      </p:cBhvr>
                                    </p:animEffect>
                                  </p:childTnLst>
                                </p:cTn>
                              </p:par>
                            </p:childTnLst>
                          </p:cTn>
                        </p:par>
                        <p:par>
                          <p:cTn id="65" fill="hold">
                            <p:stCondLst>
                              <p:cond delay="7000"/>
                            </p:stCondLst>
                            <p:childTnLst>
                              <p:par>
                                <p:cTn id="66" presetID="22" presetClass="entr" presetSubtype="1" fill="hold" grpId="0" nodeType="afterEffect">
                                  <p:stCondLst>
                                    <p:cond delay="0"/>
                                  </p:stCondLst>
                                  <p:childTnLst>
                                    <p:set>
                                      <p:cBhvr>
                                        <p:cTn id="67" dur="1" fill="hold">
                                          <p:stCondLst>
                                            <p:cond delay="0"/>
                                          </p:stCondLst>
                                        </p:cTn>
                                        <p:tgtEl>
                                          <p:spTgt spid="50"/>
                                        </p:tgtEl>
                                        <p:attrNameLst>
                                          <p:attrName>style.visibility</p:attrName>
                                        </p:attrNameLst>
                                      </p:cBhvr>
                                      <p:to>
                                        <p:strVal val="visible"/>
                                      </p:to>
                                    </p:set>
                                    <p:animEffect transition="in" filter="wipe(up)">
                                      <p:cBhvr>
                                        <p:cTn id="68"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 grpId="0"/>
      <p:bldP spid="47" grpId="0"/>
      <p:bldP spid="48" grpId="0"/>
      <p:bldP spid="49" grpId="0"/>
      <p:bldP spid="5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5"/>
          <p:cNvSpPr>
            <a:spLocks/>
          </p:cNvSpPr>
          <p:nvPr/>
        </p:nvSpPr>
        <p:spPr bwMode="auto">
          <a:xfrm>
            <a:off x="4758897" y="3248356"/>
            <a:ext cx="3141627" cy="3854734"/>
          </a:xfrm>
          <a:custGeom>
            <a:avLst/>
            <a:gdLst/>
            <a:ahLst/>
            <a:cxnLst>
              <a:cxn ang="0">
                <a:pos x="169" y="528"/>
              </a:cxn>
              <a:cxn ang="0">
                <a:pos x="121" y="430"/>
              </a:cxn>
              <a:cxn ang="0">
                <a:pos x="54" y="428"/>
              </a:cxn>
              <a:cxn ang="0">
                <a:pos x="46" y="390"/>
              </a:cxn>
              <a:cxn ang="0">
                <a:pos x="28" y="376"/>
              </a:cxn>
              <a:cxn ang="0">
                <a:pos x="42" y="366"/>
              </a:cxn>
              <a:cxn ang="0">
                <a:pos x="24" y="356"/>
              </a:cxn>
              <a:cxn ang="0">
                <a:pos x="19" y="332"/>
              </a:cxn>
              <a:cxn ang="0">
                <a:pos x="9" y="305"/>
              </a:cxn>
              <a:cxn ang="0">
                <a:pos x="49" y="233"/>
              </a:cxn>
              <a:cxn ang="0">
                <a:pos x="133" y="58"/>
              </a:cxn>
              <a:cxn ang="0">
                <a:pos x="404" y="174"/>
              </a:cxn>
              <a:cxn ang="0">
                <a:pos x="336" y="387"/>
              </a:cxn>
              <a:cxn ang="0">
                <a:pos x="347" y="534"/>
              </a:cxn>
              <a:cxn ang="0">
                <a:pos x="168" y="534"/>
              </a:cxn>
              <a:cxn ang="0">
                <a:pos x="169" y="528"/>
              </a:cxn>
            </a:cxnLst>
            <a:rect l="0" t="0" r="r" b="b"/>
            <a:pathLst>
              <a:path w="436" h="534">
                <a:moveTo>
                  <a:pt x="169" y="528"/>
                </a:moveTo>
                <a:cubicBezTo>
                  <a:pt x="169" y="528"/>
                  <a:pt x="171" y="428"/>
                  <a:pt x="121" y="430"/>
                </a:cubicBezTo>
                <a:cubicBezTo>
                  <a:pt x="71" y="432"/>
                  <a:pt x="66" y="446"/>
                  <a:pt x="54" y="428"/>
                </a:cubicBezTo>
                <a:cubicBezTo>
                  <a:pt x="42" y="409"/>
                  <a:pt x="54" y="398"/>
                  <a:pt x="46" y="390"/>
                </a:cubicBezTo>
                <a:cubicBezTo>
                  <a:pt x="46" y="390"/>
                  <a:pt x="28" y="384"/>
                  <a:pt x="28" y="376"/>
                </a:cubicBezTo>
                <a:cubicBezTo>
                  <a:pt x="28" y="368"/>
                  <a:pt x="42" y="366"/>
                  <a:pt x="42" y="366"/>
                </a:cubicBezTo>
                <a:cubicBezTo>
                  <a:pt x="42" y="366"/>
                  <a:pt x="24" y="365"/>
                  <a:pt x="24" y="356"/>
                </a:cubicBezTo>
                <a:cubicBezTo>
                  <a:pt x="23" y="348"/>
                  <a:pt x="33" y="338"/>
                  <a:pt x="19" y="332"/>
                </a:cubicBezTo>
                <a:cubicBezTo>
                  <a:pt x="5" y="326"/>
                  <a:pt x="0" y="320"/>
                  <a:pt x="9" y="305"/>
                </a:cubicBezTo>
                <a:cubicBezTo>
                  <a:pt x="18" y="290"/>
                  <a:pt x="52" y="251"/>
                  <a:pt x="49" y="233"/>
                </a:cubicBezTo>
                <a:cubicBezTo>
                  <a:pt x="46" y="216"/>
                  <a:pt x="29" y="117"/>
                  <a:pt x="133" y="58"/>
                </a:cubicBezTo>
                <a:cubicBezTo>
                  <a:pt x="238" y="0"/>
                  <a:pt x="372" y="49"/>
                  <a:pt x="404" y="174"/>
                </a:cubicBezTo>
                <a:cubicBezTo>
                  <a:pt x="436" y="300"/>
                  <a:pt x="336" y="387"/>
                  <a:pt x="336" y="387"/>
                </a:cubicBezTo>
                <a:cubicBezTo>
                  <a:pt x="336" y="387"/>
                  <a:pt x="302" y="480"/>
                  <a:pt x="347" y="534"/>
                </a:cubicBezTo>
                <a:cubicBezTo>
                  <a:pt x="168" y="534"/>
                  <a:pt x="168" y="534"/>
                  <a:pt x="168" y="534"/>
                </a:cubicBezTo>
                <a:lnTo>
                  <a:pt x="169" y="528"/>
                </a:lnTo>
                <a:close/>
              </a:path>
            </a:pathLst>
          </a:custGeom>
          <a:solidFill>
            <a:schemeClr val="bg1">
              <a:lumMod val="75000"/>
            </a:schemeClr>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7" name="Freeform 95"/>
          <p:cNvSpPr>
            <a:spLocks/>
          </p:cNvSpPr>
          <p:nvPr/>
        </p:nvSpPr>
        <p:spPr bwMode="auto">
          <a:xfrm>
            <a:off x="5252607" y="3799604"/>
            <a:ext cx="2287582" cy="2044790"/>
          </a:xfrm>
          <a:custGeom>
            <a:avLst/>
            <a:gdLst/>
            <a:ahLst/>
            <a:cxnLst>
              <a:cxn ang="0">
                <a:pos x="1586" y="533"/>
              </a:cxn>
              <a:cxn ang="0">
                <a:pos x="1180" y="215"/>
              </a:cxn>
              <a:cxn ang="0">
                <a:pos x="327" y="309"/>
              </a:cxn>
              <a:cxn ang="0">
                <a:pos x="446" y="934"/>
              </a:cxn>
              <a:cxn ang="0">
                <a:pos x="498" y="508"/>
              </a:cxn>
              <a:cxn ang="0">
                <a:pos x="264" y="643"/>
              </a:cxn>
              <a:cxn ang="0">
                <a:pos x="415" y="697"/>
              </a:cxn>
              <a:cxn ang="0">
                <a:pos x="434" y="741"/>
              </a:cxn>
              <a:cxn ang="0">
                <a:pos x="219" y="660"/>
              </a:cxn>
              <a:cxn ang="0">
                <a:pos x="466" y="438"/>
              </a:cxn>
              <a:cxn ang="0">
                <a:pos x="790" y="314"/>
              </a:cxn>
              <a:cxn ang="0">
                <a:pos x="1145" y="323"/>
              </a:cxn>
              <a:cxn ang="0">
                <a:pos x="1449" y="496"/>
              </a:cxn>
              <a:cxn ang="0">
                <a:pos x="1556" y="882"/>
              </a:cxn>
              <a:cxn ang="0">
                <a:pos x="1272" y="974"/>
              </a:cxn>
              <a:cxn ang="0">
                <a:pos x="807" y="1047"/>
              </a:cxn>
              <a:cxn ang="0">
                <a:pos x="717" y="974"/>
              </a:cxn>
              <a:cxn ang="0">
                <a:pos x="760" y="954"/>
              </a:cxn>
              <a:cxn ang="0">
                <a:pos x="942" y="931"/>
              </a:cxn>
              <a:cxn ang="0">
                <a:pos x="1454" y="953"/>
              </a:cxn>
              <a:cxn ang="0">
                <a:pos x="1460" y="727"/>
              </a:cxn>
              <a:cxn ang="0">
                <a:pos x="1415" y="530"/>
              </a:cxn>
              <a:cxn ang="0">
                <a:pos x="1076" y="644"/>
              </a:cxn>
              <a:cxn ang="0">
                <a:pos x="1264" y="785"/>
              </a:cxn>
              <a:cxn ang="0">
                <a:pos x="934" y="733"/>
              </a:cxn>
              <a:cxn ang="0">
                <a:pos x="762" y="698"/>
              </a:cxn>
              <a:cxn ang="0">
                <a:pos x="649" y="831"/>
              </a:cxn>
              <a:cxn ang="0">
                <a:pos x="467" y="1053"/>
              </a:cxn>
              <a:cxn ang="0">
                <a:pos x="817" y="1278"/>
              </a:cxn>
              <a:cxn ang="0">
                <a:pos x="1161" y="1148"/>
              </a:cxn>
              <a:cxn ang="0">
                <a:pos x="1107" y="1079"/>
              </a:cxn>
              <a:cxn ang="0">
                <a:pos x="1206" y="1132"/>
              </a:cxn>
              <a:cxn ang="0">
                <a:pos x="1176" y="1277"/>
              </a:cxn>
              <a:cxn ang="0">
                <a:pos x="837" y="1335"/>
              </a:cxn>
              <a:cxn ang="0">
                <a:pos x="1340" y="1413"/>
              </a:cxn>
              <a:cxn ang="0">
                <a:pos x="1704" y="806"/>
              </a:cxn>
            </a:cxnLst>
            <a:rect l="0" t="0" r="r" b="b"/>
            <a:pathLst>
              <a:path w="1711" h="1531">
                <a:moveTo>
                  <a:pt x="1704" y="806"/>
                </a:moveTo>
                <a:cubicBezTo>
                  <a:pt x="1698" y="609"/>
                  <a:pt x="1586" y="533"/>
                  <a:pt x="1586" y="533"/>
                </a:cubicBezTo>
                <a:cubicBezTo>
                  <a:pt x="1586" y="533"/>
                  <a:pt x="1573" y="438"/>
                  <a:pt x="1486" y="336"/>
                </a:cubicBezTo>
                <a:cubicBezTo>
                  <a:pt x="1352" y="188"/>
                  <a:pt x="1180" y="215"/>
                  <a:pt x="1180" y="215"/>
                </a:cubicBezTo>
                <a:cubicBezTo>
                  <a:pt x="959" y="0"/>
                  <a:pt x="732" y="165"/>
                  <a:pt x="732" y="165"/>
                </a:cubicBezTo>
                <a:cubicBezTo>
                  <a:pt x="417" y="62"/>
                  <a:pt x="327" y="309"/>
                  <a:pt x="327" y="309"/>
                </a:cubicBezTo>
                <a:cubicBezTo>
                  <a:pt x="147" y="328"/>
                  <a:pt x="0" y="540"/>
                  <a:pt x="132" y="766"/>
                </a:cubicBezTo>
                <a:cubicBezTo>
                  <a:pt x="233" y="940"/>
                  <a:pt x="382" y="942"/>
                  <a:pt x="446" y="934"/>
                </a:cubicBezTo>
                <a:cubicBezTo>
                  <a:pt x="466" y="879"/>
                  <a:pt x="511" y="818"/>
                  <a:pt x="608" y="791"/>
                </a:cubicBezTo>
                <a:cubicBezTo>
                  <a:pt x="609" y="782"/>
                  <a:pt x="621" y="597"/>
                  <a:pt x="498" y="508"/>
                </a:cubicBezTo>
                <a:cubicBezTo>
                  <a:pt x="424" y="455"/>
                  <a:pt x="342" y="468"/>
                  <a:pt x="297" y="503"/>
                </a:cubicBezTo>
                <a:cubicBezTo>
                  <a:pt x="254" y="536"/>
                  <a:pt x="242" y="587"/>
                  <a:pt x="264" y="643"/>
                </a:cubicBezTo>
                <a:cubicBezTo>
                  <a:pt x="275" y="671"/>
                  <a:pt x="292" y="690"/>
                  <a:pt x="316" y="700"/>
                </a:cubicBezTo>
                <a:cubicBezTo>
                  <a:pt x="361" y="719"/>
                  <a:pt x="415" y="697"/>
                  <a:pt x="415" y="697"/>
                </a:cubicBezTo>
                <a:cubicBezTo>
                  <a:pt x="427" y="692"/>
                  <a:pt x="441" y="697"/>
                  <a:pt x="447" y="710"/>
                </a:cubicBezTo>
                <a:cubicBezTo>
                  <a:pt x="452" y="722"/>
                  <a:pt x="446" y="736"/>
                  <a:pt x="434" y="741"/>
                </a:cubicBezTo>
                <a:cubicBezTo>
                  <a:pt x="431" y="742"/>
                  <a:pt x="361" y="771"/>
                  <a:pt x="297" y="744"/>
                </a:cubicBezTo>
                <a:cubicBezTo>
                  <a:pt x="262" y="730"/>
                  <a:pt x="235" y="701"/>
                  <a:pt x="219" y="660"/>
                </a:cubicBezTo>
                <a:cubicBezTo>
                  <a:pt x="189" y="584"/>
                  <a:pt x="208" y="511"/>
                  <a:pt x="268" y="465"/>
                </a:cubicBezTo>
                <a:cubicBezTo>
                  <a:pt x="323" y="422"/>
                  <a:pt x="398" y="413"/>
                  <a:pt x="466" y="438"/>
                </a:cubicBezTo>
                <a:cubicBezTo>
                  <a:pt x="478" y="387"/>
                  <a:pt x="518" y="319"/>
                  <a:pt x="614" y="296"/>
                </a:cubicBezTo>
                <a:cubicBezTo>
                  <a:pt x="707" y="274"/>
                  <a:pt x="762" y="295"/>
                  <a:pt x="790" y="314"/>
                </a:cubicBezTo>
                <a:cubicBezTo>
                  <a:pt x="824" y="270"/>
                  <a:pt x="893" y="217"/>
                  <a:pt x="992" y="233"/>
                </a:cubicBezTo>
                <a:cubicBezTo>
                  <a:pt x="1074" y="246"/>
                  <a:pt x="1121" y="289"/>
                  <a:pt x="1145" y="323"/>
                </a:cubicBezTo>
                <a:cubicBezTo>
                  <a:pt x="1168" y="355"/>
                  <a:pt x="1182" y="392"/>
                  <a:pt x="1185" y="426"/>
                </a:cubicBezTo>
                <a:cubicBezTo>
                  <a:pt x="1278" y="403"/>
                  <a:pt x="1386" y="432"/>
                  <a:pt x="1449" y="496"/>
                </a:cubicBezTo>
                <a:cubicBezTo>
                  <a:pt x="1501" y="549"/>
                  <a:pt x="1519" y="621"/>
                  <a:pt x="1500" y="699"/>
                </a:cubicBezTo>
                <a:cubicBezTo>
                  <a:pt x="1524" y="723"/>
                  <a:pt x="1570" y="782"/>
                  <a:pt x="1556" y="882"/>
                </a:cubicBezTo>
                <a:cubicBezTo>
                  <a:pt x="1549" y="935"/>
                  <a:pt x="1520" y="976"/>
                  <a:pt x="1474" y="997"/>
                </a:cubicBezTo>
                <a:cubicBezTo>
                  <a:pt x="1416" y="1024"/>
                  <a:pt x="1336" y="1015"/>
                  <a:pt x="1272" y="974"/>
                </a:cubicBezTo>
                <a:cubicBezTo>
                  <a:pt x="1180" y="916"/>
                  <a:pt x="1038" y="913"/>
                  <a:pt x="972" y="968"/>
                </a:cubicBezTo>
                <a:cubicBezTo>
                  <a:pt x="922" y="1010"/>
                  <a:pt x="863" y="1052"/>
                  <a:pt x="807" y="1047"/>
                </a:cubicBezTo>
                <a:cubicBezTo>
                  <a:pt x="803" y="1047"/>
                  <a:pt x="799" y="1046"/>
                  <a:pt x="794" y="1045"/>
                </a:cubicBezTo>
                <a:cubicBezTo>
                  <a:pt x="762" y="1038"/>
                  <a:pt x="735" y="1014"/>
                  <a:pt x="717" y="974"/>
                </a:cubicBezTo>
                <a:cubicBezTo>
                  <a:pt x="711" y="962"/>
                  <a:pt x="716" y="948"/>
                  <a:pt x="728" y="942"/>
                </a:cubicBezTo>
                <a:cubicBezTo>
                  <a:pt x="740" y="937"/>
                  <a:pt x="754" y="942"/>
                  <a:pt x="760" y="954"/>
                </a:cubicBezTo>
                <a:cubicBezTo>
                  <a:pt x="772" y="980"/>
                  <a:pt x="787" y="994"/>
                  <a:pt x="805" y="998"/>
                </a:cubicBezTo>
                <a:cubicBezTo>
                  <a:pt x="844" y="1007"/>
                  <a:pt x="902" y="964"/>
                  <a:pt x="942" y="931"/>
                </a:cubicBezTo>
                <a:cubicBezTo>
                  <a:pt x="1024" y="862"/>
                  <a:pt x="1187" y="864"/>
                  <a:pt x="1297" y="934"/>
                </a:cubicBezTo>
                <a:cubicBezTo>
                  <a:pt x="1348" y="966"/>
                  <a:pt x="1410" y="974"/>
                  <a:pt x="1454" y="953"/>
                </a:cubicBezTo>
                <a:cubicBezTo>
                  <a:pt x="1485" y="939"/>
                  <a:pt x="1504" y="912"/>
                  <a:pt x="1509" y="876"/>
                </a:cubicBezTo>
                <a:cubicBezTo>
                  <a:pt x="1523" y="774"/>
                  <a:pt x="1460" y="728"/>
                  <a:pt x="1460" y="727"/>
                </a:cubicBezTo>
                <a:cubicBezTo>
                  <a:pt x="1451" y="721"/>
                  <a:pt x="1448" y="711"/>
                  <a:pt x="1450" y="701"/>
                </a:cubicBezTo>
                <a:cubicBezTo>
                  <a:pt x="1470" y="633"/>
                  <a:pt x="1458" y="574"/>
                  <a:pt x="1415" y="530"/>
                </a:cubicBezTo>
                <a:cubicBezTo>
                  <a:pt x="1363" y="476"/>
                  <a:pt x="1272" y="453"/>
                  <a:pt x="1195" y="473"/>
                </a:cubicBezTo>
                <a:cubicBezTo>
                  <a:pt x="1093" y="499"/>
                  <a:pt x="1078" y="609"/>
                  <a:pt x="1076" y="644"/>
                </a:cubicBezTo>
                <a:cubicBezTo>
                  <a:pt x="1136" y="647"/>
                  <a:pt x="1204" y="674"/>
                  <a:pt x="1267" y="751"/>
                </a:cubicBezTo>
                <a:cubicBezTo>
                  <a:pt x="1275" y="762"/>
                  <a:pt x="1274" y="777"/>
                  <a:pt x="1264" y="785"/>
                </a:cubicBezTo>
                <a:cubicBezTo>
                  <a:pt x="1253" y="794"/>
                  <a:pt x="1238" y="792"/>
                  <a:pt x="1230" y="782"/>
                </a:cubicBezTo>
                <a:cubicBezTo>
                  <a:pt x="1095" y="617"/>
                  <a:pt x="941" y="728"/>
                  <a:pt x="934" y="733"/>
                </a:cubicBezTo>
                <a:cubicBezTo>
                  <a:pt x="925" y="740"/>
                  <a:pt x="912" y="739"/>
                  <a:pt x="904" y="732"/>
                </a:cubicBezTo>
                <a:cubicBezTo>
                  <a:pt x="902" y="730"/>
                  <a:pt x="845" y="681"/>
                  <a:pt x="762" y="698"/>
                </a:cubicBezTo>
                <a:cubicBezTo>
                  <a:pt x="683" y="714"/>
                  <a:pt x="669" y="810"/>
                  <a:pt x="669" y="811"/>
                </a:cubicBezTo>
                <a:cubicBezTo>
                  <a:pt x="667" y="821"/>
                  <a:pt x="659" y="829"/>
                  <a:pt x="649" y="831"/>
                </a:cubicBezTo>
                <a:cubicBezTo>
                  <a:pt x="466" y="864"/>
                  <a:pt x="476" y="1025"/>
                  <a:pt x="476" y="1032"/>
                </a:cubicBezTo>
                <a:cubicBezTo>
                  <a:pt x="477" y="1040"/>
                  <a:pt x="473" y="1048"/>
                  <a:pt x="467" y="1053"/>
                </a:cubicBezTo>
                <a:cubicBezTo>
                  <a:pt x="495" y="1292"/>
                  <a:pt x="815" y="1270"/>
                  <a:pt x="815" y="1270"/>
                </a:cubicBezTo>
                <a:cubicBezTo>
                  <a:pt x="816" y="1273"/>
                  <a:pt x="816" y="1276"/>
                  <a:pt x="817" y="1278"/>
                </a:cubicBezTo>
                <a:cubicBezTo>
                  <a:pt x="826" y="1282"/>
                  <a:pt x="1041" y="1363"/>
                  <a:pt x="1138" y="1248"/>
                </a:cubicBezTo>
                <a:cubicBezTo>
                  <a:pt x="1162" y="1208"/>
                  <a:pt x="1170" y="1174"/>
                  <a:pt x="1161" y="1148"/>
                </a:cubicBezTo>
                <a:cubicBezTo>
                  <a:pt x="1151" y="1120"/>
                  <a:pt x="1122" y="1110"/>
                  <a:pt x="1122" y="1110"/>
                </a:cubicBezTo>
                <a:cubicBezTo>
                  <a:pt x="1109" y="1106"/>
                  <a:pt x="1103" y="1092"/>
                  <a:pt x="1107" y="1079"/>
                </a:cubicBezTo>
                <a:cubicBezTo>
                  <a:pt x="1111" y="1067"/>
                  <a:pt x="1125" y="1060"/>
                  <a:pt x="1138" y="1064"/>
                </a:cubicBezTo>
                <a:cubicBezTo>
                  <a:pt x="1140" y="1065"/>
                  <a:pt x="1188" y="1082"/>
                  <a:pt x="1206" y="1132"/>
                </a:cubicBezTo>
                <a:cubicBezTo>
                  <a:pt x="1221" y="1172"/>
                  <a:pt x="1211" y="1220"/>
                  <a:pt x="1178" y="1274"/>
                </a:cubicBezTo>
                <a:cubicBezTo>
                  <a:pt x="1177" y="1275"/>
                  <a:pt x="1177" y="1276"/>
                  <a:pt x="1176" y="1277"/>
                </a:cubicBezTo>
                <a:cubicBezTo>
                  <a:pt x="1116" y="1350"/>
                  <a:pt x="1024" y="1363"/>
                  <a:pt x="946" y="1356"/>
                </a:cubicBezTo>
                <a:cubicBezTo>
                  <a:pt x="903" y="1353"/>
                  <a:pt x="864" y="1343"/>
                  <a:pt x="837" y="1335"/>
                </a:cubicBezTo>
                <a:cubicBezTo>
                  <a:pt x="893" y="1460"/>
                  <a:pt x="1019" y="1517"/>
                  <a:pt x="1153" y="1523"/>
                </a:cubicBezTo>
                <a:cubicBezTo>
                  <a:pt x="1310" y="1531"/>
                  <a:pt x="1340" y="1413"/>
                  <a:pt x="1340" y="1413"/>
                </a:cubicBezTo>
                <a:cubicBezTo>
                  <a:pt x="1551" y="1329"/>
                  <a:pt x="1506" y="1116"/>
                  <a:pt x="1506" y="1116"/>
                </a:cubicBezTo>
                <a:cubicBezTo>
                  <a:pt x="1594" y="1103"/>
                  <a:pt x="1711" y="1004"/>
                  <a:pt x="1704" y="806"/>
                </a:cubicBezTo>
                <a:close/>
              </a:path>
            </a:pathLst>
          </a:custGeom>
          <a:solidFill>
            <a:schemeClr val="bg1">
              <a:lumMod val="95000"/>
            </a:schemeClr>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20" name="Group 19"/>
          <p:cNvGrpSpPr/>
          <p:nvPr/>
        </p:nvGrpSpPr>
        <p:grpSpPr>
          <a:xfrm>
            <a:off x="6036394" y="2177687"/>
            <a:ext cx="785963" cy="785742"/>
            <a:chOff x="4271225" y="1594106"/>
            <a:chExt cx="610649" cy="610478"/>
          </a:xfrm>
        </p:grpSpPr>
        <p:sp>
          <p:nvSpPr>
            <p:cNvPr id="21" name="Oval 20"/>
            <p:cNvSpPr/>
            <p:nvPr/>
          </p:nvSpPr>
          <p:spPr>
            <a:xfrm rot="16200000">
              <a:off x="4271311" y="1594020"/>
              <a:ext cx="610478" cy="610649"/>
            </a:xfrm>
            <a:prstGeom prst="ellipse">
              <a:avLst/>
            </a:prstGeom>
            <a:solidFill>
              <a:schemeClr val="accent1"/>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2" name="Freeform 5"/>
            <p:cNvSpPr>
              <a:spLocks noEditPoints="1"/>
            </p:cNvSpPr>
            <p:nvPr/>
          </p:nvSpPr>
          <p:spPr bwMode="auto">
            <a:xfrm>
              <a:off x="4399153" y="1689692"/>
              <a:ext cx="354794" cy="419304"/>
            </a:xfrm>
            <a:custGeom>
              <a:avLst/>
              <a:gdLst/>
              <a:ahLst/>
              <a:cxnLst>
                <a:cxn ang="0">
                  <a:pos x="250" y="250"/>
                </a:cxn>
                <a:cxn ang="0">
                  <a:pos x="125" y="296"/>
                </a:cxn>
                <a:cxn ang="0">
                  <a:pos x="0" y="250"/>
                </a:cxn>
                <a:cxn ang="0">
                  <a:pos x="66" y="210"/>
                </a:cxn>
                <a:cxn ang="0">
                  <a:pos x="79" y="219"/>
                </a:cxn>
                <a:cxn ang="0">
                  <a:pos x="70" y="232"/>
                </a:cxn>
                <a:cxn ang="0">
                  <a:pos x="23" y="251"/>
                </a:cxn>
                <a:cxn ang="0">
                  <a:pos x="125" y="273"/>
                </a:cxn>
                <a:cxn ang="0">
                  <a:pos x="228" y="250"/>
                </a:cxn>
                <a:cxn ang="0">
                  <a:pos x="180" y="232"/>
                </a:cxn>
                <a:cxn ang="0">
                  <a:pos x="171" y="219"/>
                </a:cxn>
                <a:cxn ang="0">
                  <a:pos x="184" y="210"/>
                </a:cxn>
                <a:cxn ang="0">
                  <a:pos x="250" y="250"/>
                </a:cxn>
                <a:cxn ang="0">
                  <a:pos x="80" y="182"/>
                </a:cxn>
                <a:cxn ang="0">
                  <a:pos x="91" y="182"/>
                </a:cxn>
                <a:cxn ang="0">
                  <a:pos x="91" y="250"/>
                </a:cxn>
                <a:cxn ang="0">
                  <a:pos x="102" y="262"/>
                </a:cxn>
                <a:cxn ang="0">
                  <a:pos x="148" y="262"/>
                </a:cxn>
                <a:cxn ang="0">
                  <a:pos x="159" y="250"/>
                </a:cxn>
                <a:cxn ang="0">
                  <a:pos x="159" y="182"/>
                </a:cxn>
                <a:cxn ang="0">
                  <a:pos x="171" y="182"/>
                </a:cxn>
                <a:cxn ang="0">
                  <a:pos x="182" y="171"/>
                </a:cxn>
                <a:cxn ang="0">
                  <a:pos x="182" y="102"/>
                </a:cxn>
                <a:cxn ang="0">
                  <a:pos x="157" y="82"/>
                </a:cxn>
                <a:cxn ang="0">
                  <a:pos x="125" y="80"/>
                </a:cxn>
                <a:cxn ang="0">
                  <a:pos x="93" y="82"/>
                </a:cxn>
                <a:cxn ang="0">
                  <a:pos x="68" y="102"/>
                </a:cxn>
                <a:cxn ang="0">
                  <a:pos x="68" y="171"/>
                </a:cxn>
                <a:cxn ang="0">
                  <a:pos x="80" y="182"/>
                </a:cxn>
                <a:cxn ang="0">
                  <a:pos x="125" y="68"/>
                </a:cxn>
                <a:cxn ang="0">
                  <a:pos x="159" y="34"/>
                </a:cxn>
                <a:cxn ang="0">
                  <a:pos x="125" y="0"/>
                </a:cxn>
                <a:cxn ang="0">
                  <a:pos x="91" y="34"/>
                </a:cxn>
                <a:cxn ang="0">
                  <a:pos x="125" y="68"/>
                </a:cxn>
                <a:cxn ang="0">
                  <a:pos x="125" y="68"/>
                </a:cxn>
                <a:cxn ang="0">
                  <a:pos x="125" y="68"/>
                </a:cxn>
              </a:cxnLst>
              <a:rect l="0" t="0" r="r" b="b"/>
              <a:pathLst>
                <a:path w="250" h="296">
                  <a:moveTo>
                    <a:pt x="250" y="250"/>
                  </a:moveTo>
                  <a:cubicBezTo>
                    <a:pt x="250" y="282"/>
                    <a:pt x="185" y="296"/>
                    <a:pt x="125" y="296"/>
                  </a:cubicBezTo>
                  <a:cubicBezTo>
                    <a:pt x="65" y="296"/>
                    <a:pt x="0" y="282"/>
                    <a:pt x="0" y="250"/>
                  </a:cubicBezTo>
                  <a:cubicBezTo>
                    <a:pt x="0" y="226"/>
                    <a:pt x="36" y="215"/>
                    <a:pt x="66" y="210"/>
                  </a:cubicBezTo>
                  <a:cubicBezTo>
                    <a:pt x="72" y="209"/>
                    <a:pt x="78" y="213"/>
                    <a:pt x="79" y="219"/>
                  </a:cubicBezTo>
                  <a:cubicBezTo>
                    <a:pt x="80" y="225"/>
                    <a:pt x="76" y="231"/>
                    <a:pt x="70" y="232"/>
                  </a:cubicBezTo>
                  <a:cubicBezTo>
                    <a:pt x="33" y="239"/>
                    <a:pt x="23" y="249"/>
                    <a:pt x="23" y="251"/>
                  </a:cubicBezTo>
                  <a:cubicBezTo>
                    <a:pt x="24" y="257"/>
                    <a:pt x="58" y="273"/>
                    <a:pt x="125" y="273"/>
                  </a:cubicBezTo>
                  <a:cubicBezTo>
                    <a:pt x="192" y="273"/>
                    <a:pt x="226" y="257"/>
                    <a:pt x="228" y="250"/>
                  </a:cubicBezTo>
                  <a:cubicBezTo>
                    <a:pt x="227" y="249"/>
                    <a:pt x="217" y="238"/>
                    <a:pt x="180" y="232"/>
                  </a:cubicBezTo>
                  <a:cubicBezTo>
                    <a:pt x="174" y="231"/>
                    <a:pt x="170" y="225"/>
                    <a:pt x="171" y="219"/>
                  </a:cubicBezTo>
                  <a:cubicBezTo>
                    <a:pt x="172" y="213"/>
                    <a:pt x="178" y="209"/>
                    <a:pt x="184" y="210"/>
                  </a:cubicBezTo>
                  <a:cubicBezTo>
                    <a:pt x="214" y="215"/>
                    <a:pt x="250" y="226"/>
                    <a:pt x="250" y="250"/>
                  </a:cubicBezTo>
                  <a:close/>
                  <a:moveTo>
                    <a:pt x="80" y="182"/>
                  </a:moveTo>
                  <a:cubicBezTo>
                    <a:pt x="91" y="182"/>
                    <a:pt x="91" y="182"/>
                    <a:pt x="91" y="182"/>
                  </a:cubicBezTo>
                  <a:cubicBezTo>
                    <a:pt x="91" y="250"/>
                    <a:pt x="91" y="250"/>
                    <a:pt x="91" y="250"/>
                  </a:cubicBezTo>
                  <a:cubicBezTo>
                    <a:pt x="91" y="257"/>
                    <a:pt x="96" y="262"/>
                    <a:pt x="102" y="262"/>
                  </a:cubicBezTo>
                  <a:cubicBezTo>
                    <a:pt x="148" y="262"/>
                    <a:pt x="148" y="262"/>
                    <a:pt x="148" y="262"/>
                  </a:cubicBezTo>
                  <a:cubicBezTo>
                    <a:pt x="154" y="262"/>
                    <a:pt x="159" y="257"/>
                    <a:pt x="159" y="250"/>
                  </a:cubicBezTo>
                  <a:cubicBezTo>
                    <a:pt x="159" y="182"/>
                    <a:pt x="159" y="182"/>
                    <a:pt x="159" y="182"/>
                  </a:cubicBezTo>
                  <a:cubicBezTo>
                    <a:pt x="171" y="182"/>
                    <a:pt x="171" y="182"/>
                    <a:pt x="171" y="182"/>
                  </a:cubicBezTo>
                  <a:cubicBezTo>
                    <a:pt x="177" y="182"/>
                    <a:pt x="182" y="177"/>
                    <a:pt x="182" y="171"/>
                  </a:cubicBezTo>
                  <a:cubicBezTo>
                    <a:pt x="182" y="102"/>
                    <a:pt x="182" y="102"/>
                    <a:pt x="182" y="102"/>
                  </a:cubicBezTo>
                  <a:cubicBezTo>
                    <a:pt x="182" y="97"/>
                    <a:pt x="173" y="84"/>
                    <a:pt x="157" y="82"/>
                  </a:cubicBezTo>
                  <a:cubicBezTo>
                    <a:pt x="150" y="81"/>
                    <a:pt x="138" y="80"/>
                    <a:pt x="125" y="80"/>
                  </a:cubicBezTo>
                  <a:cubicBezTo>
                    <a:pt x="112" y="80"/>
                    <a:pt x="100" y="81"/>
                    <a:pt x="93" y="82"/>
                  </a:cubicBezTo>
                  <a:cubicBezTo>
                    <a:pt x="77" y="84"/>
                    <a:pt x="68" y="97"/>
                    <a:pt x="68" y="102"/>
                  </a:cubicBezTo>
                  <a:cubicBezTo>
                    <a:pt x="68" y="171"/>
                    <a:pt x="68" y="171"/>
                    <a:pt x="68" y="171"/>
                  </a:cubicBezTo>
                  <a:cubicBezTo>
                    <a:pt x="68" y="177"/>
                    <a:pt x="73" y="182"/>
                    <a:pt x="80" y="182"/>
                  </a:cubicBezTo>
                  <a:close/>
                  <a:moveTo>
                    <a:pt x="125" y="68"/>
                  </a:moveTo>
                  <a:cubicBezTo>
                    <a:pt x="144" y="68"/>
                    <a:pt x="159" y="53"/>
                    <a:pt x="159" y="34"/>
                  </a:cubicBezTo>
                  <a:cubicBezTo>
                    <a:pt x="159" y="15"/>
                    <a:pt x="144" y="0"/>
                    <a:pt x="125" y="0"/>
                  </a:cubicBezTo>
                  <a:cubicBezTo>
                    <a:pt x="106" y="0"/>
                    <a:pt x="91" y="15"/>
                    <a:pt x="91" y="34"/>
                  </a:cubicBezTo>
                  <a:cubicBezTo>
                    <a:pt x="91" y="53"/>
                    <a:pt x="106" y="68"/>
                    <a:pt x="125" y="68"/>
                  </a:cubicBezTo>
                  <a:close/>
                  <a:moveTo>
                    <a:pt x="125" y="68"/>
                  </a:moveTo>
                  <a:cubicBezTo>
                    <a:pt x="125" y="68"/>
                    <a:pt x="125" y="68"/>
                    <a:pt x="125" y="68"/>
                  </a:cubicBez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8" name="Group 7"/>
          <p:cNvGrpSpPr/>
          <p:nvPr/>
        </p:nvGrpSpPr>
        <p:grpSpPr>
          <a:xfrm>
            <a:off x="8295566" y="4710362"/>
            <a:ext cx="785963" cy="785742"/>
            <a:chOff x="4975746" y="3427120"/>
            <a:chExt cx="610649" cy="610478"/>
          </a:xfrm>
        </p:grpSpPr>
        <p:sp>
          <p:nvSpPr>
            <p:cNvPr id="9" name="Oval 8"/>
            <p:cNvSpPr/>
            <p:nvPr/>
          </p:nvSpPr>
          <p:spPr>
            <a:xfrm rot="5400000" flipV="1">
              <a:off x="4975832" y="3427034"/>
              <a:ext cx="610478" cy="610649"/>
            </a:xfrm>
            <a:prstGeom prst="ellipse">
              <a:avLst/>
            </a:prstGeom>
            <a:solidFill>
              <a:schemeClr val="accent4"/>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10" name="Group 36"/>
            <p:cNvGrpSpPr/>
            <p:nvPr/>
          </p:nvGrpSpPr>
          <p:grpSpPr>
            <a:xfrm>
              <a:off x="5141466" y="3609936"/>
              <a:ext cx="279210" cy="244844"/>
              <a:chOff x="6365875" y="1458913"/>
              <a:chExt cx="619125" cy="542925"/>
            </a:xfrm>
            <a:solidFill>
              <a:schemeClr val="accent4"/>
            </a:solidFill>
          </p:grpSpPr>
          <p:sp>
            <p:nvSpPr>
              <p:cNvPr id="11" name="Freeform 43"/>
              <p:cNvSpPr>
                <a:spLocks noEditPoints="1"/>
              </p:cNvSpPr>
              <p:nvPr/>
            </p:nvSpPr>
            <p:spPr bwMode="auto">
              <a:xfrm>
                <a:off x="6365875" y="1846263"/>
                <a:ext cx="619125" cy="155575"/>
              </a:xfrm>
              <a:custGeom>
                <a:avLst/>
                <a:gdLst/>
                <a:ahLst/>
                <a:cxnLst>
                  <a:cxn ang="0">
                    <a:pos x="0" y="0"/>
                  </a:cxn>
                  <a:cxn ang="0">
                    <a:pos x="195" y="48"/>
                  </a:cxn>
                  <a:cxn ang="0">
                    <a:pos x="390" y="0"/>
                  </a:cxn>
                  <a:cxn ang="0">
                    <a:pos x="390" y="48"/>
                  </a:cxn>
                  <a:cxn ang="0">
                    <a:pos x="195" y="98"/>
                  </a:cxn>
                  <a:cxn ang="0">
                    <a:pos x="0" y="48"/>
                  </a:cxn>
                  <a:cxn ang="0">
                    <a:pos x="0" y="0"/>
                  </a:cxn>
                  <a:cxn ang="0">
                    <a:pos x="0" y="0"/>
                  </a:cxn>
                  <a:cxn ang="0">
                    <a:pos x="0" y="0"/>
                  </a:cxn>
                </a:cxnLst>
                <a:rect l="0" t="0" r="r" b="b"/>
                <a:pathLst>
                  <a:path w="390" h="98">
                    <a:moveTo>
                      <a:pt x="0" y="0"/>
                    </a:moveTo>
                    <a:lnTo>
                      <a:pt x="195" y="48"/>
                    </a:lnTo>
                    <a:lnTo>
                      <a:pt x="390" y="0"/>
                    </a:lnTo>
                    <a:lnTo>
                      <a:pt x="390" y="48"/>
                    </a:lnTo>
                    <a:lnTo>
                      <a:pt x="195" y="98"/>
                    </a:lnTo>
                    <a:lnTo>
                      <a:pt x="0" y="48"/>
                    </a:lnTo>
                    <a:lnTo>
                      <a:pt x="0" y="0"/>
                    </a:lnTo>
                    <a:close/>
                    <a:moveTo>
                      <a:pt x="0" y="0"/>
                    </a:moveTo>
                    <a:lnTo>
                      <a:pt x="0" y="0"/>
                    </a:lnTo>
                    <a:close/>
                  </a:path>
                </a:pathLst>
              </a:custGeom>
              <a:grp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2" name="Freeform 44"/>
              <p:cNvSpPr>
                <a:spLocks noEditPoints="1"/>
              </p:cNvSpPr>
              <p:nvPr/>
            </p:nvSpPr>
            <p:spPr bwMode="auto">
              <a:xfrm>
                <a:off x="6365875" y="1846263"/>
                <a:ext cx="619125" cy="155575"/>
              </a:xfrm>
              <a:custGeom>
                <a:avLst/>
                <a:gdLst/>
                <a:ahLst/>
                <a:cxnLst>
                  <a:cxn ang="0">
                    <a:pos x="0" y="0"/>
                  </a:cxn>
                  <a:cxn ang="0">
                    <a:pos x="195" y="48"/>
                  </a:cxn>
                  <a:cxn ang="0">
                    <a:pos x="390" y="0"/>
                  </a:cxn>
                  <a:cxn ang="0">
                    <a:pos x="390" y="48"/>
                  </a:cxn>
                  <a:cxn ang="0">
                    <a:pos x="195" y="98"/>
                  </a:cxn>
                  <a:cxn ang="0">
                    <a:pos x="0" y="48"/>
                  </a:cxn>
                  <a:cxn ang="0">
                    <a:pos x="0" y="0"/>
                  </a:cxn>
                  <a:cxn ang="0">
                    <a:pos x="0" y="0"/>
                  </a:cxn>
                  <a:cxn ang="0">
                    <a:pos x="0" y="0"/>
                  </a:cxn>
                </a:cxnLst>
                <a:rect l="0" t="0" r="r" b="b"/>
                <a:pathLst>
                  <a:path w="390" h="98">
                    <a:moveTo>
                      <a:pt x="0" y="0"/>
                    </a:moveTo>
                    <a:lnTo>
                      <a:pt x="195" y="48"/>
                    </a:lnTo>
                    <a:lnTo>
                      <a:pt x="390" y="0"/>
                    </a:lnTo>
                    <a:lnTo>
                      <a:pt x="390" y="48"/>
                    </a:lnTo>
                    <a:lnTo>
                      <a:pt x="195" y="98"/>
                    </a:lnTo>
                    <a:lnTo>
                      <a:pt x="0" y="48"/>
                    </a:lnTo>
                    <a:lnTo>
                      <a:pt x="0" y="0"/>
                    </a:lnTo>
                    <a:moveTo>
                      <a:pt x="0" y="0"/>
                    </a:moveTo>
                    <a:lnTo>
                      <a:pt x="0" y="0"/>
                    </a:ln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3" name="Freeform 45"/>
              <p:cNvSpPr>
                <a:spLocks noEditPoints="1"/>
              </p:cNvSpPr>
              <p:nvPr/>
            </p:nvSpPr>
            <p:spPr bwMode="auto">
              <a:xfrm>
                <a:off x="6365875" y="1692276"/>
                <a:ext cx="619125" cy="153988"/>
              </a:xfrm>
              <a:custGeom>
                <a:avLst/>
                <a:gdLst/>
                <a:ahLst/>
                <a:cxnLst>
                  <a:cxn ang="0">
                    <a:pos x="0" y="0"/>
                  </a:cxn>
                  <a:cxn ang="0">
                    <a:pos x="195" y="48"/>
                  </a:cxn>
                  <a:cxn ang="0">
                    <a:pos x="390" y="0"/>
                  </a:cxn>
                  <a:cxn ang="0">
                    <a:pos x="390" y="48"/>
                  </a:cxn>
                  <a:cxn ang="0">
                    <a:pos x="195" y="97"/>
                  </a:cxn>
                  <a:cxn ang="0">
                    <a:pos x="0" y="48"/>
                  </a:cxn>
                  <a:cxn ang="0">
                    <a:pos x="0" y="0"/>
                  </a:cxn>
                  <a:cxn ang="0">
                    <a:pos x="0" y="0"/>
                  </a:cxn>
                  <a:cxn ang="0">
                    <a:pos x="0" y="0"/>
                  </a:cxn>
                </a:cxnLst>
                <a:rect l="0" t="0" r="r" b="b"/>
                <a:pathLst>
                  <a:path w="390" h="97">
                    <a:moveTo>
                      <a:pt x="0" y="0"/>
                    </a:moveTo>
                    <a:lnTo>
                      <a:pt x="195" y="48"/>
                    </a:lnTo>
                    <a:lnTo>
                      <a:pt x="390" y="0"/>
                    </a:lnTo>
                    <a:lnTo>
                      <a:pt x="390" y="48"/>
                    </a:lnTo>
                    <a:lnTo>
                      <a:pt x="195" y="97"/>
                    </a:lnTo>
                    <a:lnTo>
                      <a:pt x="0" y="48"/>
                    </a:lnTo>
                    <a:lnTo>
                      <a:pt x="0" y="0"/>
                    </a:lnTo>
                    <a:close/>
                    <a:moveTo>
                      <a:pt x="0" y="0"/>
                    </a:moveTo>
                    <a:lnTo>
                      <a:pt x="0" y="0"/>
                    </a:lnTo>
                    <a:close/>
                  </a:path>
                </a:pathLst>
              </a:custGeom>
              <a:grp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4" name="Freeform 46"/>
              <p:cNvSpPr>
                <a:spLocks noEditPoints="1"/>
              </p:cNvSpPr>
              <p:nvPr/>
            </p:nvSpPr>
            <p:spPr bwMode="auto">
              <a:xfrm>
                <a:off x="6365875" y="1692276"/>
                <a:ext cx="619125" cy="153988"/>
              </a:xfrm>
              <a:custGeom>
                <a:avLst/>
                <a:gdLst/>
                <a:ahLst/>
                <a:cxnLst>
                  <a:cxn ang="0">
                    <a:pos x="0" y="0"/>
                  </a:cxn>
                  <a:cxn ang="0">
                    <a:pos x="195" y="48"/>
                  </a:cxn>
                  <a:cxn ang="0">
                    <a:pos x="390" y="0"/>
                  </a:cxn>
                  <a:cxn ang="0">
                    <a:pos x="390" y="48"/>
                  </a:cxn>
                  <a:cxn ang="0">
                    <a:pos x="195" y="97"/>
                  </a:cxn>
                  <a:cxn ang="0">
                    <a:pos x="0" y="48"/>
                  </a:cxn>
                  <a:cxn ang="0">
                    <a:pos x="0" y="0"/>
                  </a:cxn>
                  <a:cxn ang="0">
                    <a:pos x="0" y="0"/>
                  </a:cxn>
                  <a:cxn ang="0">
                    <a:pos x="0" y="0"/>
                  </a:cxn>
                </a:cxnLst>
                <a:rect l="0" t="0" r="r" b="b"/>
                <a:pathLst>
                  <a:path w="390" h="97">
                    <a:moveTo>
                      <a:pt x="0" y="0"/>
                    </a:moveTo>
                    <a:lnTo>
                      <a:pt x="195" y="48"/>
                    </a:lnTo>
                    <a:lnTo>
                      <a:pt x="390" y="0"/>
                    </a:lnTo>
                    <a:lnTo>
                      <a:pt x="390" y="48"/>
                    </a:lnTo>
                    <a:lnTo>
                      <a:pt x="195" y="97"/>
                    </a:lnTo>
                    <a:lnTo>
                      <a:pt x="0" y="48"/>
                    </a:lnTo>
                    <a:lnTo>
                      <a:pt x="0" y="0"/>
                    </a:lnTo>
                    <a:moveTo>
                      <a:pt x="0" y="0"/>
                    </a:moveTo>
                    <a:lnTo>
                      <a:pt x="0" y="0"/>
                    </a:ln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5" name="Freeform 47"/>
              <p:cNvSpPr>
                <a:spLocks noEditPoints="1"/>
              </p:cNvSpPr>
              <p:nvPr/>
            </p:nvSpPr>
            <p:spPr bwMode="auto">
              <a:xfrm>
                <a:off x="6365875" y="1458913"/>
                <a:ext cx="619125" cy="233363"/>
              </a:xfrm>
              <a:custGeom>
                <a:avLst/>
                <a:gdLst/>
                <a:ahLst/>
                <a:cxnLst>
                  <a:cxn ang="0">
                    <a:pos x="0" y="48"/>
                  </a:cxn>
                  <a:cxn ang="0">
                    <a:pos x="195" y="0"/>
                  </a:cxn>
                  <a:cxn ang="0">
                    <a:pos x="390" y="48"/>
                  </a:cxn>
                  <a:cxn ang="0">
                    <a:pos x="390" y="96"/>
                  </a:cxn>
                  <a:cxn ang="0">
                    <a:pos x="195" y="147"/>
                  </a:cxn>
                  <a:cxn ang="0">
                    <a:pos x="0" y="96"/>
                  </a:cxn>
                  <a:cxn ang="0">
                    <a:pos x="0" y="48"/>
                  </a:cxn>
                  <a:cxn ang="0">
                    <a:pos x="0" y="48"/>
                  </a:cxn>
                  <a:cxn ang="0">
                    <a:pos x="0" y="48"/>
                  </a:cxn>
                </a:cxnLst>
                <a:rect l="0" t="0" r="r" b="b"/>
                <a:pathLst>
                  <a:path w="390" h="147">
                    <a:moveTo>
                      <a:pt x="0" y="48"/>
                    </a:moveTo>
                    <a:lnTo>
                      <a:pt x="195" y="0"/>
                    </a:lnTo>
                    <a:lnTo>
                      <a:pt x="390" y="48"/>
                    </a:lnTo>
                    <a:lnTo>
                      <a:pt x="390" y="96"/>
                    </a:lnTo>
                    <a:lnTo>
                      <a:pt x="195" y="147"/>
                    </a:lnTo>
                    <a:lnTo>
                      <a:pt x="0" y="96"/>
                    </a:lnTo>
                    <a:lnTo>
                      <a:pt x="0" y="48"/>
                    </a:lnTo>
                    <a:close/>
                    <a:moveTo>
                      <a:pt x="0" y="48"/>
                    </a:moveTo>
                    <a:lnTo>
                      <a:pt x="0" y="48"/>
                    </a:lnTo>
                    <a:close/>
                  </a:path>
                </a:pathLst>
              </a:custGeom>
              <a:grp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6" name="Freeform 48"/>
              <p:cNvSpPr>
                <a:spLocks noEditPoints="1"/>
              </p:cNvSpPr>
              <p:nvPr/>
            </p:nvSpPr>
            <p:spPr bwMode="auto">
              <a:xfrm>
                <a:off x="6365875" y="1458913"/>
                <a:ext cx="619125" cy="233363"/>
              </a:xfrm>
              <a:custGeom>
                <a:avLst/>
                <a:gdLst/>
                <a:ahLst/>
                <a:cxnLst>
                  <a:cxn ang="0">
                    <a:pos x="0" y="48"/>
                  </a:cxn>
                  <a:cxn ang="0">
                    <a:pos x="195" y="0"/>
                  </a:cxn>
                  <a:cxn ang="0">
                    <a:pos x="390" y="48"/>
                  </a:cxn>
                  <a:cxn ang="0">
                    <a:pos x="390" y="96"/>
                  </a:cxn>
                  <a:cxn ang="0">
                    <a:pos x="195" y="147"/>
                  </a:cxn>
                  <a:cxn ang="0">
                    <a:pos x="0" y="96"/>
                  </a:cxn>
                  <a:cxn ang="0">
                    <a:pos x="0" y="48"/>
                  </a:cxn>
                  <a:cxn ang="0">
                    <a:pos x="0" y="48"/>
                  </a:cxn>
                  <a:cxn ang="0">
                    <a:pos x="0" y="48"/>
                  </a:cxn>
                </a:cxnLst>
                <a:rect l="0" t="0" r="r" b="b"/>
                <a:pathLst>
                  <a:path w="390" h="147">
                    <a:moveTo>
                      <a:pt x="0" y="48"/>
                    </a:moveTo>
                    <a:lnTo>
                      <a:pt x="195" y="0"/>
                    </a:lnTo>
                    <a:lnTo>
                      <a:pt x="390" y="48"/>
                    </a:lnTo>
                    <a:lnTo>
                      <a:pt x="390" y="96"/>
                    </a:lnTo>
                    <a:lnTo>
                      <a:pt x="195" y="147"/>
                    </a:lnTo>
                    <a:lnTo>
                      <a:pt x="0" y="96"/>
                    </a:lnTo>
                    <a:lnTo>
                      <a:pt x="0" y="48"/>
                    </a:lnTo>
                    <a:moveTo>
                      <a:pt x="0" y="48"/>
                    </a:moveTo>
                    <a:lnTo>
                      <a:pt x="0" y="48"/>
                    </a:ln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grpSp>
        <p:nvGrpSpPr>
          <p:cNvPr id="17" name="Group 16"/>
          <p:cNvGrpSpPr/>
          <p:nvPr/>
        </p:nvGrpSpPr>
        <p:grpSpPr>
          <a:xfrm>
            <a:off x="3777223" y="4710362"/>
            <a:ext cx="785963" cy="785742"/>
            <a:chOff x="3576522" y="3427120"/>
            <a:chExt cx="610649" cy="610478"/>
          </a:xfrm>
        </p:grpSpPr>
        <p:sp>
          <p:nvSpPr>
            <p:cNvPr id="18" name="Oval 17"/>
            <p:cNvSpPr/>
            <p:nvPr/>
          </p:nvSpPr>
          <p:spPr>
            <a:xfrm rot="5400000" flipV="1">
              <a:off x="3576608" y="3427034"/>
              <a:ext cx="610478" cy="610649"/>
            </a:xfrm>
            <a:prstGeom prst="ellipse">
              <a:avLst/>
            </a:prstGeom>
            <a:solidFill>
              <a:schemeClr val="accent5"/>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9" name="Freeform 101"/>
            <p:cNvSpPr>
              <a:spLocks noEditPoints="1"/>
            </p:cNvSpPr>
            <p:nvPr/>
          </p:nvSpPr>
          <p:spPr bwMode="auto">
            <a:xfrm>
              <a:off x="3692794" y="3607082"/>
              <a:ext cx="378106" cy="250552"/>
            </a:xfrm>
            <a:custGeom>
              <a:avLst/>
              <a:gdLst/>
              <a:ahLst/>
              <a:cxnLst>
                <a:cxn ang="0">
                  <a:pos x="77" y="43"/>
                </a:cxn>
                <a:cxn ang="0">
                  <a:pos x="77" y="47"/>
                </a:cxn>
                <a:cxn ang="0">
                  <a:pos x="70" y="51"/>
                </a:cxn>
                <a:cxn ang="0">
                  <a:pos x="6" y="51"/>
                </a:cxn>
                <a:cxn ang="0">
                  <a:pos x="0" y="47"/>
                </a:cxn>
                <a:cxn ang="0">
                  <a:pos x="0" y="43"/>
                </a:cxn>
                <a:cxn ang="0">
                  <a:pos x="6" y="43"/>
                </a:cxn>
                <a:cxn ang="0">
                  <a:pos x="70" y="43"/>
                </a:cxn>
                <a:cxn ang="0">
                  <a:pos x="77" y="43"/>
                </a:cxn>
                <a:cxn ang="0">
                  <a:pos x="10" y="34"/>
                </a:cxn>
                <a:cxn ang="0">
                  <a:pos x="10" y="6"/>
                </a:cxn>
                <a:cxn ang="0">
                  <a:pos x="16" y="0"/>
                </a:cxn>
                <a:cxn ang="0">
                  <a:pos x="60" y="0"/>
                </a:cxn>
                <a:cxn ang="0">
                  <a:pos x="67" y="6"/>
                </a:cxn>
                <a:cxn ang="0">
                  <a:pos x="67" y="34"/>
                </a:cxn>
                <a:cxn ang="0">
                  <a:pos x="60" y="41"/>
                </a:cxn>
                <a:cxn ang="0">
                  <a:pos x="16" y="41"/>
                </a:cxn>
                <a:cxn ang="0">
                  <a:pos x="10" y="34"/>
                </a:cxn>
                <a:cxn ang="0">
                  <a:pos x="15" y="34"/>
                </a:cxn>
                <a:cxn ang="0">
                  <a:pos x="16" y="36"/>
                </a:cxn>
                <a:cxn ang="0">
                  <a:pos x="60" y="36"/>
                </a:cxn>
                <a:cxn ang="0">
                  <a:pos x="61" y="34"/>
                </a:cxn>
                <a:cxn ang="0">
                  <a:pos x="61" y="6"/>
                </a:cxn>
                <a:cxn ang="0">
                  <a:pos x="60" y="5"/>
                </a:cxn>
                <a:cxn ang="0">
                  <a:pos x="16" y="5"/>
                </a:cxn>
                <a:cxn ang="0">
                  <a:pos x="15" y="6"/>
                </a:cxn>
                <a:cxn ang="0">
                  <a:pos x="15" y="34"/>
                </a:cxn>
                <a:cxn ang="0">
                  <a:pos x="42" y="47"/>
                </a:cxn>
                <a:cxn ang="0">
                  <a:pos x="42" y="46"/>
                </a:cxn>
                <a:cxn ang="0">
                  <a:pos x="35" y="46"/>
                </a:cxn>
                <a:cxn ang="0">
                  <a:pos x="34" y="47"/>
                </a:cxn>
                <a:cxn ang="0">
                  <a:pos x="35" y="47"/>
                </a:cxn>
                <a:cxn ang="0">
                  <a:pos x="42" y="47"/>
                </a:cxn>
                <a:cxn ang="0">
                  <a:pos x="42" y="47"/>
                </a:cxn>
              </a:cxnLst>
              <a:rect l="0" t="0" r="r" b="b"/>
              <a:pathLst>
                <a:path w="77" h="51">
                  <a:moveTo>
                    <a:pt x="77" y="43"/>
                  </a:moveTo>
                  <a:cubicBezTo>
                    <a:pt x="77" y="47"/>
                    <a:pt x="77" y="47"/>
                    <a:pt x="77" y="47"/>
                  </a:cubicBezTo>
                  <a:cubicBezTo>
                    <a:pt x="77" y="49"/>
                    <a:pt x="74" y="51"/>
                    <a:pt x="70" y="51"/>
                  </a:cubicBezTo>
                  <a:cubicBezTo>
                    <a:pt x="6" y="51"/>
                    <a:pt x="6" y="51"/>
                    <a:pt x="6" y="51"/>
                  </a:cubicBezTo>
                  <a:cubicBezTo>
                    <a:pt x="3" y="51"/>
                    <a:pt x="0" y="49"/>
                    <a:pt x="0" y="47"/>
                  </a:cubicBezTo>
                  <a:cubicBezTo>
                    <a:pt x="0" y="43"/>
                    <a:pt x="0" y="43"/>
                    <a:pt x="0" y="43"/>
                  </a:cubicBezTo>
                  <a:cubicBezTo>
                    <a:pt x="6" y="43"/>
                    <a:pt x="6" y="43"/>
                    <a:pt x="6" y="43"/>
                  </a:cubicBezTo>
                  <a:cubicBezTo>
                    <a:pt x="70" y="43"/>
                    <a:pt x="70" y="43"/>
                    <a:pt x="70" y="43"/>
                  </a:cubicBezTo>
                  <a:lnTo>
                    <a:pt x="77" y="43"/>
                  </a:lnTo>
                  <a:close/>
                  <a:moveTo>
                    <a:pt x="10" y="34"/>
                  </a:moveTo>
                  <a:cubicBezTo>
                    <a:pt x="10" y="6"/>
                    <a:pt x="10" y="6"/>
                    <a:pt x="10" y="6"/>
                  </a:cubicBezTo>
                  <a:cubicBezTo>
                    <a:pt x="10" y="2"/>
                    <a:pt x="13" y="0"/>
                    <a:pt x="16" y="0"/>
                  </a:cubicBezTo>
                  <a:cubicBezTo>
                    <a:pt x="60" y="0"/>
                    <a:pt x="60" y="0"/>
                    <a:pt x="60" y="0"/>
                  </a:cubicBezTo>
                  <a:cubicBezTo>
                    <a:pt x="64" y="0"/>
                    <a:pt x="67" y="2"/>
                    <a:pt x="67" y="6"/>
                  </a:cubicBezTo>
                  <a:cubicBezTo>
                    <a:pt x="67" y="34"/>
                    <a:pt x="67" y="34"/>
                    <a:pt x="67" y="34"/>
                  </a:cubicBezTo>
                  <a:cubicBezTo>
                    <a:pt x="67" y="38"/>
                    <a:pt x="64" y="41"/>
                    <a:pt x="60" y="41"/>
                  </a:cubicBezTo>
                  <a:cubicBezTo>
                    <a:pt x="16" y="41"/>
                    <a:pt x="16" y="41"/>
                    <a:pt x="16" y="41"/>
                  </a:cubicBezTo>
                  <a:cubicBezTo>
                    <a:pt x="13" y="41"/>
                    <a:pt x="10" y="38"/>
                    <a:pt x="10" y="34"/>
                  </a:cubicBezTo>
                  <a:close/>
                  <a:moveTo>
                    <a:pt x="15" y="34"/>
                  </a:moveTo>
                  <a:cubicBezTo>
                    <a:pt x="15" y="35"/>
                    <a:pt x="16" y="36"/>
                    <a:pt x="16" y="36"/>
                  </a:cubicBezTo>
                  <a:cubicBezTo>
                    <a:pt x="60" y="36"/>
                    <a:pt x="60" y="36"/>
                    <a:pt x="60" y="36"/>
                  </a:cubicBezTo>
                  <a:cubicBezTo>
                    <a:pt x="61" y="36"/>
                    <a:pt x="61" y="35"/>
                    <a:pt x="61" y="34"/>
                  </a:cubicBezTo>
                  <a:cubicBezTo>
                    <a:pt x="61" y="6"/>
                    <a:pt x="61" y="6"/>
                    <a:pt x="61" y="6"/>
                  </a:cubicBezTo>
                  <a:cubicBezTo>
                    <a:pt x="61" y="5"/>
                    <a:pt x="61" y="5"/>
                    <a:pt x="60" y="5"/>
                  </a:cubicBezTo>
                  <a:cubicBezTo>
                    <a:pt x="16" y="5"/>
                    <a:pt x="16" y="5"/>
                    <a:pt x="16" y="5"/>
                  </a:cubicBezTo>
                  <a:cubicBezTo>
                    <a:pt x="16" y="5"/>
                    <a:pt x="15" y="5"/>
                    <a:pt x="15" y="6"/>
                  </a:cubicBezTo>
                  <a:lnTo>
                    <a:pt x="15" y="34"/>
                  </a:lnTo>
                  <a:close/>
                  <a:moveTo>
                    <a:pt x="42" y="47"/>
                  </a:moveTo>
                  <a:cubicBezTo>
                    <a:pt x="42" y="46"/>
                    <a:pt x="42" y="46"/>
                    <a:pt x="42" y="46"/>
                  </a:cubicBezTo>
                  <a:cubicBezTo>
                    <a:pt x="35" y="46"/>
                    <a:pt x="35" y="46"/>
                    <a:pt x="35" y="46"/>
                  </a:cubicBezTo>
                  <a:cubicBezTo>
                    <a:pt x="35" y="46"/>
                    <a:pt x="34" y="46"/>
                    <a:pt x="34" y="47"/>
                  </a:cubicBezTo>
                  <a:cubicBezTo>
                    <a:pt x="34" y="47"/>
                    <a:pt x="35" y="47"/>
                    <a:pt x="35" y="47"/>
                  </a:cubicBezTo>
                  <a:cubicBezTo>
                    <a:pt x="42" y="47"/>
                    <a:pt x="42" y="47"/>
                    <a:pt x="42" y="47"/>
                  </a:cubicBezTo>
                  <a:cubicBezTo>
                    <a:pt x="42" y="47"/>
                    <a:pt x="42" y="47"/>
                    <a:pt x="42" y="47"/>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3" name="Group 22"/>
          <p:cNvGrpSpPr/>
          <p:nvPr/>
        </p:nvGrpSpPr>
        <p:grpSpPr>
          <a:xfrm>
            <a:off x="4398375" y="3338095"/>
            <a:ext cx="785963" cy="785742"/>
            <a:chOff x="3576522" y="1830057"/>
            <a:chExt cx="610649" cy="610478"/>
          </a:xfrm>
        </p:grpSpPr>
        <p:sp>
          <p:nvSpPr>
            <p:cNvPr id="24" name="Oval 23"/>
            <p:cNvSpPr/>
            <p:nvPr/>
          </p:nvSpPr>
          <p:spPr>
            <a:xfrm rot="16200000">
              <a:off x="3576608" y="1829971"/>
              <a:ext cx="610478" cy="610649"/>
            </a:xfrm>
            <a:prstGeom prst="ellipse">
              <a:avLst/>
            </a:prstGeom>
            <a:solidFill>
              <a:schemeClr val="accent2"/>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5" name="Freeform 66"/>
            <p:cNvSpPr>
              <a:spLocks noEditPoints="1"/>
            </p:cNvSpPr>
            <p:nvPr/>
          </p:nvSpPr>
          <p:spPr bwMode="auto">
            <a:xfrm>
              <a:off x="3749060" y="1980190"/>
              <a:ext cx="265574" cy="310210"/>
            </a:xfrm>
            <a:custGeom>
              <a:avLst/>
              <a:gdLst/>
              <a:ahLst/>
              <a:cxnLst>
                <a:cxn ang="0">
                  <a:pos x="55" y="9"/>
                </a:cxn>
                <a:cxn ang="0">
                  <a:pos x="55" y="14"/>
                </a:cxn>
                <a:cxn ang="0">
                  <a:pos x="27" y="23"/>
                </a:cxn>
                <a:cxn ang="0">
                  <a:pos x="0" y="14"/>
                </a:cxn>
                <a:cxn ang="0">
                  <a:pos x="0" y="9"/>
                </a:cxn>
                <a:cxn ang="0">
                  <a:pos x="27" y="0"/>
                </a:cxn>
                <a:cxn ang="0">
                  <a:pos x="55" y="9"/>
                </a:cxn>
                <a:cxn ang="0">
                  <a:pos x="55" y="21"/>
                </a:cxn>
                <a:cxn ang="0">
                  <a:pos x="55" y="27"/>
                </a:cxn>
                <a:cxn ang="0">
                  <a:pos x="27" y="37"/>
                </a:cxn>
                <a:cxn ang="0">
                  <a:pos x="0" y="27"/>
                </a:cxn>
                <a:cxn ang="0">
                  <a:pos x="0" y="21"/>
                </a:cxn>
                <a:cxn ang="0">
                  <a:pos x="27" y="27"/>
                </a:cxn>
                <a:cxn ang="0">
                  <a:pos x="55" y="21"/>
                </a:cxn>
                <a:cxn ang="0">
                  <a:pos x="55" y="35"/>
                </a:cxn>
                <a:cxn ang="0">
                  <a:pos x="55" y="41"/>
                </a:cxn>
                <a:cxn ang="0">
                  <a:pos x="27" y="50"/>
                </a:cxn>
                <a:cxn ang="0">
                  <a:pos x="0" y="41"/>
                </a:cxn>
                <a:cxn ang="0">
                  <a:pos x="0" y="35"/>
                </a:cxn>
                <a:cxn ang="0">
                  <a:pos x="27" y="41"/>
                </a:cxn>
                <a:cxn ang="0">
                  <a:pos x="55" y="35"/>
                </a:cxn>
                <a:cxn ang="0">
                  <a:pos x="55" y="49"/>
                </a:cxn>
                <a:cxn ang="0">
                  <a:pos x="55" y="55"/>
                </a:cxn>
                <a:cxn ang="0">
                  <a:pos x="27" y="64"/>
                </a:cxn>
                <a:cxn ang="0">
                  <a:pos x="0" y="55"/>
                </a:cxn>
                <a:cxn ang="0">
                  <a:pos x="0" y="49"/>
                </a:cxn>
                <a:cxn ang="0">
                  <a:pos x="27" y="55"/>
                </a:cxn>
                <a:cxn ang="0">
                  <a:pos x="55" y="49"/>
                </a:cxn>
              </a:cxnLst>
              <a:rect l="0" t="0" r="r" b="b"/>
              <a:pathLst>
                <a:path w="55" h="64">
                  <a:moveTo>
                    <a:pt x="55" y="9"/>
                  </a:moveTo>
                  <a:cubicBezTo>
                    <a:pt x="55" y="14"/>
                    <a:pt x="55" y="14"/>
                    <a:pt x="55" y="14"/>
                  </a:cubicBezTo>
                  <a:cubicBezTo>
                    <a:pt x="55" y="19"/>
                    <a:pt x="42" y="23"/>
                    <a:pt x="27" y="23"/>
                  </a:cubicBezTo>
                  <a:cubicBezTo>
                    <a:pt x="12" y="23"/>
                    <a:pt x="0" y="19"/>
                    <a:pt x="0" y="14"/>
                  </a:cubicBezTo>
                  <a:cubicBezTo>
                    <a:pt x="0" y="9"/>
                    <a:pt x="0" y="9"/>
                    <a:pt x="0" y="9"/>
                  </a:cubicBezTo>
                  <a:cubicBezTo>
                    <a:pt x="0" y="4"/>
                    <a:pt x="12" y="0"/>
                    <a:pt x="27" y="0"/>
                  </a:cubicBezTo>
                  <a:cubicBezTo>
                    <a:pt x="42" y="0"/>
                    <a:pt x="55" y="4"/>
                    <a:pt x="55" y="9"/>
                  </a:cubicBezTo>
                  <a:close/>
                  <a:moveTo>
                    <a:pt x="55" y="21"/>
                  </a:moveTo>
                  <a:cubicBezTo>
                    <a:pt x="55" y="27"/>
                    <a:pt x="55" y="27"/>
                    <a:pt x="55" y="27"/>
                  </a:cubicBezTo>
                  <a:cubicBezTo>
                    <a:pt x="55" y="32"/>
                    <a:pt x="42" y="37"/>
                    <a:pt x="27" y="37"/>
                  </a:cubicBezTo>
                  <a:cubicBezTo>
                    <a:pt x="12" y="37"/>
                    <a:pt x="0" y="32"/>
                    <a:pt x="0" y="27"/>
                  </a:cubicBezTo>
                  <a:cubicBezTo>
                    <a:pt x="0" y="21"/>
                    <a:pt x="0" y="21"/>
                    <a:pt x="0" y="21"/>
                  </a:cubicBezTo>
                  <a:cubicBezTo>
                    <a:pt x="6" y="25"/>
                    <a:pt x="16" y="27"/>
                    <a:pt x="27" y="27"/>
                  </a:cubicBezTo>
                  <a:cubicBezTo>
                    <a:pt x="38" y="27"/>
                    <a:pt x="49" y="25"/>
                    <a:pt x="55" y="21"/>
                  </a:cubicBezTo>
                  <a:close/>
                  <a:moveTo>
                    <a:pt x="55" y="35"/>
                  </a:moveTo>
                  <a:cubicBezTo>
                    <a:pt x="55" y="41"/>
                    <a:pt x="55" y="41"/>
                    <a:pt x="55" y="41"/>
                  </a:cubicBezTo>
                  <a:cubicBezTo>
                    <a:pt x="55" y="46"/>
                    <a:pt x="42" y="50"/>
                    <a:pt x="27" y="50"/>
                  </a:cubicBezTo>
                  <a:cubicBezTo>
                    <a:pt x="12" y="50"/>
                    <a:pt x="0" y="46"/>
                    <a:pt x="0" y="41"/>
                  </a:cubicBezTo>
                  <a:cubicBezTo>
                    <a:pt x="0" y="35"/>
                    <a:pt x="0" y="35"/>
                    <a:pt x="0" y="35"/>
                  </a:cubicBezTo>
                  <a:cubicBezTo>
                    <a:pt x="6" y="39"/>
                    <a:pt x="16" y="41"/>
                    <a:pt x="27" y="41"/>
                  </a:cubicBezTo>
                  <a:cubicBezTo>
                    <a:pt x="38" y="41"/>
                    <a:pt x="49" y="39"/>
                    <a:pt x="55" y="35"/>
                  </a:cubicBezTo>
                  <a:close/>
                  <a:moveTo>
                    <a:pt x="55" y="49"/>
                  </a:moveTo>
                  <a:cubicBezTo>
                    <a:pt x="55" y="55"/>
                    <a:pt x="55" y="55"/>
                    <a:pt x="55" y="55"/>
                  </a:cubicBezTo>
                  <a:cubicBezTo>
                    <a:pt x="55" y="60"/>
                    <a:pt x="42" y="64"/>
                    <a:pt x="27" y="64"/>
                  </a:cubicBezTo>
                  <a:cubicBezTo>
                    <a:pt x="12" y="64"/>
                    <a:pt x="0" y="60"/>
                    <a:pt x="0" y="55"/>
                  </a:cubicBezTo>
                  <a:cubicBezTo>
                    <a:pt x="0" y="49"/>
                    <a:pt x="0" y="49"/>
                    <a:pt x="0" y="49"/>
                  </a:cubicBezTo>
                  <a:cubicBezTo>
                    <a:pt x="6" y="53"/>
                    <a:pt x="16" y="55"/>
                    <a:pt x="27" y="55"/>
                  </a:cubicBezTo>
                  <a:cubicBezTo>
                    <a:pt x="38" y="55"/>
                    <a:pt x="49" y="53"/>
                    <a:pt x="55" y="49"/>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6" name="Group 25"/>
          <p:cNvGrpSpPr/>
          <p:nvPr/>
        </p:nvGrpSpPr>
        <p:grpSpPr>
          <a:xfrm>
            <a:off x="7674414" y="3338095"/>
            <a:ext cx="785963" cy="785742"/>
            <a:chOff x="4975746" y="1830057"/>
            <a:chExt cx="610649" cy="610478"/>
          </a:xfrm>
        </p:grpSpPr>
        <p:sp>
          <p:nvSpPr>
            <p:cNvPr id="27" name="Oval 26"/>
            <p:cNvSpPr/>
            <p:nvPr/>
          </p:nvSpPr>
          <p:spPr>
            <a:xfrm rot="16200000">
              <a:off x="4975832" y="1829971"/>
              <a:ext cx="610478" cy="610649"/>
            </a:xfrm>
            <a:prstGeom prst="ellipse">
              <a:avLst/>
            </a:prstGeom>
            <a:solidFill>
              <a:schemeClr val="accent3"/>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8" name="Freeform 21"/>
            <p:cNvSpPr>
              <a:spLocks noEditPoints="1"/>
            </p:cNvSpPr>
            <p:nvPr/>
          </p:nvSpPr>
          <p:spPr bwMode="auto">
            <a:xfrm>
              <a:off x="5055861" y="1982244"/>
              <a:ext cx="450420" cy="306102"/>
            </a:xfrm>
            <a:custGeom>
              <a:avLst/>
              <a:gdLst/>
              <a:ahLst/>
              <a:cxnLst>
                <a:cxn ang="0">
                  <a:pos x="389" y="347"/>
                </a:cxn>
                <a:cxn ang="0">
                  <a:pos x="389" y="371"/>
                </a:cxn>
                <a:cxn ang="0">
                  <a:pos x="619" y="283"/>
                </a:cxn>
                <a:cxn ang="0">
                  <a:pos x="611" y="420"/>
                </a:cxn>
                <a:cxn ang="0">
                  <a:pos x="73" y="411"/>
                </a:cxn>
                <a:cxn ang="0">
                  <a:pos x="67" y="359"/>
                </a:cxn>
                <a:cxn ang="0">
                  <a:pos x="30" y="362"/>
                </a:cxn>
                <a:cxn ang="0">
                  <a:pos x="8" y="370"/>
                </a:cxn>
                <a:cxn ang="0">
                  <a:pos x="0" y="84"/>
                </a:cxn>
                <a:cxn ang="0">
                  <a:pos x="7" y="8"/>
                </a:cxn>
                <a:cxn ang="0">
                  <a:pos x="23" y="8"/>
                </a:cxn>
                <a:cxn ang="0">
                  <a:pos x="30" y="84"/>
                </a:cxn>
                <a:cxn ang="0">
                  <a:pos x="67" y="334"/>
                </a:cxn>
                <a:cxn ang="0">
                  <a:pos x="73" y="283"/>
                </a:cxn>
                <a:cxn ang="0">
                  <a:pos x="169" y="275"/>
                </a:cxn>
                <a:cxn ang="0">
                  <a:pos x="185" y="321"/>
                </a:cxn>
                <a:cxn ang="0">
                  <a:pos x="214" y="275"/>
                </a:cxn>
                <a:cxn ang="0">
                  <a:pos x="231" y="321"/>
                </a:cxn>
                <a:cxn ang="0">
                  <a:pos x="262" y="275"/>
                </a:cxn>
                <a:cxn ang="0">
                  <a:pos x="278" y="321"/>
                </a:cxn>
                <a:cxn ang="0">
                  <a:pos x="611" y="275"/>
                </a:cxn>
                <a:cxn ang="0">
                  <a:pos x="435" y="321"/>
                </a:cxn>
                <a:cxn ang="0">
                  <a:pos x="545" y="301"/>
                </a:cxn>
                <a:cxn ang="0">
                  <a:pos x="435" y="321"/>
                </a:cxn>
                <a:cxn ang="0">
                  <a:pos x="150" y="340"/>
                </a:cxn>
                <a:cxn ang="0">
                  <a:pos x="548" y="377"/>
                </a:cxn>
                <a:cxn ang="0">
                  <a:pos x="447" y="371"/>
                </a:cxn>
                <a:cxn ang="0">
                  <a:pos x="447" y="347"/>
                </a:cxn>
                <a:cxn ang="0">
                  <a:pos x="447" y="371"/>
                </a:cxn>
                <a:cxn ang="0">
                  <a:pos x="520" y="359"/>
                </a:cxn>
                <a:cxn ang="0">
                  <a:pos x="496" y="359"/>
                </a:cxn>
                <a:cxn ang="0">
                  <a:pos x="508" y="371"/>
                </a:cxn>
              </a:cxnLst>
              <a:rect l="0" t="0" r="r" b="b"/>
              <a:pathLst>
                <a:path w="619" h="420">
                  <a:moveTo>
                    <a:pt x="377" y="359"/>
                  </a:moveTo>
                  <a:cubicBezTo>
                    <a:pt x="377" y="353"/>
                    <a:pt x="382" y="347"/>
                    <a:pt x="389" y="347"/>
                  </a:cubicBezTo>
                  <a:cubicBezTo>
                    <a:pt x="395" y="347"/>
                    <a:pt x="400" y="353"/>
                    <a:pt x="400" y="359"/>
                  </a:cubicBezTo>
                  <a:cubicBezTo>
                    <a:pt x="400" y="365"/>
                    <a:pt x="395" y="371"/>
                    <a:pt x="389" y="371"/>
                  </a:cubicBezTo>
                  <a:cubicBezTo>
                    <a:pt x="382" y="371"/>
                    <a:pt x="377" y="365"/>
                    <a:pt x="377" y="359"/>
                  </a:cubicBezTo>
                  <a:close/>
                  <a:moveTo>
                    <a:pt x="619" y="283"/>
                  </a:moveTo>
                  <a:cubicBezTo>
                    <a:pt x="619" y="411"/>
                    <a:pt x="619" y="411"/>
                    <a:pt x="619" y="411"/>
                  </a:cubicBezTo>
                  <a:cubicBezTo>
                    <a:pt x="619" y="416"/>
                    <a:pt x="615" y="420"/>
                    <a:pt x="611" y="420"/>
                  </a:cubicBezTo>
                  <a:cubicBezTo>
                    <a:pt x="81" y="420"/>
                    <a:pt x="81" y="420"/>
                    <a:pt x="81" y="420"/>
                  </a:cubicBezTo>
                  <a:cubicBezTo>
                    <a:pt x="77" y="420"/>
                    <a:pt x="73" y="416"/>
                    <a:pt x="73" y="411"/>
                  </a:cubicBezTo>
                  <a:cubicBezTo>
                    <a:pt x="73" y="357"/>
                    <a:pt x="73" y="357"/>
                    <a:pt x="73" y="357"/>
                  </a:cubicBezTo>
                  <a:cubicBezTo>
                    <a:pt x="71" y="358"/>
                    <a:pt x="69" y="359"/>
                    <a:pt x="67" y="359"/>
                  </a:cubicBezTo>
                  <a:cubicBezTo>
                    <a:pt x="30" y="359"/>
                    <a:pt x="30" y="359"/>
                    <a:pt x="30" y="359"/>
                  </a:cubicBezTo>
                  <a:cubicBezTo>
                    <a:pt x="30" y="362"/>
                    <a:pt x="30" y="362"/>
                    <a:pt x="30" y="362"/>
                  </a:cubicBezTo>
                  <a:cubicBezTo>
                    <a:pt x="30" y="367"/>
                    <a:pt x="26" y="370"/>
                    <a:pt x="22" y="370"/>
                  </a:cubicBezTo>
                  <a:cubicBezTo>
                    <a:pt x="8" y="370"/>
                    <a:pt x="8" y="370"/>
                    <a:pt x="8" y="370"/>
                  </a:cubicBezTo>
                  <a:cubicBezTo>
                    <a:pt x="4" y="370"/>
                    <a:pt x="0" y="367"/>
                    <a:pt x="0" y="362"/>
                  </a:cubicBezTo>
                  <a:cubicBezTo>
                    <a:pt x="0" y="84"/>
                    <a:pt x="0" y="84"/>
                    <a:pt x="0" y="84"/>
                  </a:cubicBezTo>
                  <a:cubicBezTo>
                    <a:pt x="0" y="80"/>
                    <a:pt x="3" y="77"/>
                    <a:pt x="7" y="76"/>
                  </a:cubicBezTo>
                  <a:cubicBezTo>
                    <a:pt x="7" y="8"/>
                    <a:pt x="7" y="8"/>
                    <a:pt x="7" y="8"/>
                  </a:cubicBezTo>
                  <a:cubicBezTo>
                    <a:pt x="7" y="4"/>
                    <a:pt x="10" y="0"/>
                    <a:pt x="15" y="0"/>
                  </a:cubicBezTo>
                  <a:cubicBezTo>
                    <a:pt x="19" y="0"/>
                    <a:pt x="23" y="4"/>
                    <a:pt x="23" y="8"/>
                  </a:cubicBezTo>
                  <a:cubicBezTo>
                    <a:pt x="23" y="76"/>
                    <a:pt x="23" y="76"/>
                    <a:pt x="23" y="76"/>
                  </a:cubicBezTo>
                  <a:cubicBezTo>
                    <a:pt x="27" y="77"/>
                    <a:pt x="30" y="80"/>
                    <a:pt x="30" y="84"/>
                  </a:cubicBezTo>
                  <a:cubicBezTo>
                    <a:pt x="30" y="334"/>
                    <a:pt x="30" y="334"/>
                    <a:pt x="30" y="334"/>
                  </a:cubicBezTo>
                  <a:cubicBezTo>
                    <a:pt x="67" y="334"/>
                    <a:pt x="67" y="334"/>
                    <a:pt x="67" y="334"/>
                  </a:cubicBezTo>
                  <a:cubicBezTo>
                    <a:pt x="69" y="334"/>
                    <a:pt x="71" y="335"/>
                    <a:pt x="73" y="336"/>
                  </a:cubicBezTo>
                  <a:cubicBezTo>
                    <a:pt x="73" y="283"/>
                    <a:pt x="73" y="283"/>
                    <a:pt x="73" y="283"/>
                  </a:cubicBezTo>
                  <a:cubicBezTo>
                    <a:pt x="73" y="279"/>
                    <a:pt x="77" y="275"/>
                    <a:pt x="81" y="275"/>
                  </a:cubicBezTo>
                  <a:cubicBezTo>
                    <a:pt x="169" y="275"/>
                    <a:pt x="169" y="275"/>
                    <a:pt x="169" y="275"/>
                  </a:cubicBezTo>
                  <a:cubicBezTo>
                    <a:pt x="169" y="321"/>
                    <a:pt x="169" y="321"/>
                    <a:pt x="169" y="321"/>
                  </a:cubicBezTo>
                  <a:cubicBezTo>
                    <a:pt x="185" y="321"/>
                    <a:pt x="185" y="321"/>
                    <a:pt x="185" y="321"/>
                  </a:cubicBezTo>
                  <a:cubicBezTo>
                    <a:pt x="185" y="275"/>
                    <a:pt x="185" y="275"/>
                    <a:pt x="185" y="275"/>
                  </a:cubicBezTo>
                  <a:cubicBezTo>
                    <a:pt x="214" y="275"/>
                    <a:pt x="214" y="275"/>
                    <a:pt x="214" y="275"/>
                  </a:cubicBezTo>
                  <a:cubicBezTo>
                    <a:pt x="214" y="321"/>
                    <a:pt x="214" y="321"/>
                    <a:pt x="214" y="321"/>
                  </a:cubicBezTo>
                  <a:cubicBezTo>
                    <a:pt x="231" y="321"/>
                    <a:pt x="231" y="321"/>
                    <a:pt x="231" y="321"/>
                  </a:cubicBezTo>
                  <a:cubicBezTo>
                    <a:pt x="231" y="275"/>
                    <a:pt x="231" y="275"/>
                    <a:pt x="231" y="275"/>
                  </a:cubicBezTo>
                  <a:cubicBezTo>
                    <a:pt x="262" y="275"/>
                    <a:pt x="262" y="275"/>
                    <a:pt x="262" y="275"/>
                  </a:cubicBezTo>
                  <a:cubicBezTo>
                    <a:pt x="262" y="321"/>
                    <a:pt x="262" y="321"/>
                    <a:pt x="262" y="321"/>
                  </a:cubicBezTo>
                  <a:cubicBezTo>
                    <a:pt x="278" y="321"/>
                    <a:pt x="278" y="321"/>
                    <a:pt x="278" y="321"/>
                  </a:cubicBezTo>
                  <a:cubicBezTo>
                    <a:pt x="278" y="275"/>
                    <a:pt x="278" y="275"/>
                    <a:pt x="278" y="275"/>
                  </a:cubicBezTo>
                  <a:cubicBezTo>
                    <a:pt x="611" y="275"/>
                    <a:pt x="611" y="275"/>
                    <a:pt x="611" y="275"/>
                  </a:cubicBezTo>
                  <a:cubicBezTo>
                    <a:pt x="615" y="275"/>
                    <a:pt x="619" y="279"/>
                    <a:pt x="619" y="283"/>
                  </a:cubicBezTo>
                  <a:close/>
                  <a:moveTo>
                    <a:pt x="435" y="321"/>
                  </a:moveTo>
                  <a:cubicBezTo>
                    <a:pt x="545" y="321"/>
                    <a:pt x="545" y="321"/>
                    <a:pt x="545" y="321"/>
                  </a:cubicBezTo>
                  <a:cubicBezTo>
                    <a:pt x="545" y="301"/>
                    <a:pt x="545" y="301"/>
                    <a:pt x="545" y="301"/>
                  </a:cubicBezTo>
                  <a:cubicBezTo>
                    <a:pt x="435" y="301"/>
                    <a:pt x="435" y="301"/>
                    <a:pt x="435" y="301"/>
                  </a:cubicBezTo>
                  <a:lnTo>
                    <a:pt x="435" y="321"/>
                  </a:lnTo>
                  <a:close/>
                  <a:moveTo>
                    <a:pt x="548" y="340"/>
                  </a:moveTo>
                  <a:cubicBezTo>
                    <a:pt x="150" y="340"/>
                    <a:pt x="150" y="340"/>
                    <a:pt x="150" y="340"/>
                  </a:cubicBezTo>
                  <a:cubicBezTo>
                    <a:pt x="150" y="377"/>
                    <a:pt x="150" y="377"/>
                    <a:pt x="150" y="377"/>
                  </a:cubicBezTo>
                  <a:cubicBezTo>
                    <a:pt x="548" y="377"/>
                    <a:pt x="548" y="377"/>
                    <a:pt x="548" y="377"/>
                  </a:cubicBezTo>
                  <a:lnTo>
                    <a:pt x="548" y="340"/>
                  </a:lnTo>
                  <a:close/>
                  <a:moveTo>
                    <a:pt x="447" y="371"/>
                  </a:moveTo>
                  <a:cubicBezTo>
                    <a:pt x="453" y="371"/>
                    <a:pt x="458" y="365"/>
                    <a:pt x="458" y="359"/>
                  </a:cubicBezTo>
                  <a:cubicBezTo>
                    <a:pt x="458" y="353"/>
                    <a:pt x="453" y="347"/>
                    <a:pt x="447" y="347"/>
                  </a:cubicBezTo>
                  <a:cubicBezTo>
                    <a:pt x="440" y="347"/>
                    <a:pt x="435" y="353"/>
                    <a:pt x="435" y="359"/>
                  </a:cubicBezTo>
                  <a:cubicBezTo>
                    <a:pt x="435" y="365"/>
                    <a:pt x="440" y="371"/>
                    <a:pt x="447" y="371"/>
                  </a:cubicBezTo>
                  <a:close/>
                  <a:moveTo>
                    <a:pt x="508" y="371"/>
                  </a:moveTo>
                  <a:cubicBezTo>
                    <a:pt x="515" y="371"/>
                    <a:pt x="520" y="365"/>
                    <a:pt x="520" y="359"/>
                  </a:cubicBezTo>
                  <a:cubicBezTo>
                    <a:pt x="520" y="353"/>
                    <a:pt x="515" y="347"/>
                    <a:pt x="508" y="347"/>
                  </a:cubicBezTo>
                  <a:cubicBezTo>
                    <a:pt x="502" y="347"/>
                    <a:pt x="496" y="353"/>
                    <a:pt x="496" y="359"/>
                  </a:cubicBezTo>
                  <a:cubicBezTo>
                    <a:pt x="496" y="365"/>
                    <a:pt x="502" y="371"/>
                    <a:pt x="508" y="371"/>
                  </a:cubicBezTo>
                  <a:close/>
                  <a:moveTo>
                    <a:pt x="508" y="371"/>
                  </a:moveTo>
                  <a:cubicBezTo>
                    <a:pt x="508" y="371"/>
                    <a:pt x="508" y="371"/>
                    <a:pt x="508" y="371"/>
                  </a:cubicBez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32" name="TextBox 31"/>
          <p:cNvSpPr txBox="1"/>
          <p:nvPr/>
        </p:nvSpPr>
        <p:spPr>
          <a:xfrm>
            <a:off x="1182343" y="3265505"/>
            <a:ext cx="3162906" cy="901275"/>
          </a:xfrm>
          <a:prstGeom prst="rect">
            <a:avLst/>
          </a:prstGeom>
          <a:noFill/>
        </p:spPr>
        <p:txBody>
          <a:bodyPr wrap="square" rtlCol="0">
            <a:spAutoFit/>
          </a:bodyPr>
          <a:lstStyle/>
          <a:p>
            <a:pPr algn="r"/>
            <a:r>
              <a:rPr lang="id-ID" sz="1802"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Mind Map </a:t>
            </a:r>
            <a:endParaRPr lang="en-US" sz="1802"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endParaRPr>
          </a:p>
          <a:p>
            <a:pPr algn="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3" name="TextBox 32"/>
          <p:cNvSpPr txBox="1"/>
          <p:nvPr/>
        </p:nvSpPr>
        <p:spPr>
          <a:xfrm>
            <a:off x="8513501" y="3265505"/>
            <a:ext cx="3162906" cy="901275"/>
          </a:xfrm>
          <a:prstGeom prst="rect">
            <a:avLst/>
          </a:prstGeom>
          <a:noFill/>
        </p:spPr>
        <p:txBody>
          <a:bodyPr wrap="square" rtlCol="0">
            <a:spAutoFit/>
          </a:bodyPr>
          <a:lstStyle/>
          <a:p>
            <a:r>
              <a:rPr lang="id-ID" sz="1802"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Mind Map </a:t>
            </a:r>
            <a:endParaRPr lang="en-US" sz="1802"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endParaRPr>
          </a:p>
          <a:p>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4" name="TextBox 33"/>
          <p:cNvSpPr txBox="1"/>
          <p:nvPr/>
        </p:nvSpPr>
        <p:spPr>
          <a:xfrm>
            <a:off x="577477" y="4637772"/>
            <a:ext cx="3162906" cy="901275"/>
          </a:xfrm>
          <a:prstGeom prst="rect">
            <a:avLst/>
          </a:prstGeom>
          <a:noFill/>
        </p:spPr>
        <p:txBody>
          <a:bodyPr wrap="square" rtlCol="0">
            <a:spAutoFit/>
          </a:bodyPr>
          <a:lstStyle/>
          <a:p>
            <a:pPr algn="r"/>
            <a:r>
              <a:rPr lang="id-ID" sz="1802"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Mind Map </a:t>
            </a:r>
            <a:endParaRPr lang="en-US" sz="1802"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endParaRPr>
          </a:p>
          <a:p>
            <a:pPr algn="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5" name="TextBox 34"/>
          <p:cNvSpPr txBox="1"/>
          <p:nvPr/>
        </p:nvSpPr>
        <p:spPr>
          <a:xfrm>
            <a:off x="9085676" y="4637772"/>
            <a:ext cx="3162906" cy="901275"/>
          </a:xfrm>
          <a:prstGeom prst="rect">
            <a:avLst/>
          </a:prstGeom>
          <a:noFill/>
        </p:spPr>
        <p:txBody>
          <a:bodyPr wrap="square" rtlCol="0">
            <a:spAutoFit/>
          </a:bodyPr>
          <a:lstStyle/>
          <a:p>
            <a:r>
              <a:rPr lang="id-ID" sz="1802"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Mind Map </a:t>
            </a:r>
            <a:endParaRPr lang="en-US" sz="1802"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endParaRPr>
          </a:p>
          <a:p>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6" name="TextBox 35"/>
          <p:cNvSpPr txBox="1"/>
          <p:nvPr/>
        </p:nvSpPr>
        <p:spPr>
          <a:xfrm>
            <a:off x="6919757" y="2105097"/>
            <a:ext cx="3162906" cy="901275"/>
          </a:xfrm>
          <a:prstGeom prst="rect">
            <a:avLst/>
          </a:prstGeom>
          <a:noFill/>
        </p:spPr>
        <p:txBody>
          <a:bodyPr wrap="square" rtlCol="0">
            <a:spAutoFit/>
          </a:bodyPr>
          <a:lstStyle/>
          <a:p>
            <a:r>
              <a:rPr lang="id-ID" sz="1802"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Mind Map </a:t>
            </a:r>
            <a:endParaRPr lang="en-US" sz="1802"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endParaRPr>
          </a:p>
          <a:p>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0" name="矩形 29"/>
          <p:cNvSpPr/>
          <p:nvPr/>
        </p:nvSpPr>
        <p:spPr>
          <a:xfrm>
            <a:off x="1061" y="397"/>
            <a:ext cx="12856633" cy="10285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矩形 30"/>
          <p:cNvSpPr/>
          <p:nvPr/>
        </p:nvSpPr>
        <p:spPr>
          <a:xfrm>
            <a:off x="1059" y="397"/>
            <a:ext cx="516916" cy="10285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7" name="TextBox 8"/>
          <p:cNvSpPr txBox="1"/>
          <p:nvPr/>
        </p:nvSpPr>
        <p:spPr>
          <a:xfrm>
            <a:off x="857862" y="280083"/>
            <a:ext cx="2092296" cy="369012"/>
          </a:xfrm>
          <a:prstGeom prst="rect">
            <a:avLst/>
          </a:prstGeom>
          <a:noFill/>
        </p:spPr>
        <p:txBody>
          <a:bodyPr wrap="square" lIns="0" tIns="0" rIns="0" bIns="0" rtlCol="0" anchor="ctr">
            <a:spAutoFit/>
          </a:bodyPr>
          <a:lstStyle/>
          <a:p>
            <a:r>
              <a:rPr lang="zh-CN" altLang="en-US" sz="2398" dirty="0">
                <a:solidFill>
                  <a:schemeClr val="bg1"/>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TextBox 8"/>
          <p:cNvSpPr txBox="1"/>
          <p:nvPr/>
        </p:nvSpPr>
        <p:spPr>
          <a:xfrm>
            <a:off x="857862" y="693077"/>
            <a:ext cx="3138790" cy="215123"/>
          </a:xfrm>
          <a:prstGeom prst="rect">
            <a:avLst/>
          </a:prstGeom>
          <a:noFill/>
        </p:spPr>
        <p:txBody>
          <a:bodyPr wrap="square" lIns="0" tIns="0" rIns="0" bIns="0" rtlCol="0" anchor="ctr">
            <a:spAutoFit/>
          </a:bodyPr>
          <a:lstStyle/>
          <a:p>
            <a:r>
              <a:rPr lang="en-US" altLang="zh-CN" sz="1398" dirty="0">
                <a:solidFill>
                  <a:schemeClr val="bg1"/>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矩形 39"/>
          <p:cNvSpPr/>
          <p:nvPr/>
        </p:nvSpPr>
        <p:spPr>
          <a:xfrm>
            <a:off x="1061" y="7097981"/>
            <a:ext cx="12856633" cy="4571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034882959"/>
      </p:ext>
    </p:extLst>
  </p:cSld>
  <p:clrMapOvr>
    <a:masterClrMapping/>
  </p:clrMapOvr>
  <p:transition spd="slow" advTm="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p:cTn id="11" dur="500" fill="hold"/>
                                        <p:tgtEl>
                                          <p:spTgt spid="7"/>
                                        </p:tgtEl>
                                        <p:attrNameLst>
                                          <p:attrName>ppt_w</p:attrName>
                                        </p:attrNameLst>
                                      </p:cBhvr>
                                      <p:tavLst>
                                        <p:tav tm="0">
                                          <p:val>
                                            <p:fltVal val="0"/>
                                          </p:val>
                                        </p:tav>
                                        <p:tav tm="100000">
                                          <p:val>
                                            <p:strVal val="#ppt_w"/>
                                          </p:val>
                                        </p:tav>
                                      </p:tavLst>
                                    </p:anim>
                                    <p:anim calcmode="lin" valueType="num">
                                      <p:cBhvr>
                                        <p:cTn id="12" dur="500" fill="hold"/>
                                        <p:tgtEl>
                                          <p:spTgt spid="7"/>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3" presetClass="entr" presetSubtype="16" fill="hold" nodeType="afterEffect">
                                  <p:stCondLst>
                                    <p:cond delay="0"/>
                                  </p:stCondLst>
                                  <p:childTnLst>
                                    <p:set>
                                      <p:cBhvr>
                                        <p:cTn id="15" dur="1" fill="hold">
                                          <p:stCondLst>
                                            <p:cond delay="0"/>
                                          </p:stCondLst>
                                        </p:cTn>
                                        <p:tgtEl>
                                          <p:spTgt spid="20"/>
                                        </p:tgtEl>
                                        <p:attrNameLst>
                                          <p:attrName>style.visibility</p:attrName>
                                        </p:attrNameLst>
                                      </p:cBhvr>
                                      <p:to>
                                        <p:strVal val="visible"/>
                                      </p:to>
                                    </p:set>
                                    <p:anim calcmode="lin" valueType="num">
                                      <p:cBhvr>
                                        <p:cTn id="16" dur="500" fill="hold"/>
                                        <p:tgtEl>
                                          <p:spTgt spid="20"/>
                                        </p:tgtEl>
                                        <p:attrNameLst>
                                          <p:attrName>ppt_w</p:attrName>
                                        </p:attrNameLst>
                                      </p:cBhvr>
                                      <p:tavLst>
                                        <p:tav tm="0">
                                          <p:val>
                                            <p:fltVal val="0"/>
                                          </p:val>
                                        </p:tav>
                                        <p:tav tm="100000">
                                          <p:val>
                                            <p:strVal val="#ppt_w"/>
                                          </p:val>
                                        </p:tav>
                                      </p:tavLst>
                                    </p:anim>
                                    <p:anim calcmode="lin" valueType="num">
                                      <p:cBhvr>
                                        <p:cTn id="17" dur="500" fill="hold"/>
                                        <p:tgtEl>
                                          <p:spTgt spid="20"/>
                                        </p:tgtEl>
                                        <p:attrNameLst>
                                          <p:attrName>ppt_h</p:attrName>
                                        </p:attrNameLst>
                                      </p:cBhvr>
                                      <p:tavLst>
                                        <p:tav tm="0">
                                          <p:val>
                                            <p:fltVal val="0"/>
                                          </p:val>
                                        </p:tav>
                                        <p:tav tm="100000">
                                          <p:val>
                                            <p:strVal val="#ppt_h"/>
                                          </p:val>
                                        </p:tav>
                                      </p:tavLst>
                                    </p:anim>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36"/>
                                        </p:tgtEl>
                                        <p:attrNameLst>
                                          <p:attrName>style.visibility</p:attrName>
                                        </p:attrNameLst>
                                      </p:cBhvr>
                                      <p:to>
                                        <p:strVal val="visible"/>
                                      </p:to>
                                    </p:set>
                                    <p:animEffect transition="in" filter="wipe(left)">
                                      <p:cBhvr>
                                        <p:cTn id="21" dur="500"/>
                                        <p:tgtEl>
                                          <p:spTgt spid="36"/>
                                        </p:tgtEl>
                                      </p:cBhvr>
                                    </p:animEffect>
                                  </p:childTnLst>
                                </p:cTn>
                              </p:par>
                            </p:childTnLst>
                          </p:cTn>
                        </p:par>
                        <p:par>
                          <p:cTn id="22" fill="hold">
                            <p:stCondLst>
                              <p:cond delay="2000"/>
                            </p:stCondLst>
                            <p:childTnLst>
                              <p:par>
                                <p:cTn id="23" presetID="23" presetClass="entr" presetSubtype="16" fill="hold" nodeType="afterEffect">
                                  <p:stCondLst>
                                    <p:cond delay="0"/>
                                  </p:stCondLst>
                                  <p:childTnLst>
                                    <p:set>
                                      <p:cBhvr>
                                        <p:cTn id="24" dur="1" fill="hold">
                                          <p:stCondLst>
                                            <p:cond delay="0"/>
                                          </p:stCondLst>
                                        </p:cTn>
                                        <p:tgtEl>
                                          <p:spTgt spid="23"/>
                                        </p:tgtEl>
                                        <p:attrNameLst>
                                          <p:attrName>style.visibility</p:attrName>
                                        </p:attrNameLst>
                                      </p:cBhvr>
                                      <p:to>
                                        <p:strVal val="visible"/>
                                      </p:to>
                                    </p:set>
                                    <p:anim calcmode="lin" valueType="num">
                                      <p:cBhvr>
                                        <p:cTn id="25" dur="500" fill="hold"/>
                                        <p:tgtEl>
                                          <p:spTgt spid="23"/>
                                        </p:tgtEl>
                                        <p:attrNameLst>
                                          <p:attrName>ppt_w</p:attrName>
                                        </p:attrNameLst>
                                      </p:cBhvr>
                                      <p:tavLst>
                                        <p:tav tm="0">
                                          <p:val>
                                            <p:fltVal val="0"/>
                                          </p:val>
                                        </p:tav>
                                        <p:tav tm="100000">
                                          <p:val>
                                            <p:strVal val="#ppt_w"/>
                                          </p:val>
                                        </p:tav>
                                      </p:tavLst>
                                    </p:anim>
                                    <p:anim calcmode="lin" valueType="num">
                                      <p:cBhvr>
                                        <p:cTn id="26" dur="500" fill="hold"/>
                                        <p:tgtEl>
                                          <p:spTgt spid="23"/>
                                        </p:tgtEl>
                                        <p:attrNameLst>
                                          <p:attrName>ppt_h</p:attrName>
                                        </p:attrNameLst>
                                      </p:cBhvr>
                                      <p:tavLst>
                                        <p:tav tm="0">
                                          <p:val>
                                            <p:fltVal val="0"/>
                                          </p:val>
                                        </p:tav>
                                        <p:tav tm="100000">
                                          <p:val>
                                            <p:strVal val="#ppt_h"/>
                                          </p:val>
                                        </p:tav>
                                      </p:tavLst>
                                    </p:anim>
                                  </p:childTnLst>
                                </p:cTn>
                              </p:par>
                            </p:childTnLst>
                          </p:cTn>
                        </p:par>
                        <p:par>
                          <p:cTn id="27" fill="hold">
                            <p:stCondLst>
                              <p:cond delay="2500"/>
                            </p:stCondLst>
                            <p:childTnLst>
                              <p:par>
                                <p:cTn id="28" presetID="22" presetClass="entr" presetSubtype="2" fill="hold" grpId="0" nodeType="afterEffect">
                                  <p:stCondLst>
                                    <p:cond delay="0"/>
                                  </p:stCondLst>
                                  <p:childTnLst>
                                    <p:set>
                                      <p:cBhvr>
                                        <p:cTn id="29" dur="1" fill="hold">
                                          <p:stCondLst>
                                            <p:cond delay="0"/>
                                          </p:stCondLst>
                                        </p:cTn>
                                        <p:tgtEl>
                                          <p:spTgt spid="32"/>
                                        </p:tgtEl>
                                        <p:attrNameLst>
                                          <p:attrName>style.visibility</p:attrName>
                                        </p:attrNameLst>
                                      </p:cBhvr>
                                      <p:to>
                                        <p:strVal val="visible"/>
                                      </p:to>
                                    </p:set>
                                    <p:animEffect transition="in" filter="wipe(right)">
                                      <p:cBhvr>
                                        <p:cTn id="30" dur="500"/>
                                        <p:tgtEl>
                                          <p:spTgt spid="32"/>
                                        </p:tgtEl>
                                      </p:cBhvr>
                                    </p:animEffect>
                                  </p:childTnLst>
                                </p:cTn>
                              </p:par>
                            </p:childTnLst>
                          </p:cTn>
                        </p:par>
                        <p:par>
                          <p:cTn id="31" fill="hold">
                            <p:stCondLst>
                              <p:cond delay="3000"/>
                            </p:stCondLst>
                            <p:childTnLst>
                              <p:par>
                                <p:cTn id="32" presetID="23" presetClass="entr" presetSubtype="16" fill="hold" nodeType="afterEffect">
                                  <p:stCondLst>
                                    <p:cond delay="0"/>
                                  </p:stCondLst>
                                  <p:childTnLst>
                                    <p:set>
                                      <p:cBhvr>
                                        <p:cTn id="33" dur="1" fill="hold">
                                          <p:stCondLst>
                                            <p:cond delay="0"/>
                                          </p:stCondLst>
                                        </p:cTn>
                                        <p:tgtEl>
                                          <p:spTgt spid="26"/>
                                        </p:tgtEl>
                                        <p:attrNameLst>
                                          <p:attrName>style.visibility</p:attrName>
                                        </p:attrNameLst>
                                      </p:cBhvr>
                                      <p:to>
                                        <p:strVal val="visible"/>
                                      </p:to>
                                    </p:set>
                                    <p:anim calcmode="lin" valueType="num">
                                      <p:cBhvr>
                                        <p:cTn id="34" dur="500" fill="hold"/>
                                        <p:tgtEl>
                                          <p:spTgt spid="26"/>
                                        </p:tgtEl>
                                        <p:attrNameLst>
                                          <p:attrName>ppt_w</p:attrName>
                                        </p:attrNameLst>
                                      </p:cBhvr>
                                      <p:tavLst>
                                        <p:tav tm="0">
                                          <p:val>
                                            <p:fltVal val="0"/>
                                          </p:val>
                                        </p:tav>
                                        <p:tav tm="100000">
                                          <p:val>
                                            <p:strVal val="#ppt_w"/>
                                          </p:val>
                                        </p:tav>
                                      </p:tavLst>
                                    </p:anim>
                                    <p:anim calcmode="lin" valueType="num">
                                      <p:cBhvr>
                                        <p:cTn id="35" dur="500" fill="hold"/>
                                        <p:tgtEl>
                                          <p:spTgt spid="26"/>
                                        </p:tgtEl>
                                        <p:attrNameLst>
                                          <p:attrName>ppt_h</p:attrName>
                                        </p:attrNameLst>
                                      </p:cBhvr>
                                      <p:tavLst>
                                        <p:tav tm="0">
                                          <p:val>
                                            <p:fltVal val="0"/>
                                          </p:val>
                                        </p:tav>
                                        <p:tav tm="100000">
                                          <p:val>
                                            <p:strVal val="#ppt_h"/>
                                          </p:val>
                                        </p:tav>
                                      </p:tavLst>
                                    </p:anim>
                                  </p:childTnLst>
                                </p:cTn>
                              </p:par>
                            </p:childTnLst>
                          </p:cTn>
                        </p:par>
                        <p:par>
                          <p:cTn id="36" fill="hold">
                            <p:stCondLst>
                              <p:cond delay="3500"/>
                            </p:stCondLst>
                            <p:childTnLst>
                              <p:par>
                                <p:cTn id="37" presetID="22" presetClass="entr" presetSubtype="8" fill="hold" grpId="0" nodeType="afterEffect">
                                  <p:stCondLst>
                                    <p:cond delay="0"/>
                                  </p:stCondLst>
                                  <p:childTnLst>
                                    <p:set>
                                      <p:cBhvr>
                                        <p:cTn id="38" dur="1" fill="hold">
                                          <p:stCondLst>
                                            <p:cond delay="0"/>
                                          </p:stCondLst>
                                        </p:cTn>
                                        <p:tgtEl>
                                          <p:spTgt spid="33"/>
                                        </p:tgtEl>
                                        <p:attrNameLst>
                                          <p:attrName>style.visibility</p:attrName>
                                        </p:attrNameLst>
                                      </p:cBhvr>
                                      <p:to>
                                        <p:strVal val="visible"/>
                                      </p:to>
                                    </p:set>
                                    <p:animEffect transition="in" filter="wipe(left)">
                                      <p:cBhvr>
                                        <p:cTn id="39" dur="500"/>
                                        <p:tgtEl>
                                          <p:spTgt spid="33"/>
                                        </p:tgtEl>
                                      </p:cBhvr>
                                    </p:animEffect>
                                  </p:childTnLst>
                                </p:cTn>
                              </p:par>
                            </p:childTnLst>
                          </p:cTn>
                        </p:par>
                        <p:par>
                          <p:cTn id="40" fill="hold">
                            <p:stCondLst>
                              <p:cond delay="4000"/>
                            </p:stCondLst>
                            <p:childTnLst>
                              <p:par>
                                <p:cTn id="41" presetID="23" presetClass="entr" presetSubtype="16" fill="hold" nodeType="afterEffect">
                                  <p:stCondLst>
                                    <p:cond delay="0"/>
                                  </p:stCondLst>
                                  <p:childTnLst>
                                    <p:set>
                                      <p:cBhvr>
                                        <p:cTn id="42" dur="1" fill="hold">
                                          <p:stCondLst>
                                            <p:cond delay="0"/>
                                          </p:stCondLst>
                                        </p:cTn>
                                        <p:tgtEl>
                                          <p:spTgt spid="17"/>
                                        </p:tgtEl>
                                        <p:attrNameLst>
                                          <p:attrName>style.visibility</p:attrName>
                                        </p:attrNameLst>
                                      </p:cBhvr>
                                      <p:to>
                                        <p:strVal val="visible"/>
                                      </p:to>
                                    </p:set>
                                    <p:anim calcmode="lin" valueType="num">
                                      <p:cBhvr>
                                        <p:cTn id="43" dur="500" fill="hold"/>
                                        <p:tgtEl>
                                          <p:spTgt spid="17"/>
                                        </p:tgtEl>
                                        <p:attrNameLst>
                                          <p:attrName>ppt_w</p:attrName>
                                        </p:attrNameLst>
                                      </p:cBhvr>
                                      <p:tavLst>
                                        <p:tav tm="0">
                                          <p:val>
                                            <p:fltVal val="0"/>
                                          </p:val>
                                        </p:tav>
                                        <p:tav tm="100000">
                                          <p:val>
                                            <p:strVal val="#ppt_w"/>
                                          </p:val>
                                        </p:tav>
                                      </p:tavLst>
                                    </p:anim>
                                    <p:anim calcmode="lin" valueType="num">
                                      <p:cBhvr>
                                        <p:cTn id="44" dur="500" fill="hold"/>
                                        <p:tgtEl>
                                          <p:spTgt spid="17"/>
                                        </p:tgtEl>
                                        <p:attrNameLst>
                                          <p:attrName>ppt_h</p:attrName>
                                        </p:attrNameLst>
                                      </p:cBhvr>
                                      <p:tavLst>
                                        <p:tav tm="0">
                                          <p:val>
                                            <p:fltVal val="0"/>
                                          </p:val>
                                        </p:tav>
                                        <p:tav tm="100000">
                                          <p:val>
                                            <p:strVal val="#ppt_h"/>
                                          </p:val>
                                        </p:tav>
                                      </p:tavLst>
                                    </p:anim>
                                  </p:childTnLst>
                                </p:cTn>
                              </p:par>
                            </p:childTnLst>
                          </p:cTn>
                        </p:par>
                        <p:par>
                          <p:cTn id="45" fill="hold">
                            <p:stCondLst>
                              <p:cond delay="4500"/>
                            </p:stCondLst>
                            <p:childTnLst>
                              <p:par>
                                <p:cTn id="46" presetID="22" presetClass="entr" presetSubtype="2" fill="hold" grpId="0" nodeType="afterEffect">
                                  <p:stCondLst>
                                    <p:cond delay="0"/>
                                  </p:stCondLst>
                                  <p:childTnLst>
                                    <p:set>
                                      <p:cBhvr>
                                        <p:cTn id="47" dur="1" fill="hold">
                                          <p:stCondLst>
                                            <p:cond delay="0"/>
                                          </p:stCondLst>
                                        </p:cTn>
                                        <p:tgtEl>
                                          <p:spTgt spid="34"/>
                                        </p:tgtEl>
                                        <p:attrNameLst>
                                          <p:attrName>style.visibility</p:attrName>
                                        </p:attrNameLst>
                                      </p:cBhvr>
                                      <p:to>
                                        <p:strVal val="visible"/>
                                      </p:to>
                                    </p:set>
                                    <p:animEffect transition="in" filter="wipe(right)">
                                      <p:cBhvr>
                                        <p:cTn id="48" dur="500"/>
                                        <p:tgtEl>
                                          <p:spTgt spid="34"/>
                                        </p:tgtEl>
                                      </p:cBhvr>
                                    </p:animEffect>
                                  </p:childTnLst>
                                </p:cTn>
                              </p:par>
                            </p:childTnLst>
                          </p:cTn>
                        </p:par>
                        <p:par>
                          <p:cTn id="49" fill="hold">
                            <p:stCondLst>
                              <p:cond delay="5000"/>
                            </p:stCondLst>
                            <p:childTnLst>
                              <p:par>
                                <p:cTn id="50" presetID="23" presetClass="entr" presetSubtype="16" fill="hold" nodeType="afterEffect">
                                  <p:stCondLst>
                                    <p:cond delay="0"/>
                                  </p:stCondLst>
                                  <p:childTnLst>
                                    <p:set>
                                      <p:cBhvr>
                                        <p:cTn id="51" dur="1" fill="hold">
                                          <p:stCondLst>
                                            <p:cond delay="0"/>
                                          </p:stCondLst>
                                        </p:cTn>
                                        <p:tgtEl>
                                          <p:spTgt spid="8"/>
                                        </p:tgtEl>
                                        <p:attrNameLst>
                                          <p:attrName>style.visibility</p:attrName>
                                        </p:attrNameLst>
                                      </p:cBhvr>
                                      <p:to>
                                        <p:strVal val="visible"/>
                                      </p:to>
                                    </p:set>
                                    <p:anim calcmode="lin" valueType="num">
                                      <p:cBhvr>
                                        <p:cTn id="52" dur="500" fill="hold"/>
                                        <p:tgtEl>
                                          <p:spTgt spid="8"/>
                                        </p:tgtEl>
                                        <p:attrNameLst>
                                          <p:attrName>ppt_w</p:attrName>
                                        </p:attrNameLst>
                                      </p:cBhvr>
                                      <p:tavLst>
                                        <p:tav tm="0">
                                          <p:val>
                                            <p:fltVal val="0"/>
                                          </p:val>
                                        </p:tav>
                                        <p:tav tm="100000">
                                          <p:val>
                                            <p:strVal val="#ppt_w"/>
                                          </p:val>
                                        </p:tav>
                                      </p:tavLst>
                                    </p:anim>
                                    <p:anim calcmode="lin" valueType="num">
                                      <p:cBhvr>
                                        <p:cTn id="53" dur="500" fill="hold"/>
                                        <p:tgtEl>
                                          <p:spTgt spid="8"/>
                                        </p:tgtEl>
                                        <p:attrNameLst>
                                          <p:attrName>ppt_h</p:attrName>
                                        </p:attrNameLst>
                                      </p:cBhvr>
                                      <p:tavLst>
                                        <p:tav tm="0">
                                          <p:val>
                                            <p:fltVal val="0"/>
                                          </p:val>
                                        </p:tav>
                                        <p:tav tm="100000">
                                          <p:val>
                                            <p:strVal val="#ppt_h"/>
                                          </p:val>
                                        </p:tav>
                                      </p:tavLst>
                                    </p:anim>
                                  </p:childTnLst>
                                </p:cTn>
                              </p:par>
                            </p:childTnLst>
                          </p:cTn>
                        </p:par>
                        <p:par>
                          <p:cTn id="54" fill="hold">
                            <p:stCondLst>
                              <p:cond delay="5500"/>
                            </p:stCondLst>
                            <p:childTnLst>
                              <p:par>
                                <p:cTn id="55" presetID="22" presetClass="entr" presetSubtype="8" fill="hold" grpId="0" nodeType="afterEffect">
                                  <p:stCondLst>
                                    <p:cond delay="0"/>
                                  </p:stCondLst>
                                  <p:childTnLst>
                                    <p:set>
                                      <p:cBhvr>
                                        <p:cTn id="56" dur="1" fill="hold">
                                          <p:stCondLst>
                                            <p:cond delay="0"/>
                                          </p:stCondLst>
                                        </p:cTn>
                                        <p:tgtEl>
                                          <p:spTgt spid="35"/>
                                        </p:tgtEl>
                                        <p:attrNameLst>
                                          <p:attrName>style.visibility</p:attrName>
                                        </p:attrNameLst>
                                      </p:cBhvr>
                                      <p:to>
                                        <p:strVal val="visible"/>
                                      </p:to>
                                    </p:set>
                                    <p:animEffect transition="in" filter="wipe(left)">
                                      <p:cBhvr>
                                        <p:cTn id="57"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32" grpId="0"/>
      <p:bldP spid="33" grpId="0"/>
      <p:bldP spid="34" grpId="0"/>
      <p:bldP spid="35" grpId="0"/>
      <p:bldP spid="36"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7" name="Straight Connector 16"/>
          <p:cNvCxnSpPr/>
          <p:nvPr/>
        </p:nvCxnSpPr>
        <p:spPr>
          <a:xfrm flipV="1">
            <a:off x="3290928" y="4474640"/>
            <a:ext cx="6276895" cy="2044"/>
          </a:xfrm>
          <a:prstGeom prst="line">
            <a:avLst/>
          </a:prstGeom>
          <a:ln w="28575">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5" name="Rectangle 4"/>
          <p:cNvSpPr/>
          <p:nvPr/>
        </p:nvSpPr>
        <p:spPr>
          <a:xfrm>
            <a:off x="7606294" y="2023748"/>
            <a:ext cx="3530754" cy="1176918"/>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 name="Rectangle 5"/>
          <p:cNvSpPr/>
          <p:nvPr/>
        </p:nvSpPr>
        <p:spPr>
          <a:xfrm>
            <a:off x="1721703" y="2023748"/>
            <a:ext cx="3530754" cy="117691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7" name="Rectangle 6"/>
          <p:cNvSpPr/>
          <p:nvPr/>
        </p:nvSpPr>
        <p:spPr>
          <a:xfrm>
            <a:off x="6429375" y="5391042"/>
            <a:ext cx="3530754" cy="1176918"/>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8" name="Rectangle 7"/>
          <p:cNvSpPr/>
          <p:nvPr/>
        </p:nvSpPr>
        <p:spPr>
          <a:xfrm>
            <a:off x="2898622" y="5391042"/>
            <a:ext cx="3530754" cy="1176918"/>
          </a:xfrm>
          <a:prstGeom prst="rect">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1" name="Oval 10"/>
          <p:cNvSpPr/>
          <p:nvPr/>
        </p:nvSpPr>
        <p:spPr>
          <a:xfrm>
            <a:off x="4958227" y="3887202"/>
            <a:ext cx="1176918" cy="1176918"/>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2" name="Oval 11"/>
          <p:cNvSpPr/>
          <p:nvPr/>
        </p:nvSpPr>
        <p:spPr>
          <a:xfrm>
            <a:off x="6723605" y="3887202"/>
            <a:ext cx="1176918" cy="1176918"/>
          </a:xfrm>
          <a:prstGeom prst="ellips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cxnSp>
        <p:nvCxnSpPr>
          <p:cNvPr id="21" name="Straight Connector 20"/>
          <p:cNvCxnSpPr/>
          <p:nvPr/>
        </p:nvCxnSpPr>
        <p:spPr>
          <a:xfrm rot="5400000" flipH="1" flipV="1">
            <a:off x="5497649" y="3543934"/>
            <a:ext cx="1863454" cy="2044"/>
          </a:xfrm>
          <a:prstGeom prst="line">
            <a:avLst/>
          </a:prstGeom>
          <a:ln w="28575">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3" name="Straight Connector 22"/>
          <p:cNvCxnSpPr/>
          <p:nvPr/>
        </p:nvCxnSpPr>
        <p:spPr>
          <a:xfrm rot="5400000" flipH="1" flipV="1">
            <a:off x="2849583" y="4915984"/>
            <a:ext cx="882689" cy="2044"/>
          </a:xfrm>
          <a:prstGeom prst="line">
            <a:avLst/>
          </a:prstGeom>
          <a:ln w="28575">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rot="5400000" flipH="1" flipV="1">
            <a:off x="9126479" y="4915984"/>
            <a:ext cx="882689" cy="2044"/>
          </a:xfrm>
          <a:prstGeom prst="line">
            <a:avLst/>
          </a:prstGeom>
          <a:ln w="28575">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a:stCxn id="6" idx="3"/>
            <a:endCxn id="5" idx="1"/>
          </p:cNvCxnSpPr>
          <p:nvPr/>
        </p:nvCxnSpPr>
        <p:spPr>
          <a:xfrm>
            <a:off x="5252458" y="2612208"/>
            <a:ext cx="2353836" cy="2044"/>
          </a:xfrm>
          <a:prstGeom prst="line">
            <a:avLst/>
          </a:prstGeom>
          <a:ln w="28575">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31" name="TextBox 30"/>
          <p:cNvSpPr txBox="1"/>
          <p:nvPr/>
        </p:nvSpPr>
        <p:spPr>
          <a:xfrm>
            <a:off x="7725386" y="2100813"/>
            <a:ext cx="3313586" cy="999999"/>
          </a:xfrm>
          <a:prstGeom prst="rect">
            <a:avLst/>
          </a:prstGeom>
          <a:noFill/>
        </p:spPr>
        <p:txBody>
          <a:bodyPr wrap="square" rtlCol="0">
            <a:spAutoFit/>
          </a:bodyPr>
          <a:lstStyle/>
          <a:p>
            <a:r>
              <a:rPr lang="en-US" sz="2059"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Data Network </a:t>
            </a:r>
          </a:p>
          <a:p>
            <a:r>
              <a:rPr lang="en-US" sz="1287"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2" name="TextBox 31"/>
          <p:cNvSpPr txBox="1"/>
          <p:nvPr/>
        </p:nvSpPr>
        <p:spPr>
          <a:xfrm>
            <a:off x="1836126" y="2063447"/>
            <a:ext cx="3313586" cy="999999"/>
          </a:xfrm>
          <a:prstGeom prst="rect">
            <a:avLst/>
          </a:prstGeom>
          <a:noFill/>
        </p:spPr>
        <p:txBody>
          <a:bodyPr wrap="square" rtlCol="0">
            <a:spAutoFit/>
          </a:bodyPr>
          <a:lstStyle/>
          <a:p>
            <a:r>
              <a:rPr lang="en-US" sz="2059"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Data Network </a:t>
            </a:r>
          </a:p>
          <a:p>
            <a:r>
              <a:rPr lang="en-US" sz="1287"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3" name="TextBox 32"/>
          <p:cNvSpPr txBox="1"/>
          <p:nvPr/>
        </p:nvSpPr>
        <p:spPr>
          <a:xfrm>
            <a:off x="2996697" y="5447088"/>
            <a:ext cx="3313586" cy="999999"/>
          </a:xfrm>
          <a:prstGeom prst="rect">
            <a:avLst/>
          </a:prstGeom>
          <a:noFill/>
        </p:spPr>
        <p:txBody>
          <a:bodyPr wrap="square" rtlCol="0">
            <a:spAutoFit/>
          </a:bodyPr>
          <a:lstStyle/>
          <a:p>
            <a:r>
              <a:rPr lang="en-US" sz="2059"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Data Network </a:t>
            </a:r>
          </a:p>
          <a:p>
            <a:r>
              <a:rPr lang="en-US" sz="1287"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4" name="TextBox 33"/>
          <p:cNvSpPr txBox="1"/>
          <p:nvPr/>
        </p:nvSpPr>
        <p:spPr>
          <a:xfrm>
            <a:off x="6527452" y="5463433"/>
            <a:ext cx="3313586" cy="999999"/>
          </a:xfrm>
          <a:prstGeom prst="rect">
            <a:avLst/>
          </a:prstGeom>
          <a:noFill/>
        </p:spPr>
        <p:txBody>
          <a:bodyPr wrap="square" rtlCol="0">
            <a:spAutoFit/>
          </a:bodyPr>
          <a:lstStyle/>
          <a:p>
            <a:r>
              <a:rPr lang="en-US" sz="2059"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Data Network </a:t>
            </a:r>
          </a:p>
          <a:p>
            <a:r>
              <a:rPr lang="en-US" sz="1287"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grpSp>
        <p:nvGrpSpPr>
          <p:cNvPr id="35" name="Group 34"/>
          <p:cNvGrpSpPr/>
          <p:nvPr/>
        </p:nvGrpSpPr>
        <p:grpSpPr>
          <a:xfrm>
            <a:off x="5153707" y="4082791"/>
            <a:ext cx="785963" cy="785742"/>
            <a:chOff x="4271225" y="1594106"/>
            <a:chExt cx="610649" cy="610478"/>
          </a:xfrm>
        </p:grpSpPr>
        <p:sp>
          <p:nvSpPr>
            <p:cNvPr id="36" name="Oval 35"/>
            <p:cNvSpPr/>
            <p:nvPr/>
          </p:nvSpPr>
          <p:spPr>
            <a:xfrm rot="16200000">
              <a:off x="4271311" y="1594020"/>
              <a:ext cx="610478" cy="610649"/>
            </a:xfrm>
            <a:prstGeom prst="ellipse">
              <a:avLst/>
            </a:prstGeom>
            <a:solidFill>
              <a:schemeClr val="accent1"/>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7" name="Freeform 5"/>
            <p:cNvSpPr>
              <a:spLocks noEditPoints="1"/>
            </p:cNvSpPr>
            <p:nvPr/>
          </p:nvSpPr>
          <p:spPr bwMode="auto">
            <a:xfrm>
              <a:off x="4399153" y="1689692"/>
              <a:ext cx="354794" cy="419304"/>
            </a:xfrm>
            <a:custGeom>
              <a:avLst/>
              <a:gdLst/>
              <a:ahLst/>
              <a:cxnLst>
                <a:cxn ang="0">
                  <a:pos x="250" y="250"/>
                </a:cxn>
                <a:cxn ang="0">
                  <a:pos x="125" y="296"/>
                </a:cxn>
                <a:cxn ang="0">
                  <a:pos x="0" y="250"/>
                </a:cxn>
                <a:cxn ang="0">
                  <a:pos x="66" y="210"/>
                </a:cxn>
                <a:cxn ang="0">
                  <a:pos x="79" y="219"/>
                </a:cxn>
                <a:cxn ang="0">
                  <a:pos x="70" y="232"/>
                </a:cxn>
                <a:cxn ang="0">
                  <a:pos x="23" y="251"/>
                </a:cxn>
                <a:cxn ang="0">
                  <a:pos x="125" y="273"/>
                </a:cxn>
                <a:cxn ang="0">
                  <a:pos x="228" y="250"/>
                </a:cxn>
                <a:cxn ang="0">
                  <a:pos x="180" y="232"/>
                </a:cxn>
                <a:cxn ang="0">
                  <a:pos x="171" y="219"/>
                </a:cxn>
                <a:cxn ang="0">
                  <a:pos x="184" y="210"/>
                </a:cxn>
                <a:cxn ang="0">
                  <a:pos x="250" y="250"/>
                </a:cxn>
                <a:cxn ang="0">
                  <a:pos x="80" y="182"/>
                </a:cxn>
                <a:cxn ang="0">
                  <a:pos x="91" y="182"/>
                </a:cxn>
                <a:cxn ang="0">
                  <a:pos x="91" y="250"/>
                </a:cxn>
                <a:cxn ang="0">
                  <a:pos x="102" y="262"/>
                </a:cxn>
                <a:cxn ang="0">
                  <a:pos x="148" y="262"/>
                </a:cxn>
                <a:cxn ang="0">
                  <a:pos x="159" y="250"/>
                </a:cxn>
                <a:cxn ang="0">
                  <a:pos x="159" y="182"/>
                </a:cxn>
                <a:cxn ang="0">
                  <a:pos x="171" y="182"/>
                </a:cxn>
                <a:cxn ang="0">
                  <a:pos x="182" y="171"/>
                </a:cxn>
                <a:cxn ang="0">
                  <a:pos x="182" y="102"/>
                </a:cxn>
                <a:cxn ang="0">
                  <a:pos x="157" y="82"/>
                </a:cxn>
                <a:cxn ang="0">
                  <a:pos x="125" y="80"/>
                </a:cxn>
                <a:cxn ang="0">
                  <a:pos x="93" y="82"/>
                </a:cxn>
                <a:cxn ang="0">
                  <a:pos x="68" y="102"/>
                </a:cxn>
                <a:cxn ang="0">
                  <a:pos x="68" y="171"/>
                </a:cxn>
                <a:cxn ang="0">
                  <a:pos x="80" y="182"/>
                </a:cxn>
                <a:cxn ang="0">
                  <a:pos x="125" y="68"/>
                </a:cxn>
                <a:cxn ang="0">
                  <a:pos x="159" y="34"/>
                </a:cxn>
                <a:cxn ang="0">
                  <a:pos x="125" y="0"/>
                </a:cxn>
                <a:cxn ang="0">
                  <a:pos x="91" y="34"/>
                </a:cxn>
                <a:cxn ang="0">
                  <a:pos x="125" y="68"/>
                </a:cxn>
                <a:cxn ang="0">
                  <a:pos x="125" y="68"/>
                </a:cxn>
                <a:cxn ang="0">
                  <a:pos x="125" y="68"/>
                </a:cxn>
              </a:cxnLst>
              <a:rect l="0" t="0" r="r" b="b"/>
              <a:pathLst>
                <a:path w="250" h="296">
                  <a:moveTo>
                    <a:pt x="250" y="250"/>
                  </a:moveTo>
                  <a:cubicBezTo>
                    <a:pt x="250" y="282"/>
                    <a:pt x="185" y="296"/>
                    <a:pt x="125" y="296"/>
                  </a:cubicBezTo>
                  <a:cubicBezTo>
                    <a:pt x="65" y="296"/>
                    <a:pt x="0" y="282"/>
                    <a:pt x="0" y="250"/>
                  </a:cubicBezTo>
                  <a:cubicBezTo>
                    <a:pt x="0" y="226"/>
                    <a:pt x="36" y="215"/>
                    <a:pt x="66" y="210"/>
                  </a:cubicBezTo>
                  <a:cubicBezTo>
                    <a:pt x="72" y="209"/>
                    <a:pt x="78" y="213"/>
                    <a:pt x="79" y="219"/>
                  </a:cubicBezTo>
                  <a:cubicBezTo>
                    <a:pt x="80" y="225"/>
                    <a:pt x="76" y="231"/>
                    <a:pt x="70" y="232"/>
                  </a:cubicBezTo>
                  <a:cubicBezTo>
                    <a:pt x="33" y="239"/>
                    <a:pt x="23" y="249"/>
                    <a:pt x="23" y="251"/>
                  </a:cubicBezTo>
                  <a:cubicBezTo>
                    <a:pt x="24" y="257"/>
                    <a:pt x="58" y="273"/>
                    <a:pt x="125" y="273"/>
                  </a:cubicBezTo>
                  <a:cubicBezTo>
                    <a:pt x="192" y="273"/>
                    <a:pt x="226" y="257"/>
                    <a:pt x="228" y="250"/>
                  </a:cubicBezTo>
                  <a:cubicBezTo>
                    <a:pt x="227" y="249"/>
                    <a:pt x="217" y="238"/>
                    <a:pt x="180" y="232"/>
                  </a:cubicBezTo>
                  <a:cubicBezTo>
                    <a:pt x="174" y="231"/>
                    <a:pt x="170" y="225"/>
                    <a:pt x="171" y="219"/>
                  </a:cubicBezTo>
                  <a:cubicBezTo>
                    <a:pt x="172" y="213"/>
                    <a:pt x="178" y="209"/>
                    <a:pt x="184" y="210"/>
                  </a:cubicBezTo>
                  <a:cubicBezTo>
                    <a:pt x="214" y="215"/>
                    <a:pt x="250" y="226"/>
                    <a:pt x="250" y="250"/>
                  </a:cubicBezTo>
                  <a:close/>
                  <a:moveTo>
                    <a:pt x="80" y="182"/>
                  </a:moveTo>
                  <a:cubicBezTo>
                    <a:pt x="91" y="182"/>
                    <a:pt x="91" y="182"/>
                    <a:pt x="91" y="182"/>
                  </a:cubicBezTo>
                  <a:cubicBezTo>
                    <a:pt x="91" y="250"/>
                    <a:pt x="91" y="250"/>
                    <a:pt x="91" y="250"/>
                  </a:cubicBezTo>
                  <a:cubicBezTo>
                    <a:pt x="91" y="257"/>
                    <a:pt x="96" y="262"/>
                    <a:pt x="102" y="262"/>
                  </a:cubicBezTo>
                  <a:cubicBezTo>
                    <a:pt x="148" y="262"/>
                    <a:pt x="148" y="262"/>
                    <a:pt x="148" y="262"/>
                  </a:cubicBezTo>
                  <a:cubicBezTo>
                    <a:pt x="154" y="262"/>
                    <a:pt x="159" y="257"/>
                    <a:pt x="159" y="250"/>
                  </a:cubicBezTo>
                  <a:cubicBezTo>
                    <a:pt x="159" y="182"/>
                    <a:pt x="159" y="182"/>
                    <a:pt x="159" y="182"/>
                  </a:cubicBezTo>
                  <a:cubicBezTo>
                    <a:pt x="171" y="182"/>
                    <a:pt x="171" y="182"/>
                    <a:pt x="171" y="182"/>
                  </a:cubicBezTo>
                  <a:cubicBezTo>
                    <a:pt x="177" y="182"/>
                    <a:pt x="182" y="177"/>
                    <a:pt x="182" y="171"/>
                  </a:cubicBezTo>
                  <a:cubicBezTo>
                    <a:pt x="182" y="102"/>
                    <a:pt x="182" y="102"/>
                    <a:pt x="182" y="102"/>
                  </a:cubicBezTo>
                  <a:cubicBezTo>
                    <a:pt x="182" y="97"/>
                    <a:pt x="173" y="84"/>
                    <a:pt x="157" y="82"/>
                  </a:cubicBezTo>
                  <a:cubicBezTo>
                    <a:pt x="150" y="81"/>
                    <a:pt x="138" y="80"/>
                    <a:pt x="125" y="80"/>
                  </a:cubicBezTo>
                  <a:cubicBezTo>
                    <a:pt x="112" y="80"/>
                    <a:pt x="100" y="81"/>
                    <a:pt x="93" y="82"/>
                  </a:cubicBezTo>
                  <a:cubicBezTo>
                    <a:pt x="77" y="84"/>
                    <a:pt x="68" y="97"/>
                    <a:pt x="68" y="102"/>
                  </a:cubicBezTo>
                  <a:cubicBezTo>
                    <a:pt x="68" y="171"/>
                    <a:pt x="68" y="171"/>
                    <a:pt x="68" y="171"/>
                  </a:cubicBezTo>
                  <a:cubicBezTo>
                    <a:pt x="68" y="177"/>
                    <a:pt x="73" y="182"/>
                    <a:pt x="80" y="182"/>
                  </a:cubicBezTo>
                  <a:close/>
                  <a:moveTo>
                    <a:pt x="125" y="68"/>
                  </a:moveTo>
                  <a:cubicBezTo>
                    <a:pt x="144" y="68"/>
                    <a:pt x="159" y="53"/>
                    <a:pt x="159" y="34"/>
                  </a:cubicBezTo>
                  <a:cubicBezTo>
                    <a:pt x="159" y="15"/>
                    <a:pt x="144" y="0"/>
                    <a:pt x="125" y="0"/>
                  </a:cubicBezTo>
                  <a:cubicBezTo>
                    <a:pt x="106" y="0"/>
                    <a:pt x="91" y="15"/>
                    <a:pt x="91" y="34"/>
                  </a:cubicBezTo>
                  <a:cubicBezTo>
                    <a:pt x="91" y="53"/>
                    <a:pt x="106" y="68"/>
                    <a:pt x="125" y="68"/>
                  </a:cubicBezTo>
                  <a:close/>
                  <a:moveTo>
                    <a:pt x="125" y="68"/>
                  </a:moveTo>
                  <a:cubicBezTo>
                    <a:pt x="125" y="68"/>
                    <a:pt x="125" y="68"/>
                    <a:pt x="125" y="68"/>
                  </a:cubicBez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38" name="Group 37"/>
          <p:cNvGrpSpPr/>
          <p:nvPr/>
        </p:nvGrpSpPr>
        <p:grpSpPr>
          <a:xfrm>
            <a:off x="6919084" y="4082791"/>
            <a:ext cx="785963" cy="785742"/>
            <a:chOff x="3576522" y="1830057"/>
            <a:chExt cx="610649" cy="610478"/>
          </a:xfrm>
        </p:grpSpPr>
        <p:sp>
          <p:nvSpPr>
            <p:cNvPr id="39" name="Oval 38"/>
            <p:cNvSpPr/>
            <p:nvPr/>
          </p:nvSpPr>
          <p:spPr>
            <a:xfrm rot="16200000">
              <a:off x="3576608" y="1829971"/>
              <a:ext cx="610478" cy="610649"/>
            </a:xfrm>
            <a:prstGeom prst="ellipse">
              <a:avLst/>
            </a:prstGeom>
            <a:solidFill>
              <a:schemeClr val="accent2"/>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0" name="Freeform 66"/>
            <p:cNvSpPr>
              <a:spLocks noEditPoints="1"/>
            </p:cNvSpPr>
            <p:nvPr/>
          </p:nvSpPr>
          <p:spPr bwMode="auto">
            <a:xfrm>
              <a:off x="3749060" y="1980190"/>
              <a:ext cx="265574" cy="310210"/>
            </a:xfrm>
            <a:custGeom>
              <a:avLst/>
              <a:gdLst/>
              <a:ahLst/>
              <a:cxnLst>
                <a:cxn ang="0">
                  <a:pos x="55" y="9"/>
                </a:cxn>
                <a:cxn ang="0">
                  <a:pos x="55" y="14"/>
                </a:cxn>
                <a:cxn ang="0">
                  <a:pos x="27" y="23"/>
                </a:cxn>
                <a:cxn ang="0">
                  <a:pos x="0" y="14"/>
                </a:cxn>
                <a:cxn ang="0">
                  <a:pos x="0" y="9"/>
                </a:cxn>
                <a:cxn ang="0">
                  <a:pos x="27" y="0"/>
                </a:cxn>
                <a:cxn ang="0">
                  <a:pos x="55" y="9"/>
                </a:cxn>
                <a:cxn ang="0">
                  <a:pos x="55" y="21"/>
                </a:cxn>
                <a:cxn ang="0">
                  <a:pos x="55" y="27"/>
                </a:cxn>
                <a:cxn ang="0">
                  <a:pos x="27" y="37"/>
                </a:cxn>
                <a:cxn ang="0">
                  <a:pos x="0" y="27"/>
                </a:cxn>
                <a:cxn ang="0">
                  <a:pos x="0" y="21"/>
                </a:cxn>
                <a:cxn ang="0">
                  <a:pos x="27" y="27"/>
                </a:cxn>
                <a:cxn ang="0">
                  <a:pos x="55" y="21"/>
                </a:cxn>
                <a:cxn ang="0">
                  <a:pos x="55" y="35"/>
                </a:cxn>
                <a:cxn ang="0">
                  <a:pos x="55" y="41"/>
                </a:cxn>
                <a:cxn ang="0">
                  <a:pos x="27" y="50"/>
                </a:cxn>
                <a:cxn ang="0">
                  <a:pos x="0" y="41"/>
                </a:cxn>
                <a:cxn ang="0">
                  <a:pos x="0" y="35"/>
                </a:cxn>
                <a:cxn ang="0">
                  <a:pos x="27" y="41"/>
                </a:cxn>
                <a:cxn ang="0">
                  <a:pos x="55" y="35"/>
                </a:cxn>
                <a:cxn ang="0">
                  <a:pos x="55" y="49"/>
                </a:cxn>
                <a:cxn ang="0">
                  <a:pos x="55" y="55"/>
                </a:cxn>
                <a:cxn ang="0">
                  <a:pos x="27" y="64"/>
                </a:cxn>
                <a:cxn ang="0">
                  <a:pos x="0" y="55"/>
                </a:cxn>
                <a:cxn ang="0">
                  <a:pos x="0" y="49"/>
                </a:cxn>
                <a:cxn ang="0">
                  <a:pos x="27" y="55"/>
                </a:cxn>
                <a:cxn ang="0">
                  <a:pos x="55" y="49"/>
                </a:cxn>
              </a:cxnLst>
              <a:rect l="0" t="0" r="r" b="b"/>
              <a:pathLst>
                <a:path w="55" h="64">
                  <a:moveTo>
                    <a:pt x="55" y="9"/>
                  </a:moveTo>
                  <a:cubicBezTo>
                    <a:pt x="55" y="14"/>
                    <a:pt x="55" y="14"/>
                    <a:pt x="55" y="14"/>
                  </a:cubicBezTo>
                  <a:cubicBezTo>
                    <a:pt x="55" y="19"/>
                    <a:pt x="42" y="23"/>
                    <a:pt x="27" y="23"/>
                  </a:cubicBezTo>
                  <a:cubicBezTo>
                    <a:pt x="12" y="23"/>
                    <a:pt x="0" y="19"/>
                    <a:pt x="0" y="14"/>
                  </a:cubicBezTo>
                  <a:cubicBezTo>
                    <a:pt x="0" y="9"/>
                    <a:pt x="0" y="9"/>
                    <a:pt x="0" y="9"/>
                  </a:cubicBezTo>
                  <a:cubicBezTo>
                    <a:pt x="0" y="4"/>
                    <a:pt x="12" y="0"/>
                    <a:pt x="27" y="0"/>
                  </a:cubicBezTo>
                  <a:cubicBezTo>
                    <a:pt x="42" y="0"/>
                    <a:pt x="55" y="4"/>
                    <a:pt x="55" y="9"/>
                  </a:cubicBezTo>
                  <a:close/>
                  <a:moveTo>
                    <a:pt x="55" y="21"/>
                  </a:moveTo>
                  <a:cubicBezTo>
                    <a:pt x="55" y="27"/>
                    <a:pt x="55" y="27"/>
                    <a:pt x="55" y="27"/>
                  </a:cubicBezTo>
                  <a:cubicBezTo>
                    <a:pt x="55" y="32"/>
                    <a:pt x="42" y="37"/>
                    <a:pt x="27" y="37"/>
                  </a:cubicBezTo>
                  <a:cubicBezTo>
                    <a:pt x="12" y="37"/>
                    <a:pt x="0" y="32"/>
                    <a:pt x="0" y="27"/>
                  </a:cubicBezTo>
                  <a:cubicBezTo>
                    <a:pt x="0" y="21"/>
                    <a:pt x="0" y="21"/>
                    <a:pt x="0" y="21"/>
                  </a:cubicBezTo>
                  <a:cubicBezTo>
                    <a:pt x="6" y="25"/>
                    <a:pt x="16" y="27"/>
                    <a:pt x="27" y="27"/>
                  </a:cubicBezTo>
                  <a:cubicBezTo>
                    <a:pt x="38" y="27"/>
                    <a:pt x="49" y="25"/>
                    <a:pt x="55" y="21"/>
                  </a:cubicBezTo>
                  <a:close/>
                  <a:moveTo>
                    <a:pt x="55" y="35"/>
                  </a:moveTo>
                  <a:cubicBezTo>
                    <a:pt x="55" y="41"/>
                    <a:pt x="55" y="41"/>
                    <a:pt x="55" y="41"/>
                  </a:cubicBezTo>
                  <a:cubicBezTo>
                    <a:pt x="55" y="46"/>
                    <a:pt x="42" y="50"/>
                    <a:pt x="27" y="50"/>
                  </a:cubicBezTo>
                  <a:cubicBezTo>
                    <a:pt x="12" y="50"/>
                    <a:pt x="0" y="46"/>
                    <a:pt x="0" y="41"/>
                  </a:cubicBezTo>
                  <a:cubicBezTo>
                    <a:pt x="0" y="35"/>
                    <a:pt x="0" y="35"/>
                    <a:pt x="0" y="35"/>
                  </a:cubicBezTo>
                  <a:cubicBezTo>
                    <a:pt x="6" y="39"/>
                    <a:pt x="16" y="41"/>
                    <a:pt x="27" y="41"/>
                  </a:cubicBezTo>
                  <a:cubicBezTo>
                    <a:pt x="38" y="41"/>
                    <a:pt x="49" y="39"/>
                    <a:pt x="55" y="35"/>
                  </a:cubicBezTo>
                  <a:close/>
                  <a:moveTo>
                    <a:pt x="55" y="49"/>
                  </a:moveTo>
                  <a:cubicBezTo>
                    <a:pt x="55" y="55"/>
                    <a:pt x="55" y="55"/>
                    <a:pt x="55" y="55"/>
                  </a:cubicBezTo>
                  <a:cubicBezTo>
                    <a:pt x="55" y="60"/>
                    <a:pt x="42" y="64"/>
                    <a:pt x="27" y="64"/>
                  </a:cubicBezTo>
                  <a:cubicBezTo>
                    <a:pt x="12" y="64"/>
                    <a:pt x="0" y="60"/>
                    <a:pt x="0" y="55"/>
                  </a:cubicBezTo>
                  <a:cubicBezTo>
                    <a:pt x="0" y="49"/>
                    <a:pt x="0" y="49"/>
                    <a:pt x="0" y="49"/>
                  </a:cubicBezTo>
                  <a:cubicBezTo>
                    <a:pt x="6" y="53"/>
                    <a:pt x="16" y="55"/>
                    <a:pt x="27" y="55"/>
                  </a:cubicBezTo>
                  <a:cubicBezTo>
                    <a:pt x="38" y="55"/>
                    <a:pt x="49" y="53"/>
                    <a:pt x="55" y="49"/>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41" name="Oval 40"/>
          <p:cNvSpPr/>
          <p:nvPr/>
        </p:nvSpPr>
        <p:spPr>
          <a:xfrm>
            <a:off x="5840916" y="1949024"/>
            <a:ext cx="1176918" cy="1176918"/>
          </a:xfrm>
          <a:prstGeom prst="ellipse">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42" name="Group 41"/>
          <p:cNvGrpSpPr/>
          <p:nvPr/>
        </p:nvGrpSpPr>
        <p:grpSpPr>
          <a:xfrm>
            <a:off x="6036394" y="2144613"/>
            <a:ext cx="785963" cy="785742"/>
            <a:chOff x="4975746" y="1830057"/>
            <a:chExt cx="610649" cy="610478"/>
          </a:xfrm>
        </p:grpSpPr>
        <p:sp>
          <p:nvSpPr>
            <p:cNvPr id="43" name="Oval 42"/>
            <p:cNvSpPr/>
            <p:nvPr/>
          </p:nvSpPr>
          <p:spPr>
            <a:xfrm rot="16200000">
              <a:off x="4975832" y="1829971"/>
              <a:ext cx="610478" cy="610649"/>
            </a:xfrm>
            <a:prstGeom prst="ellipse">
              <a:avLst/>
            </a:prstGeom>
            <a:solidFill>
              <a:schemeClr val="accent3"/>
            </a:solidFill>
          </p:spPr>
          <p:style>
            <a:lnRef idx="2">
              <a:schemeClr val="lt1">
                <a:hueOff val="0"/>
                <a:satOff val="0"/>
                <a:lumOff val="0"/>
                <a:alphaOff val="0"/>
              </a:schemeClr>
            </a:lnRef>
            <a:fillRef idx="1">
              <a:schemeClr val="accent1">
                <a:tint val="50000"/>
                <a:hueOff val="0"/>
                <a:satOff val="0"/>
                <a:lumOff val="0"/>
                <a:alphaOff val="0"/>
              </a:schemeClr>
            </a:fillRef>
            <a:effectRef idx="0">
              <a:schemeClr val="accent1">
                <a:tint val="50000"/>
                <a:hueOff val="0"/>
                <a:satOff val="0"/>
                <a:lumOff val="0"/>
                <a:alphaOff val="0"/>
              </a:schemeClr>
            </a:effectRef>
            <a:fontRef idx="minor">
              <a:schemeClr val="lt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4" name="Freeform 21"/>
            <p:cNvSpPr>
              <a:spLocks noEditPoints="1"/>
            </p:cNvSpPr>
            <p:nvPr/>
          </p:nvSpPr>
          <p:spPr bwMode="auto">
            <a:xfrm>
              <a:off x="5055861" y="1982244"/>
              <a:ext cx="450420" cy="306102"/>
            </a:xfrm>
            <a:custGeom>
              <a:avLst/>
              <a:gdLst/>
              <a:ahLst/>
              <a:cxnLst>
                <a:cxn ang="0">
                  <a:pos x="389" y="347"/>
                </a:cxn>
                <a:cxn ang="0">
                  <a:pos x="389" y="371"/>
                </a:cxn>
                <a:cxn ang="0">
                  <a:pos x="619" y="283"/>
                </a:cxn>
                <a:cxn ang="0">
                  <a:pos x="611" y="420"/>
                </a:cxn>
                <a:cxn ang="0">
                  <a:pos x="73" y="411"/>
                </a:cxn>
                <a:cxn ang="0">
                  <a:pos x="67" y="359"/>
                </a:cxn>
                <a:cxn ang="0">
                  <a:pos x="30" y="362"/>
                </a:cxn>
                <a:cxn ang="0">
                  <a:pos x="8" y="370"/>
                </a:cxn>
                <a:cxn ang="0">
                  <a:pos x="0" y="84"/>
                </a:cxn>
                <a:cxn ang="0">
                  <a:pos x="7" y="8"/>
                </a:cxn>
                <a:cxn ang="0">
                  <a:pos x="23" y="8"/>
                </a:cxn>
                <a:cxn ang="0">
                  <a:pos x="30" y="84"/>
                </a:cxn>
                <a:cxn ang="0">
                  <a:pos x="67" y="334"/>
                </a:cxn>
                <a:cxn ang="0">
                  <a:pos x="73" y="283"/>
                </a:cxn>
                <a:cxn ang="0">
                  <a:pos x="169" y="275"/>
                </a:cxn>
                <a:cxn ang="0">
                  <a:pos x="185" y="321"/>
                </a:cxn>
                <a:cxn ang="0">
                  <a:pos x="214" y="275"/>
                </a:cxn>
                <a:cxn ang="0">
                  <a:pos x="231" y="321"/>
                </a:cxn>
                <a:cxn ang="0">
                  <a:pos x="262" y="275"/>
                </a:cxn>
                <a:cxn ang="0">
                  <a:pos x="278" y="321"/>
                </a:cxn>
                <a:cxn ang="0">
                  <a:pos x="611" y="275"/>
                </a:cxn>
                <a:cxn ang="0">
                  <a:pos x="435" y="321"/>
                </a:cxn>
                <a:cxn ang="0">
                  <a:pos x="545" y="301"/>
                </a:cxn>
                <a:cxn ang="0">
                  <a:pos x="435" y="321"/>
                </a:cxn>
                <a:cxn ang="0">
                  <a:pos x="150" y="340"/>
                </a:cxn>
                <a:cxn ang="0">
                  <a:pos x="548" y="377"/>
                </a:cxn>
                <a:cxn ang="0">
                  <a:pos x="447" y="371"/>
                </a:cxn>
                <a:cxn ang="0">
                  <a:pos x="447" y="347"/>
                </a:cxn>
                <a:cxn ang="0">
                  <a:pos x="447" y="371"/>
                </a:cxn>
                <a:cxn ang="0">
                  <a:pos x="520" y="359"/>
                </a:cxn>
                <a:cxn ang="0">
                  <a:pos x="496" y="359"/>
                </a:cxn>
                <a:cxn ang="0">
                  <a:pos x="508" y="371"/>
                </a:cxn>
              </a:cxnLst>
              <a:rect l="0" t="0" r="r" b="b"/>
              <a:pathLst>
                <a:path w="619" h="420">
                  <a:moveTo>
                    <a:pt x="377" y="359"/>
                  </a:moveTo>
                  <a:cubicBezTo>
                    <a:pt x="377" y="353"/>
                    <a:pt x="382" y="347"/>
                    <a:pt x="389" y="347"/>
                  </a:cubicBezTo>
                  <a:cubicBezTo>
                    <a:pt x="395" y="347"/>
                    <a:pt x="400" y="353"/>
                    <a:pt x="400" y="359"/>
                  </a:cubicBezTo>
                  <a:cubicBezTo>
                    <a:pt x="400" y="365"/>
                    <a:pt x="395" y="371"/>
                    <a:pt x="389" y="371"/>
                  </a:cubicBezTo>
                  <a:cubicBezTo>
                    <a:pt x="382" y="371"/>
                    <a:pt x="377" y="365"/>
                    <a:pt x="377" y="359"/>
                  </a:cubicBezTo>
                  <a:close/>
                  <a:moveTo>
                    <a:pt x="619" y="283"/>
                  </a:moveTo>
                  <a:cubicBezTo>
                    <a:pt x="619" y="411"/>
                    <a:pt x="619" y="411"/>
                    <a:pt x="619" y="411"/>
                  </a:cubicBezTo>
                  <a:cubicBezTo>
                    <a:pt x="619" y="416"/>
                    <a:pt x="615" y="420"/>
                    <a:pt x="611" y="420"/>
                  </a:cubicBezTo>
                  <a:cubicBezTo>
                    <a:pt x="81" y="420"/>
                    <a:pt x="81" y="420"/>
                    <a:pt x="81" y="420"/>
                  </a:cubicBezTo>
                  <a:cubicBezTo>
                    <a:pt x="77" y="420"/>
                    <a:pt x="73" y="416"/>
                    <a:pt x="73" y="411"/>
                  </a:cubicBezTo>
                  <a:cubicBezTo>
                    <a:pt x="73" y="357"/>
                    <a:pt x="73" y="357"/>
                    <a:pt x="73" y="357"/>
                  </a:cubicBezTo>
                  <a:cubicBezTo>
                    <a:pt x="71" y="358"/>
                    <a:pt x="69" y="359"/>
                    <a:pt x="67" y="359"/>
                  </a:cubicBezTo>
                  <a:cubicBezTo>
                    <a:pt x="30" y="359"/>
                    <a:pt x="30" y="359"/>
                    <a:pt x="30" y="359"/>
                  </a:cubicBezTo>
                  <a:cubicBezTo>
                    <a:pt x="30" y="362"/>
                    <a:pt x="30" y="362"/>
                    <a:pt x="30" y="362"/>
                  </a:cubicBezTo>
                  <a:cubicBezTo>
                    <a:pt x="30" y="367"/>
                    <a:pt x="26" y="370"/>
                    <a:pt x="22" y="370"/>
                  </a:cubicBezTo>
                  <a:cubicBezTo>
                    <a:pt x="8" y="370"/>
                    <a:pt x="8" y="370"/>
                    <a:pt x="8" y="370"/>
                  </a:cubicBezTo>
                  <a:cubicBezTo>
                    <a:pt x="4" y="370"/>
                    <a:pt x="0" y="367"/>
                    <a:pt x="0" y="362"/>
                  </a:cubicBezTo>
                  <a:cubicBezTo>
                    <a:pt x="0" y="84"/>
                    <a:pt x="0" y="84"/>
                    <a:pt x="0" y="84"/>
                  </a:cubicBezTo>
                  <a:cubicBezTo>
                    <a:pt x="0" y="80"/>
                    <a:pt x="3" y="77"/>
                    <a:pt x="7" y="76"/>
                  </a:cubicBezTo>
                  <a:cubicBezTo>
                    <a:pt x="7" y="8"/>
                    <a:pt x="7" y="8"/>
                    <a:pt x="7" y="8"/>
                  </a:cubicBezTo>
                  <a:cubicBezTo>
                    <a:pt x="7" y="4"/>
                    <a:pt x="10" y="0"/>
                    <a:pt x="15" y="0"/>
                  </a:cubicBezTo>
                  <a:cubicBezTo>
                    <a:pt x="19" y="0"/>
                    <a:pt x="23" y="4"/>
                    <a:pt x="23" y="8"/>
                  </a:cubicBezTo>
                  <a:cubicBezTo>
                    <a:pt x="23" y="76"/>
                    <a:pt x="23" y="76"/>
                    <a:pt x="23" y="76"/>
                  </a:cubicBezTo>
                  <a:cubicBezTo>
                    <a:pt x="27" y="77"/>
                    <a:pt x="30" y="80"/>
                    <a:pt x="30" y="84"/>
                  </a:cubicBezTo>
                  <a:cubicBezTo>
                    <a:pt x="30" y="334"/>
                    <a:pt x="30" y="334"/>
                    <a:pt x="30" y="334"/>
                  </a:cubicBezTo>
                  <a:cubicBezTo>
                    <a:pt x="67" y="334"/>
                    <a:pt x="67" y="334"/>
                    <a:pt x="67" y="334"/>
                  </a:cubicBezTo>
                  <a:cubicBezTo>
                    <a:pt x="69" y="334"/>
                    <a:pt x="71" y="335"/>
                    <a:pt x="73" y="336"/>
                  </a:cubicBezTo>
                  <a:cubicBezTo>
                    <a:pt x="73" y="283"/>
                    <a:pt x="73" y="283"/>
                    <a:pt x="73" y="283"/>
                  </a:cubicBezTo>
                  <a:cubicBezTo>
                    <a:pt x="73" y="279"/>
                    <a:pt x="77" y="275"/>
                    <a:pt x="81" y="275"/>
                  </a:cubicBezTo>
                  <a:cubicBezTo>
                    <a:pt x="169" y="275"/>
                    <a:pt x="169" y="275"/>
                    <a:pt x="169" y="275"/>
                  </a:cubicBezTo>
                  <a:cubicBezTo>
                    <a:pt x="169" y="321"/>
                    <a:pt x="169" y="321"/>
                    <a:pt x="169" y="321"/>
                  </a:cubicBezTo>
                  <a:cubicBezTo>
                    <a:pt x="185" y="321"/>
                    <a:pt x="185" y="321"/>
                    <a:pt x="185" y="321"/>
                  </a:cubicBezTo>
                  <a:cubicBezTo>
                    <a:pt x="185" y="275"/>
                    <a:pt x="185" y="275"/>
                    <a:pt x="185" y="275"/>
                  </a:cubicBezTo>
                  <a:cubicBezTo>
                    <a:pt x="214" y="275"/>
                    <a:pt x="214" y="275"/>
                    <a:pt x="214" y="275"/>
                  </a:cubicBezTo>
                  <a:cubicBezTo>
                    <a:pt x="214" y="321"/>
                    <a:pt x="214" y="321"/>
                    <a:pt x="214" y="321"/>
                  </a:cubicBezTo>
                  <a:cubicBezTo>
                    <a:pt x="231" y="321"/>
                    <a:pt x="231" y="321"/>
                    <a:pt x="231" y="321"/>
                  </a:cubicBezTo>
                  <a:cubicBezTo>
                    <a:pt x="231" y="275"/>
                    <a:pt x="231" y="275"/>
                    <a:pt x="231" y="275"/>
                  </a:cubicBezTo>
                  <a:cubicBezTo>
                    <a:pt x="262" y="275"/>
                    <a:pt x="262" y="275"/>
                    <a:pt x="262" y="275"/>
                  </a:cubicBezTo>
                  <a:cubicBezTo>
                    <a:pt x="262" y="321"/>
                    <a:pt x="262" y="321"/>
                    <a:pt x="262" y="321"/>
                  </a:cubicBezTo>
                  <a:cubicBezTo>
                    <a:pt x="278" y="321"/>
                    <a:pt x="278" y="321"/>
                    <a:pt x="278" y="321"/>
                  </a:cubicBezTo>
                  <a:cubicBezTo>
                    <a:pt x="278" y="275"/>
                    <a:pt x="278" y="275"/>
                    <a:pt x="278" y="275"/>
                  </a:cubicBezTo>
                  <a:cubicBezTo>
                    <a:pt x="611" y="275"/>
                    <a:pt x="611" y="275"/>
                    <a:pt x="611" y="275"/>
                  </a:cubicBezTo>
                  <a:cubicBezTo>
                    <a:pt x="615" y="275"/>
                    <a:pt x="619" y="279"/>
                    <a:pt x="619" y="283"/>
                  </a:cubicBezTo>
                  <a:close/>
                  <a:moveTo>
                    <a:pt x="435" y="321"/>
                  </a:moveTo>
                  <a:cubicBezTo>
                    <a:pt x="545" y="321"/>
                    <a:pt x="545" y="321"/>
                    <a:pt x="545" y="321"/>
                  </a:cubicBezTo>
                  <a:cubicBezTo>
                    <a:pt x="545" y="301"/>
                    <a:pt x="545" y="301"/>
                    <a:pt x="545" y="301"/>
                  </a:cubicBezTo>
                  <a:cubicBezTo>
                    <a:pt x="435" y="301"/>
                    <a:pt x="435" y="301"/>
                    <a:pt x="435" y="301"/>
                  </a:cubicBezTo>
                  <a:lnTo>
                    <a:pt x="435" y="321"/>
                  </a:lnTo>
                  <a:close/>
                  <a:moveTo>
                    <a:pt x="548" y="340"/>
                  </a:moveTo>
                  <a:cubicBezTo>
                    <a:pt x="150" y="340"/>
                    <a:pt x="150" y="340"/>
                    <a:pt x="150" y="340"/>
                  </a:cubicBezTo>
                  <a:cubicBezTo>
                    <a:pt x="150" y="377"/>
                    <a:pt x="150" y="377"/>
                    <a:pt x="150" y="377"/>
                  </a:cubicBezTo>
                  <a:cubicBezTo>
                    <a:pt x="548" y="377"/>
                    <a:pt x="548" y="377"/>
                    <a:pt x="548" y="377"/>
                  </a:cubicBezTo>
                  <a:lnTo>
                    <a:pt x="548" y="340"/>
                  </a:lnTo>
                  <a:close/>
                  <a:moveTo>
                    <a:pt x="447" y="371"/>
                  </a:moveTo>
                  <a:cubicBezTo>
                    <a:pt x="453" y="371"/>
                    <a:pt x="458" y="365"/>
                    <a:pt x="458" y="359"/>
                  </a:cubicBezTo>
                  <a:cubicBezTo>
                    <a:pt x="458" y="353"/>
                    <a:pt x="453" y="347"/>
                    <a:pt x="447" y="347"/>
                  </a:cubicBezTo>
                  <a:cubicBezTo>
                    <a:pt x="440" y="347"/>
                    <a:pt x="435" y="353"/>
                    <a:pt x="435" y="359"/>
                  </a:cubicBezTo>
                  <a:cubicBezTo>
                    <a:pt x="435" y="365"/>
                    <a:pt x="440" y="371"/>
                    <a:pt x="447" y="371"/>
                  </a:cubicBezTo>
                  <a:close/>
                  <a:moveTo>
                    <a:pt x="508" y="371"/>
                  </a:moveTo>
                  <a:cubicBezTo>
                    <a:pt x="515" y="371"/>
                    <a:pt x="520" y="365"/>
                    <a:pt x="520" y="359"/>
                  </a:cubicBezTo>
                  <a:cubicBezTo>
                    <a:pt x="520" y="353"/>
                    <a:pt x="515" y="347"/>
                    <a:pt x="508" y="347"/>
                  </a:cubicBezTo>
                  <a:cubicBezTo>
                    <a:pt x="502" y="347"/>
                    <a:pt x="496" y="353"/>
                    <a:pt x="496" y="359"/>
                  </a:cubicBezTo>
                  <a:cubicBezTo>
                    <a:pt x="496" y="365"/>
                    <a:pt x="502" y="371"/>
                    <a:pt x="508" y="371"/>
                  </a:cubicBezTo>
                  <a:close/>
                  <a:moveTo>
                    <a:pt x="508" y="371"/>
                  </a:moveTo>
                  <a:cubicBezTo>
                    <a:pt x="508" y="371"/>
                    <a:pt x="508" y="371"/>
                    <a:pt x="508" y="371"/>
                  </a:cubicBez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7" name="矩形 26"/>
          <p:cNvSpPr/>
          <p:nvPr/>
        </p:nvSpPr>
        <p:spPr>
          <a:xfrm>
            <a:off x="1061" y="397"/>
            <a:ext cx="12856633" cy="10285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矩形 27"/>
          <p:cNvSpPr/>
          <p:nvPr/>
        </p:nvSpPr>
        <p:spPr>
          <a:xfrm>
            <a:off x="1059" y="397"/>
            <a:ext cx="516916" cy="10285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8"/>
          <p:cNvSpPr txBox="1"/>
          <p:nvPr/>
        </p:nvSpPr>
        <p:spPr>
          <a:xfrm>
            <a:off x="857862" y="280083"/>
            <a:ext cx="2092296" cy="369012"/>
          </a:xfrm>
          <a:prstGeom prst="rect">
            <a:avLst/>
          </a:prstGeom>
          <a:noFill/>
        </p:spPr>
        <p:txBody>
          <a:bodyPr wrap="square" lIns="0" tIns="0" rIns="0" bIns="0" rtlCol="0" anchor="ctr">
            <a:spAutoFit/>
          </a:bodyPr>
          <a:lstStyle/>
          <a:p>
            <a:r>
              <a:rPr lang="zh-CN" altLang="en-US" sz="2398" dirty="0">
                <a:solidFill>
                  <a:schemeClr val="bg1"/>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TextBox 8"/>
          <p:cNvSpPr txBox="1"/>
          <p:nvPr/>
        </p:nvSpPr>
        <p:spPr>
          <a:xfrm>
            <a:off x="857862" y="693077"/>
            <a:ext cx="3138790" cy="215123"/>
          </a:xfrm>
          <a:prstGeom prst="rect">
            <a:avLst/>
          </a:prstGeom>
          <a:noFill/>
        </p:spPr>
        <p:txBody>
          <a:bodyPr wrap="square" lIns="0" tIns="0" rIns="0" bIns="0" rtlCol="0" anchor="ctr">
            <a:spAutoFit/>
          </a:bodyPr>
          <a:lstStyle/>
          <a:p>
            <a:r>
              <a:rPr lang="en-US" altLang="zh-CN" sz="1398" dirty="0">
                <a:solidFill>
                  <a:schemeClr val="bg1"/>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矩形 46"/>
          <p:cNvSpPr/>
          <p:nvPr/>
        </p:nvSpPr>
        <p:spPr>
          <a:xfrm>
            <a:off x="1061" y="7097981"/>
            <a:ext cx="12856633" cy="4571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452002925"/>
      </p:ext>
    </p:extLst>
  </p:cSld>
  <p:clrMapOvr>
    <a:masterClrMapping/>
  </p:clrMapOvr>
  <p:transition spd="slow" advTm="2000">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41"/>
                                        </p:tgtEl>
                                        <p:attrNameLst>
                                          <p:attrName>style.visibility</p:attrName>
                                        </p:attrNameLst>
                                      </p:cBhvr>
                                      <p:to>
                                        <p:strVal val="visible"/>
                                      </p:to>
                                    </p:set>
                                    <p:anim calcmode="lin" valueType="num">
                                      <p:cBhvr>
                                        <p:cTn id="7" dur="500" fill="hold"/>
                                        <p:tgtEl>
                                          <p:spTgt spid="41"/>
                                        </p:tgtEl>
                                        <p:attrNameLst>
                                          <p:attrName>ppt_w</p:attrName>
                                        </p:attrNameLst>
                                      </p:cBhvr>
                                      <p:tavLst>
                                        <p:tav tm="0">
                                          <p:val>
                                            <p:fltVal val="0"/>
                                          </p:val>
                                        </p:tav>
                                        <p:tav tm="100000">
                                          <p:val>
                                            <p:strVal val="#ppt_w"/>
                                          </p:val>
                                        </p:tav>
                                      </p:tavLst>
                                    </p:anim>
                                    <p:anim calcmode="lin" valueType="num">
                                      <p:cBhvr>
                                        <p:cTn id="8" dur="500" fill="hold"/>
                                        <p:tgtEl>
                                          <p:spTgt spid="41"/>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nodeType="afterEffect">
                                  <p:stCondLst>
                                    <p:cond delay="0"/>
                                  </p:stCondLst>
                                  <p:childTnLst>
                                    <p:set>
                                      <p:cBhvr>
                                        <p:cTn id="11" dur="1" fill="hold">
                                          <p:stCondLst>
                                            <p:cond delay="0"/>
                                          </p:stCondLst>
                                        </p:cTn>
                                        <p:tgtEl>
                                          <p:spTgt spid="42"/>
                                        </p:tgtEl>
                                        <p:attrNameLst>
                                          <p:attrName>style.visibility</p:attrName>
                                        </p:attrNameLst>
                                      </p:cBhvr>
                                      <p:to>
                                        <p:strVal val="visible"/>
                                      </p:to>
                                    </p:set>
                                    <p:anim calcmode="lin" valueType="num">
                                      <p:cBhvr>
                                        <p:cTn id="12" dur="500" fill="hold"/>
                                        <p:tgtEl>
                                          <p:spTgt spid="42"/>
                                        </p:tgtEl>
                                        <p:attrNameLst>
                                          <p:attrName>ppt_w</p:attrName>
                                        </p:attrNameLst>
                                      </p:cBhvr>
                                      <p:tavLst>
                                        <p:tav tm="0">
                                          <p:val>
                                            <p:fltVal val="0"/>
                                          </p:val>
                                        </p:tav>
                                        <p:tav tm="100000">
                                          <p:val>
                                            <p:strVal val="#ppt_w"/>
                                          </p:val>
                                        </p:tav>
                                      </p:tavLst>
                                    </p:anim>
                                    <p:anim calcmode="lin" valueType="num">
                                      <p:cBhvr>
                                        <p:cTn id="13" dur="500" fill="hold"/>
                                        <p:tgtEl>
                                          <p:spTgt spid="42"/>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nodeType="afterEffect">
                                  <p:stCondLst>
                                    <p:cond delay="0"/>
                                  </p:stCondLst>
                                  <p:childTnLst>
                                    <p:set>
                                      <p:cBhvr>
                                        <p:cTn id="16" dur="1" fill="hold">
                                          <p:stCondLst>
                                            <p:cond delay="0"/>
                                          </p:stCondLst>
                                        </p:cTn>
                                        <p:tgtEl>
                                          <p:spTgt spid="29"/>
                                        </p:tgtEl>
                                        <p:attrNameLst>
                                          <p:attrName>style.visibility</p:attrName>
                                        </p:attrNameLst>
                                      </p:cBhvr>
                                      <p:to>
                                        <p:strVal val="visible"/>
                                      </p:to>
                                    </p:set>
                                    <p:anim calcmode="lin" valueType="num">
                                      <p:cBhvr>
                                        <p:cTn id="17" dur="500" fill="hold"/>
                                        <p:tgtEl>
                                          <p:spTgt spid="29"/>
                                        </p:tgtEl>
                                        <p:attrNameLst>
                                          <p:attrName>ppt_w</p:attrName>
                                        </p:attrNameLst>
                                      </p:cBhvr>
                                      <p:tavLst>
                                        <p:tav tm="0">
                                          <p:val>
                                            <p:fltVal val="0"/>
                                          </p:val>
                                        </p:tav>
                                        <p:tav tm="100000">
                                          <p:val>
                                            <p:strVal val="#ppt_w"/>
                                          </p:val>
                                        </p:tav>
                                      </p:tavLst>
                                    </p:anim>
                                    <p:anim calcmode="lin" valueType="num">
                                      <p:cBhvr>
                                        <p:cTn id="18" dur="500" fill="hold"/>
                                        <p:tgtEl>
                                          <p:spTgt spid="29"/>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left)">
                                      <p:cBhvr>
                                        <p:cTn id="22" dur="500"/>
                                        <p:tgtEl>
                                          <p:spTgt spid="6"/>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32"/>
                                        </p:tgtEl>
                                        <p:attrNameLst>
                                          <p:attrName>style.visibility</p:attrName>
                                        </p:attrNameLst>
                                      </p:cBhvr>
                                      <p:to>
                                        <p:strVal val="visible"/>
                                      </p:to>
                                    </p:set>
                                    <p:animEffect transition="in" filter="wipe(left)">
                                      <p:cBhvr>
                                        <p:cTn id="26" dur="500"/>
                                        <p:tgtEl>
                                          <p:spTgt spid="32"/>
                                        </p:tgtEl>
                                      </p:cBhvr>
                                    </p:animEffect>
                                  </p:childTnLst>
                                </p:cTn>
                              </p:par>
                            </p:childTnLst>
                          </p:cTn>
                        </p:par>
                        <p:par>
                          <p:cTn id="27" fill="hold">
                            <p:stCondLst>
                              <p:cond delay="2500"/>
                            </p:stCondLst>
                            <p:childTnLst>
                              <p:par>
                                <p:cTn id="28" presetID="22" presetClass="entr" presetSubtype="8" fill="hold" grpId="0" nodeType="after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wipe(left)">
                                      <p:cBhvr>
                                        <p:cTn id="30" dur="500"/>
                                        <p:tgtEl>
                                          <p:spTgt spid="5"/>
                                        </p:tgtEl>
                                      </p:cBhvr>
                                    </p:animEffect>
                                  </p:childTnLst>
                                </p:cTn>
                              </p:par>
                            </p:childTnLst>
                          </p:cTn>
                        </p:par>
                        <p:par>
                          <p:cTn id="31" fill="hold">
                            <p:stCondLst>
                              <p:cond delay="3000"/>
                            </p:stCondLst>
                            <p:childTnLst>
                              <p:par>
                                <p:cTn id="32" presetID="22" presetClass="entr" presetSubtype="8" fill="hold" grpId="0" nodeType="afterEffect">
                                  <p:stCondLst>
                                    <p:cond delay="0"/>
                                  </p:stCondLst>
                                  <p:childTnLst>
                                    <p:set>
                                      <p:cBhvr>
                                        <p:cTn id="33" dur="1" fill="hold">
                                          <p:stCondLst>
                                            <p:cond delay="0"/>
                                          </p:stCondLst>
                                        </p:cTn>
                                        <p:tgtEl>
                                          <p:spTgt spid="31"/>
                                        </p:tgtEl>
                                        <p:attrNameLst>
                                          <p:attrName>style.visibility</p:attrName>
                                        </p:attrNameLst>
                                      </p:cBhvr>
                                      <p:to>
                                        <p:strVal val="visible"/>
                                      </p:to>
                                    </p:set>
                                    <p:animEffect transition="in" filter="wipe(left)">
                                      <p:cBhvr>
                                        <p:cTn id="34" dur="500"/>
                                        <p:tgtEl>
                                          <p:spTgt spid="31"/>
                                        </p:tgtEl>
                                      </p:cBhvr>
                                    </p:animEffect>
                                  </p:childTnLst>
                                </p:cTn>
                              </p:par>
                            </p:childTnLst>
                          </p:cTn>
                        </p:par>
                        <p:par>
                          <p:cTn id="35" fill="hold">
                            <p:stCondLst>
                              <p:cond delay="3500"/>
                            </p:stCondLst>
                            <p:childTnLst>
                              <p:par>
                                <p:cTn id="36" presetID="22" presetClass="entr" presetSubtype="1" fill="hold" nodeType="afterEffect">
                                  <p:stCondLst>
                                    <p:cond delay="0"/>
                                  </p:stCondLst>
                                  <p:childTnLst>
                                    <p:set>
                                      <p:cBhvr>
                                        <p:cTn id="37" dur="1" fill="hold">
                                          <p:stCondLst>
                                            <p:cond delay="0"/>
                                          </p:stCondLst>
                                        </p:cTn>
                                        <p:tgtEl>
                                          <p:spTgt spid="21"/>
                                        </p:tgtEl>
                                        <p:attrNameLst>
                                          <p:attrName>style.visibility</p:attrName>
                                        </p:attrNameLst>
                                      </p:cBhvr>
                                      <p:to>
                                        <p:strVal val="visible"/>
                                      </p:to>
                                    </p:set>
                                    <p:animEffect transition="in" filter="wipe(up)">
                                      <p:cBhvr>
                                        <p:cTn id="38" dur="500"/>
                                        <p:tgtEl>
                                          <p:spTgt spid="21"/>
                                        </p:tgtEl>
                                      </p:cBhvr>
                                    </p:animEffect>
                                  </p:childTnLst>
                                </p:cTn>
                              </p:par>
                            </p:childTnLst>
                          </p:cTn>
                        </p:par>
                        <p:par>
                          <p:cTn id="39" fill="hold">
                            <p:stCondLst>
                              <p:cond delay="4000"/>
                            </p:stCondLst>
                            <p:childTnLst>
                              <p:par>
                                <p:cTn id="40" presetID="22" presetClass="entr" presetSubtype="8" fill="hold" nodeType="after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wipe(left)">
                                      <p:cBhvr>
                                        <p:cTn id="42" dur="500"/>
                                        <p:tgtEl>
                                          <p:spTgt spid="17"/>
                                        </p:tgtEl>
                                      </p:cBhvr>
                                    </p:animEffect>
                                  </p:childTnLst>
                                </p:cTn>
                              </p:par>
                            </p:childTnLst>
                          </p:cTn>
                        </p:par>
                        <p:par>
                          <p:cTn id="43" fill="hold">
                            <p:stCondLst>
                              <p:cond delay="4500"/>
                            </p:stCondLst>
                            <p:childTnLst>
                              <p:par>
                                <p:cTn id="44" presetID="23" presetClass="entr" presetSubtype="16" fill="hold" grpId="0" nodeType="afterEffect">
                                  <p:stCondLst>
                                    <p:cond delay="0"/>
                                  </p:stCondLst>
                                  <p:childTnLst>
                                    <p:set>
                                      <p:cBhvr>
                                        <p:cTn id="45" dur="1" fill="hold">
                                          <p:stCondLst>
                                            <p:cond delay="0"/>
                                          </p:stCondLst>
                                        </p:cTn>
                                        <p:tgtEl>
                                          <p:spTgt spid="11"/>
                                        </p:tgtEl>
                                        <p:attrNameLst>
                                          <p:attrName>style.visibility</p:attrName>
                                        </p:attrNameLst>
                                      </p:cBhvr>
                                      <p:to>
                                        <p:strVal val="visible"/>
                                      </p:to>
                                    </p:set>
                                    <p:anim calcmode="lin" valueType="num">
                                      <p:cBhvr>
                                        <p:cTn id="46" dur="500" fill="hold"/>
                                        <p:tgtEl>
                                          <p:spTgt spid="11"/>
                                        </p:tgtEl>
                                        <p:attrNameLst>
                                          <p:attrName>ppt_w</p:attrName>
                                        </p:attrNameLst>
                                      </p:cBhvr>
                                      <p:tavLst>
                                        <p:tav tm="0">
                                          <p:val>
                                            <p:fltVal val="0"/>
                                          </p:val>
                                        </p:tav>
                                        <p:tav tm="100000">
                                          <p:val>
                                            <p:strVal val="#ppt_w"/>
                                          </p:val>
                                        </p:tav>
                                      </p:tavLst>
                                    </p:anim>
                                    <p:anim calcmode="lin" valueType="num">
                                      <p:cBhvr>
                                        <p:cTn id="47" dur="500" fill="hold"/>
                                        <p:tgtEl>
                                          <p:spTgt spid="11"/>
                                        </p:tgtEl>
                                        <p:attrNameLst>
                                          <p:attrName>ppt_h</p:attrName>
                                        </p:attrNameLst>
                                      </p:cBhvr>
                                      <p:tavLst>
                                        <p:tav tm="0">
                                          <p:val>
                                            <p:fltVal val="0"/>
                                          </p:val>
                                        </p:tav>
                                        <p:tav tm="100000">
                                          <p:val>
                                            <p:strVal val="#ppt_h"/>
                                          </p:val>
                                        </p:tav>
                                      </p:tavLst>
                                    </p:anim>
                                  </p:childTnLst>
                                </p:cTn>
                              </p:par>
                            </p:childTnLst>
                          </p:cTn>
                        </p:par>
                        <p:par>
                          <p:cTn id="48" fill="hold">
                            <p:stCondLst>
                              <p:cond delay="5000"/>
                            </p:stCondLst>
                            <p:childTnLst>
                              <p:par>
                                <p:cTn id="49" presetID="23" presetClass="entr" presetSubtype="16" fill="hold" nodeType="afterEffect">
                                  <p:stCondLst>
                                    <p:cond delay="0"/>
                                  </p:stCondLst>
                                  <p:childTnLst>
                                    <p:set>
                                      <p:cBhvr>
                                        <p:cTn id="50" dur="1" fill="hold">
                                          <p:stCondLst>
                                            <p:cond delay="0"/>
                                          </p:stCondLst>
                                        </p:cTn>
                                        <p:tgtEl>
                                          <p:spTgt spid="35"/>
                                        </p:tgtEl>
                                        <p:attrNameLst>
                                          <p:attrName>style.visibility</p:attrName>
                                        </p:attrNameLst>
                                      </p:cBhvr>
                                      <p:to>
                                        <p:strVal val="visible"/>
                                      </p:to>
                                    </p:set>
                                    <p:anim calcmode="lin" valueType="num">
                                      <p:cBhvr>
                                        <p:cTn id="51" dur="500" fill="hold"/>
                                        <p:tgtEl>
                                          <p:spTgt spid="35"/>
                                        </p:tgtEl>
                                        <p:attrNameLst>
                                          <p:attrName>ppt_w</p:attrName>
                                        </p:attrNameLst>
                                      </p:cBhvr>
                                      <p:tavLst>
                                        <p:tav tm="0">
                                          <p:val>
                                            <p:fltVal val="0"/>
                                          </p:val>
                                        </p:tav>
                                        <p:tav tm="100000">
                                          <p:val>
                                            <p:strVal val="#ppt_w"/>
                                          </p:val>
                                        </p:tav>
                                      </p:tavLst>
                                    </p:anim>
                                    <p:anim calcmode="lin" valueType="num">
                                      <p:cBhvr>
                                        <p:cTn id="52" dur="500" fill="hold"/>
                                        <p:tgtEl>
                                          <p:spTgt spid="35"/>
                                        </p:tgtEl>
                                        <p:attrNameLst>
                                          <p:attrName>ppt_h</p:attrName>
                                        </p:attrNameLst>
                                      </p:cBhvr>
                                      <p:tavLst>
                                        <p:tav tm="0">
                                          <p:val>
                                            <p:fltVal val="0"/>
                                          </p:val>
                                        </p:tav>
                                        <p:tav tm="100000">
                                          <p:val>
                                            <p:strVal val="#ppt_h"/>
                                          </p:val>
                                        </p:tav>
                                      </p:tavLst>
                                    </p:anim>
                                  </p:childTnLst>
                                </p:cTn>
                              </p:par>
                            </p:childTnLst>
                          </p:cTn>
                        </p:par>
                        <p:par>
                          <p:cTn id="53" fill="hold">
                            <p:stCondLst>
                              <p:cond delay="5500"/>
                            </p:stCondLst>
                            <p:childTnLst>
                              <p:par>
                                <p:cTn id="54" presetID="22" presetClass="entr" presetSubtype="1" fill="hold" nodeType="afterEffect">
                                  <p:stCondLst>
                                    <p:cond delay="0"/>
                                  </p:stCondLst>
                                  <p:childTnLst>
                                    <p:set>
                                      <p:cBhvr>
                                        <p:cTn id="55" dur="1" fill="hold">
                                          <p:stCondLst>
                                            <p:cond delay="0"/>
                                          </p:stCondLst>
                                        </p:cTn>
                                        <p:tgtEl>
                                          <p:spTgt spid="23"/>
                                        </p:tgtEl>
                                        <p:attrNameLst>
                                          <p:attrName>style.visibility</p:attrName>
                                        </p:attrNameLst>
                                      </p:cBhvr>
                                      <p:to>
                                        <p:strVal val="visible"/>
                                      </p:to>
                                    </p:set>
                                    <p:animEffect transition="in" filter="wipe(up)">
                                      <p:cBhvr>
                                        <p:cTn id="56" dur="500"/>
                                        <p:tgtEl>
                                          <p:spTgt spid="23"/>
                                        </p:tgtEl>
                                      </p:cBhvr>
                                    </p:animEffect>
                                  </p:childTnLst>
                                </p:cTn>
                              </p:par>
                            </p:childTnLst>
                          </p:cTn>
                        </p:par>
                        <p:par>
                          <p:cTn id="57" fill="hold">
                            <p:stCondLst>
                              <p:cond delay="6000"/>
                            </p:stCondLst>
                            <p:childTnLst>
                              <p:par>
                                <p:cTn id="58" presetID="22" presetClass="entr" presetSubtype="8" fill="hold" grpId="0" nodeType="afterEffect">
                                  <p:stCondLst>
                                    <p:cond delay="0"/>
                                  </p:stCondLst>
                                  <p:childTnLst>
                                    <p:set>
                                      <p:cBhvr>
                                        <p:cTn id="59" dur="1" fill="hold">
                                          <p:stCondLst>
                                            <p:cond delay="0"/>
                                          </p:stCondLst>
                                        </p:cTn>
                                        <p:tgtEl>
                                          <p:spTgt spid="8"/>
                                        </p:tgtEl>
                                        <p:attrNameLst>
                                          <p:attrName>style.visibility</p:attrName>
                                        </p:attrNameLst>
                                      </p:cBhvr>
                                      <p:to>
                                        <p:strVal val="visible"/>
                                      </p:to>
                                    </p:set>
                                    <p:animEffect transition="in" filter="wipe(left)">
                                      <p:cBhvr>
                                        <p:cTn id="60" dur="500"/>
                                        <p:tgtEl>
                                          <p:spTgt spid="8"/>
                                        </p:tgtEl>
                                      </p:cBhvr>
                                    </p:animEffect>
                                  </p:childTnLst>
                                </p:cTn>
                              </p:par>
                            </p:childTnLst>
                          </p:cTn>
                        </p:par>
                        <p:par>
                          <p:cTn id="61" fill="hold">
                            <p:stCondLst>
                              <p:cond delay="6500"/>
                            </p:stCondLst>
                            <p:childTnLst>
                              <p:par>
                                <p:cTn id="62" presetID="22" presetClass="entr" presetSubtype="8" fill="hold" grpId="0" nodeType="afterEffect">
                                  <p:stCondLst>
                                    <p:cond delay="0"/>
                                  </p:stCondLst>
                                  <p:childTnLst>
                                    <p:set>
                                      <p:cBhvr>
                                        <p:cTn id="63" dur="1" fill="hold">
                                          <p:stCondLst>
                                            <p:cond delay="0"/>
                                          </p:stCondLst>
                                        </p:cTn>
                                        <p:tgtEl>
                                          <p:spTgt spid="33"/>
                                        </p:tgtEl>
                                        <p:attrNameLst>
                                          <p:attrName>style.visibility</p:attrName>
                                        </p:attrNameLst>
                                      </p:cBhvr>
                                      <p:to>
                                        <p:strVal val="visible"/>
                                      </p:to>
                                    </p:set>
                                    <p:animEffect transition="in" filter="wipe(left)">
                                      <p:cBhvr>
                                        <p:cTn id="64" dur="500"/>
                                        <p:tgtEl>
                                          <p:spTgt spid="33"/>
                                        </p:tgtEl>
                                      </p:cBhvr>
                                    </p:animEffect>
                                  </p:childTnLst>
                                </p:cTn>
                              </p:par>
                            </p:childTnLst>
                          </p:cTn>
                        </p:par>
                        <p:par>
                          <p:cTn id="65" fill="hold">
                            <p:stCondLst>
                              <p:cond delay="7000"/>
                            </p:stCondLst>
                            <p:childTnLst>
                              <p:par>
                                <p:cTn id="66" presetID="23" presetClass="entr" presetSubtype="16" fill="hold" grpId="0" nodeType="afterEffect">
                                  <p:stCondLst>
                                    <p:cond delay="0"/>
                                  </p:stCondLst>
                                  <p:childTnLst>
                                    <p:set>
                                      <p:cBhvr>
                                        <p:cTn id="67" dur="1" fill="hold">
                                          <p:stCondLst>
                                            <p:cond delay="0"/>
                                          </p:stCondLst>
                                        </p:cTn>
                                        <p:tgtEl>
                                          <p:spTgt spid="12"/>
                                        </p:tgtEl>
                                        <p:attrNameLst>
                                          <p:attrName>style.visibility</p:attrName>
                                        </p:attrNameLst>
                                      </p:cBhvr>
                                      <p:to>
                                        <p:strVal val="visible"/>
                                      </p:to>
                                    </p:set>
                                    <p:anim calcmode="lin" valueType="num">
                                      <p:cBhvr>
                                        <p:cTn id="68" dur="500" fill="hold"/>
                                        <p:tgtEl>
                                          <p:spTgt spid="12"/>
                                        </p:tgtEl>
                                        <p:attrNameLst>
                                          <p:attrName>ppt_w</p:attrName>
                                        </p:attrNameLst>
                                      </p:cBhvr>
                                      <p:tavLst>
                                        <p:tav tm="0">
                                          <p:val>
                                            <p:fltVal val="0"/>
                                          </p:val>
                                        </p:tav>
                                        <p:tav tm="100000">
                                          <p:val>
                                            <p:strVal val="#ppt_w"/>
                                          </p:val>
                                        </p:tav>
                                      </p:tavLst>
                                    </p:anim>
                                    <p:anim calcmode="lin" valueType="num">
                                      <p:cBhvr>
                                        <p:cTn id="69" dur="500" fill="hold"/>
                                        <p:tgtEl>
                                          <p:spTgt spid="12"/>
                                        </p:tgtEl>
                                        <p:attrNameLst>
                                          <p:attrName>ppt_h</p:attrName>
                                        </p:attrNameLst>
                                      </p:cBhvr>
                                      <p:tavLst>
                                        <p:tav tm="0">
                                          <p:val>
                                            <p:fltVal val="0"/>
                                          </p:val>
                                        </p:tav>
                                        <p:tav tm="100000">
                                          <p:val>
                                            <p:strVal val="#ppt_h"/>
                                          </p:val>
                                        </p:tav>
                                      </p:tavLst>
                                    </p:anim>
                                  </p:childTnLst>
                                </p:cTn>
                              </p:par>
                            </p:childTnLst>
                          </p:cTn>
                        </p:par>
                        <p:par>
                          <p:cTn id="70" fill="hold">
                            <p:stCondLst>
                              <p:cond delay="7500"/>
                            </p:stCondLst>
                            <p:childTnLst>
                              <p:par>
                                <p:cTn id="71" presetID="23" presetClass="entr" presetSubtype="16" fill="hold" nodeType="afterEffect">
                                  <p:stCondLst>
                                    <p:cond delay="0"/>
                                  </p:stCondLst>
                                  <p:childTnLst>
                                    <p:set>
                                      <p:cBhvr>
                                        <p:cTn id="72" dur="1" fill="hold">
                                          <p:stCondLst>
                                            <p:cond delay="0"/>
                                          </p:stCondLst>
                                        </p:cTn>
                                        <p:tgtEl>
                                          <p:spTgt spid="38"/>
                                        </p:tgtEl>
                                        <p:attrNameLst>
                                          <p:attrName>style.visibility</p:attrName>
                                        </p:attrNameLst>
                                      </p:cBhvr>
                                      <p:to>
                                        <p:strVal val="visible"/>
                                      </p:to>
                                    </p:set>
                                    <p:anim calcmode="lin" valueType="num">
                                      <p:cBhvr>
                                        <p:cTn id="73" dur="500" fill="hold"/>
                                        <p:tgtEl>
                                          <p:spTgt spid="38"/>
                                        </p:tgtEl>
                                        <p:attrNameLst>
                                          <p:attrName>ppt_w</p:attrName>
                                        </p:attrNameLst>
                                      </p:cBhvr>
                                      <p:tavLst>
                                        <p:tav tm="0">
                                          <p:val>
                                            <p:fltVal val="0"/>
                                          </p:val>
                                        </p:tav>
                                        <p:tav tm="100000">
                                          <p:val>
                                            <p:strVal val="#ppt_w"/>
                                          </p:val>
                                        </p:tav>
                                      </p:tavLst>
                                    </p:anim>
                                    <p:anim calcmode="lin" valueType="num">
                                      <p:cBhvr>
                                        <p:cTn id="74" dur="500" fill="hold"/>
                                        <p:tgtEl>
                                          <p:spTgt spid="38"/>
                                        </p:tgtEl>
                                        <p:attrNameLst>
                                          <p:attrName>ppt_h</p:attrName>
                                        </p:attrNameLst>
                                      </p:cBhvr>
                                      <p:tavLst>
                                        <p:tav tm="0">
                                          <p:val>
                                            <p:fltVal val="0"/>
                                          </p:val>
                                        </p:tav>
                                        <p:tav tm="100000">
                                          <p:val>
                                            <p:strVal val="#ppt_h"/>
                                          </p:val>
                                        </p:tav>
                                      </p:tavLst>
                                    </p:anim>
                                  </p:childTnLst>
                                </p:cTn>
                              </p:par>
                            </p:childTnLst>
                          </p:cTn>
                        </p:par>
                        <p:par>
                          <p:cTn id="75" fill="hold">
                            <p:stCondLst>
                              <p:cond delay="8000"/>
                            </p:stCondLst>
                            <p:childTnLst>
                              <p:par>
                                <p:cTn id="76" presetID="22" presetClass="entr" presetSubtype="1" fill="hold" nodeType="afterEffect">
                                  <p:stCondLst>
                                    <p:cond delay="0"/>
                                  </p:stCondLst>
                                  <p:childTnLst>
                                    <p:set>
                                      <p:cBhvr>
                                        <p:cTn id="77" dur="1" fill="hold">
                                          <p:stCondLst>
                                            <p:cond delay="0"/>
                                          </p:stCondLst>
                                        </p:cTn>
                                        <p:tgtEl>
                                          <p:spTgt spid="26"/>
                                        </p:tgtEl>
                                        <p:attrNameLst>
                                          <p:attrName>style.visibility</p:attrName>
                                        </p:attrNameLst>
                                      </p:cBhvr>
                                      <p:to>
                                        <p:strVal val="visible"/>
                                      </p:to>
                                    </p:set>
                                    <p:animEffect transition="in" filter="wipe(up)">
                                      <p:cBhvr>
                                        <p:cTn id="78" dur="500"/>
                                        <p:tgtEl>
                                          <p:spTgt spid="26"/>
                                        </p:tgtEl>
                                      </p:cBhvr>
                                    </p:animEffect>
                                  </p:childTnLst>
                                </p:cTn>
                              </p:par>
                            </p:childTnLst>
                          </p:cTn>
                        </p:par>
                        <p:par>
                          <p:cTn id="79" fill="hold">
                            <p:stCondLst>
                              <p:cond delay="8500"/>
                            </p:stCondLst>
                            <p:childTnLst>
                              <p:par>
                                <p:cTn id="80" presetID="22" presetClass="entr" presetSubtype="8" fill="hold" grpId="0" nodeType="afterEffect">
                                  <p:stCondLst>
                                    <p:cond delay="0"/>
                                  </p:stCondLst>
                                  <p:childTnLst>
                                    <p:set>
                                      <p:cBhvr>
                                        <p:cTn id="81" dur="1" fill="hold">
                                          <p:stCondLst>
                                            <p:cond delay="0"/>
                                          </p:stCondLst>
                                        </p:cTn>
                                        <p:tgtEl>
                                          <p:spTgt spid="7"/>
                                        </p:tgtEl>
                                        <p:attrNameLst>
                                          <p:attrName>style.visibility</p:attrName>
                                        </p:attrNameLst>
                                      </p:cBhvr>
                                      <p:to>
                                        <p:strVal val="visible"/>
                                      </p:to>
                                    </p:set>
                                    <p:animEffect transition="in" filter="wipe(left)">
                                      <p:cBhvr>
                                        <p:cTn id="82" dur="500"/>
                                        <p:tgtEl>
                                          <p:spTgt spid="7"/>
                                        </p:tgtEl>
                                      </p:cBhvr>
                                    </p:animEffect>
                                  </p:childTnLst>
                                </p:cTn>
                              </p:par>
                            </p:childTnLst>
                          </p:cTn>
                        </p:par>
                        <p:par>
                          <p:cTn id="83" fill="hold">
                            <p:stCondLst>
                              <p:cond delay="9000"/>
                            </p:stCondLst>
                            <p:childTnLst>
                              <p:par>
                                <p:cTn id="84" presetID="22" presetClass="entr" presetSubtype="8" fill="hold" grpId="0" nodeType="afterEffect">
                                  <p:stCondLst>
                                    <p:cond delay="0"/>
                                  </p:stCondLst>
                                  <p:childTnLst>
                                    <p:set>
                                      <p:cBhvr>
                                        <p:cTn id="85" dur="1" fill="hold">
                                          <p:stCondLst>
                                            <p:cond delay="0"/>
                                          </p:stCondLst>
                                        </p:cTn>
                                        <p:tgtEl>
                                          <p:spTgt spid="34"/>
                                        </p:tgtEl>
                                        <p:attrNameLst>
                                          <p:attrName>style.visibility</p:attrName>
                                        </p:attrNameLst>
                                      </p:cBhvr>
                                      <p:to>
                                        <p:strVal val="visible"/>
                                      </p:to>
                                    </p:set>
                                    <p:animEffect transition="in" filter="wipe(left)">
                                      <p:cBhvr>
                                        <p:cTn id="86"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11" grpId="0" animBg="1"/>
      <p:bldP spid="12" grpId="0" animBg="1"/>
      <p:bldP spid="31" grpId="0"/>
      <p:bldP spid="32" grpId="0"/>
      <p:bldP spid="33" grpId="0"/>
      <p:bldP spid="34" grpId="0"/>
      <p:bldP spid="41"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a:off x="1733702" y="882572"/>
            <a:ext cx="3341254" cy="394875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668">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78" name="直接连接符 77"/>
          <p:cNvCxnSpPr/>
          <p:nvPr/>
        </p:nvCxnSpPr>
        <p:spPr>
          <a:xfrm>
            <a:off x="2295870" y="4288501"/>
            <a:ext cx="2216918"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Title 13"/>
          <p:cNvSpPr txBox="1">
            <a:spLocks/>
          </p:cNvSpPr>
          <p:nvPr/>
        </p:nvSpPr>
        <p:spPr>
          <a:xfrm>
            <a:off x="2179411" y="3503702"/>
            <a:ext cx="2449839" cy="519373"/>
          </a:xfrm>
          <a:prstGeom prst="rect">
            <a:avLst/>
          </a:prstGeom>
        </p:spPr>
        <p:txBody>
          <a:bodyPr vert="horz" wrap="square" lIns="0" tIns="0" rIns="0" bIns="0" rtlCol="0" anchor="t" anchorCtr="0">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ctr"/>
            <a:r>
              <a:rPr lang="en-US" sz="3375"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PART</a:t>
            </a:r>
          </a:p>
        </p:txBody>
      </p:sp>
      <p:cxnSp>
        <p:nvCxnSpPr>
          <p:cNvPr id="3" name="直接连接符 2"/>
          <p:cNvCxnSpPr/>
          <p:nvPr/>
        </p:nvCxnSpPr>
        <p:spPr>
          <a:xfrm>
            <a:off x="6360649" y="3687367"/>
            <a:ext cx="0" cy="3526251"/>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11" name="TextBox 48"/>
          <p:cNvSpPr txBox="1"/>
          <p:nvPr/>
        </p:nvSpPr>
        <p:spPr>
          <a:xfrm>
            <a:off x="7424654" y="3687366"/>
            <a:ext cx="4320243" cy="738536"/>
          </a:xfrm>
          <a:prstGeom prst="rect">
            <a:avLst/>
          </a:prstGeom>
          <a:noFill/>
        </p:spPr>
        <p:txBody>
          <a:bodyPr wrap="square" lIns="0" tIns="0" rIns="0" bIns="0" rtlCol="0">
            <a:spAutoFit/>
          </a:bodyPr>
          <a:lstStyle/>
          <a:p>
            <a:r>
              <a:rPr lang="zh-CN" altLang="en-US" sz="4799"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明年工作计划</a:t>
            </a:r>
            <a:endParaRPr lang="en-GB" altLang="zh-CN" sz="4799"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矩形 259"/>
          <p:cNvSpPr>
            <a:spLocks noChangeArrowheads="1"/>
          </p:cNvSpPr>
          <p:nvPr/>
        </p:nvSpPr>
        <p:spPr bwMode="auto">
          <a:xfrm>
            <a:off x="2331801" y="1294206"/>
            <a:ext cx="2145057" cy="22156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13798" cap="all" spc="300" dirty="0">
                <a:solidFill>
                  <a:schemeClr val="bg1"/>
                </a:solidFill>
                <a:latin typeface="Impact" panose="020B0806030902050204" pitchFamily="34" charset="0"/>
                <a:cs typeface="Arial" panose="020B0604020202020204" pitchFamily="34" charset="0"/>
                <a:sym typeface="Arial" panose="020B0604020202020204" pitchFamily="34" charset="0"/>
              </a:rPr>
              <a:t>04</a:t>
            </a:r>
            <a:endParaRPr lang="zh-CN" altLang="en-US" sz="13798" cap="all" spc="300" dirty="0">
              <a:solidFill>
                <a:schemeClr val="bg1"/>
              </a:solidFill>
              <a:latin typeface="Impact" panose="020B0806030902050204" pitchFamily="34" charset="0"/>
              <a:cs typeface="Arial" panose="020B0604020202020204" pitchFamily="34" charset="0"/>
              <a:sym typeface="Arial" panose="020B0604020202020204" pitchFamily="34" charset="0"/>
            </a:endParaRPr>
          </a:p>
        </p:txBody>
      </p:sp>
      <p:sp>
        <p:nvSpPr>
          <p:cNvPr id="13" name="TextBox 11"/>
          <p:cNvSpPr txBox="1"/>
          <p:nvPr/>
        </p:nvSpPr>
        <p:spPr>
          <a:xfrm>
            <a:off x="7370705" y="4639953"/>
            <a:ext cx="1837346" cy="215315"/>
          </a:xfrm>
          <a:prstGeom prst="rect">
            <a:avLst/>
          </a:prstGeom>
          <a:noFill/>
        </p:spPr>
        <p:txBody>
          <a:bodyPr wrap="square" lIns="0" tIns="0" rIns="0" bIns="0" rtlCol="0">
            <a:spAutoFit/>
          </a:bodyPr>
          <a:lstStyle/>
          <a:p>
            <a:pPr marL="171427" lvl="1" indent="-171427">
              <a:buFont typeface="Arial" panose="020B0604020202020204" pitchFamily="34" charset="0"/>
              <a:buChar char="•"/>
            </a:pPr>
            <a:r>
              <a:rPr lang="zh-CN" altLang="en-US" sz="1399"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399" dirty="0">
              <a:solidFill>
                <a:schemeClr val="accent4"/>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1"/>
          <p:cNvSpPr txBox="1"/>
          <p:nvPr/>
        </p:nvSpPr>
        <p:spPr>
          <a:xfrm>
            <a:off x="9430954" y="4639953"/>
            <a:ext cx="1837346" cy="215315"/>
          </a:xfrm>
          <a:prstGeom prst="rect">
            <a:avLst/>
          </a:prstGeom>
          <a:noFill/>
        </p:spPr>
        <p:txBody>
          <a:bodyPr wrap="square" lIns="0" tIns="0" rIns="0" bIns="0" rtlCol="0">
            <a:spAutoFit/>
          </a:bodyPr>
          <a:lstStyle/>
          <a:p>
            <a:pPr marL="171427" lvl="1" indent="-171427">
              <a:buFont typeface="Arial" panose="020B0604020202020204" pitchFamily="34" charset="0"/>
              <a:buChar char="•"/>
            </a:pPr>
            <a:r>
              <a:rPr lang="zh-CN" altLang="en-US" sz="1399"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399" dirty="0">
              <a:solidFill>
                <a:schemeClr val="accent4"/>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TextBox 11"/>
          <p:cNvSpPr txBox="1"/>
          <p:nvPr/>
        </p:nvSpPr>
        <p:spPr>
          <a:xfrm>
            <a:off x="7370705" y="4950867"/>
            <a:ext cx="1837346" cy="215315"/>
          </a:xfrm>
          <a:prstGeom prst="rect">
            <a:avLst/>
          </a:prstGeom>
          <a:noFill/>
        </p:spPr>
        <p:txBody>
          <a:bodyPr wrap="square" lIns="0" tIns="0" rIns="0" bIns="0" rtlCol="0">
            <a:spAutoFit/>
          </a:bodyPr>
          <a:lstStyle/>
          <a:p>
            <a:pPr marL="171427" lvl="1" indent="-171427">
              <a:buFont typeface="Arial" panose="020B0604020202020204" pitchFamily="34" charset="0"/>
              <a:buChar char="•"/>
            </a:pPr>
            <a:r>
              <a:rPr lang="zh-CN" altLang="en-US" sz="1399"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399" dirty="0">
              <a:solidFill>
                <a:schemeClr val="accent4"/>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TextBox 11"/>
          <p:cNvSpPr txBox="1"/>
          <p:nvPr/>
        </p:nvSpPr>
        <p:spPr>
          <a:xfrm>
            <a:off x="9430954" y="4950867"/>
            <a:ext cx="1837346" cy="215315"/>
          </a:xfrm>
          <a:prstGeom prst="rect">
            <a:avLst/>
          </a:prstGeom>
          <a:noFill/>
        </p:spPr>
        <p:txBody>
          <a:bodyPr wrap="square" lIns="0" tIns="0" rIns="0" bIns="0" rtlCol="0">
            <a:spAutoFit/>
          </a:bodyPr>
          <a:lstStyle/>
          <a:p>
            <a:pPr marL="171427" lvl="1" indent="-171427">
              <a:buFont typeface="Arial" panose="020B0604020202020204" pitchFamily="34" charset="0"/>
              <a:buChar char="•"/>
            </a:pPr>
            <a:r>
              <a:rPr lang="zh-CN" altLang="en-US" sz="1399"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399" dirty="0">
              <a:solidFill>
                <a:schemeClr val="accent4"/>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916198696"/>
      </p:ext>
    </p:extLst>
  </p:cSld>
  <p:clrMapOvr>
    <a:masterClrMapping/>
  </p:clrMapOvr>
  <p:transition spd="slow" advTm="0">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12"/>
                                        </p:tgtEl>
                                        <p:attrNameLst>
                                          <p:attrName>style.visibility</p:attrName>
                                        </p:attrNameLst>
                                      </p:cBhvr>
                                      <p:to>
                                        <p:strVal val="visible"/>
                                      </p:to>
                                    </p:set>
                                    <p:anim calcmode="lin" valueType="num">
                                      <p:cBhvr>
                                        <p:cTn id="11"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12"/>
                                        </p:tgtEl>
                                        <p:attrNameLst>
                                          <p:attrName>ppt_y</p:attrName>
                                        </p:attrNameLst>
                                      </p:cBhvr>
                                      <p:tavLst>
                                        <p:tav tm="0">
                                          <p:val>
                                            <p:strVal val="#ppt_y"/>
                                          </p:val>
                                        </p:tav>
                                        <p:tav tm="100000">
                                          <p:val>
                                            <p:strVal val="#ppt_y"/>
                                          </p:val>
                                        </p:tav>
                                      </p:tavLst>
                                    </p:anim>
                                    <p:anim calcmode="lin" valueType="num">
                                      <p:cBhvr>
                                        <p:cTn id="13"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12"/>
                                        </p:tgtEl>
                                      </p:cBhvr>
                                    </p:animEffect>
                                  </p:childTnLst>
                                </p:cTn>
                              </p:par>
                            </p:childTnLst>
                          </p:cTn>
                        </p:par>
                        <p:par>
                          <p:cTn id="16" fill="hold">
                            <p:stCondLst>
                              <p:cond delay="1050"/>
                            </p:stCondLst>
                            <p:childTnLst>
                              <p:par>
                                <p:cTn id="17" presetID="26" presetClass="emph" presetSubtype="0" fill="hold" grpId="1" nodeType="afterEffect">
                                  <p:stCondLst>
                                    <p:cond delay="0"/>
                                  </p:stCondLst>
                                  <p:iterate type="lt">
                                    <p:tmPct val="0"/>
                                  </p:iterate>
                                  <p:childTnLst>
                                    <p:animEffect transition="out" filter="fade">
                                      <p:cBhvr>
                                        <p:cTn id="18" dur="500" tmFilter="0, 0; .2, .5; .8, .5; 1, 0"/>
                                        <p:tgtEl>
                                          <p:spTgt spid="12"/>
                                        </p:tgtEl>
                                      </p:cBhvr>
                                    </p:animEffect>
                                    <p:animScale>
                                      <p:cBhvr>
                                        <p:cTn id="19" dur="250" autoRev="1" fill="hold"/>
                                        <p:tgtEl>
                                          <p:spTgt spid="12"/>
                                        </p:tgtEl>
                                      </p:cBhvr>
                                      <p:by x="105000" y="105000"/>
                                    </p:animScale>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nodeType="clickEffect">
                                  <p:stCondLst>
                                    <p:cond delay="0"/>
                                  </p:stCondLst>
                                  <p:childTnLst>
                                    <p:set>
                                      <p:cBhvr>
                                        <p:cTn id="23" dur="1" fill="hold">
                                          <p:stCondLst>
                                            <p:cond delay="0"/>
                                          </p:stCondLst>
                                        </p:cTn>
                                        <p:tgtEl>
                                          <p:spTgt spid="78"/>
                                        </p:tgtEl>
                                        <p:attrNameLst>
                                          <p:attrName>style.visibility</p:attrName>
                                        </p:attrNameLst>
                                      </p:cBhvr>
                                      <p:to>
                                        <p:strVal val="visible"/>
                                      </p:to>
                                    </p:set>
                                    <p:anim calcmode="lin" valueType="num">
                                      <p:cBhvr additive="base">
                                        <p:cTn id="24" dur="500" fill="hold"/>
                                        <p:tgtEl>
                                          <p:spTgt spid="78"/>
                                        </p:tgtEl>
                                        <p:attrNameLst>
                                          <p:attrName>ppt_x</p:attrName>
                                        </p:attrNameLst>
                                      </p:cBhvr>
                                      <p:tavLst>
                                        <p:tav tm="0">
                                          <p:val>
                                            <p:strVal val="#ppt_x"/>
                                          </p:val>
                                        </p:tav>
                                        <p:tav tm="100000">
                                          <p:val>
                                            <p:strVal val="#ppt_x"/>
                                          </p:val>
                                        </p:tav>
                                      </p:tavLst>
                                    </p:anim>
                                    <p:anim calcmode="lin" valueType="num">
                                      <p:cBhvr additive="base">
                                        <p:cTn id="25" dur="500" fill="hold"/>
                                        <p:tgtEl>
                                          <p:spTgt spid="78"/>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18"/>
                                        </p:tgtEl>
                                        <p:attrNameLst>
                                          <p:attrName>style.visibility</p:attrName>
                                        </p:attrNameLst>
                                      </p:cBhvr>
                                      <p:to>
                                        <p:strVal val="visible"/>
                                      </p:to>
                                    </p:set>
                                    <p:anim calcmode="lin" valueType="num">
                                      <p:cBhvr additive="base">
                                        <p:cTn id="28" dur="500" fill="hold"/>
                                        <p:tgtEl>
                                          <p:spTgt spid="18"/>
                                        </p:tgtEl>
                                        <p:attrNameLst>
                                          <p:attrName>ppt_x</p:attrName>
                                        </p:attrNameLst>
                                      </p:cBhvr>
                                      <p:tavLst>
                                        <p:tav tm="0">
                                          <p:val>
                                            <p:strVal val="#ppt_x"/>
                                          </p:val>
                                        </p:tav>
                                        <p:tav tm="100000">
                                          <p:val>
                                            <p:strVal val="#ppt_x"/>
                                          </p:val>
                                        </p:tav>
                                      </p:tavLst>
                                    </p:anim>
                                    <p:anim calcmode="lin" valueType="num">
                                      <p:cBhvr additive="base">
                                        <p:cTn id="29" dur="500" fill="hold"/>
                                        <p:tgtEl>
                                          <p:spTgt spid="18"/>
                                        </p:tgtEl>
                                        <p:attrNameLst>
                                          <p:attrName>ppt_y</p:attrName>
                                        </p:attrNameLst>
                                      </p:cBhvr>
                                      <p:tavLst>
                                        <p:tav tm="0">
                                          <p:val>
                                            <p:strVal val="1+#ppt_h/2"/>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2" presetClass="entr" presetSubtype="4" fill="hold" nodeType="clickEffect">
                                  <p:stCondLst>
                                    <p:cond delay="0"/>
                                  </p:stCondLst>
                                  <p:childTnLst>
                                    <p:set>
                                      <p:cBhvr>
                                        <p:cTn id="33" dur="1" fill="hold">
                                          <p:stCondLst>
                                            <p:cond delay="0"/>
                                          </p:stCondLst>
                                        </p:cTn>
                                        <p:tgtEl>
                                          <p:spTgt spid="3"/>
                                        </p:tgtEl>
                                        <p:attrNameLst>
                                          <p:attrName>style.visibility</p:attrName>
                                        </p:attrNameLst>
                                      </p:cBhvr>
                                      <p:to>
                                        <p:strVal val="visible"/>
                                      </p:to>
                                    </p:set>
                                    <p:anim calcmode="lin" valueType="num">
                                      <p:cBhvr additive="base">
                                        <p:cTn id="34" dur="500" fill="hold"/>
                                        <p:tgtEl>
                                          <p:spTgt spid="3"/>
                                        </p:tgtEl>
                                        <p:attrNameLst>
                                          <p:attrName>ppt_x</p:attrName>
                                        </p:attrNameLst>
                                      </p:cBhvr>
                                      <p:tavLst>
                                        <p:tav tm="0">
                                          <p:val>
                                            <p:strVal val="#ppt_x"/>
                                          </p:val>
                                        </p:tav>
                                        <p:tav tm="100000">
                                          <p:val>
                                            <p:strVal val="#ppt_x"/>
                                          </p:val>
                                        </p:tav>
                                      </p:tavLst>
                                    </p:anim>
                                    <p:anim calcmode="lin" valueType="num">
                                      <p:cBhvr additive="base">
                                        <p:cTn id="35" dur="500" fill="hold"/>
                                        <p:tgtEl>
                                          <p:spTgt spid="3"/>
                                        </p:tgtEl>
                                        <p:attrNameLst>
                                          <p:attrName>ppt_y</p:attrName>
                                        </p:attrNameLst>
                                      </p:cBhvr>
                                      <p:tavLst>
                                        <p:tav tm="0">
                                          <p:val>
                                            <p:strVal val="1+#ppt_h/2"/>
                                          </p:val>
                                        </p:tav>
                                        <p:tav tm="100000">
                                          <p:val>
                                            <p:strVal val="#ppt_y"/>
                                          </p:val>
                                        </p:tav>
                                      </p:tavLst>
                                    </p:anim>
                                  </p:childTnLst>
                                </p:cTn>
                              </p:par>
                            </p:childTnLst>
                          </p:cTn>
                        </p:par>
                        <p:par>
                          <p:cTn id="36" fill="hold">
                            <p:stCondLst>
                              <p:cond delay="500"/>
                            </p:stCondLst>
                            <p:childTnLst>
                              <p:par>
                                <p:cTn id="37" presetID="22" presetClass="entr" presetSubtype="8" fill="hold" grpId="0" nodeType="afterEffect">
                                  <p:stCondLst>
                                    <p:cond delay="0"/>
                                  </p:stCondLst>
                                  <p:iterate type="lt">
                                    <p:tmPct val="30000"/>
                                  </p:iterate>
                                  <p:childTnLst>
                                    <p:set>
                                      <p:cBhvr>
                                        <p:cTn id="38" dur="1" fill="hold">
                                          <p:stCondLst>
                                            <p:cond delay="0"/>
                                          </p:stCondLst>
                                        </p:cTn>
                                        <p:tgtEl>
                                          <p:spTgt spid="11"/>
                                        </p:tgtEl>
                                        <p:attrNameLst>
                                          <p:attrName>style.visibility</p:attrName>
                                        </p:attrNameLst>
                                      </p:cBhvr>
                                      <p:to>
                                        <p:strVal val="visible"/>
                                      </p:to>
                                    </p:set>
                                    <p:animEffect transition="in" filter="wipe(left)">
                                      <p:cBhvr>
                                        <p:cTn id="39" dur="200"/>
                                        <p:tgtEl>
                                          <p:spTgt spid="11"/>
                                        </p:tgtEl>
                                      </p:cBhvr>
                                    </p:animEffect>
                                  </p:childTnLst>
                                </p:cTn>
                              </p:par>
                              <p:par>
                                <p:cTn id="40" presetID="36" presetClass="emph" presetSubtype="0" fill="hold" grpId="1" nodeType="withEffect">
                                  <p:stCondLst>
                                    <p:cond delay="0"/>
                                  </p:stCondLst>
                                  <p:iterate type="lt">
                                    <p:tmPct val="30000"/>
                                  </p:iterate>
                                  <p:childTnLst>
                                    <p:animScale>
                                      <p:cBhvr>
                                        <p:cTn id="41" dur="50" autoRev="1" fill="hold">
                                          <p:stCondLst>
                                            <p:cond delay="0"/>
                                          </p:stCondLst>
                                        </p:cTn>
                                        <p:tgtEl>
                                          <p:spTgt spid="11"/>
                                        </p:tgtEl>
                                      </p:cBhvr>
                                      <p:to x="80000" y="100000"/>
                                    </p:animScale>
                                    <p:anim by="(#ppt_w*0.10)" calcmode="lin" valueType="num">
                                      <p:cBhvr>
                                        <p:cTn id="42" dur="50" autoRev="1" fill="hold">
                                          <p:stCondLst>
                                            <p:cond delay="0"/>
                                          </p:stCondLst>
                                        </p:cTn>
                                        <p:tgtEl>
                                          <p:spTgt spid="11"/>
                                        </p:tgtEl>
                                        <p:attrNameLst>
                                          <p:attrName>ppt_x</p:attrName>
                                        </p:attrNameLst>
                                      </p:cBhvr>
                                    </p:anim>
                                    <p:anim by="(-#ppt_w*0.10)" calcmode="lin" valueType="num">
                                      <p:cBhvr>
                                        <p:cTn id="43" dur="50" autoRev="1" fill="hold">
                                          <p:stCondLst>
                                            <p:cond delay="0"/>
                                          </p:stCondLst>
                                        </p:cTn>
                                        <p:tgtEl>
                                          <p:spTgt spid="11"/>
                                        </p:tgtEl>
                                        <p:attrNameLst>
                                          <p:attrName>ppt_y</p:attrName>
                                        </p:attrNameLst>
                                      </p:cBhvr>
                                    </p:anim>
                                    <p:animRot by="-480000">
                                      <p:cBhvr>
                                        <p:cTn id="44" dur="50" autoRev="1" fill="hold">
                                          <p:stCondLst>
                                            <p:cond delay="0"/>
                                          </p:stCondLst>
                                        </p:cTn>
                                        <p:tgtEl>
                                          <p:spTgt spid="11"/>
                                        </p:tgtEl>
                                        <p:attrNameLst>
                                          <p:attrName>r</p:attrName>
                                        </p:attrNameLst>
                                      </p:cBhvr>
                                    </p:animRot>
                                  </p:childTnLst>
                                </p:cTn>
                              </p:par>
                            </p:childTnLst>
                          </p:cTn>
                        </p:par>
                        <p:par>
                          <p:cTn id="45" fill="hold">
                            <p:stCondLst>
                              <p:cond delay="1000"/>
                            </p:stCondLst>
                            <p:childTnLst>
                              <p:par>
                                <p:cTn id="46" presetID="12" presetClass="entr" presetSubtype="8" fill="hold" grpId="0" nodeType="after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additive="base">
                                        <p:cTn id="48" dur="500"/>
                                        <p:tgtEl>
                                          <p:spTgt spid="13"/>
                                        </p:tgtEl>
                                        <p:attrNameLst>
                                          <p:attrName>ppt_x</p:attrName>
                                        </p:attrNameLst>
                                      </p:cBhvr>
                                      <p:tavLst>
                                        <p:tav tm="0">
                                          <p:val>
                                            <p:strVal val="#ppt_x-#ppt_w*1.125000"/>
                                          </p:val>
                                        </p:tav>
                                        <p:tav tm="100000">
                                          <p:val>
                                            <p:strVal val="#ppt_x"/>
                                          </p:val>
                                        </p:tav>
                                      </p:tavLst>
                                    </p:anim>
                                    <p:animEffect transition="in" filter="wipe(right)">
                                      <p:cBhvr>
                                        <p:cTn id="49" dur="500"/>
                                        <p:tgtEl>
                                          <p:spTgt spid="13"/>
                                        </p:tgtEl>
                                      </p:cBhvr>
                                    </p:animEffect>
                                  </p:childTnLst>
                                </p:cTn>
                              </p:par>
                            </p:childTnLst>
                          </p:cTn>
                        </p:par>
                        <p:par>
                          <p:cTn id="50" fill="hold">
                            <p:stCondLst>
                              <p:cond delay="1500"/>
                            </p:stCondLst>
                            <p:childTnLst>
                              <p:par>
                                <p:cTn id="51" presetID="12" presetClass="entr" presetSubtype="8" fill="hold" grpId="0" nodeType="after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500"/>
                                        <p:tgtEl>
                                          <p:spTgt spid="14"/>
                                        </p:tgtEl>
                                        <p:attrNameLst>
                                          <p:attrName>ppt_x</p:attrName>
                                        </p:attrNameLst>
                                      </p:cBhvr>
                                      <p:tavLst>
                                        <p:tav tm="0">
                                          <p:val>
                                            <p:strVal val="#ppt_x-#ppt_w*1.125000"/>
                                          </p:val>
                                        </p:tav>
                                        <p:tav tm="100000">
                                          <p:val>
                                            <p:strVal val="#ppt_x"/>
                                          </p:val>
                                        </p:tav>
                                      </p:tavLst>
                                    </p:anim>
                                    <p:animEffect transition="in" filter="wipe(right)">
                                      <p:cBhvr>
                                        <p:cTn id="54" dur="500"/>
                                        <p:tgtEl>
                                          <p:spTgt spid="14"/>
                                        </p:tgtEl>
                                      </p:cBhvr>
                                    </p:animEffect>
                                  </p:childTnLst>
                                </p:cTn>
                              </p:par>
                            </p:childTnLst>
                          </p:cTn>
                        </p:par>
                        <p:par>
                          <p:cTn id="55" fill="hold">
                            <p:stCondLst>
                              <p:cond delay="2000"/>
                            </p:stCondLst>
                            <p:childTnLst>
                              <p:par>
                                <p:cTn id="56" presetID="12" presetClass="entr" presetSubtype="8" fill="hold" grpId="0" nodeType="afterEffect">
                                  <p:stCondLst>
                                    <p:cond delay="0"/>
                                  </p:stCondLst>
                                  <p:childTnLst>
                                    <p:set>
                                      <p:cBhvr>
                                        <p:cTn id="57" dur="1" fill="hold">
                                          <p:stCondLst>
                                            <p:cond delay="0"/>
                                          </p:stCondLst>
                                        </p:cTn>
                                        <p:tgtEl>
                                          <p:spTgt spid="15"/>
                                        </p:tgtEl>
                                        <p:attrNameLst>
                                          <p:attrName>style.visibility</p:attrName>
                                        </p:attrNameLst>
                                      </p:cBhvr>
                                      <p:to>
                                        <p:strVal val="visible"/>
                                      </p:to>
                                    </p:set>
                                    <p:anim calcmode="lin" valueType="num">
                                      <p:cBhvr additive="base">
                                        <p:cTn id="58" dur="500"/>
                                        <p:tgtEl>
                                          <p:spTgt spid="15"/>
                                        </p:tgtEl>
                                        <p:attrNameLst>
                                          <p:attrName>ppt_x</p:attrName>
                                        </p:attrNameLst>
                                      </p:cBhvr>
                                      <p:tavLst>
                                        <p:tav tm="0">
                                          <p:val>
                                            <p:strVal val="#ppt_x-#ppt_w*1.125000"/>
                                          </p:val>
                                        </p:tav>
                                        <p:tav tm="100000">
                                          <p:val>
                                            <p:strVal val="#ppt_x"/>
                                          </p:val>
                                        </p:tav>
                                      </p:tavLst>
                                    </p:anim>
                                    <p:animEffect transition="in" filter="wipe(right)">
                                      <p:cBhvr>
                                        <p:cTn id="59" dur="500"/>
                                        <p:tgtEl>
                                          <p:spTgt spid="15"/>
                                        </p:tgtEl>
                                      </p:cBhvr>
                                    </p:animEffect>
                                  </p:childTnLst>
                                </p:cTn>
                              </p:par>
                            </p:childTnLst>
                          </p:cTn>
                        </p:par>
                        <p:par>
                          <p:cTn id="60" fill="hold">
                            <p:stCondLst>
                              <p:cond delay="2500"/>
                            </p:stCondLst>
                            <p:childTnLst>
                              <p:par>
                                <p:cTn id="61" presetID="12" presetClass="entr" presetSubtype="8" fill="hold" grpId="0" nodeType="afterEffect">
                                  <p:stCondLst>
                                    <p:cond delay="0"/>
                                  </p:stCondLst>
                                  <p:childTnLst>
                                    <p:set>
                                      <p:cBhvr>
                                        <p:cTn id="62" dur="1" fill="hold">
                                          <p:stCondLst>
                                            <p:cond delay="0"/>
                                          </p:stCondLst>
                                        </p:cTn>
                                        <p:tgtEl>
                                          <p:spTgt spid="16"/>
                                        </p:tgtEl>
                                        <p:attrNameLst>
                                          <p:attrName>style.visibility</p:attrName>
                                        </p:attrNameLst>
                                      </p:cBhvr>
                                      <p:to>
                                        <p:strVal val="visible"/>
                                      </p:to>
                                    </p:set>
                                    <p:anim calcmode="lin" valueType="num">
                                      <p:cBhvr additive="base">
                                        <p:cTn id="63" dur="500"/>
                                        <p:tgtEl>
                                          <p:spTgt spid="16"/>
                                        </p:tgtEl>
                                        <p:attrNameLst>
                                          <p:attrName>ppt_x</p:attrName>
                                        </p:attrNameLst>
                                      </p:cBhvr>
                                      <p:tavLst>
                                        <p:tav tm="0">
                                          <p:val>
                                            <p:strVal val="#ppt_x-#ppt_w*1.125000"/>
                                          </p:val>
                                        </p:tav>
                                        <p:tav tm="100000">
                                          <p:val>
                                            <p:strVal val="#ppt_x"/>
                                          </p:val>
                                        </p:tav>
                                      </p:tavLst>
                                    </p:anim>
                                    <p:animEffect transition="in" filter="wipe(right)">
                                      <p:cBhvr>
                                        <p:cTn id="64"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8" grpId="0"/>
      <p:bldP spid="11" grpId="0"/>
      <p:bldP spid="11" grpId="1"/>
      <p:bldP spid="12" grpId="0"/>
      <p:bldP spid="12" grpId="1"/>
      <p:bldP spid="13" grpId="0"/>
      <p:bldP spid="14" grpId="0"/>
      <p:bldP spid="15" grpId="0"/>
      <p:bldP spid="16"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p:cNvSpPr/>
          <p:nvPr/>
        </p:nvSpPr>
        <p:spPr>
          <a:xfrm>
            <a:off x="5559766" y="3433253"/>
            <a:ext cx="1739219" cy="1739217"/>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 name="Chevron 5"/>
          <p:cNvSpPr/>
          <p:nvPr/>
        </p:nvSpPr>
        <p:spPr>
          <a:xfrm>
            <a:off x="4606787" y="3812479"/>
            <a:ext cx="513731" cy="980765"/>
          </a:xfrm>
          <a:prstGeom prst="chevron">
            <a:avLst>
              <a:gd name="adj" fmla="val 62310"/>
            </a:avLst>
          </a:prstGeom>
          <a:solidFill>
            <a:schemeClr val="accent1"/>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8" name="Chevron 7"/>
          <p:cNvSpPr/>
          <p:nvPr/>
        </p:nvSpPr>
        <p:spPr>
          <a:xfrm flipH="1">
            <a:off x="7738233" y="3812479"/>
            <a:ext cx="513731" cy="980765"/>
          </a:xfrm>
          <a:prstGeom prst="chevron">
            <a:avLst>
              <a:gd name="adj" fmla="val 62310"/>
            </a:avLst>
          </a:prstGeom>
          <a:solidFill>
            <a:schemeClr val="accent3"/>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5" name="Chevron 4"/>
          <p:cNvSpPr/>
          <p:nvPr/>
        </p:nvSpPr>
        <p:spPr>
          <a:xfrm>
            <a:off x="3925214" y="3812479"/>
            <a:ext cx="513731" cy="980765"/>
          </a:xfrm>
          <a:prstGeom prst="chevron">
            <a:avLst>
              <a:gd name="adj" fmla="val 62310"/>
            </a:avLst>
          </a:prstGeom>
          <a:solidFill>
            <a:schemeClr val="accent2"/>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9" name="Chevron 8"/>
          <p:cNvSpPr/>
          <p:nvPr/>
        </p:nvSpPr>
        <p:spPr>
          <a:xfrm flipH="1">
            <a:off x="8387114" y="3812479"/>
            <a:ext cx="513731" cy="980765"/>
          </a:xfrm>
          <a:prstGeom prst="chevron">
            <a:avLst>
              <a:gd name="adj" fmla="val 62310"/>
            </a:avLst>
          </a:prstGeom>
          <a:solidFill>
            <a:schemeClr val="accent4"/>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0" name="TextBox 9"/>
          <p:cNvSpPr txBox="1"/>
          <p:nvPr/>
        </p:nvSpPr>
        <p:spPr>
          <a:xfrm>
            <a:off x="993627" y="2586523"/>
            <a:ext cx="3162906" cy="1039860"/>
          </a:xfrm>
          <a:prstGeom prst="rect">
            <a:avLst/>
          </a:prstGeom>
          <a:noFill/>
        </p:spPr>
        <p:txBody>
          <a:bodyPr wrap="square" rtlCol="0">
            <a:spAutoFit/>
          </a:bodyPr>
          <a:lstStyle/>
          <a:p>
            <a:pPr algn="r"/>
            <a:r>
              <a:rPr lang="en-US" sz="1544"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PROJECTS DEVELOPMENT</a:t>
            </a:r>
            <a:endParaRPr lang="en-US" sz="1544"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endParaRPr>
          </a:p>
          <a:p>
            <a:pPr algn="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 the first true generator on the Internet. </a:t>
            </a:r>
          </a:p>
        </p:txBody>
      </p:sp>
      <p:sp>
        <p:nvSpPr>
          <p:cNvPr id="11" name="TextBox 10"/>
          <p:cNvSpPr txBox="1"/>
          <p:nvPr/>
        </p:nvSpPr>
        <p:spPr>
          <a:xfrm>
            <a:off x="8702217" y="2586523"/>
            <a:ext cx="3162906" cy="1039860"/>
          </a:xfrm>
          <a:prstGeom prst="rect">
            <a:avLst/>
          </a:prstGeom>
          <a:noFill/>
        </p:spPr>
        <p:txBody>
          <a:bodyPr wrap="square" rtlCol="0">
            <a:spAutoFit/>
          </a:bodyPr>
          <a:lstStyle/>
          <a:p>
            <a:r>
              <a:rPr lang="en-US" sz="1544"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PROJECTS DEVELOPMENT</a:t>
            </a:r>
            <a:endParaRPr lang="en-US" sz="1544"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endParaRPr>
          </a:p>
          <a:p>
            <a:pPr algn="just"/>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 the first true generator on the Internet. </a:t>
            </a:r>
          </a:p>
        </p:txBody>
      </p:sp>
      <p:sp>
        <p:nvSpPr>
          <p:cNvPr id="12" name="TextBox 11"/>
          <p:cNvSpPr txBox="1"/>
          <p:nvPr/>
        </p:nvSpPr>
        <p:spPr>
          <a:xfrm>
            <a:off x="993627" y="5087474"/>
            <a:ext cx="3162906" cy="1039860"/>
          </a:xfrm>
          <a:prstGeom prst="rect">
            <a:avLst/>
          </a:prstGeom>
          <a:noFill/>
        </p:spPr>
        <p:txBody>
          <a:bodyPr wrap="square" rtlCol="0">
            <a:spAutoFit/>
          </a:bodyPr>
          <a:lstStyle/>
          <a:p>
            <a:pPr algn="r"/>
            <a:r>
              <a:rPr lang="en-US" sz="1544"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PROJECTS DEVELOPMENT</a:t>
            </a:r>
            <a:endParaRPr lang="en-US" sz="1544"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endParaRPr>
          </a:p>
          <a:p>
            <a:pPr algn="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 the first true generator on the Internet. </a:t>
            </a:r>
          </a:p>
        </p:txBody>
      </p:sp>
      <p:sp>
        <p:nvSpPr>
          <p:cNvPr id="13" name="TextBox 12"/>
          <p:cNvSpPr txBox="1"/>
          <p:nvPr/>
        </p:nvSpPr>
        <p:spPr>
          <a:xfrm>
            <a:off x="8702217" y="5087474"/>
            <a:ext cx="3162906" cy="1039860"/>
          </a:xfrm>
          <a:prstGeom prst="rect">
            <a:avLst/>
          </a:prstGeom>
          <a:noFill/>
        </p:spPr>
        <p:txBody>
          <a:bodyPr wrap="square" rtlCol="0">
            <a:spAutoFit/>
          </a:bodyPr>
          <a:lstStyle/>
          <a:p>
            <a:r>
              <a:rPr lang="en-US" sz="1544"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PROJECTS DEVELOPMENT</a:t>
            </a:r>
            <a:endParaRPr lang="en-US" sz="1544"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endParaRPr>
          </a:p>
          <a:p>
            <a:pPr algn="just"/>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 the first true generator on the Internet. </a:t>
            </a:r>
          </a:p>
        </p:txBody>
      </p:sp>
      <p:grpSp>
        <p:nvGrpSpPr>
          <p:cNvPr id="14" name="Group 68"/>
          <p:cNvGrpSpPr/>
          <p:nvPr/>
        </p:nvGrpSpPr>
        <p:grpSpPr>
          <a:xfrm>
            <a:off x="6102453" y="3975939"/>
            <a:ext cx="653844" cy="653844"/>
            <a:chOff x="990600" y="1936122"/>
            <a:chExt cx="508000" cy="508000"/>
          </a:xfrm>
          <a:solidFill>
            <a:schemeClr val="accent1"/>
          </a:solidFill>
        </p:grpSpPr>
        <p:sp>
          <p:nvSpPr>
            <p:cNvPr id="15" name="Oval 14"/>
            <p:cNvSpPr/>
            <p:nvPr/>
          </p:nvSpPr>
          <p:spPr>
            <a:xfrm>
              <a:off x="990600" y="1936122"/>
              <a:ext cx="508000" cy="508000"/>
            </a:xfrm>
            <a:prstGeom prst="ellipse">
              <a:avLst/>
            </a:prstGeom>
            <a:grp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6" name="Freeform 116"/>
            <p:cNvSpPr>
              <a:spLocks noEditPoints="1"/>
            </p:cNvSpPr>
            <p:nvPr/>
          </p:nvSpPr>
          <p:spPr bwMode="auto">
            <a:xfrm>
              <a:off x="1117600" y="2087704"/>
              <a:ext cx="254000" cy="204838"/>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17" name="Oval 16"/>
          <p:cNvSpPr/>
          <p:nvPr/>
        </p:nvSpPr>
        <p:spPr>
          <a:xfrm>
            <a:off x="4467846" y="2341331"/>
            <a:ext cx="3923060" cy="3923060"/>
          </a:xfrm>
          <a:prstGeom prst="ellipse">
            <a:avLst/>
          </a:prstGeom>
          <a:noFill/>
          <a:ln w="19050">
            <a:solidFill>
              <a:schemeClr val="tx2">
                <a:lumMod val="75000"/>
                <a:lumOff val="2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8" name="Oval 17"/>
          <p:cNvSpPr/>
          <p:nvPr/>
        </p:nvSpPr>
        <p:spPr>
          <a:xfrm>
            <a:off x="5154381" y="3027866"/>
            <a:ext cx="2549989" cy="2549989"/>
          </a:xfrm>
          <a:prstGeom prst="ellipse">
            <a:avLst/>
          </a:prstGeom>
          <a:noFill/>
          <a:ln w="19050">
            <a:solidFill>
              <a:schemeClr val="tx2">
                <a:lumMod val="75000"/>
                <a:lumOff val="25000"/>
              </a:schemeClr>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3" name="Oval 22"/>
          <p:cNvSpPr/>
          <p:nvPr/>
        </p:nvSpPr>
        <p:spPr>
          <a:xfrm>
            <a:off x="6233223" y="2472100"/>
            <a:ext cx="392306" cy="392306"/>
          </a:xfrm>
          <a:prstGeom prst="ellipse">
            <a:avLst/>
          </a:prstGeom>
          <a:solidFill>
            <a:schemeClr val="accent5"/>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4" name="Oval 23"/>
          <p:cNvSpPr/>
          <p:nvPr/>
        </p:nvSpPr>
        <p:spPr>
          <a:xfrm>
            <a:off x="7361103" y="2913444"/>
            <a:ext cx="392306" cy="392306"/>
          </a:xfrm>
          <a:prstGeom prst="ellipse">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5" name="Oval 24"/>
          <p:cNvSpPr/>
          <p:nvPr/>
        </p:nvSpPr>
        <p:spPr>
          <a:xfrm>
            <a:off x="5105342" y="2978829"/>
            <a:ext cx="392306" cy="392306"/>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6" name="Oval 25"/>
          <p:cNvSpPr/>
          <p:nvPr/>
        </p:nvSpPr>
        <p:spPr>
          <a:xfrm>
            <a:off x="5105342" y="5283627"/>
            <a:ext cx="392306" cy="392306"/>
          </a:xfrm>
          <a:prstGeom prst="ellipse">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7" name="Oval 26"/>
          <p:cNvSpPr/>
          <p:nvPr/>
        </p:nvSpPr>
        <p:spPr>
          <a:xfrm>
            <a:off x="6233223" y="5757662"/>
            <a:ext cx="392306" cy="392306"/>
          </a:xfrm>
          <a:prstGeom prst="ellipse">
            <a:avLst/>
          </a:prstGeom>
          <a:solidFill>
            <a:schemeClr val="accent6"/>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8" name="Oval 27"/>
          <p:cNvSpPr/>
          <p:nvPr/>
        </p:nvSpPr>
        <p:spPr>
          <a:xfrm>
            <a:off x="7361103" y="5299972"/>
            <a:ext cx="392306" cy="392306"/>
          </a:xfrm>
          <a:prstGeom prst="ellipse">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2" name="矩形 21"/>
          <p:cNvSpPr/>
          <p:nvPr/>
        </p:nvSpPr>
        <p:spPr>
          <a:xfrm>
            <a:off x="1061" y="397"/>
            <a:ext cx="12856633" cy="10285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矩形 28"/>
          <p:cNvSpPr/>
          <p:nvPr/>
        </p:nvSpPr>
        <p:spPr>
          <a:xfrm>
            <a:off x="1059" y="397"/>
            <a:ext cx="516916" cy="10285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8"/>
          <p:cNvSpPr txBox="1"/>
          <p:nvPr/>
        </p:nvSpPr>
        <p:spPr>
          <a:xfrm>
            <a:off x="857862" y="280083"/>
            <a:ext cx="2092296" cy="369012"/>
          </a:xfrm>
          <a:prstGeom prst="rect">
            <a:avLst/>
          </a:prstGeom>
          <a:noFill/>
        </p:spPr>
        <p:txBody>
          <a:bodyPr wrap="square" lIns="0" tIns="0" rIns="0" bIns="0" rtlCol="0" anchor="ctr">
            <a:spAutoFit/>
          </a:bodyPr>
          <a:lstStyle/>
          <a:p>
            <a:r>
              <a:rPr lang="zh-CN" altLang="en-US" sz="2398" dirty="0">
                <a:solidFill>
                  <a:schemeClr val="bg1"/>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8"/>
          <p:cNvSpPr txBox="1"/>
          <p:nvPr/>
        </p:nvSpPr>
        <p:spPr>
          <a:xfrm>
            <a:off x="857862" y="693077"/>
            <a:ext cx="3138790" cy="215123"/>
          </a:xfrm>
          <a:prstGeom prst="rect">
            <a:avLst/>
          </a:prstGeom>
          <a:noFill/>
        </p:spPr>
        <p:txBody>
          <a:bodyPr wrap="square" lIns="0" tIns="0" rIns="0" bIns="0" rtlCol="0" anchor="ctr">
            <a:spAutoFit/>
          </a:bodyPr>
          <a:lstStyle/>
          <a:p>
            <a:r>
              <a:rPr lang="en-US" altLang="zh-CN" sz="1398" dirty="0">
                <a:solidFill>
                  <a:schemeClr val="bg1"/>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矩形 32"/>
          <p:cNvSpPr/>
          <p:nvPr/>
        </p:nvSpPr>
        <p:spPr>
          <a:xfrm>
            <a:off x="1061" y="7097981"/>
            <a:ext cx="12856633" cy="4571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610914924"/>
      </p:ext>
    </p:extLst>
  </p:cSld>
  <p:clrMapOvr>
    <a:masterClrMapping/>
  </p:clrMapOvr>
  <mc:AlternateContent xmlns:mc="http://schemas.openxmlformats.org/markup-compatibility/2006" xmlns:p14="http://schemas.microsoft.com/office/powerpoint/2010/main">
    <mc:Choice Requires="p14">
      <p:transition spd="slow" p14:dur="900" advTm="2000">
        <p14:warp dir="in"/>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grpId="0" nodeType="afterEffect">
                                  <p:stCondLst>
                                    <p:cond delay="0"/>
                                  </p:stCondLst>
                                  <p:childTnLst>
                                    <p:set>
                                      <p:cBhvr>
                                        <p:cTn id="6" dur="1" fill="hold">
                                          <p:stCondLst>
                                            <p:cond delay="0"/>
                                          </p:stCondLst>
                                        </p:cTn>
                                        <p:tgtEl>
                                          <p:spTgt spid="17"/>
                                        </p:tgtEl>
                                        <p:attrNameLst>
                                          <p:attrName>style.visibility</p:attrName>
                                        </p:attrNameLst>
                                      </p:cBhvr>
                                      <p:to>
                                        <p:strVal val="visible"/>
                                      </p:to>
                                    </p:set>
                                    <p:anim calcmode="lin" valueType="num">
                                      <p:cBhvr>
                                        <p:cTn id="7" dur="500" fill="hold"/>
                                        <p:tgtEl>
                                          <p:spTgt spid="17"/>
                                        </p:tgtEl>
                                        <p:attrNameLst>
                                          <p:attrName>ppt_w</p:attrName>
                                        </p:attrNameLst>
                                      </p:cBhvr>
                                      <p:tavLst>
                                        <p:tav tm="0">
                                          <p:val>
                                            <p:fltVal val="0"/>
                                          </p:val>
                                        </p:tav>
                                        <p:tav tm="100000">
                                          <p:val>
                                            <p:strVal val="#ppt_w"/>
                                          </p:val>
                                        </p:tav>
                                      </p:tavLst>
                                    </p:anim>
                                    <p:anim calcmode="lin" valueType="num">
                                      <p:cBhvr>
                                        <p:cTn id="8" dur="500" fill="hold"/>
                                        <p:tgtEl>
                                          <p:spTgt spid="17"/>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grpId="0" nodeType="after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p:cTn id="12" dur="500" fill="hold"/>
                                        <p:tgtEl>
                                          <p:spTgt spid="18"/>
                                        </p:tgtEl>
                                        <p:attrNameLst>
                                          <p:attrName>ppt_w</p:attrName>
                                        </p:attrNameLst>
                                      </p:cBhvr>
                                      <p:tavLst>
                                        <p:tav tm="0">
                                          <p:val>
                                            <p:fltVal val="0"/>
                                          </p:val>
                                        </p:tav>
                                        <p:tav tm="100000">
                                          <p:val>
                                            <p:strVal val="#ppt_w"/>
                                          </p:val>
                                        </p:tav>
                                      </p:tavLst>
                                    </p:anim>
                                    <p:anim calcmode="lin" valueType="num">
                                      <p:cBhvr>
                                        <p:cTn id="13" dur="500" fill="hold"/>
                                        <p:tgtEl>
                                          <p:spTgt spid="18"/>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3" presetClass="entr" presetSubtype="16"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childTnLst>
                                </p:cTn>
                              </p:par>
                            </p:childTnLst>
                          </p:cTn>
                        </p:par>
                        <p:par>
                          <p:cTn id="19" fill="hold">
                            <p:stCondLst>
                              <p:cond delay="1500"/>
                            </p:stCondLst>
                            <p:childTnLst>
                              <p:par>
                                <p:cTn id="20" presetID="23" presetClass="entr" presetSubtype="16" fill="hold" nodeType="afterEffect">
                                  <p:stCondLst>
                                    <p:cond delay="0"/>
                                  </p:stCondLst>
                                  <p:childTnLst>
                                    <p:set>
                                      <p:cBhvr>
                                        <p:cTn id="21" dur="1" fill="hold">
                                          <p:stCondLst>
                                            <p:cond delay="0"/>
                                          </p:stCondLst>
                                        </p:cTn>
                                        <p:tgtEl>
                                          <p:spTgt spid="14"/>
                                        </p:tgtEl>
                                        <p:attrNameLst>
                                          <p:attrName>style.visibility</p:attrName>
                                        </p:attrNameLst>
                                      </p:cBhvr>
                                      <p:to>
                                        <p:strVal val="visible"/>
                                      </p:to>
                                    </p:set>
                                    <p:anim calcmode="lin" valueType="num">
                                      <p:cBhvr>
                                        <p:cTn id="22" dur="500" fill="hold"/>
                                        <p:tgtEl>
                                          <p:spTgt spid="14"/>
                                        </p:tgtEl>
                                        <p:attrNameLst>
                                          <p:attrName>ppt_w</p:attrName>
                                        </p:attrNameLst>
                                      </p:cBhvr>
                                      <p:tavLst>
                                        <p:tav tm="0">
                                          <p:val>
                                            <p:fltVal val="0"/>
                                          </p:val>
                                        </p:tav>
                                        <p:tav tm="100000">
                                          <p:val>
                                            <p:strVal val="#ppt_w"/>
                                          </p:val>
                                        </p:tav>
                                      </p:tavLst>
                                    </p:anim>
                                    <p:anim calcmode="lin" valueType="num">
                                      <p:cBhvr>
                                        <p:cTn id="23" dur="500" fill="hold"/>
                                        <p:tgtEl>
                                          <p:spTgt spid="14"/>
                                        </p:tgtEl>
                                        <p:attrNameLst>
                                          <p:attrName>ppt_h</p:attrName>
                                        </p:attrNameLst>
                                      </p:cBhvr>
                                      <p:tavLst>
                                        <p:tav tm="0">
                                          <p:val>
                                            <p:fltVal val="0"/>
                                          </p:val>
                                        </p:tav>
                                        <p:tav tm="100000">
                                          <p:val>
                                            <p:strVal val="#ppt_h"/>
                                          </p:val>
                                        </p:tav>
                                      </p:tavLst>
                                    </p:anim>
                                  </p:childTnLst>
                                </p:cTn>
                              </p:par>
                            </p:childTnLst>
                          </p:cTn>
                        </p:par>
                        <p:par>
                          <p:cTn id="24" fill="hold">
                            <p:stCondLst>
                              <p:cond delay="2000"/>
                            </p:stCondLst>
                            <p:childTnLst>
                              <p:par>
                                <p:cTn id="25" presetID="23" presetClass="entr" presetSubtype="16" fill="hold" grpId="0" nodeType="after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p:cTn id="27" dur="500" fill="hold"/>
                                        <p:tgtEl>
                                          <p:spTgt spid="23"/>
                                        </p:tgtEl>
                                        <p:attrNameLst>
                                          <p:attrName>ppt_w</p:attrName>
                                        </p:attrNameLst>
                                      </p:cBhvr>
                                      <p:tavLst>
                                        <p:tav tm="0">
                                          <p:val>
                                            <p:fltVal val="0"/>
                                          </p:val>
                                        </p:tav>
                                        <p:tav tm="100000">
                                          <p:val>
                                            <p:strVal val="#ppt_w"/>
                                          </p:val>
                                        </p:tav>
                                      </p:tavLst>
                                    </p:anim>
                                    <p:anim calcmode="lin" valueType="num">
                                      <p:cBhvr>
                                        <p:cTn id="28" dur="500" fill="hold"/>
                                        <p:tgtEl>
                                          <p:spTgt spid="23"/>
                                        </p:tgtEl>
                                        <p:attrNameLst>
                                          <p:attrName>ppt_h</p:attrName>
                                        </p:attrNameLst>
                                      </p:cBhvr>
                                      <p:tavLst>
                                        <p:tav tm="0">
                                          <p:val>
                                            <p:fltVal val="0"/>
                                          </p:val>
                                        </p:tav>
                                        <p:tav tm="100000">
                                          <p:val>
                                            <p:strVal val="#ppt_h"/>
                                          </p:val>
                                        </p:tav>
                                      </p:tavLst>
                                    </p:anim>
                                  </p:childTnLst>
                                </p:cTn>
                              </p:par>
                            </p:childTnLst>
                          </p:cTn>
                        </p:par>
                        <p:par>
                          <p:cTn id="29" fill="hold">
                            <p:stCondLst>
                              <p:cond delay="2500"/>
                            </p:stCondLst>
                            <p:childTnLst>
                              <p:par>
                                <p:cTn id="30" presetID="23" presetClass="entr" presetSubtype="16" fill="hold" grpId="0" nodeType="afterEffect">
                                  <p:stCondLst>
                                    <p:cond delay="0"/>
                                  </p:stCondLst>
                                  <p:childTnLst>
                                    <p:set>
                                      <p:cBhvr>
                                        <p:cTn id="31" dur="1" fill="hold">
                                          <p:stCondLst>
                                            <p:cond delay="0"/>
                                          </p:stCondLst>
                                        </p:cTn>
                                        <p:tgtEl>
                                          <p:spTgt spid="25"/>
                                        </p:tgtEl>
                                        <p:attrNameLst>
                                          <p:attrName>style.visibility</p:attrName>
                                        </p:attrNameLst>
                                      </p:cBhvr>
                                      <p:to>
                                        <p:strVal val="visible"/>
                                      </p:to>
                                    </p:set>
                                    <p:anim calcmode="lin" valueType="num">
                                      <p:cBhvr>
                                        <p:cTn id="32" dur="500" fill="hold"/>
                                        <p:tgtEl>
                                          <p:spTgt spid="25"/>
                                        </p:tgtEl>
                                        <p:attrNameLst>
                                          <p:attrName>ppt_w</p:attrName>
                                        </p:attrNameLst>
                                      </p:cBhvr>
                                      <p:tavLst>
                                        <p:tav tm="0">
                                          <p:val>
                                            <p:fltVal val="0"/>
                                          </p:val>
                                        </p:tav>
                                        <p:tav tm="100000">
                                          <p:val>
                                            <p:strVal val="#ppt_w"/>
                                          </p:val>
                                        </p:tav>
                                      </p:tavLst>
                                    </p:anim>
                                    <p:anim calcmode="lin" valueType="num">
                                      <p:cBhvr>
                                        <p:cTn id="33" dur="500" fill="hold"/>
                                        <p:tgtEl>
                                          <p:spTgt spid="25"/>
                                        </p:tgtEl>
                                        <p:attrNameLst>
                                          <p:attrName>ppt_h</p:attrName>
                                        </p:attrNameLst>
                                      </p:cBhvr>
                                      <p:tavLst>
                                        <p:tav tm="0">
                                          <p:val>
                                            <p:fltVal val="0"/>
                                          </p:val>
                                        </p:tav>
                                        <p:tav tm="100000">
                                          <p:val>
                                            <p:strVal val="#ppt_h"/>
                                          </p:val>
                                        </p:tav>
                                      </p:tavLst>
                                    </p:anim>
                                  </p:childTnLst>
                                </p:cTn>
                              </p:par>
                            </p:childTnLst>
                          </p:cTn>
                        </p:par>
                        <p:par>
                          <p:cTn id="34" fill="hold">
                            <p:stCondLst>
                              <p:cond delay="3000"/>
                            </p:stCondLst>
                            <p:childTnLst>
                              <p:par>
                                <p:cTn id="35" presetID="23" presetClass="entr" presetSubtype="16" fill="hold" grpId="0" nodeType="afterEffect">
                                  <p:stCondLst>
                                    <p:cond delay="0"/>
                                  </p:stCondLst>
                                  <p:childTnLst>
                                    <p:set>
                                      <p:cBhvr>
                                        <p:cTn id="36" dur="1" fill="hold">
                                          <p:stCondLst>
                                            <p:cond delay="0"/>
                                          </p:stCondLst>
                                        </p:cTn>
                                        <p:tgtEl>
                                          <p:spTgt spid="26"/>
                                        </p:tgtEl>
                                        <p:attrNameLst>
                                          <p:attrName>style.visibility</p:attrName>
                                        </p:attrNameLst>
                                      </p:cBhvr>
                                      <p:to>
                                        <p:strVal val="visible"/>
                                      </p:to>
                                    </p:set>
                                    <p:anim calcmode="lin" valueType="num">
                                      <p:cBhvr>
                                        <p:cTn id="37" dur="500" fill="hold"/>
                                        <p:tgtEl>
                                          <p:spTgt spid="26"/>
                                        </p:tgtEl>
                                        <p:attrNameLst>
                                          <p:attrName>ppt_w</p:attrName>
                                        </p:attrNameLst>
                                      </p:cBhvr>
                                      <p:tavLst>
                                        <p:tav tm="0">
                                          <p:val>
                                            <p:fltVal val="0"/>
                                          </p:val>
                                        </p:tav>
                                        <p:tav tm="100000">
                                          <p:val>
                                            <p:strVal val="#ppt_w"/>
                                          </p:val>
                                        </p:tav>
                                      </p:tavLst>
                                    </p:anim>
                                    <p:anim calcmode="lin" valueType="num">
                                      <p:cBhvr>
                                        <p:cTn id="38" dur="500" fill="hold"/>
                                        <p:tgtEl>
                                          <p:spTgt spid="26"/>
                                        </p:tgtEl>
                                        <p:attrNameLst>
                                          <p:attrName>ppt_h</p:attrName>
                                        </p:attrNameLst>
                                      </p:cBhvr>
                                      <p:tavLst>
                                        <p:tav tm="0">
                                          <p:val>
                                            <p:fltVal val="0"/>
                                          </p:val>
                                        </p:tav>
                                        <p:tav tm="100000">
                                          <p:val>
                                            <p:strVal val="#ppt_h"/>
                                          </p:val>
                                        </p:tav>
                                      </p:tavLst>
                                    </p:anim>
                                  </p:childTnLst>
                                </p:cTn>
                              </p:par>
                            </p:childTnLst>
                          </p:cTn>
                        </p:par>
                        <p:par>
                          <p:cTn id="39" fill="hold">
                            <p:stCondLst>
                              <p:cond delay="3500"/>
                            </p:stCondLst>
                            <p:childTnLst>
                              <p:par>
                                <p:cTn id="40" presetID="23" presetClass="entr" presetSubtype="16" fill="hold" grpId="0" nodeType="afterEffect">
                                  <p:stCondLst>
                                    <p:cond delay="0"/>
                                  </p:stCondLst>
                                  <p:childTnLst>
                                    <p:set>
                                      <p:cBhvr>
                                        <p:cTn id="41" dur="1" fill="hold">
                                          <p:stCondLst>
                                            <p:cond delay="0"/>
                                          </p:stCondLst>
                                        </p:cTn>
                                        <p:tgtEl>
                                          <p:spTgt spid="27"/>
                                        </p:tgtEl>
                                        <p:attrNameLst>
                                          <p:attrName>style.visibility</p:attrName>
                                        </p:attrNameLst>
                                      </p:cBhvr>
                                      <p:to>
                                        <p:strVal val="visible"/>
                                      </p:to>
                                    </p:set>
                                    <p:anim calcmode="lin" valueType="num">
                                      <p:cBhvr>
                                        <p:cTn id="42" dur="500" fill="hold"/>
                                        <p:tgtEl>
                                          <p:spTgt spid="27"/>
                                        </p:tgtEl>
                                        <p:attrNameLst>
                                          <p:attrName>ppt_w</p:attrName>
                                        </p:attrNameLst>
                                      </p:cBhvr>
                                      <p:tavLst>
                                        <p:tav tm="0">
                                          <p:val>
                                            <p:fltVal val="0"/>
                                          </p:val>
                                        </p:tav>
                                        <p:tav tm="100000">
                                          <p:val>
                                            <p:strVal val="#ppt_w"/>
                                          </p:val>
                                        </p:tav>
                                      </p:tavLst>
                                    </p:anim>
                                    <p:anim calcmode="lin" valueType="num">
                                      <p:cBhvr>
                                        <p:cTn id="43" dur="500" fill="hold"/>
                                        <p:tgtEl>
                                          <p:spTgt spid="27"/>
                                        </p:tgtEl>
                                        <p:attrNameLst>
                                          <p:attrName>ppt_h</p:attrName>
                                        </p:attrNameLst>
                                      </p:cBhvr>
                                      <p:tavLst>
                                        <p:tav tm="0">
                                          <p:val>
                                            <p:fltVal val="0"/>
                                          </p:val>
                                        </p:tav>
                                        <p:tav tm="100000">
                                          <p:val>
                                            <p:strVal val="#ppt_h"/>
                                          </p:val>
                                        </p:tav>
                                      </p:tavLst>
                                    </p:anim>
                                  </p:childTnLst>
                                </p:cTn>
                              </p:par>
                            </p:childTnLst>
                          </p:cTn>
                        </p:par>
                        <p:par>
                          <p:cTn id="44" fill="hold">
                            <p:stCondLst>
                              <p:cond delay="4000"/>
                            </p:stCondLst>
                            <p:childTnLst>
                              <p:par>
                                <p:cTn id="45" presetID="23" presetClass="entr" presetSubtype="16" fill="hold" grpId="0" nodeType="afterEffect">
                                  <p:stCondLst>
                                    <p:cond delay="0"/>
                                  </p:stCondLst>
                                  <p:childTnLst>
                                    <p:set>
                                      <p:cBhvr>
                                        <p:cTn id="46" dur="1" fill="hold">
                                          <p:stCondLst>
                                            <p:cond delay="0"/>
                                          </p:stCondLst>
                                        </p:cTn>
                                        <p:tgtEl>
                                          <p:spTgt spid="28"/>
                                        </p:tgtEl>
                                        <p:attrNameLst>
                                          <p:attrName>style.visibility</p:attrName>
                                        </p:attrNameLst>
                                      </p:cBhvr>
                                      <p:to>
                                        <p:strVal val="visible"/>
                                      </p:to>
                                    </p:set>
                                    <p:anim calcmode="lin" valueType="num">
                                      <p:cBhvr>
                                        <p:cTn id="47" dur="500" fill="hold"/>
                                        <p:tgtEl>
                                          <p:spTgt spid="28"/>
                                        </p:tgtEl>
                                        <p:attrNameLst>
                                          <p:attrName>ppt_w</p:attrName>
                                        </p:attrNameLst>
                                      </p:cBhvr>
                                      <p:tavLst>
                                        <p:tav tm="0">
                                          <p:val>
                                            <p:fltVal val="0"/>
                                          </p:val>
                                        </p:tav>
                                        <p:tav tm="100000">
                                          <p:val>
                                            <p:strVal val="#ppt_w"/>
                                          </p:val>
                                        </p:tav>
                                      </p:tavLst>
                                    </p:anim>
                                    <p:anim calcmode="lin" valueType="num">
                                      <p:cBhvr>
                                        <p:cTn id="48" dur="500" fill="hold"/>
                                        <p:tgtEl>
                                          <p:spTgt spid="28"/>
                                        </p:tgtEl>
                                        <p:attrNameLst>
                                          <p:attrName>ppt_h</p:attrName>
                                        </p:attrNameLst>
                                      </p:cBhvr>
                                      <p:tavLst>
                                        <p:tav tm="0">
                                          <p:val>
                                            <p:fltVal val="0"/>
                                          </p:val>
                                        </p:tav>
                                        <p:tav tm="100000">
                                          <p:val>
                                            <p:strVal val="#ppt_h"/>
                                          </p:val>
                                        </p:tav>
                                      </p:tavLst>
                                    </p:anim>
                                  </p:childTnLst>
                                </p:cTn>
                              </p:par>
                            </p:childTnLst>
                          </p:cTn>
                        </p:par>
                        <p:par>
                          <p:cTn id="49" fill="hold">
                            <p:stCondLst>
                              <p:cond delay="4500"/>
                            </p:stCondLst>
                            <p:childTnLst>
                              <p:par>
                                <p:cTn id="50" presetID="23" presetClass="entr" presetSubtype="16" fill="hold" grpId="0" nodeType="afterEffect">
                                  <p:stCondLst>
                                    <p:cond delay="0"/>
                                  </p:stCondLst>
                                  <p:childTnLst>
                                    <p:set>
                                      <p:cBhvr>
                                        <p:cTn id="51" dur="1" fill="hold">
                                          <p:stCondLst>
                                            <p:cond delay="0"/>
                                          </p:stCondLst>
                                        </p:cTn>
                                        <p:tgtEl>
                                          <p:spTgt spid="24"/>
                                        </p:tgtEl>
                                        <p:attrNameLst>
                                          <p:attrName>style.visibility</p:attrName>
                                        </p:attrNameLst>
                                      </p:cBhvr>
                                      <p:to>
                                        <p:strVal val="visible"/>
                                      </p:to>
                                    </p:set>
                                    <p:anim calcmode="lin" valueType="num">
                                      <p:cBhvr>
                                        <p:cTn id="52" dur="500" fill="hold"/>
                                        <p:tgtEl>
                                          <p:spTgt spid="24"/>
                                        </p:tgtEl>
                                        <p:attrNameLst>
                                          <p:attrName>ppt_w</p:attrName>
                                        </p:attrNameLst>
                                      </p:cBhvr>
                                      <p:tavLst>
                                        <p:tav tm="0">
                                          <p:val>
                                            <p:fltVal val="0"/>
                                          </p:val>
                                        </p:tav>
                                        <p:tav tm="100000">
                                          <p:val>
                                            <p:strVal val="#ppt_w"/>
                                          </p:val>
                                        </p:tav>
                                      </p:tavLst>
                                    </p:anim>
                                    <p:anim calcmode="lin" valueType="num">
                                      <p:cBhvr>
                                        <p:cTn id="53" dur="500" fill="hold"/>
                                        <p:tgtEl>
                                          <p:spTgt spid="24"/>
                                        </p:tgtEl>
                                        <p:attrNameLst>
                                          <p:attrName>ppt_h</p:attrName>
                                        </p:attrNameLst>
                                      </p:cBhvr>
                                      <p:tavLst>
                                        <p:tav tm="0">
                                          <p:val>
                                            <p:fltVal val="0"/>
                                          </p:val>
                                        </p:tav>
                                        <p:tav tm="100000">
                                          <p:val>
                                            <p:strVal val="#ppt_h"/>
                                          </p:val>
                                        </p:tav>
                                      </p:tavLst>
                                    </p:anim>
                                  </p:childTnLst>
                                </p:cTn>
                              </p:par>
                            </p:childTnLst>
                          </p:cTn>
                        </p:par>
                        <p:par>
                          <p:cTn id="54" fill="hold">
                            <p:stCondLst>
                              <p:cond delay="5000"/>
                            </p:stCondLst>
                            <p:childTnLst>
                              <p:par>
                                <p:cTn id="55" presetID="2" presetClass="entr" presetSubtype="8" fill="hold" nodeType="afterEffect">
                                  <p:stCondLst>
                                    <p:cond delay="0"/>
                                  </p:stCondLst>
                                  <p:childTnLst>
                                    <p:set>
                                      <p:cBhvr>
                                        <p:cTn id="56" dur="1" fill="hold">
                                          <p:stCondLst>
                                            <p:cond delay="0"/>
                                          </p:stCondLst>
                                        </p:cTn>
                                        <p:tgtEl>
                                          <p:spTgt spid="6"/>
                                        </p:tgtEl>
                                        <p:attrNameLst>
                                          <p:attrName>style.visibility</p:attrName>
                                        </p:attrNameLst>
                                      </p:cBhvr>
                                      <p:to>
                                        <p:strVal val="visible"/>
                                      </p:to>
                                    </p:set>
                                    <p:anim calcmode="lin" valueType="num">
                                      <p:cBhvr additive="base">
                                        <p:cTn id="57" dur="500" fill="hold"/>
                                        <p:tgtEl>
                                          <p:spTgt spid="6"/>
                                        </p:tgtEl>
                                        <p:attrNameLst>
                                          <p:attrName>ppt_x</p:attrName>
                                        </p:attrNameLst>
                                      </p:cBhvr>
                                      <p:tavLst>
                                        <p:tav tm="0">
                                          <p:val>
                                            <p:strVal val="0-#ppt_w/2"/>
                                          </p:val>
                                        </p:tav>
                                        <p:tav tm="100000">
                                          <p:val>
                                            <p:strVal val="#ppt_x"/>
                                          </p:val>
                                        </p:tav>
                                      </p:tavLst>
                                    </p:anim>
                                    <p:anim calcmode="lin" valueType="num">
                                      <p:cBhvr additive="base">
                                        <p:cTn id="58" dur="500" fill="hold"/>
                                        <p:tgtEl>
                                          <p:spTgt spid="6"/>
                                        </p:tgtEl>
                                        <p:attrNameLst>
                                          <p:attrName>ppt_y</p:attrName>
                                        </p:attrNameLst>
                                      </p:cBhvr>
                                      <p:tavLst>
                                        <p:tav tm="0">
                                          <p:val>
                                            <p:strVal val="#ppt_y"/>
                                          </p:val>
                                        </p:tav>
                                        <p:tav tm="100000">
                                          <p:val>
                                            <p:strVal val="#ppt_y"/>
                                          </p:val>
                                        </p:tav>
                                      </p:tavLst>
                                    </p:anim>
                                  </p:childTnLst>
                                </p:cTn>
                              </p:par>
                            </p:childTnLst>
                          </p:cTn>
                        </p:par>
                        <p:par>
                          <p:cTn id="59" fill="hold">
                            <p:stCondLst>
                              <p:cond delay="5500"/>
                            </p:stCondLst>
                            <p:childTnLst>
                              <p:par>
                                <p:cTn id="60" presetID="22" presetClass="entr" presetSubtype="2" fill="hold" grpId="0" nodeType="after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wipe(right)">
                                      <p:cBhvr>
                                        <p:cTn id="62" dur="500"/>
                                        <p:tgtEl>
                                          <p:spTgt spid="10"/>
                                        </p:tgtEl>
                                      </p:cBhvr>
                                    </p:animEffect>
                                  </p:childTnLst>
                                </p:cTn>
                              </p:par>
                            </p:childTnLst>
                          </p:cTn>
                        </p:par>
                        <p:par>
                          <p:cTn id="63" fill="hold">
                            <p:stCondLst>
                              <p:cond delay="6000"/>
                            </p:stCondLst>
                            <p:childTnLst>
                              <p:par>
                                <p:cTn id="64" presetID="2" presetClass="entr" presetSubtype="8" fill="hold" nodeType="afterEffect">
                                  <p:stCondLst>
                                    <p:cond delay="0"/>
                                  </p:stCondLst>
                                  <p:childTnLst>
                                    <p:set>
                                      <p:cBhvr>
                                        <p:cTn id="65" dur="1" fill="hold">
                                          <p:stCondLst>
                                            <p:cond delay="0"/>
                                          </p:stCondLst>
                                        </p:cTn>
                                        <p:tgtEl>
                                          <p:spTgt spid="5"/>
                                        </p:tgtEl>
                                        <p:attrNameLst>
                                          <p:attrName>style.visibility</p:attrName>
                                        </p:attrNameLst>
                                      </p:cBhvr>
                                      <p:to>
                                        <p:strVal val="visible"/>
                                      </p:to>
                                    </p:set>
                                    <p:anim calcmode="lin" valueType="num">
                                      <p:cBhvr additive="base">
                                        <p:cTn id="66" dur="500" fill="hold"/>
                                        <p:tgtEl>
                                          <p:spTgt spid="5"/>
                                        </p:tgtEl>
                                        <p:attrNameLst>
                                          <p:attrName>ppt_x</p:attrName>
                                        </p:attrNameLst>
                                      </p:cBhvr>
                                      <p:tavLst>
                                        <p:tav tm="0">
                                          <p:val>
                                            <p:strVal val="0-#ppt_w/2"/>
                                          </p:val>
                                        </p:tav>
                                        <p:tav tm="100000">
                                          <p:val>
                                            <p:strVal val="#ppt_x"/>
                                          </p:val>
                                        </p:tav>
                                      </p:tavLst>
                                    </p:anim>
                                    <p:anim calcmode="lin" valueType="num">
                                      <p:cBhvr additive="base">
                                        <p:cTn id="67" dur="500" fill="hold"/>
                                        <p:tgtEl>
                                          <p:spTgt spid="5"/>
                                        </p:tgtEl>
                                        <p:attrNameLst>
                                          <p:attrName>ppt_y</p:attrName>
                                        </p:attrNameLst>
                                      </p:cBhvr>
                                      <p:tavLst>
                                        <p:tav tm="0">
                                          <p:val>
                                            <p:strVal val="#ppt_y"/>
                                          </p:val>
                                        </p:tav>
                                        <p:tav tm="100000">
                                          <p:val>
                                            <p:strVal val="#ppt_y"/>
                                          </p:val>
                                        </p:tav>
                                      </p:tavLst>
                                    </p:anim>
                                  </p:childTnLst>
                                </p:cTn>
                              </p:par>
                            </p:childTnLst>
                          </p:cTn>
                        </p:par>
                        <p:par>
                          <p:cTn id="68" fill="hold">
                            <p:stCondLst>
                              <p:cond delay="6500"/>
                            </p:stCondLst>
                            <p:childTnLst>
                              <p:par>
                                <p:cTn id="69" presetID="22" presetClass="entr" presetSubtype="2" fill="hold" grpId="0" nodeType="afterEffect">
                                  <p:stCondLst>
                                    <p:cond delay="0"/>
                                  </p:stCondLst>
                                  <p:childTnLst>
                                    <p:set>
                                      <p:cBhvr>
                                        <p:cTn id="70" dur="1" fill="hold">
                                          <p:stCondLst>
                                            <p:cond delay="0"/>
                                          </p:stCondLst>
                                        </p:cTn>
                                        <p:tgtEl>
                                          <p:spTgt spid="12"/>
                                        </p:tgtEl>
                                        <p:attrNameLst>
                                          <p:attrName>style.visibility</p:attrName>
                                        </p:attrNameLst>
                                      </p:cBhvr>
                                      <p:to>
                                        <p:strVal val="visible"/>
                                      </p:to>
                                    </p:set>
                                    <p:animEffect transition="in" filter="wipe(right)">
                                      <p:cBhvr>
                                        <p:cTn id="71" dur="500"/>
                                        <p:tgtEl>
                                          <p:spTgt spid="12"/>
                                        </p:tgtEl>
                                      </p:cBhvr>
                                    </p:animEffect>
                                  </p:childTnLst>
                                </p:cTn>
                              </p:par>
                            </p:childTnLst>
                          </p:cTn>
                        </p:par>
                        <p:par>
                          <p:cTn id="72" fill="hold">
                            <p:stCondLst>
                              <p:cond delay="7000"/>
                            </p:stCondLst>
                            <p:childTnLst>
                              <p:par>
                                <p:cTn id="73" presetID="2" presetClass="entr" presetSubtype="2" fill="hold" nodeType="afterEffect">
                                  <p:stCondLst>
                                    <p:cond delay="0"/>
                                  </p:stCondLst>
                                  <p:childTnLst>
                                    <p:set>
                                      <p:cBhvr>
                                        <p:cTn id="74" dur="1" fill="hold">
                                          <p:stCondLst>
                                            <p:cond delay="0"/>
                                          </p:stCondLst>
                                        </p:cTn>
                                        <p:tgtEl>
                                          <p:spTgt spid="8"/>
                                        </p:tgtEl>
                                        <p:attrNameLst>
                                          <p:attrName>style.visibility</p:attrName>
                                        </p:attrNameLst>
                                      </p:cBhvr>
                                      <p:to>
                                        <p:strVal val="visible"/>
                                      </p:to>
                                    </p:set>
                                    <p:anim calcmode="lin" valueType="num">
                                      <p:cBhvr additive="base">
                                        <p:cTn id="75" dur="500" fill="hold"/>
                                        <p:tgtEl>
                                          <p:spTgt spid="8"/>
                                        </p:tgtEl>
                                        <p:attrNameLst>
                                          <p:attrName>ppt_x</p:attrName>
                                        </p:attrNameLst>
                                      </p:cBhvr>
                                      <p:tavLst>
                                        <p:tav tm="0">
                                          <p:val>
                                            <p:strVal val="1+#ppt_w/2"/>
                                          </p:val>
                                        </p:tav>
                                        <p:tav tm="100000">
                                          <p:val>
                                            <p:strVal val="#ppt_x"/>
                                          </p:val>
                                        </p:tav>
                                      </p:tavLst>
                                    </p:anim>
                                    <p:anim calcmode="lin" valueType="num">
                                      <p:cBhvr additive="base">
                                        <p:cTn id="76" dur="500" fill="hold"/>
                                        <p:tgtEl>
                                          <p:spTgt spid="8"/>
                                        </p:tgtEl>
                                        <p:attrNameLst>
                                          <p:attrName>ppt_y</p:attrName>
                                        </p:attrNameLst>
                                      </p:cBhvr>
                                      <p:tavLst>
                                        <p:tav tm="0">
                                          <p:val>
                                            <p:strVal val="#ppt_y"/>
                                          </p:val>
                                        </p:tav>
                                        <p:tav tm="100000">
                                          <p:val>
                                            <p:strVal val="#ppt_y"/>
                                          </p:val>
                                        </p:tav>
                                      </p:tavLst>
                                    </p:anim>
                                  </p:childTnLst>
                                </p:cTn>
                              </p:par>
                            </p:childTnLst>
                          </p:cTn>
                        </p:par>
                        <p:par>
                          <p:cTn id="77" fill="hold">
                            <p:stCondLst>
                              <p:cond delay="7500"/>
                            </p:stCondLst>
                            <p:childTnLst>
                              <p:par>
                                <p:cTn id="78" presetID="22" presetClass="entr" presetSubtype="8" fill="hold" grpId="0" nodeType="afterEffect">
                                  <p:stCondLst>
                                    <p:cond delay="0"/>
                                  </p:stCondLst>
                                  <p:childTnLst>
                                    <p:set>
                                      <p:cBhvr>
                                        <p:cTn id="79" dur="1" fill="hold">
                                          <p:stCondLst>
                                            <p:cond delay="0"/>
                                          </p:stCondLst>
                                        </p:cTn>
                                        <p:tgtEl>
                                          <p:spTgt spid="11"/>
                                        </p:tgtEl>
                                        <p:attrNameLst>
                                          <p:attrName>style.visibility</p:attrName>
                                        </p:attrNameLst>
                                      </p:cBhvr>
                                      <p:to>
                                        <p:strVal val="visible"/>
                                      </p:to>
                                    </p:set>
                                    <p:animEffect transition="in" filter="wipe(left)">
                                      <p:cBhvr>
                                        <p:cTn id="80" dur="500"/>
                                        <p:tgtEl>
                                          <p:spTgt spid="11"/>
                                        </p:tgtEl>
                                      </p:cBhvr>
                                    </p:animEffect>
                                  </p:childTnLst>
                                </p:cTn>
                              </p:par>
                            </p:childTnLst>
                          </p:cTn>
                        </p:par>
                        <p:par>
                          <p:cTn id="81" fill="hold">
                            <p:stCondLst>
                              <p:cond delay="8000"/>
                            </p:stCondLst>
                            <p:childTnLst>
                              <p:par>
                                <p:cTn id="82" presetID="2" presetClass="entr" presetSubtype="2" fill="hold" nodeType="afterEffect">
                                  <p:stCondLst>
                                    <p:cond delay="0"/>
                                  </p:stCondLst>
                                  <p:childTnLst>
                                    <p:set>
                                      <p:cBhvr>
                                        <p:cTn id="83" dur="1" fill="hold">
                                          <p:stCondLst>
                                            <p:cond delay="0"/>
                                          </p:stCondLst>
                                        </p:cTn>
                                        <p:tgtEl>
                                          <p:spTgt spid="9"/>
                                        </p:tgtEl>
                                        <p:attrNameLst>
                                          <p:attrName>style.visibility</p:attrName>
                                        </p:attrNameLst>
                                      </p:cBhvr>
                                      <p:to>
                                        <p:strVal val="visible"/>
                                      </p:to>
                                    </p:set>
                                    <p:anim calcmode="lin" valueType="num">
                                      <p:cBhvr additive="base">
                                        <p:cTn id="84" dur="500" fill="hold"/>
                                        <p:tgtEl>
                                          <p:spTgt spid="9"/>
                                        </p:tgtEl>
                                        <p:attrNameLst>
                                          <p:attrName>ppt_x</p:attrName>
                                        </p:attrNameLst>
                                      </p:cBhvr>
                                      <p:tavLst>
                                        <p:tav tm="0">
                                          <p:val>
                                            <p:strVal val="1+#ppt_w/2"/>
                                          </p:val>
                                        </p:tav>
                                        <p:tav tm="100000">
                                          <p:val>
                                            <p:strVal val="#ppt_x"/>
                                          </p:val>
                                        </p:tav>
                                      </p:tavLst>
                                    </p:anim>
                                    <p:anim calcmode="lin" valueType="num">
                                      <p:cBhvr additive="base">
                                        <p:cTn id="85" dur="500" fill="hold"/>
                                        <p:tgtEl>
                                          <p:spTgt spid="9"/>
                                        </p:tgtEl>
                                        <p:attrNameLst>
                                          <p:attrName>ppt_y</p:attrName>
                                        </p:attrNameLst>
                                      </p:cBhvr>
                                      <p:tavLst>
                                        <p:tav tm="0">
                                          <p:val>
                                            <p:strVal val="#ppt_y"/>
                                          </p:val>
                                        </p:tav>
                                        <p:tav tm="100000">
                                          <p:val>
                                            <p:strVal val="#ppt_y"/>
                                          </p:val>
                                        </p:tav>
                                      </p:tavLst>
                                    </p:anim>
                                  </p:childTnLst>
                                </p:cTn>
                              </p:par>
                            </p:childTnLst>
                          </p:cTn>
                        </p:par>
                        <p:par>
                          <p:cTn id="86" fill="hold">
                            <p:stCondLst>
                              <p:cond delay="8500"/>
                            </p:stCondLst>
                            <p:childTnLst>
                              <p:par>
                                <p:cTn id="87" presetID="22" presetClass="entr" presetSubtype="8" fill="hold" grpId="0" nodeType="afterEffect">
                                  <p:stCondLst>
                                    <p:cond delay="0"/>
                                  </p:stCondLst>
                                  <p:childTnLst>
                                    <p:set>
                                      <p:cBhvr>
                                        <p:cTn id="88" dur="1" fill="hold">
                                          <p:stCondLst>
                                            <p:cond delay="0"/>
                                          </p:stCondLst>
                                        </p:cTn>
                                        <p:tgtEl>
                                          <p:spTgt spid="13"/>
                                        </p:tgtEl>
                                        <p:attrNameLst>
                                          <p:attrName>style.visibility</p:attrName>
                                        </p:attrNameLst>
                                      </p:cBhvr>
                                      <p:to>
                                        <p:strVal val="visible"/>
                                      </p:to>
                                    </p:set>
                                    <p:animEffect transition="in" filter="wipe(left)">
                                      <p:cBhvr>
                                        <p:cTn id="89"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7" grpId="0" animBg="1"/>
      <p:bldP spid="18" grpId="0" animBg="1"/>
      <p:bldP spid="23" grpId="0" animBg="1"/>
      <p:bldP spid="24" grpId="0" animBg="1"/>
      <p:bldP spid="25" grpId="0" animBg="1"/>
      <p:bldP spid="26" grpId="0" animBg="1"/>
      <p:bldP spid="27" grpId="0" animBg="1"/>
      <p:bldP spid="2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8" name="Group 37"/>
          <p:cNvGrpSpPr/>
          <p:nvPr/>
        </p:nvGrpSpPr>
        <p:grpSpPr>
          <a:xfrm>
            <a:off x="4273086" y="3301123"/>
            <a:ext cx="304857" cy="385755"/>
            <a:chOff x="2943440" y="2191613"/>
            <a:chExt cx="236857" cy="299711"/>
          </a:xfrm>
        </p:grpSpPr>
        <p:sp>
          <p:nvSpPr>
            <p:cNvPr id="33" name="Right Arrow 32"/>
            <p:cNvSpPr/>
            <p:nvPr/>
          </p:nvSpPr>
          <p:spPr>
            <a:xfrm rot="2160000">
              <a:off x="2943440" y="2191613"/>
              <a:ext cx="236857" cy="299711"/>
            </a:xfrm>
            <a:prstGeom prst="rightArrow">
              <a:avLst>
                <a:gd name="adj1" fmla="val 60000"/>
                <a:gd name="adj2" fmla="val 50000"/>
              </a:avLst>
            </a:prstGeom>
            <a:solidFill>
              <a:schemeClr val="accent2"/>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4" name="Right Arrow 6"/>
            <p:cNvSpPr/>
            <p:nvPr/>
          </p:nvSpPr>
          <p:spPr>
            <a:xfrm rot="2160000">
              <a:off x="2950225" y="2230672"/>
              <a:ext cx="165800" cy="179827"/>
            </a:xfrm>
            <a:prstGeom prst="rect">
              <a:avLst/>
            </a:prstGeom>
            <a:solidFill>
              <a:schemeClr val="accent2"/>
            </a:solidFill>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algn="ctr" defTabSz="972591">
                <a:lnSpc>
                  <a:spcPct val="90000"/>
                </a:lnSpc>
                <a:spcAft>
                  <a:spcPct val="35000"/>
                </a:spcAft>
              </a:pPr>
              <a:endParaRPr lang="en-US" sz="218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39" name="Group 38"/>
          <p:cNvGrpSpPr/>
          <p:nvPr/>
        </p:nvGrpSpPr>
        <p:grpSpPr>
          <a:xfrm>
            <a:off x="4671830" y="4660445"/>
            <a:ext cx="385755" cy="304857"/>
            <a:chOff x="3253241" y="3247732"/>
            <a:chExt cx="299711" cy="236857"/>
          </a:xfrm>
        </p:grpSpPr>
        <p:sp>
          <p:nvSpPr>
            <p:cNvPr id="29" name="Right Arrow 28"/>
            <p:cNvSpPr/>
            <p:nvPr/>
          </p:nvSpPr>
          <p:spPr>
            <a:xfrm rot="6480000">
              <a:off x="3284668" y="3216305"/>
              <a:ext cx="236857" cy="299711"/>
            </a:xfrm>
            <a:prstGeom prst="rightArrow">
              <a:avLst>
                <a:gd name="adj1" fmla="val 60000"/>
                <a:gd name="adj2" fmla="val 50000"/>
              </a:avLst>
            </a:prstGeom>
            <a:solidFill>
              <a:schemeClr val="accent3"/>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0" name="Right Arrow 10"/>
            <p:cNvSpPr/>
            <p:nvPr/>
          </p:nvSpPr>
          <p:spPr>
            <a:xfrm rot="17280000">
              <a:off x="3331176" y="3242457"/>
              <a:ext cx="165800" cy="17982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algn="ctr" defTabSz="972591">
                <a:lnSpc>
                  <a:spcPct val="90000"/>
                </a:lnSpc>
                <a:spcAft>
                  <a:spcPct val="35000"/>
                </a:spcAft>
              </a:pPr>
              <a:endParaRPr lang="en-US" sz="218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40" name="Group 39"/>
          <p:cNvGrpSpPr/>
          <p:nvPr/>
        </p:nvGrpSpPr>
        <p:grpSpPr>
          <a:xfrm>
            <a:off x="3593675" y="5445246"/>
            <a:ext cx="304857" cy="385755"/>
            <a:chOff x="2415575" y="3857478"/>
            <a:chExt cx="236857" cy="299711"/>
          </a:xfrm>
        </p:grpSpPr>
        <p:sp>
          <p:nvSpPr>
            <p:cNvPr id="25" name="Right Arrow 24"/>
            <p:cNvSpPr/>
            <p:nvPr/>
          </p:nvSpPr>
          <p:spPr>
            <a:xfrm rot="10800000">
              <a:off x="2415575" y="3857478"/>
              <a:ext cx="236857" cy="299711"/>
            </a:xfrm>
            <a:prstGeom prst="rightArrow">
              <a:avLst>
                <a:gd name="adj1" fmla="val 60000"/>
                <a:gd name="adj2" fmla="val 50000"/>
              </a:avLst>
            </a:prstGeom>
            <a:solidFill>
              <a:schemeClr val="accent4"/>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6" name="Right Arrow 14"/>
            <p:cNvSpPr/>
            <p:nvPr/>
          </p:nvSpPr>
          <p:spPr>
            <a:xfrm>
              <a:off x="2486632" y="3917420"/>
              <a:ext cx="165800" cy="17982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algn="ctr" defTabSz="972591">
                <a:lnSpc>
                  <a:spcPct val="90000"/>
                </a:lnSpc>
                <a:spcAft>
                  <a:spcPct val="35000"/>
                </a:spcAft>
              </a:pPr>
              <a:endParaRPr lang="en-US" sz="218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41" name="Group 40"/>
          <p:cNvGrpSpPr/>
          <p:nvPr/>
        </p:nvGrpSpPr>
        <p:grpSpPr>
          <a:xfrm>
            <a:off x="2422699" y="4676856"/>
            <a:ext cx="385755" cy="304857"/>
            <a:chOff x="1505791" y="3260482"/>
            <a:chExt cx="299711" cy="236857"/>
          </a:xfrm>
        </p:grpSpPr>
        <p:sp>
          <p:nvSpPr>
            <p:cNvPr id="21" name="Right Arrow 20"/>
            <p:cNvSpPr/>
            <p:nvPr/>
          </p:nvSpPr>
          <p:spPr>
            <a:xfrm rot="15120000">
              <a:off x="1537218" y="3229055"/>
              <a:ext cx="236857" cy="299711"/>
            </a:xfrm>
            <a:prstGeom prst="rightArrow">
              <a:avLst>
                <a:gd name="adj1" fmla="val 60000"/>
                <a:gd name="adj2" fmla="val 50000"/>
              </a:avLst>
            </a:prstGeom>
            <a:solidFill>
              <a:schemeClr val="accent5"/>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2" name="Right Arrow 18"/>
            <p:cNvSpPr/>
            <p:nvPr/>
          </p:nvSpPr>
          <p:spPr>
            <a:xfrm rot="4320000">
              <a:off x="1583726" y="3322787"/>
              <a:ext cx="165800" cy="17982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algn="ctr" defTabSz="972591">
                <a:lnSpc>
                  <a:spcPct val="90000"/>
                </a:lnSpc>
                <a:spcAft>
                  <a:spcPct val="35000"/>
                </a:spcAft>
              </a:pPr>
              <a:endParaRPr lang="en-US" sz="218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42" name="Group 41"/>
          <p:cNvGrpSpPr/>
          <p:nvPr/>
        </p:nvGrpSpPr>
        <p:grpSpPr>
          <a:xfrm>
            <a:off x="2883048" y="3311267"/>
            <a:ext cx="304857" cy="385755"/>
            <a:chOff x="1863457" y="2199494"/>
            <a:chExt cx="236857" cy="299711"/>
          </a:xfrm>
        </p:grpSpPr>
        <p:sp>
          <p:nvSpPr>
            <p:cNvPr id="17" name="Right Arrow 16"/>
            <p:cNvSpPr/>
            <p:nvPr/>
          </p:nvSpPr>
          <p:spPr>
            <a:xfrm rot="19440000">
              <a:off x="1863457" y="2199494"/>
              <a:ext cx="236857" cy="299711"/>
            </a:xfrm>
            <a:prstGeom prst="rightArrow">
              <a:avLst>
                <a:gd name="adj1" fmla="val 60000"/>
                <a:gd name="adj2" fmla="val 50000"/>
              </a:avLst>
            </a:prstGeom>
            <a:solidFill>
              <a:schemeClr val="accent1"/>
            </a:solidFill>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8" name="Right Arrow 22"/>
            <p:cNvSpPr/>
            <p:nvPr/>
          </p:nvSpPr>
          <p:spPr>
            <a:xfrm rot="19440000">
              <a:off x="1870242" y="2280319"/>
              <a:ext cx="165800" cy="179827"/>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0" tIns="0" rIns="0" bIns="0" numCol="1" spcCol="1270" anchor="ctr" anchorCtr="0">
              <a:noAutofit/>
            </a:bodyPr>
            <a:lstStyle/>
            <a:p>
              <a:pPr algn="ctr" defTabSz="972591">
                <a:lnSpc>
                  <a:spcPct val="90000"/>
                </a:lnSpc>
                <a:spcAft>
                  <a:spcPct val="35000"/>
                </a:spcAft>
              </a:pPr>
              <a:endParaRPr lang="en-US" sz="218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44" name="Group 43"/>
          <p:cNvGrpSpPr/>
          <p:nvPr/>
        </p:nvGrpSpPr>
        <p:grpSpPr>
          <a:xfrm>
            <a:off x="2936517" y="3645927"/>
            <a:ext cx="1601917" cy="1601917"/>
            <a:chOff x="1016000" y="1689100"/>
            <a:chExt cx="787400" cy="787400"/>
          </a:xfrm>
        </p:grpSpPr>
        <p:grpSp>
          <p:nvGrpSpPr>
            <p:cNvPr id="45" name="Group 10"/>
            <p:cNvGrpSpPr/>
            <p:nvPr/>
          </p:nvGrpSpPr>
          <p:grpSpPr>
            <a:xfrm>
              <a:off x="1016000" y="1689100"/>
              <a:ext cx="787400" cy="787400"/>
              <a:chOff x="4343400" y="1854885"/>
              <a:chExt cx="457200" cy="457200"/>
            </a:xfrm>
          </p:grpSpPr>
          <p:sp>
            <p:nvSpPr>
              <p:cNvPr id="47" name="Oval 46"/>
              <p:cNvSpPr/>
              <p:nvPr/>
            </p:nvSpPr>
            <p:spPr>
              <a:xfrm>
                <a:off x="4343400" y="1854885"/>
                <a:ext cx="457200" cy="457200"/>
              </a:xfrm>
              <a:prstGeom prst="ellipse">
                <a:avLst/>
              </a:prstGeom>
              <a:solidFill>
                <a:schemeClr val="bg1"/>
              </a:solidFill>
              <a:ln>
                <a:solidFill>
                  <a:schemeClr val="tx1">
                    <a:lumMod val="50000"/>
                    <a:lumOff val="5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8" name="Oval 47"/>
              <p:cNvSpPr/>
              <p:nvPr/>
            </p:nvSpPr>
            <p:spPr>
              <a:xfrm>
                <a:off x="4408030" y="1919516"/>
                <a:ext cx="327939" cy="327939"/>
              </a:xfrm>
              <a:prstGeom prst="ellipse">
                <a:avLst/>
              </a:prstGeom>
              <a:solidFill>
                <a:schemeClr val="tx1">
                  <a:lumMod val="50000"/>
                  <a:lumOff val="50000"/>
                </a:schemeClr>
              </a:solidFill>
              <a:ln>
                <a:solidFill>
                  <a:schemeClr val="tx1">
                    <a:lumMod val="50000"/>
                    <a:lumOff val="5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46" name="Freeform 145"/>
            <p:cNvSpPr>
              <a:spLocks/>
            </p:cNvSpPr>
            <p:nvPr/>
          </p:nvSpPr>
          <p:spPr bwMode="auto">
            <a:xfrm>
              <a:off x="1267654" y="1960311"/>
              <a:ext cx="284092" cy="244978"/>
            </a:xfrm>
            <a:custGeom>
              <a:avLst/>
              <a:gdLst/>
              <a:ahLst/>
              <a:cxnLst>
                <a:cxn ang="0">
                  <a:pos x="64" y="51"/>
                </a:cxn>
                <a:cxn ang="0">
                  <a:pos x="60" y="55"/>
                </a:cxn>
                <a:cxn ang="0">
                  <a:pos x="49" y="55"/>
                </a:cxn>
                <a:cxn ang="0">
                  <a:pos x="45" y="51"/>
                </a:cxn>
                <a:cxn ang="0">
                  <a:pos x="45" y="40"/>
                </a:cxn>
                <a:cxn ang="0">
                  <a:pos x="49" y="36"/>
                </a:cxn>
                <a:cxn ang="0">
                  <a:pos x="52" y="36"/>
                </a:cxn>
                <a:cxn ang="0">
                  <a:pos x="52" y="30"/>
                </a:cxn>
                <a:cxn ang="0">
                  <a:pos x="34" y="30"/>
                </a:cxn>
                <a:cxn ang="0">
                  <a:pos x="34" y="36"/>
                </a:cxn>
                <a:cxn ang="0">
                  <a:pos x="37" y="36"/>
                </a:cxn>
                <a:cxn ang="0">
                  <a:pos x="41" y="40"/>
                </a:cxn>
                <a:cxn ang="0">
                  <a:pos x="41" y="51"/>
                </a:cxn>
                <a:cxn ang="0">
                  <a:pos x="37" y="55"/>
                </a:cxn>
                <a:cxn ang="0">
                  <a:pos x="26" y="55"/>
                </a:cxn>
                <a:cxn ang="0">
                  <a:pos x="23" y="51"/>
                </a:cxn>
                <a:cxn ang="0">
                  <a:pos x="23" y="40"/>
                </a:cxn>
                <a:cxn ang="0">
                  <a:pos x="26" y="36"/>
                </a:cxn>
                <a:cxn ang="0">
                  <a:pos x="29" y="36"/>
                </a:cxn>
                <a:cxn ang="0">
                  <a:pos x="29" y="30"/>
                </a:cxn>
                <a:cxn ang="0">
                  <a:pos x="11" y="30"/>
                </a:cxn>
                <a:cxn ang="0">
                  <a:pos x="11" y="36"/>
                </a:cxn>
                <a:cxn ang="0">
                  <a:pos x="15" y="36"/>
                </a:cxn>
                <a:cxn ang="0">
                  <a:pos x="18" y="40"/>
                </a:cxn>
                <a:cxn ang="0">
                  <a:pos x="18" y="51"/>
                </a:cxn>
                <a:cxn ang="0">
                  <a:pos x="15" y="55"/>
                </a:cxn>
                <a:cxn ang="0">
                  <a:pos x="3" y="55"/>
                </a:cxn>
                <a:cxn ang="0">
                  <a:pos x="0" y="51"/>
                </a:cxn>
                <a:cxn ang="0">
                  <a:pos x="0" y="40"/>
                </a:cxn>
                <a:cxn ang="0">
                  <a:pos x="3" y="36"/>
                </a:cxn>
                <a:cxn ang="0">
                  <a:pos x="7" y="36"/>
                </a:cxn>
                <a:cxn ang="0">
                  <a:pos x="7" y="30"/>
                </a:cxn>
                <a:cxn ang="0">
                  <a:pos x="11" y="25"/>
                </a:cxn>
                <a:cxn ang="0">
                  <a:pos x="29" y="25"/>
                </a:cxn>
                <a:cxn ang="0">
                  <a:pos x="29" y="18"/>
                </a:cxn>
                <a:cxn ang="0">
                  <a:pos x="26" y="18"/>
                </a:cxn>
                <a:cxn ang="0">
                  <a:pos x="23" y="15"/>
                </a:cxn>
                <a:cxn ang="0">
                  <a:pos x="23" y="3"/>
                </a:cxn>
                <a:cxn ang="0">
                  <a:pos x="26" y="0"/>
                </a:cxn>
                <a:cxn ang="0">
                  <a:pos x="37" y="0"/>
                </a:cxn>
                <a:cxn ang="0">
                  <a:pos x="41" y="3"/>
                </a:cxn>
                <a:cxn ang="0">
                  <a:pos x="41" y="15"/>
                </a:cxn>
                <a:cxn ang="0">
                  <a:pos x="37" y="18"/>
                </a:cxn>
                <a:cxn ang="0">
                  <a:pos x="34" y="18"/>
                </a:cxn>
                <a:cxn ang="0">
                  <a:pos x="34" y="25"/>
                </a:cxn>
                <a:cxn ang="0">
                  <a:pos x="52" y="25"/>
                </a:cxn>
                <a:cxn ang="0">
                  <a:pos x="57" y="30"/>
                </a:cxn>
                <a:cxn ang="0">
                  <a:pos x="57" y="36"/>
                </a:cxn>
                <a:cxn ang="0">
                  <a:pos x="60" y="36"/>
                </a:cxn>
                <a:cxn ang="0">
                  <a:pos x="64" y="40"/>
                </a:cxn>
                <a:cxn ang="0">
                  <a:pos x="64" y="51"/>
                </a:cxn>
              </a:cxnLst>
              <a:rect l="0" t="0" r="r" b="b"/>
              <a:pathLst>
                <a:path w="64" h="55">
                  <a:moveTo>
                    <a:pt x="64" y="51"/>
                  </a:moveTo>
                  <a:cubicBezTo>
                    <a:pt x="64" y="53"/>
                    <a:pt x="62" y="55"/>
                    <a:pt x="60" y="55"/>
                  </a:cubicBezTo>
                  <a:cubicBezTo>
                    <a:pt x="49" y="55"/>
                    <a:pt x="49" y="55"/>
                    <a:pt x="49" y="55"/>
                  </a:cubicBezTo>
                  <a:cubicBezTo>
                    <a:pt x="47" y="55"/>
                    <a:pt x="45" y="53"/>
                    <a:pt x="45" y="51"/>
                  </a:cubicBezTo>
                  <a:cubicBezTo>
                    <a:pt x="45" y="40"/>
                    <a:pt x="45" y="40"/>
                    <a:pt x="45" y="40"/>
                  </a:cubicBezTo>
                  <a:cubicBezTo>
                    <a:pt x="45" y="38"/>
                    <a:pt x="47" y="36"/>
                    <a:pt x="49" y="36"/>
                  </a:cubicBezTo>
                  <a:cubicBezTo>
                    <a:pt x="52" y="36"/>
                    <a:pt x="52" y="36"/>
                    <a:pt x="52" y="36"/>
                  </a:cubicBezTo>
                  <a:cubicBezTo>
                    <a:pt x="52" y="30"/>
                    <a:pt x="52" y="30"/>
                    <a:pt x="52" y="30"/>
                  </a:cubicBezTo>
                  <a:cubicBezTo>
                    <a:pt x="34" y="30"/>
                    <a:pt x="34" y="30"/>
                    <a:pt x="34" y="30"/>
                  </a:cubicBezTo>
                  <a:cubicBezTo>
                    <a:pt x="34" y="36"/>
                    <a:pt x="34" y="36"/>
                    <a:pt x="34" y="36"/>
                  </a:cubicBezTo>
                  <a:cubicBezTo>
                    <a:pt x="37" y="36"/>
                    <a:pt x="37" y="36"/>
                    <a:pt x="37" y="36"/>
                  </a:cubicBezTo>
                  <a:cubicBezTo>
                    <a:pt x="39" y="36"/>
                    <a:pt x="41" y="38"/>
                    <a:pt x="41" y="40"/>
                  </a:cubicBezTo>
                  <a:cubicBezTo>
                    <a:pt x="41" y="51"/>
                    <a:pt x="41" y="51"/>
                    <a:pt x="41" y="51"/>
                  </a:cubicBezTo>
                  <a:cubicBezTo>
                    <a:pt x="41" y="53"/>
                    <a:pt x="39" y="55"/>
                    <a:pt x="37" y="55"/>
                  </a:cubicBezTo>
                  <a:cubicBezTo>
                    <a:pt x="26" y="55"/>
                    <a:pt x="26" y="55"/>
                    <a:pt x="26" y="55"/>
                  </a:cubicBezTo>
                  <a:cubicBezTo>
                    <a:pt x="24" y="55"/>
                    <a:pt x="23" y="53"/>
                    <a:pt x="23" y="51"/>
                  </a:cubicBezTo>
                  <a:cubicBezTo>
                    <a:pt x="23" y="40"/>
                    <a:pt x="23" y="40"/>
                    <a:pt x="23" y="40"/>
                  </a:cubicBezTo>
                  <a:cubicBezTo>
                    <a:pt x="23" y="38"/>
                    <a:pt x="24" y="36"/>
                    <a:pt x="26" y="36"/>
                  </a:cubicBezTo>
                  <a:cubicBezTo>
                    <a:pt x="29" y="36"/>
                    <a:pt x="29" y="36"/>
                    <a:pt x="29" y="36"/>
                  </a:cubicBezTo>
                  <a:cubicBezTo>
                    <a:pt x="29" y="30"/>
                    <a:pt x="29" y="30"/>
                    <a:pt x="29" y="30"/>
                  </a:cubicBezTo>
                  <a:cubicBezTo>
                    <a:pt x="11" y="30"/>
                    <a:pt x="11" y="30"/>
                    <a:pt x="11" y="30"/>
                  </a:cubicBezTo>
                  <a:cubicBezTo>
                    <a:pt x="11" y="36"/>
                    <a:pt x="11" y="36"/>
                    <a:pt x="11" y="36"/>
                  </a:cubicBezTo>
                  <a:cubicBezTo>
                    <a:pt x="15" y="36"/>
                    <a:pt x="15" y="36"/>
                    <a:pt x="15" y="36"/>
                  </a:cubicBezTo>
                  <a:cubicBezTo>
                    <a:pt x="17" y="36"/>
                    <a:pt x="18" y="38"/>
                    <a:pt x="18" y="40"/>
                  </a:cubicBezTo>
                  <a:cubicBezTo>
                    <a:pt x="18" y="51"/>
                    <a:pt x="18" y="51"/>
                    <a:pt x="18" y="51"/>
                  </a:cubicBezTo>
                  <a:cubicBezTo>
                    <a:pt x="18" y="53"/>
                    <a:pt x="17" y="55"/>
                    <a:pt x="15" y="55"/>
                  </a:cubicBezTo>
                  <a:cubicBezTo>
                    <a:pt x="3" y="55"/>
                    <a:pt x="3" y="55"/>
                    <a:pt x="3" y="55"/>
                  </a:cubicBezTo>
                  <a:cubicBezTo>
                    <a:pt x="1" y="55"/>
                    <a:pt x="0" y="53"/>
                    <a:pt x="0" y="51"/>
                  </a:cubicBezTo>
                  <a:cubicBezTo>
                    <a:pt x="0" y="40"/>
                    <a:pt x="0" y="40"/>
                    <a:pt x="0" y="40"/>
                  </a:cubicBezTo>
                  <a:cubicBezTo>
                    <a:pt x="0" y="38"/>
                    <a:pt x="1" y="36"/>
                    <a:pt x="3" y="36"/>
                  </a:cubicBezTo>
                  <a:cubicBezTo>
                    <a:pt x="7" y="36"/>
                    <a:pt x="7" y="36"/>
                    <a:pt x="7" y="36"/>
                  </a:cubicBezTo>
                  <a:cubicBezTo>
                    <a:pt x="7" y="30"/>
                    <a:pt x="7" y="30"/>
                    <a:pt x="7" y="30"/>
                  </a:cubicBezTo>
                  <a:cubicBezTo>
                    <a:pt x="7" y="27"/>
                    <a:pt x="9" y="25"/>
                    <a:pt x="11" y="25"/>
                  </a:cubicBezTo>
                  <a:cubicBezTo>
                    <a:pt x="29" y="25"/>
                    <a:pt x="29" y="25"/>
                    <a:pt x="29" y="25"/>
                  </a:cubicBezTo>
                  <a:cubicBezTo>
                    <a:pt x="29" y="18"/>
                    <a:pt x="29" y="18"/>
                    <a:pt x="29" y="18"/>
                  </a:cubicBezTo>
                  <a:cubicBezTo>
                    <a:pt x="26" y="18"/>
                    <a:pt x="26" y="18"/>
                    <a:pt x="26" y="18"/>
                  </a:cubicBezTo>
                  <a:cubicBezTo>
                    <a:pt x="24" y="18"/>
                    <a:pt x="23" y="17"/>
                    <a:pt x="23" y="15"/>
                  </a:cubicBezTo>
                  <a:cubicBezTo>
                    <a:pt x="23" y="3"/>
                    <a:pt x="23" y="3"/>
                    <a:pt x="23" y="3"/>
                  </a:cubicBezTo>
                  <a:cubicBezTo>
                    <a:pt x="23" y="1"/>
                    <a:pt x="24" y="0"/>
                    <a:pt x="26" y="0"/>
                  </a:cubicBezTo>
                  <a:cubicBezTo>
                    <a:pt x="37" y="0"/>
                    <a:pt x="37" y="0"/>
                    <a:pt x="37" y="0"/>
                  </a:cubicBezTo>
                  <a:cubicBezTo>
                    <a:pt x="39" y="0"/>
                    <a:pt x="41" y="1"/>
                    <a:pt x="41" y="3"/>
                  </a:cubicBezTo>
                  <a:cubicBezTo>
                    <a:pt x="41" y="15"/>
                    <a:pt x="41" y="15"/>
                    <a:pt x="41" y="15"/>
                  </a:cubicBezTo>
                  <a:cubicBezTo>
                    <a:pt x="41" y="17"/>
                    <a:pt x="39" y="18"/>
                    <a:pt x="37" y="18"/>
                  </a:cubicBezTo>
                  <a:cubicBezTo>
                    <a:pt x="34" y="18"/>
                    <a:pt x="34" y="18"/>
                    <a:pt x="34" y="18"/>
                  </a:cubicBezTo>
                  <a:cubicBezTo>
                    <a:pt x="34" y="25"/>
                    <a:pt x="34" y="25"/>
                    <a:pt x="34" y="25"/>
                  </a:cubicBezTo>
                  <a:cubicBezTo>
                    <a:pt x="52" y="25"/>
                    <a:pt x="52" y="25"/>
                    <a:pt x="52" y="25"/>
                  </a:cubicBezTo>
                  <a:cubicBezTo>
                    <a:pt x="55" y="25"/>
                    <a:pt x="57" y="27"/>
                    <a:pt x="57" y="30"/>
                  </a:cubicBezTo>
                  <a:cubicBezTo>
                    <a:pt x="57" y="36"/>
                    <a:pt x="57" y="36"/>
                    <a:pt x="57" y="36"/>
                  </a:cubicBezTo>
                  <a:cubicBezTo>
                    <a:pt x="60" y="36"/>
                    <a:pt x="60" y="36"/>
                    <a:pt x="60" y="36"/>
                  </a:cubicBezTo>
                  <a:cubicBezTo>
                    <a:pt x="62" y="36"/>
                    <a:pt x="64" y="38"/>
                    <a:pt x="64" y="40"/>
                  </a:cubicBezTo>
                  <a:lnTo>
                    <a:pt x="64" y="51"/>
                  </a:lnTo>
                  <a:close/>
                </a:path>
              </a:pathLst>
            </a:custGeom>
            <a:solidFill>
              <a:schemeClr val="bg1"/>
            </a:solidFill>
            <a:ln w="9525">
              <a:solidFill>
                <a:schemeClr val="tx1">
                  <a:lumMod val="50000"/>
                  <a:lumOff val="50000"/>
                </a:schemeClr>
              </a:solid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55" name="Group 54"/>
          <p:cNvGrpSpPr/>
          <p:nvPr/>
        </p:nvGrpSpPr>
        <p:grpSpPr>
          <a:xfrm>
            <a:off x="3165986" y="2422620"/>
            <a:ext cx="1142979" cy="1142979"/>
            <a:chOff x="2083284" y="1636066"/>
            <a:chExt cx="888032" cy="888032"/>
          </a:xfrm>
        </p:grpSpPr>
        <p:sp>
          <p:nvSpPr>
            <p:cNvPr id="35" name="Oval 34"/>
            <p:cNvSpPr/>
            <p:nvPr/>
          </p:nvSpPr>
          <p:spPr>
            <a:xfrm>
              <a:off x="2083284" y="1636066"/>
              <a:ext cx="888032" cy="888032"/>
            </a:xfrm>
            <a:prstGeom prst="ellipse">
              <a:avLst/>
            </a:prstGeom>
            <a:solidFill>
              <a:schemeClr val="accent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9" name="Freeform 57"/>
            <p:cNvSpPr>
              <a:spLocks noEditPoints="1"/>
            </p:cNvSpPr>
            <p:nvPr/>
          </p:nvSpPr>
          <p:spPr bwMode="auto">
            <a:xfrm>
              <a:off x="2357278" y="1910060"/>
              <a:ext cx="340044" cy="340044"/>
            </a:xfrm>
            <a:custGeom>
              <a:avLst/>
              <a:gdLst/>
              <a:ahLst/>
              <a:cxnLst>
                <a:cxn ang="0">
                  <a:pos x="55" y="31"/>
                </a:cxn>
                <a:cxn ang="0">
                  <a:pos x="54" y="33"/>
                </a:cxn>
                <a:cxn ang="0">
                  <a:pos x="47" y="34"/>
                </a:cxn>
                <a:cxn ang="0">
                  <a:pos x="46" y="37"/>
                </a:cxn>
                <a:cxn ang="0">
                  <a:pos x="49" y="42"/>
                </a:cxn>
                <a:cxn ang="0">
                  <a:pos x="50" y="43"/>
                </a:cxn>
                <a:cxn ang="0">
                  <a:pos x="49" y="44"/>
                </a:cxn>
                <a:cxn ang="0">
                  <a:pos x="43" y="50"/>
                </a:cxn>
                <a:cxn ang="0">
                  <a:pos x="42" y="50"/>
                </a:cxn>
                <a:cxn ang="0">
                  <a:pos x="37" y="46"/>
                </a:cxn>
                <a:cxn ang="0">
                  <a:pos x="33" y="47"/>
                </a:cxn>
                <a:cxn ang="0">
                  <a:pos x="32" y="54"/>
                </a:cxn>
                <a:cxn ang="0">
                  <a:pos x="31" y="55"/>
                </a:cxn>
                <a:cxn ang="0">
                  <a:pos x="23" y="55"/>
                </a:cxn>
                <a:cxn ang="0">
                  <a:pos x="22" y="54"/>
                </a:cxn>
                <a:cxn ang="0">
                  <a:pos x="21" y="47"/>
                </a:cxn>
                <a:cxn ang="0">
                  <a:pos x="18" y="46"/>
                </a:cxn>
                <a:cxn ang="0">
                  <a:pos x="13" y="50"/>
                </a:cxn>
                <a:cxn ang="0">
                  <a:pos x="12" y="50"/>
                </a:cxn>
                <a:cxn ang="0">
                  <a:pos x="11" y="50"/>
                </a:cxn>
                <a:cxn ang="0">
                  <a:pos x="5" y="44"/>
                </a:cxn>
                <a:cxn ang="0">
                  <a:pos x="5" y="43"/>
                </a:cxn>
                <a:cxn ang="0">
                  <a:pos x="5" y="42"/>
                </a:cxn>
                <a:cxn ang="0">
                  <a:pos x="9" y="37"/>
                </a:cxn>
                <a:cxn ang="0">
                  <a:pos x="7" y="33"/>
                </a:cxn>
                <a:cxn ang="0">
                  <a:pos x="1" y="33"/>
                </a:cxn>
                <a:cxn ang="0">
                  <a:pos x="0" y="31"/>
                </a:cxn>
                <a:cxn ang="0">
                  <a:pos x="0" y="23"/>
                </a:cxn>
                <a:cxn ang="0">
                  <a:pos x="1" y="22"/>
                </a:cxn>
                <a:cxn ang="0">
                  <a:pos x="7" y="21"/>
                </a:cxn>
                <a:cxn ang="0">
                  <a:pos x="9" y="18"/>
                </a:cxn>
                <a:cxn ang="0">
                  <a:pos x="5" y="13"/>
                </a:cxn>
                <a:cxn ang="0">
                  <a:pos x="5" y="12"/>
                </a:cxn>
                <a:cxn ang="0">
                  <a:pos x="5" y="11"/>
                </a:cxn>
                <a:cxn ang="0">
                  <a:pos x="12" y="5"/>
                </a:cxn>
                <a:cxn ang="0">
                  <a:pos x="13" y="5"/>
                </a:cxn>
                <a:cxn ang="0">
                  <a:pos x="18" y="9"/>
                </a:cxn>
                <a:cxn ang="0">
                  <a:pos x="21" y="8"/>
                </a:cxn>
                <a:cxn ang="0">
                  <a:pos x="22" y="1"/>
                </a:cxn>
                <a:cxn ang="0">
                  <a:pos x="23" y="0"/>
                </a:cxn>
                <a:cxn ang="0">
                  <a:pos x="31" y="0"/>
                </a:cxn>
                <a:cxn ang="0">
                  <a:pos x="32" y="1"/>
                </a:cxn>
                <a:cxn ang="0">
                  <a:pos x="33" y="8"/>
                </a:cxn>
                <a:cxn ang="0">
                  <a:pos x="37" y="9"/>
                </a:cxn>
                <a:cxn ang="0">
                  <a:pos x="42" y="5"/>
                </a:cxn>
                <a:cxn ang="0">
                  <a:pos x="43" y="5"/>
                </a:cxn>
                <a:cxn ang="0">
                  <a:pos x="43" y="5"/>
                </a:cxn>
                <a:cxn ang="0">
                  <a:pos x="49" y="11"/>
                </a:cxn>
                <a:cxn ang="0">
                  <a:pos x="50" y="12"/>
                </a:cxn>
                <a:cxn ang="0">
                  <a:pos x="49" y="13"/>
                </a:cxn>
                <a:cxn ang="0">
                  <a:pos x="46" y="18"/>
                </a:cxn>
                <a:cxn ang="0">
                  <a:pos x="47" y="21"/>
                </a:cxn>
                <a:cxn ang="0">
                  <a:pos x="54" y="22"/>
                </a:cxn>
                <a:cxn ang="0">
                  <a:pos x="55" y="23"/>
                </a:cxn>
                <a:cxn ang="0">
                  <a:pos x="55" y="31"/>
                </a:cxn>
                <a:cxn ang="0">
                  <a:pos x="27" y="18"/>
                </a:cxn>
                <a:cxn ang="0">
                  <a:pos x="18" y="27"/>
                </a:cxn>
                <a:cxn ang="0">
                  <a:pos x="27" y="36"/>
                </a:cxn>
                <a:cxn ang="0">
                  <a:pos x="36" y="27"/>
                </a:cxn>
                <a:cxn ang="0">
                  <a:pos x="27" y="18"/>
                </a:cxn>
              </a:cxnLst>
              <a:rect l="0" t="0" r="r" b="b"/>
              <a:pathLst>
                <a:path w="55" h="55">
                  <a:moveTo>
                    <a:pt x="55" y="31"/>
                  </a:moveTo>
                  <a:cubicBezTo>
                    <a:pt x="55" y="32"/>
                    <a:pt x="54" y="33"/>
                    <a:pt x="54" y="33"/>
                  </a:cubicBezTo>
                  <a:cubicBezTo>
                    <a:pt x="47" y="34"/>
                    <a:pt x="47" y="34"/>
                    <a:pt x="47" y="34"/>
                  </a:cubicBezTo>
                  <a:cubicBezTo>
                    <a:pt x="47" y="35"/>
                    <a:pt x="46" y="36"/>
                    <a:pt x="46" y="37"/>
                  </a:cubicBezTo>
                  <a:cubicBezTo>
                    <a:pt x="47" y="39"/>
                    <a:pt x="48" y="40"/>
                    <a:pt x="49" y="42"/>
                  </a:cubicBezTo>
                  <a:cubicBezTo>
                    <a:pt x="50" y="42"/>
                    <a:pt x="50" y="42"/>
                    <a:pt x="50" y="43"/>
                  </a:cubicBezTo>
                  <a:cubicBezTo>
                    <a:pt x="50" y="43"/>
                    <a:pt x="50" y="43"/>
                    <a:pt x="49" y="44"/>
                  </a:cubicBezTo>
                  <a:cubicBezTo>
                    <a:pt x="49" y="45"/>
                    <a:pt x="44" y="50"/>
                    <a:pt x="43" y="50"/>
                  </a:cubicBezTo>
                  <a:cubicBezTo>
                    <a:pt x="42" y="50"/>
                    <a:pt x="42" y="50"/>
                    <a:pt x="42" y="50"/>
                  </a:cubicBezTo>
                  <a:cubicBezTo>
                    <a:pt x="37" y="46"/>
                    <a:pt x="37" y="46"/>
                    <a:pt x="37" y="46"/>
                  </a:cubicBezTo>
                  <a:cubicBezTo>
                    <a:pt x="36" y="46"/>
                    <a:pt x="35" y="47"/>
                    <a:pt x="33" y="47"/>
                  </a:cubicBezTo>
                  <a:cubicBezTo>
                    <a:pt x="33" y="49"/>
                    <a:pt x="33" y="52"/>
                    <a:pt x="32" y="54"/>
                  </a:cubicBezTo>
                  <a:cubicBezTo>
                    <a:pt x="32" y="54"/>
                    <a:pt x="32" y="55"/>
                    <a:pt x="31" y="55"/>
                  </a:cubicBezTo>
                  <a:cubicBezTo>
                    <a:pt x="23" y="55"/>
                    <a:pt x="23" y="55"/>
                    <a:pt x="23" y="55"/>
                  </a:cubicBezTo>
                  <a:cubicBezTo>
                    <a:pt x="23" y="55"/>
                    <a:pt x="22" y="54"/>
                    <a:pt x="22" y="54"/>
                  </a:cubicBezTo>
                  <a:cubicBezTo>
                    <a:pt x="21" y="47"/>
                    <a:pt x="21" y="47"/>
                    <a:pt x="21" y="47"/>
                  </a:cubicBezTo>
                  <a:cubicBezTo>
                    <a:pt x="20" y="47"/>
                    <a:pt x="19" y="46"/>
                    <a:pt x="18" y="46"/>
                  </a:cubicBezTo>
                  <a:cubicBezTo>
                    <a:pt x="13" y="50"/>
                    <a:pt x="13" y="50"/>
                    <a:pt x="13" y="50"/>
                  </a:cubicBezTo>
                  <a:cubicBezTo>
                    <a:pt x="12" y="50"/>
                    <a:pt x="12" y="50"/>
                    <a:pt x="12" y="50"/>
                  </a:cubicBezTo>
                  <a:cubicBezTo>
                    <a:pt x="11" y="50"/>
                    <a:pt x="11" y="50"/>
                    <a:pt x="11" y="50"/>
                  </a:cubicBezTo>
                  <a:cubicBezTo>
                    <a:pt x="9" y="48"/>
                    <a:pt x="7" y="46"/>
                    <a:pt x="5" y="44"/>
                  </a:cubicBezTo>
                  <a:cubicBezTo>
                    <a:pt x="5" y="43"/>
                    <a:pt x="5" y="43"/>
                    <a:pt x="5" y="43"/>
                  </a:cubicBezTo>
                  <a:cubicBezTo>
                    <a:pt x="5" y="42"/>
                    <a:pt x="5" y="42"/>
                    <a:pt x="5" y="42"/>
                  </a:cubicBezTo>
                  <a:cubicBezTo>
                    <a:pt x="6" y="40"/>
                    <a:pt x="8" y="39"/>
                    <a:pt x="9" y="37"/>
                  </a:cubicBezTo>
                  <a:cubicBezTo>
                    <a:pt x="8" y="36"/>
                    <a:pt x="8" y="35"/>
                    <a:pt x="7" y="33"/>
                  </a:cubicBezTo>
                  <a:cubicBezTo>
                    <a:pt x="1" y="33"/>
                    <a:pt x="1" y="33"/>
                    <a:pt x="1" y="33"/>
                  </a:cubicBezTo>
                  <a:cubicBezTo>
                    <a:pt x="0" y="32"/>
                    <a:pt x="0" y="32"/>
                    <a:pt x="0" y="31"/>
                  </a:cubicBezTo>
                  <a:cubicBezTo>
                    <a:pt x="0" y="23"/>
                    <a:pt x="0" y="23"/>
                    <a:pt x="0" y="23"/>
                  </a:cubicBezTo>
                  <a:cubicBezTo>
                    <a:pt x="0" y="23"/>
                    <a:pt x="0" y="22"/>
                    <a:pt x="1" y="22"/>
                  </a:cubicBezTo>
                  <a:cubicBezTo>
                    <a:pt x="7" y="21"/>
                    <a:pt x="7" y="21"/>
                    <a:pt x="7" y="21"/>
                  </a:cubicBezTo>
                  <a:cubicBezTo>
                    <a:pt x="8" y="20"/>
                    <a:pt x="8" y="19"/>
                    <a:pt x="9" y="18"/>
                  </a:cubicBezTo>
                  <a:cubicBezTo>
                    <a:pt x="8" y="16"/>
                    <a:pt x="6" y="14"/>
                    <a:pt x="5" y="13"/>
                  </a:cubicBezTo>
                  <a:cubicBezTo>
                    <a:pt x="5" y="13"/>
                    <a:pt x="5" y="12"/>
                    <a:pt x="5" y="12"/>
                  </a:cubicBezTo>
                  <a:cubicBezTo>
                    <a:pt x="5" y="12"/>
                    <a:pt x="5" y="11"/>
                    <a:pt x="5" y="11"/>
                  </a:cubicBezTo>
                  <a:cubicBezTo>
                    <a:pt x="6" y="10"/>
                    <a:pt x="11" y="5"/>
                    <a:pt x="12" y="5"/>
                  </a:cubicBezTo>
                  <a:cubicBezTo>
                    <a:pt x="12" y="5"/>
                    <a:pt x="12" y="5"/>
                    <a:pt x="13" y="5"/>
                  </a:cubicBezTo>
                  <a:cubicBezTo>
                    <a:pt x="18" y="9"/>
                    <a:pt x="18" y="9"/>
                    <a:pt x="18" y="9"/>
                  </a:cubicBezTo>
                  <a:cubicBezTo>
                    <a:pt x="19" y="8"/>
                    <a:pt x="20" y="8"/>
                    <a:pt x="21" y="8"/>
                  </a:cubicBezTo>
                  <a:cubicBezTo>
                    <a:pt x="21" y="5"/>
                    <a:pt x="21" y="3"/>
                    <a:pt x="22" y="1"/>
                  </a:cubicBezTo>
                  <a:cubicBezTo>
                    <a:pt x="22" y="0"/>
                    <a:pt x="23" y="0"/>
                    <a:pt x="23" y="0"/>
                  </a:cubicBezTo>
                  <a:cubicBezTo>
                    <a:pt x="31" y="0"/>
                    <a:pt x="31" y="0"/>
                    <a:pt x="31" y="0"/>
                  </a:cubicBezTo>
                  <a:cubicBezTo>
                    <a:pt x="32" y="0"/>
                    <a:pt x="32" y="0"/>
                    <a:pt x="32" y="1"/>
                  </a:cubicBezTo>
                  <a:cubicBezTo>
                    <a:pt x="33" y="8"/>
                    <a:pt x="33" y="8"/>
                    <a:pt x="33" y="8"/>
                  </a:cubicBezTo>
                  <a:cubicBezTo>
                    <a:pt x="35" y="8"/>
                    <a:pt x="36" y="8"/>
                    <a:pt x="37" y="9"/>
                  </a:cubicBezTo>
                  <a:cubicBezTo>
                    <a:pt x="42" y="5"/>
                    <a:pt x="42" y="5"/>
                    <a:pt x="42" y="5"/>
                  </a:cubicBezTo>
                  <a:cubicBezTo>
                    <a:pt x="42" y="5"/>
                    <a:pt x="42" y="5"/>
                    <a:pt x="43" y="5"/>
                  </a:cubicBezTo>
                  <a:cubicBezTo>
                    <a:pt x="43" y="5"/>
                    <a:pt x="43" y="5"/>
                    <a:pt x="43" y="5"/>
                  </a:cubicBezTo>
                  <a:cubicBezTo>
                    <a:pt x="45" y="7"/>
                    <a:pt x="48" y="9"/>
                    <a:pt x="49" y="11"/>
                  </a:cubicBezTo>
                  <a:cubicBezTo>
                    <a:pt x="50" y="11"/>
                    <a:pt x="50" y="12"/>
                    <a:pt x="50" y="12"/>
                  </a:cubicBezTo>
                  <a:cubicBezTo>
                    <a:pt x="50" y="12"/>
                    <a:pt x="49" y="13"/>
                    <a:pt x="49" y="13"/>
                  </a:cubicBezTo>
                  <a:cubicBezTo>
                    <a:pt x="48" y="14"/>
                    <a:pt x="47" y="16"/>
                    <a:pt x="46" y="18"/>
                  </a:cubicBezTo>
                  <a:cubicBezTo>
                    <a:pt x="46" y="19"/>
                    <a:pt x="47" y="20"/>
                    <a:pt x="47" y="21"/>
                  </a:cubicBezTo>
                  <a:cubicBezTo>
                    <a:pt x="54" y="22"/>
                    <a:pt x="54" y="22"/>
                    <a:pt x="54" y="22"/>
                  </a:cubicBezTo>
                  <a:cubicBezTo>
                    <a:pt x="54" y="22"/>
                    <a:pt x="55" y="23"/>
                    <a:pt x="55" y="23"/>
                  </a:cubicBezTo>
                  <a:lnTo>
                    <a:pt x="55" y="31"/>
                  </a:lnTo>
                  <a:close/>
                  <a:moveTo>
                    <a:pt x="27" y="18"/>
                  </a:moveTo>
                  <a:cubicBezTo>
                    <a:pt x="22" y="18"/>
                    <a:pt x="18" y="22"/>
                    <a:pt x="18" y="27"/>
                  </a:cubicBezTo>
                  <a:cubicBezTo>
                    <a:pt x="18" y="32"/>
                    <a:pt x="22" y="36"/>
                    <a:pt x="27" y="36"/>
                  </a:cubicBezTo>
                  <a:cubicBezTo>
                    <a:pt x="32" y="36"/>
                    <a:pt x="36" y="32"/>
                    <a:pt x="36" y="27"/>
                  </a:cubicBezTo>
                  <a:cubicBezTo>
                    <a:pt x="36" y="22"/>
                    <a:pt x="32" y="18"/>
                    <a:pt x="27" y="18"/>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56" name="Group 55"/>
          <p:cNvGrpSpPr/>
          <p:nvPr/>
        </p:nvGrpSpPr>
        <p:grpSpPr>
          <a:xfrm>
            <a:off x="4556025" y="3432543"/>
            <a:ext cx="1142979" cy="1142979"/>
            <a:chOff x="3163268" y="2420720"/>
            <a:chExt cx="888032" cy="888032"/>
          </a:xfrm>
        </p:grpSpPr>
        <p:sp>
          <p:nvSpPr>
            <p:cNvPr id="31" name="Oval 30"/>
            <p:cNvSpPr/>
            <p:nvPr/>
          </p:nvSpPr>
          <p:spPr>
            <a:xfrm>
              <a:off x="3163268" y="2420720"/>
              <a:ext cx="888032" cy="888032"/>
            </a:xfrm>
            <a:prstGeom prst="ellipse">
              <a:avLst/>
            </a:prstGeom>
            <a:solidFill>
              <a:schemeClr val="accent3"/>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50" name="Freeform 116"/>
            <p:cNvSpPr>
              <a:spLocks noEditPoints="1"/>
            </p:cNvSpPr>
            <p:nvPr/>
          </p:nvSpPr>
          <p:spPr bwMode="auto">
            <a:xfrm>
              <a:off x="3430119" y="2721861"/>
              <a:ext cx="354330" cy="285750"/>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57" name="Group 56"/>
          <p:cNvGrpSpPr/>
          <p:nvPr/>
        </p:nvGrpSpPr>
        <p:grpSpPr>
          <a:xfrm>
            <a:off x="4025078" y="5066634"/>
            <a:ext cx="1142979" cy="1142979"/>
            <a:chOff x="2750751" y="3690318"/>
            <a:chExt cx="888032" cy="888032"/>
          </a:xfrm>
        </p:grpSpPr>
        <p:sp>
          <p:nvSpPr>
            <p:cNvPr id="27" name="Oval 26"/>
            <p:cNvSpPr/>
            <p:nvPr/>
          </p:nvSpPr>
          <p:spPr>
            <a:xfrm>
              <a:off x="2750751" y="3690318"/>
              <a:ext cx="888032" cy="888032"/>
            </a:xfrm>
            <a:prstGeom prst="ellipse">
              <a:avLst/>
            </a:prstGeom>
            <a:solidFill>
              <a:schemeClr val="accent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52" name="Freeform 166"/>
            <p:cNvSpPr>
              <a:spLocks noEditPoints="1"/>
            </p:cNvSpPr>
            <p:nvPr/>
          </p:nvSpPr>
          <p:spPr bwMode="auto">
            <a:xfrm>
              <a:off x="2996170" y="3978600"/>
              <a:ext cx="397194" cy="311468"/>
            </a:xfrm>
            <a:custGeom>
              <a:avLst/>
              <a:gdLst/>
              <a:ahLst/>
              <a:cxnLst>
                <a:cxn ang="0">
                  <a:pos x="45" y="14"/>
                </a:cxn>
                <a:cxn ang="0">
                  <a:pos x="32" y="10"/>
                </a:cxn>
                <a:cxn ang="0">
                  <a:pos x="18" y="14"/>
                </a:cxn>
                <a:cxn ang="0">
                  <a:pos x="0" y="14"/>
                </a:cxn>
                <a:cxn ang="0">
                  <a:pos x="64" y="14"/>
                </a:cxn>
                <a:cxn ang="0">
                  <a:pos x="0" y="15"/>
                </a:cxn>
                <a:cxn ang="0">
                  <a:pos x="18" y="20"/>
                </a:cxn>
                <a:cxn ang="0">
                  <a:pos x="2" y="22"/>
                </a:cxn>
                <a:cxn ang="0">
                  <a:pos x="9" y="35"/>
                </a:cxn>
                <a:cxn ang="0">
                  <a:pos x="1" y="36"/>
                </a:cxn>
                <a:cxn ang="0">
                  <a:pos x="0" y="28"/>
                </a:cxn>
                <a:cxn ang="0">
                  <a:pos x="8" y="27"/>
                </a:cxn>
                <a:cxn ang="0">
                  <a:pos x="9" y="35"/>
                </a:cxn>
                <a:cxn ang="0">
                  <a:pos x="15" y="50"/>
                </a:cxn>
                <a:cxn ang="0">
                  <a:pos x="7" y="49"/>
                </a:cxn>
                <a:cxn ang="0">
                  <a:pos x="8" y="41"/>
                </a:cxn>
                <a:cxn ang="0">
                  <a:pos x="16" y="42"/>
                </a:cxn>
                <a:cxn ang="0">
                  <a:pos x="23" y="35"/>
                </a:cxn>
                <a:cxn ang="0">
                  <a:pos x="15" y="36"/>
                </a:cxn>
                <a:cxn ang="0">
                  <a:pos x="13" y="28"/>
                </a:cxn>
                <a:cxn ang="0">
                  <a:pos x="21" y="27"/>
                </a:cxn>
                <a:cxn ang="0">
                  <a:pos x="23" y="35"/>
                </a:cxn>
                <a:cxn ang="0">
                  <a:pos x="28" y="50"/>
                </a:cxn>
                <a:cxn ang="0">
                  <a:pos x="20" y="49"/>
                </a:cxn>
                <a:cxn ang="0">
                  <a:pos x="21" y="41"/>
                </a:cxn>
                <a:cxn ang="0">
                  <a:pos x="29" y="42"/>
                </a:cxn>
                <a:cxn ang="0">
                  <a:pos x="36" y="35"/>
                </a:cxn>
                <a:cxn ang="0">
                  <a:pos x="28" y="36"/>
                </a:cxn>
                <a:cxn ang="0">
                  <a:pos x="27" y="28"/>
                </a:cxn>
                <a:cxn ang="0">
                  <a:pos x="35" y="27"/>
                </a:cxn>
                <a:cxn ang="0">
                  <a:pos x="36" y="35"/>
                </a:cxn>
                <a:cxn ang="0">
                  <a:pos x="42" y="50"/>
                </a:cxn>
                <a:cxn ang="0">
                  <a:pos x="34" y="49"/>
                </a:cxn>
                <a:cxn ang="0">
                  <a:pos x="35" y="41"/>
                </a:cxn>
                <a:cxn ang="0">
                  <a:pos x="43" y="42"/>
                </a:cxn>
                <a:cxn ang="0">
                  <a:pos x="50" y="35"/>
                </a:cxn>
                <a:cxn ang="0">
                  <a:pos x="42" y="36"/>
                </a:cxn>
                <a:cxn ang="0">
                  <a:pos x="41" y="28"/>
                </a:cxn>
                <a:cxn ang="0">
                  <a:pos x="49" y="27"/>
                </a:cxn>
                <a:cxn ang="0">
                  <a:pos x="50" y="35"/>
                </a:cxn>
                <a:cxn ang="0">
                  <a:pos x="61" y="22"/>
                </a:cxn>
                <a:cxn ang="0">
                  <a:pos x="45" y="20"/>
                </a:cxn>
                <a:cxn ang="0">
                  <a:pos x="64" y="15"/>
                </a:cxn>
                <a:cxn ang="0">
                  <a:pos x="57" y="49"/>
                </a:cxn>
                <a:cxn ang="0">
                  <a:pos x="49" y="50"/>
                </a:cxn>
                <a:cxn ang="0">
                  <a:pos x="48" y="42"/>
                </a:cxn>
                <a:cxn ang="0">
                  <a:pos x="56" y="41"/>
                </a:cxn>
                <a:cxn ang="0">
                  <a:pos x="57" y="49"/>
                </a:cxn>
                <a:cxn ang="0">
                  <a:pos x="63" y="36"/>
                </a:cxn>
                <a:cxn ang="0">
                  <a:pos x="55" y="35"/>
                </a:cxn>
                <a:cxn ang="0">
                  <a:pos x="56" y="27"/>
                </a:cxn>
                <a:cxn ang="0">
                  <a:pos x="64" y="28"/>
                </a:cxn>
              </a:cxnLst>
              <a:rect l="0" t="0" r="r" b="b"/>
              <a:pathLst>
                <a:path w="64" h="50">
                  <a:moveTo>
                    <a:pt x="64" y="14"/>
                  </a:moveTo>
                  <a:cubicBezTo>
                    <a:pt x="45" y="14"/>
                    <a:pt x="45" y="14"/>
                    <a:pt x="45" y="14"/>
                  </a:cubicBezTo>
                  <a:cubicBezTo>
                    <a:pt x="45" y="14"/>
                    <a:pt x="45" y="14"/>
                    <a:pt x="45" y="14"/>
                  </a:cubicBezTo>
                  <a:cubicBezTo>
                    <a:pt x="45" y="12"/>
                    <a:pt x="44" y="10"/>
                    <a:pt x="32" y="10"/>
                  </a:cubicBezTo>
                  <a:cubicBezTo>
                    <a:pt x="19" y="10"/>
                    <a:pt x="18" y="12"/>
                    <a:pt x="18" y="14"/>
                  </a:cubicBezTo>
                  <a:cubicBezTo>
                    <a:pt x="18" y="14"/>
                    <a:pt x="18" y="14"/>
                    <a:pt x="18" y="14"/>
                  </a:cubicBezTo>
                  <a:cubicBezTo>
                    <a:pt x="0" y="14"/>
                    <a:pt x="0" y="14"/>
                    <a:pt x="0" y="14"/>
                  </a:cubicBezTo>
                  <a:cubicBezTo>
                    <a:pt x="0" y="14"/>
                    <a:pt x="0" y="14"/>
                    <a:pt x="0" y="14"/>
                  </a:cubicBezTo>
                  <a:cubicBezTo>
                    <a:pt x="0" y="11"/>
                    <a:pt x="4" y="0"/>
                    <a:pt x="32" y="0"/>
                  </a:cubicBezTo>
                  <a:cubicBezTo>
                    <a:pt x="59" y="0"/>
                    <a:pt x="64" y="11"/>
                    <a:pt x="64" y="14"/>
                  </a:cubicBezTo>
                  <a:close/>
                  <a:moveTo>
                    <a:pt x="0" y="20"/>
                  </a:moveTo>
                  <a:cubicBezTo>
                    <a:pt x="0" y="15"/>
                    <a:pt x="0" y="15"/>
                    <a:pt x="0" y="15"/>
                  </a:cubicBezTo>
                  <a:cubicBezTo>
                    <a:pt x="18" y="15"/>
                    <a:pt x="18" y="15"/>
                    <a:pt x="18" y="15"/>
                  </a:cubicBezTo>
                  <a:cubicBezTo>
                    <a:pt x="18" y="20"/>
                    <a:pt x="18" y="20"/>
                    <a:pt x="18" y="20"/>
                  </a:cubicBezTo>
                  <a:cubicBezTo>
                    <a:pt x="18" y="21"/>
                    <a:pt x="17" y="22"/>
                    <a:pt x="16" y="22"/>
                  </a:cubicBezTo>
                  <a:cubicBezTo>
                    <a:pt x="2" y="22"/>
                    <a:pt x="2" y="22"/>
                    <a:pt x="2" y="22"/>
                  </a:cubicBezTo>
                  <a:cubicBezTo>
                    <a:pt x="1" y="22"/>
                    <a:pt x="0" y="21"/>
                    <a:pt x="0" y="20"/>
                  </a:cubicBezTo>
                  <a:close/>
                  <a:moveTo>
                    <a:pt x="9" y="35"/>
                  </a:moveTo>
                  <a:cubicBezTo>
                    <a:pt x="9" y="36"/>
                    <a:pt x="8" y="36"/>
                    <a:pt x="8" y="36"/>
                  </a:cubicBezTo>
                  <a:cubicBezTo>
                    <a:pt x="1" y="36"/>
                    <a:pt x="1" y="36"/>
                    <a:pt x="1" y="36"/>
                  </a:cubicBezTo>
                  <a:cubicBezTo>
                    <a:pt x="0" y="36"/>
                    <a:pt x="0" y="36"/>
                    <a:pt x="0" y="35"/>
                  </a:cubicBezTo>
                  <a:cubicBezTo>
                    <a:pt x="0" y="28"/>
                    <a:pt x="0" y="28"/>
                    <a:pt x="0" y="28"/>
                  </a:cubicBezTo>
                  <a:cubicBezTo>
                    <a:pt x="0" y="27"/>
                    <a:pt x="0" y="27"/>
                    <a:pt x="1" y="27"/>
                  </a:cubicBezTo>
                  <a:cubicBezTo>
                    <a:pt x="8" y="27"/>
                    <a:pt x="8" y="27"/>
                    <a:pt x="8" y="27"/>
                  </a:cubicBezTo>
                  <a:cubicBezTo>
                    <a:pt x="8" y="27"/>
                    <a:pt x="9" y="27"/>
                    <a:pt x="9" y="28"/>
                  </a:cubicBezTo>
                  <a:lnTo>
                    <a:pt x="9" y="35"/>
                  </a:lnTo>
                  <a:close/>
                  <a:moveTo>
                    <a:pt x="16" y="49"/>
                  </a:moveTo>
                  <a:cubicBezTo>
                    <a:pt x="16" y="49"/>
                    <a:pt x="15" y="50"/>
                    <a:pt x="15" y="50"/>
                  </a:cubicBezTo>
                  <a:cubicBezTo>
                    <a:pt x="8" y="50"/>
                    <a:pt x="8" y="50"/>
                    <a:pt x="8" y="50"/>
                  </a:cubicBezTo>
                  <a:cubicBezTo>
                    <a:pt x="7" y="50"/>
                    <a:pt x="7" y="49"/>
                    <a:pt x="7" y="49"/>
                  </a:cubicBezTo>
                  <a:cubicBezTo>
                    <a:pt x="7" y="42"/>
                    <a:pt x="7" y="42"/>
                    <a:pt x="7" y="42"/>
                  </a:cubicBezTo>
                  <a:cubicBezTo>
                    <a:pt x="7" y="41"/>
                    <a:pt x="7" y="41"/>
                    <a:pt x="8" y="41"/>
                  </a:cubicBezTo>
                  <a:cubicBezTo>
                    <a:pt x="15" y="41"/>
                    <a:pt x="15" y="41"/>
                    <a:pt x="15" y="41"/>
                  </a:cubicBezTo>
                  <a:cubicBezTo>
                    <a:pt x="15" y="41"/>
                    <a:pt x="16" y="41"/>
                    <a:pt x="16" y="42"/>
                  </a:cubicBezTo>
                  <a:lnTo>
                    <a:pt x="16" y="49"/>
                  </a:lnTo>
                  <a:close/>
                  <a:moveTo>
                    <a:pt x="23" y="35"/>
                  </a:moveTo>
                  <a:cubicBezTo>
                    <a:pt x="23" y="36"/>
                    <a:pt x="22" y="36"/>
                    <a:pt x="21" y="36"/>
                  </a:cubicBezTo>
                  <a:cubicBezTo>
                    <a:pt x="15" y="36"/>
                    <a:pt x="15" y="36"/>
                    <a:pt x="15" y="36"/>
                  </a:cubicBezTo>
                  <a:cubicBezTo>
                    <a:pt x="14" y="36"/>
                    <a:pt x="13" y="36"/>
                    <a:pt x="13" y="35"/>
                  </a:cubicBezTo>
                  <a:cubicBezTo>
                    <a:pt x="13" y="28"/>
                    <a:pt x="13" y="28"/>
                    <a:pt x="13" y="28"/>
                  </a:cubicBezTo>
                  <a:cubicBezTo>
                    <a:pt x="13" y="27"/>
                    <a:pt x="14" y="27"/>
                    <a:pt x="15" y="27"/>
                  </a:cubicBezTo>
                  <a:cubicBezTo>
                    <a:pt x="21" y="27"/>
                    <a:pt x="21" y="27"/>
                    <a:pt x="21" y="27"/>
                  </a:cubicBezTo>
                  <a:cubicBezTo>
                    <a:pt x="22" y="27"/>
                    <a:pt x="23" y="27"/>
                    <a:pt x="23" y="28"/>
                  </a:cubicBezTo>
                  <a:lnTo>
                    <a:pt x="23" y="35"/>
                  </a:lnTo>
                  <a:close/>
                  <a:moveTo>
                    <a:pt x="29" y="49"/>
                  </a:moveTo>
                  <a:cubicBezTo>
                    <a:pt x="29" y="49"/>
                    <a:pt x="29" y="50"/>
                    <a:pt x="28" y="50"/>
                  </a:cubicBezTo>
                  <a:cubicBezTo>
                    <a:pt x="21" y="50"/>
                    <a:pt x="21" y="50"/>
                    <a:pt x="21" y="50"/>
                  </a:cubicBezTo>
                  <a:cubicBezTo>
                    <a:pt x="21" y="50"/>
                    <a:pt x="20" y="49"/>
                    <a:pt x="20" y="49"/>
                  </a:cubicBezTo>
                  <a:cubicBezTo>
                    <a:pt x="20" y="42"/>
                    <a:pt x="20" y="42"/>
                    <a:pt x="20" y="42"/>
                  </a:cubicBezTo>
                  <a:cubicBezTo>
                    <a:pt x="20" y="41"/>
                    <a:pt x="21" y="41"/>
                    <a:pt x="21" y="41"/>
                  </a:cubicBezTo>
                  <a:cubicBezTo>
                    <a:pt x="28" y="41"/>
                    <a:pt x="28" y="41"/>
                    <a:pt x="28" y="41"/>
                  </a:cubicBezTo>
                  <a:cubicBezTo>
                    <a:pt x="29" y="41"/>
                    <a:pt x="29" y="41"/>
                    <a:pt x="29" y="42"/>
                  </a:cubicBezTo>
                  <a:lnTo>
                    <a:pt x="29" y="49"/>
                  </a:lnTo>
                  <a:close/>
                  <a:moveTo>
                    <a:pt x="36" y="35"/>
                  </a:moveTo>
                  <a:cubicBezTo>
                    <a:pt x="36" y="36"/>
                    <a:pt x="36" y="36"/>
                    <a:pt x="35" y="36"/>
                  </a:cubicBezTo>
                  <a:cubicBezTo>
                    <a:pt x="28" y="36"/>
                    <a:pt x="28" y="36"/>
                    <a:pt x="28" y="36"/>
                  </a:cubicBezTo>
                  <a:cubicBezTo>
                    <a:pt x="28" y="36"/>
                    <a:pt x="27" y="36"/>
                    <a:pt x="27" y="35"/>
                  </a:cubicBezTo>
                  <a:cubicBezTo>
                    <a:pt x="27" y="28"/>
                    <a:pt x="27" y="28"/>
                    <a:pt x="27" y="28"/>
                  </a:cubicBezTo>
                  <a:cubicBezTo>
                    <a:pt x="27" y="27"/>
                    <a:pt x="28" y="27"/>
                    <a:pt x="28" y="27"/>
                  </a:cubicBezTo>
                  <a:cubicBezTo>
                    <a:pt x="35" y="27"/>
                    <a:pt x="35" y="27"/>
                    <a:pt x="35" y="27"/>
                  </a:cubicBezTo>
                  <a:cubicBezTo>
                    <a:pt x="36" y="27"/>
                    <a:pt x="36" y="27"/>
                    <a:pt x="36" y="28"/>
                  </a:cubicBezTo>
                  <a:lnTo>
                    <a:pt x="36" y="35"/>
                  </a:lnTo>
                  <a:close/>
                  <a:moveTo>
                    <a:pt x="43" y="49"/>
                  </a:moveTo>
                  <a:cubicBezTo>
                    <a:pt x="43" y="49"/>
                    <a:pt x="43" y="50"/>
                    <a:pt x="42" y="50"/>
                  </a:cubicBezTo>
                  <a:cubicBezTo>
                    <a:pt x="35" y="50"/>
                    <a:pt x="35" y="50"/>
                    <a:pt x="35" y="50"/>
                  </a:cubicBezTo>
                  <a:cubicBezTo>
                    <a:pt x="35" y="50"/>
                    <a:pt x="34" y="49"/>
                    <a:pt x="34" y="49"/>
                  </a:cubicBezTo>
                  <a:cubicBezTo>
                    <a:pt x="34" y="42"/>
                    <a:pt x="34" y="42"/>
                    <a:pt x="34" y="42"/>
                  </a:cubicBezTo>
                  <a:cubicBezTo>
                    <a:pt x="34" y="41"/>
                    <a:pt x="35" y="41"/>
                    <a:pt x="35" y="41"/>
                  </a:cubicBezTo>
                  <a:cubicBezTo>
                    <a:pt x="42" y="41"/>
                    <a:pt x="42" y="41"/>
                    <a:pt x="42" y="41"/>
                  </a:cubicBezTo>
                  <a:cubicBezTo>
                    <a:pt x="43" y="41"/>
                    <a:pt x="43" y="41"/>
                    <a:pt x="43" y="42"/>
                  </a:cubicBezTo>
                  <a:lnTo>
                    <a:pt x="43" y="49"/>
                  </a:lnTo>
                  <a:close/>
                  <a:moveTo>
                    <a:pt x="50" y="35"/>
                  </a:moveTo>
                  <a:cubicBezTo>
                    <a:pt x="50" y="36"/>
                    <a:pt x="50" y="36"/>
                    <a:pt x="49" y="36"/>
                  </a:cubicBezTo>
                  <a:cubicBezTo>
                    <a:pt x="42" y="36"/>
                    <a:pt x="42" y="36"/>
                    <a:pt x="42" y="36"/>
                  </a:cubicBezTo>
                  <a:cubicBezTo>
                    <a:pt x="41" y="36"/>
                    <a:pt x="41" y="36"/>
                    <a:pt x="41" y="35"/>
                  </a:cubicBezTo>
                  <a:cubicBezTo>
                    <a:pt x="41" y="28"/>
                    <a:pt x="41" y="28"/>
                    <a:pt x="41" y="28"/>
                  </a:cubicBezTo>
                  <a:cubicBezTo>
                    <a:pt x="41" y="27"/>
                    <a:pt x="41" y="27"/>
                    <a:pt x="42" y="27"/>
                  </a:cubicBezTo>
                  <a:cubicBezTo>
                    <a:pt x="49" y="27"/>
                    <a:pt x="49" y="27"/>
                    <a:pt x="49" y="27"/>
                  </a:cubicBezTo>
                  <a:cubicBezTo>
                    <a:pt x="50" y="27"/>
                    <a:pt x="50" y="27"/>
                    <a:pt x="50" y="28"/>
                  </a:cubicBezTo>
                  <a:lnTo>
                    <a:pt x="50" y="35"/>
                  </a:lnTo>
                  <a:close/>
                  <a:moveTo>
                    <a:pt x="64" y="20"/>
                  </a:moveTo>
                  <a:cubicBezTo>
                    <a:pt x="64" y="21"/>
                    <a:pt x="63" y="22"/>
                    <a:pt x="61" y="22"/>
                  </a:cubicBezTo>
                  <a:cubicBezTo>
                    <a:pt x="48" y="22"/>
                    <a:pt x="48" y="22"/>
                    <a:pt x="48" y="22"/>
                  </a:cubicBezTo>
                  <a:cubicBezTo>
                    <a:pt x="46" y="22"/>
                    <a:pt x="45" y="21"/>
                    <a:pt x="45" y="20"/>
                  </a:cubicBezTo>
                  <a:cubicBezTo>
                    <a:pt x="45" y="15"/>
                    <a:pt x="45" y="15"/>
                    <a:pt x="45" y="15"/>
                  </a:cubicBezTo>
                  <a:cubicBezTo>
                    <a:pt x="64" y="15"/>
                    <a:pt x="64" y="15"/>
                    <a:pt x="64" y="15"/>
                  </a:cubicBezTo>
                  <a:lnTo>
                    <a:pt x="64" y="20"/>
                  </a:lnTo>
                  <a:close/>
                  <a:moveTo>
                    <a:pt x="57" y="49"/>
                  </a:moveTo>
                  <a:cubicBezTo>
                    <a:pt x="57" y="49"/>
                    <a:pt x="56" y="50"/>
                    <a:pt x="56" y="50"/>
                  </a:cubicBezTo>
                  <a:cubicBezTo>
                    <a:pt x="49" y="50"/>
                    <a:pt x="49" y="50"/>
                    <a:pt x="49" y="50"/>
                  </a:cubicBezTo>
                  <a:cubicBezTo>
                    <a:pt x="48" y="50"/>
                    <a:pt x="48" y="49"/>
                    <a:pt x="48" y="49"/>
                  </a:cubicBezTo>
                  <a:cubicBezTo>
                    <a:pt x="48" y="42"/>
                    <a:pt x="48" y="42"/>
                    <a:pt x="48" y="42"/>
                  </a:cubicBezTo>
                  <a:cubicBezTo>
                    <a:pt x="48" y="41"/>
                    <a:pt x="48" y="41"/>
                    <a:pt x="49" y="41"/>
                  </a:cubicBezTo>
                  <a:cubicBezTo>
                    <a:pt x="56" y="41"/>
                    <a:pt x="56" y="41"/>
                    <a:pt x="56" y="41"/>
                  </a:cubicBezTo>
                  <a:cubicBezTo>
                    <a:pt x="56" y="41"/>
                    <a:pt x="57" y="41"/>
                    <a:pt x="57" y="42"/>
                  </a:cubicBezTo>
                  <a:lnTo>
                    <a:pt x="57" y="49"/>
                  </a:lnTo>
                  <a:close/>
                  <a:moveTo>
                    <a:pt x="64" y="35"/>
                  </a:moveTo>
                  <a:cubicBezTo>
                    <a:pt x="64" y="36"/>
                    <a:pt x="63" y="36"/>
                    <a:pt x="63" y="36"/>
                  </a:cubicBezTo>
                  <a:cubicBezTo>
                    <a:pt x="56" y="36"/>
                    <a:pt x="56" y="36"/>
                    <a:pt x="56" y="36"/>
                  </a:cubicBezTo>
                  <a:cubicBezTo>
                    <a:pt x="55" y="36"/>
                    <a:pt x="55" y="36"/>
                    <a:pt x="55" y="35"/>
                  </a:cubicBezTo>
                  <a:cubicBezTo>
                    <a:pt x="55" y="28"/>
                    <a:pt x="55" y="28"/>
                    <a:pt x="55" y="28"/>
                  </a:cubicBezTo>
                  <a:cubicBezTo>
                    <a:pt x="55" y="27"/>
                    <a:pt x="55" y="27"/>
                    <a:pt x="56" y="27"/>
                  </a:cubicBezTo>
                  <a:cubicBezTo>
                    <a:pt x="63" y="27"/>
                    <a:pt x="63" y="27"/>
                    <a:pt x="63" y="27"/>
                  </a:cubicBezTo>
                  <a:cubicBezTo>
                    <a:pt x="63" y="27"/>
                    <a:pt x="64" y="27"/>
                    <a:pt x="64" y="28"/>
                  </a:cubicBezTo>
                  <a:lnTo>
                    <a:pt x="64" y="35"/>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58" name="Group 57"/>
          <p:cNvGrpSpPr/>
          <p:nvPr/>
        </p:nvGrpSpPr>
        <p:grpSpPr>
          <a:xfrm>
            <a:off x="2306893" y="5066634"/>
            <a:ext cx="1142979" cy="1142979"/>
            <a:chOff x="1415817" y="3690318"/>
            <a:chExt cx="888032" cy="888032"/>
          </a:xfrm>
        </p:grpSpPr>
        <p:sp>
          <p:nvSpPr>
            <p:cNvPr id="23" name="Oval 22"/>
            <p:cNvSpPr/>
            <p:nvPr/>
          </p:nvSpPr>
          <p:spPr>
            <a:xfrm>
              <a:off x="1415817" y="3690318"/>
              <a:ext cx="888032" cy="888032"/>
            </a:xfrm>
            <a:prstGeom prst="ellipse">
              <a:avLst/>
            </a:prstGeom>
            <a:solidFill>
              <a:schemeClr val="accent5"/>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53" name="Freeform 171"/>
            <p:cNvSpPr>
              <a:spLocks/>
            </p:cNvSpPr>
            <p:nvPr/>
          </p:nvSpPr>
          <p:spPr bwMode="auto">
            <a:xfrm>
              <a:off x="1662665" y="3991459"/>
              <a:ext cx="394336" cy="285750"/>
            </a:xfrm>
            <a:custGeom>
              <a:avLst/>
              <a:gdLst/>
              <a:ahLst/>
              <a:cxnLst>
                <a:cxn ang="0">
                  <a:pos x="64" y="42"/>
                </a:cxn>
                <a:cxn ang="0">
                  <a:pos x="62" y="44"/>
                </a:cxn>
                <a:cxn ang="0">
                  <a:pos x="61" y="45"/>
                </a:cxn>
                <a:cxn ang="0">
                  <a:pos x="60" y="44"/>
                </a:cxn>
                <a:cxn ang="0">
                  <a:pos x="45" y="30"/>
                </a:cxn>
                <a:cxn ang="0">
                  <a:pos x="45" y="36"/>
                </a:cxn>
                <a:cxn ang="0">
                  <a:pos x="35" y="46"/>
                </a:cxn>
                <a:cxn ang="0">
                  <a:pos x="10" y="46"/>
                </a:cxn>
                <a:cxn ang="0">
                  <a:pos x="0" y="36"/>
                </a:cxn>
                <a:cxn ang="0">
                  <a:pos x="0" y="10"/>
                </a:cxn>
                <a:cxn ang="0">
                  <a:pos x="10" y="0"/>
                </a:cxn>
                <a:cxn ang="0">
                  <a:pos x="35" y="0"/>
                </a:cxn>
                <a:cxn ang="0">
                  <a:pos x="45" y="10"/>
                </a:cxn>
                <a:cxn ang="0">
                  <a:pos x="45" y="16"/>
                </a:cxn>
                <a:cxn ang="0">
                  <a:pos x="60" y="2"/>
                </a:cxn>
                <a:cxn ang="0">
                  <a:pos x="61" y="1"/>
                </a:cxn>
                <a:cxn ang="0">
                  <a:pos x="62" y="1"/>
                </a:cxn>
                <a:cxn ang="0">
                  <a:pos x="64" y="4"/>
                </a:cxn>
                <a:cxn ang="0">
                  <a:pos x="64" y="42"/>
                </a:cxn>
              </a:cxnLst>
              <a:rect l="0" t="0" r="r" b="b"/>
              <a:pathLst>
                <a:path w="64" h="46">
                  <a:moveTo>
                    <a:pt x="64" y="42"/>
                  </a:moveTo>
                  <a:cubicBezTo>
                    <a:pt x="64" y="43"/>
                    <a:pt x="63" y="44"/>
                    <a:pt x="62" y="44"/>
                  </a:cubicBezTo>
                  <a:cubicBezTo>
                    <a:pt x="62" y="45"/>
                    <a:pt x="62" y="45"/>
                    <a:pt x="61" y="45"/>
                  </a:cubicBezTo>
                  <a:cubicBezTo>
                    <a:pt x="61" y="45"/>
                    <a:pt x="60" y="44"/>
                    <a:pt x="60" y="44"/>
                  </a:cubicBezTo>
                  <a:cubicBezTo>
                    <a:pt x="45" y="30"/>
                    <a:pt x="45" y="30"/>
                    <a:pt x="45" y="30"/>
                  </a:cubicBezTo>
                  <a:cubicBezTo>
                    <a:pt x="45" y="36"/>
                    <a:pt x="45" y="36"/>
                    <a:pt x="45" y="36"/>
                  </a:cubicBezTo>
                  <a:cubicBezTo>
                    <a:pt x="45" y="41"/>
                    <a:pt x="41" y="46"/>
                    <a:pt x="35" y="46"/>
                  </a:cubicBezTo>
                  <a:cubicBezTo>
                    <a:pt x="10" y="46"/>
                    <a:pt x="10" y="46"/>
                    <a:pt x="10" y="46"/>
                  </a:cubicBezTo>
                  <a:cubicBezTo>
                    <a:pt x="4" y="46"/>
                    <a:pt x="0" y="41"/>
                    <a:pt x="0" y="36"/>
                  </a:cubicBezTo>
                  <a:cubicBezTo>
                    <a:pt x="0" y="10"/>
                    <a:pt x="0" y="10"/>
                    <a:pt x="0" y="10"/>
                  </a:cubicBezTo>
                  <a:cubicBezTo>
                    <a:pt x="0" y="5"/>
                    <a:pt x="4" y="0"/>
                    <a:pt x="10" y="0"/>
                  </a:cubicBezTo>
                  <a:cubicBezTo>
                    <a:pt x="35" y="0"/>
                    <a:pt x="35" y="0"/>
                    <a:pt x="35" y="0"/>
                  </a:cubicBezTo>
                  <a:cubicBezTo>
                    <a:pt x="41" y="0"/>
                    <a:pt x="45" y="5"/>
                    <a:pt x="45" y="10"/>
                  </a:cubicBezTo>
                  <a:cubicBezTo>
                    <a:pt x="45" y="16"/>
                    <a:pt x="45" y="16"/>
                    <a:pt x="45" y="16"/>
                  </a:cubicBezTo>
                  <a:cubicBezTo>
                    <a:pt x="60" y="2"/>
                    <a:pt x="60" y="2"/>
                    <a:pt x="60" y="2"/>
                  </a:cubicBezTo>
                  <a:cubicBezTo>
                    <a:pt x="60" y="1"/>
                    <a:pt x="61" y="1"/>
                    <a:pt x="61" y="1"/>
                  </a:cubicBezTo>
                  <a:cubicBezTo>
                    <a:pt x="62" y="1"/>
                    <a:pt x="62" y="1"/>
                    <a:pt x="62" y="1"/>
                  </a:cubicBezTo>
                  <a:cubicBezTo>
                    <a:pt x="63" y="2"/>
                    <a:pt x="64" y="3"/>
                    <a:pt x="64" y="4"/>
                  </a:cubicBezTo>
                  <a:lnTo>
                    <a:pt x="64" y="42"/>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59" name="Group 58"/>
          <p:cNvGrpSpPr/>
          <p:nvPr/>
        </p:nvGrpSpPr>
        <p:grpSpPr>
          <a:xfrm>
            <a:off x="1775945" y="3432543"/>
            <a:ext cx="1142979" cy="1142979"/>
            <a:chOff x="1003300" y="2420720"/>
            <a:chExt cx="888032" cy="888032"/>
          </a:xfrm>
        </p:grpSpPr>
        <p:sp>
          <p:nvSpPr>
            <p:cNvPr id="19" name="Oval 18"/>
            <p:cNvSpPr/>
            <p:nvPr/>
          </p:nvSpPr>
          <p:spPr>
            <a:xfrm>
              <a:off x="1003300" y="2420720"/>
              <a:ext cx="888032" cy="888032"/>
            </a:xfrm>
            <a:prstGeom prst="ellips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54" name="Freeform 128"/>
            <p:cNvSpPr>
              <a:spLocks noEditPoints="1"/>
            </p:cNvSpPr>
            <p:nvPr/>
          </p:nvSpPr>
          <p:spPr bwMode="auto">
            <a:xfrm>
              <a:off x="1264437" y="2694714"/>
              <a:ext cx="365758" cy="340044"/>
            </a:xfrm>
            <a:custGeom>
              <a:avLst/>
              <a:gdLst/>
              <a:ahLst/>
              <a:cxnLst>
                <a:cxn ang="0">
                  <a:pos x="10" y="37"/>
                </a:cxn>
                <a:cxn ang="0">
                  <a:pos x="0" y="25"/>
                </a:cxn>
                <a:cxn ang="0">
                  <a:pos x="6" y="18"/>
                </a:cxn>
                <a:cxn ang="0">
                  <a:pos x="15" y="30"/>
                </a:cxn>
                <a:cxn ang="0">
                  <a:pos x="10" y="37"/>
                </a:cxn>
                <a:cxn ang="0">
                  <a:pos x="50" y="50"/>
                </a:cxn>
                <a:cxn ang="0">
                  <a:pos x="43" y="55"/>
                </a:cxn>
                <a:cxn ang="0">
                  <a:pos x="29" y="52"/>
                </a:cxn>
                <a:cxn ang="0">
                  <a:pos x="15" y="55"/>
                </a:cxn>
                <a:cxn ang="0">
                  <a:pos x="9" y="50"/>
                </a:cxn>
                <a:cxn ang="0">
                  <a:pos x="29" y="29"/>
                </a:cxn>
                <a:cxn ang="0">
                  <a:pos x="50" y="50"/>
                </a:cxn>
                <a:cxn ang="0">
                  <a:pos x="21" y="21"/>
                </a:cxn>
                <a:cxn ang="0">
                  <a:pos x="12" y="9"/>
                </a:cxn>
                <a:cxn ang="0">
                  <a:pos x="18" y="0"/>
                </a:cxn>
                <a:cxn ang="0">
                  <a:pos x="28" y="13"/>
                </a:cxn>
                <a:cxn ang="0">
                  <a:pos x="21" y="21"/>
                </a:cxn>
                <a:cxn ang="0">
                  <a:pos x="31" y="13"/>
                </a:cxn>
                <a:cxn ang="0">
                  <a:pos x="41" y="0"/>
                </a:cxn>
                <a:cxn ang="0">
                  <a:pos x="47" y="9"/>
                </a:cxn>
                <a:cxn ang="0">
                  <a:pos x="38" y="21"/>
                </a:cxn>
                <a:cxn ang="0">
                  <a:pos x="31" y="13"/>
                </a:cxn>
                <a:cxn ang="0">
                  <a:pos x="59" y="25"/>
                </a:cxn>
                <a:cxn ang="0">
                  <a:pos x="49" y="37"/>
                </a:cxn>
                <a:cxn ang="0">
                  <a:pos x="44" y="30"/>
                </a:cxn>
                <a:cxn ang="0">
                  <a:pos x="53" y="18"/>
                </a:cxn>
                <a:cxn ang="0">
                  <a:pos x="59" y="25"/>
                </a:cxn>
              </a:cxnLst>
              <a:rect l="0" t="0" r="r" b="b"/>
              <a:pathLst>
                <a:path w="59" h="55">
                  <a:moveTo>
                    <a:pt x="10" y="37"/>
                  </a:moveTo>
                  <a:cubicBezTo>
                    <a:pt x="4" y="37"/>
                    <a:pt x="0" y="30"/>
                    <a:pt x="0" y="25"/>
                  </a:cubicBezTo>
                  <a:cubicBezTo>
                    <a:pt x="0" y="21"/>
                    <a:pt x="2" y="18"/>
                    <a:pt x="6" y="18"/>
                  </a:cubicBezTo>
                  <a:cubicBezTo>
                    <a:pt x="11" y="18"/>
                    <a:pt x="15" y="25"/>
                    <a:pt x="15" y="30"/>
                  </a:cubicBezTo>
                  <a:cubicBezTo>
                    <a:pt x="15" y="33"/>
                    <a:pt x="14" y="37"/>
                    <a:pt x="10" y="37"/>
                  </a:cubicBezTo>
                  <a:close/>
                  <a:moveTo>
                    <a:pt x="50" y="50"/>
                  </a:moveTo>
                  <a:cubicBezTo>
                    <a:pt x="50" y="54"/>
                    <a:pt x="46" y="55"/>
                    <a:pt x="43" y="55"/>
                  </a:cubicBezTo>
                  <a:cubicBezTo>
                    <a:pt x="38" y="55"/>
                    <a:pt x="34" y="52"/>
                    <a:pt x="29" y="52"/>
                  </a:cubicBezTo>
                  <a:cubicBezTo>
                    <a:pt x="25" y="52"/>
                    <a:pt x="21" y="55"/>
                    <a:pt x="15" y="55"/>
                  </a:cubicBezTo>
                  <a:cubicBezTo>
                    <a:pt x="12" y="55"/>
                    <a:pt x="9" y="54"/>
                    <a:pt x="9" y="50"/>
                  </a:cubicBezTo>
                  <a:cubicBezTo>
                    <a:pt x="9" y="41"/>
                    <a:pt x="21" y="29"/>
                    <a:pt x="29" y="29"/>
                  </a:cubicBezTo>
                  <a:cubicBezTo>
                    <a:pt x="38" y="29"/>
                    <a:pt x="50" y="41"/>
                    <a:pt x="50" y="50"/>
                  </a:cubicBezTo>
                  <a:close/>
                  <a:moveTo>
                    <a:pt x="21" y="21"/>
                  </a:moveTo>
                  <a:cubicBezTo>
                    <a:pt x="15" y="21"/>
                    <a:pt x="12" y="14"/>
                    <a:pt x="12" y="9"/>
                  </a:cubicBezTo>
                  <a:cubicBezTo>
                    <a:pt x="12" y="5"/>
                    <a:pt x="14" y="0"/>
                    <a:pt x="18" y="0"/>
                  </a:cubicBezTo>
                  <a:cubicBezTo>
                    <a:pt x="24" y="0"/>
                    <a:pt x="28" y="8"/>
                    <a:pt x="28" y="13"/>
                  </a:cubicBezTo>
                  <a:cubicBezTo>
                    <a:pt x="28" y="17"/>
                    <a:pt x="26" y="21"/>
                    <a:pt x="21" y="21"/>
                  </a:cubicBezTo>
                  <a:close/>
                  <a:moveTo>
                    <a:pt x="31" y="13"/>
                  </a:moveTo>
                  <a:cubicBezTo>
                    <a:pt x="31" y="8"/>
                    <a:pt x="35" y="0"/>
                    <a:pt x="41" y="0"/>
                  </a:cubicBezTo>
                  <a:cubicBezTo>
                    <a:pt x="45" y="0"/>
                    <a:pt x="47" y="5"/>
                    <a:pt x="47" y="9"/>
                  </a:cubicBezTo>
                  <a:cubicBezTo>
                    <a:pt x="47" y="14"/>
                    <a:pt x="44" y="21"/>
                    <a:pt x="38" y="21"/>
                  </a:cubicBezTo>
                  <a:cubicBezTo>
                    <a:pt x="33" y="21"/>
                    <a:pt x="31" y="17"/>
                    <a:pt x="31" y="13"/>
                  </a:cubicBezTo>
                  <a:close/>
                  <a:moveTo>
                    <a:pt x="59" y="25"/>
                  </a:moveTo>
                  <a:cubicBezTo>
                    <a:pt x="59" y="30"/>
                    <a:pt x="55" y="37"/>
                    <a:pt x="49" y="37"/>
                  </a:cubicBezTo>
                  <a:cubicBezTo>
                    <a:pt x="45" y="37"/>
                    <a:pt x="44" y="33"/>
                    <a:pt x="44" y="30"/>
                  </a:cubicBezTo>
                  <a:cubicBezTo>
                    <a:pt x="44" y="25"/>
                    <a:pt x="48" y="18"/>
                    <a:pt x="53" y="18"/>
                  </a:cubicBezTo>
                  <a:cubicBezTo>
                    <a:pt x="57" y="18"/>
                    <a:pt x="59" y="21"/>
                    <a:pt x="59" y="25"/>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60" name="TextBox 59"/>
          <p:cNvSpPr txBox="1"/>
          <p:nvPr/>
        </p:nvSpPr>
        <p:spPr>
          <a:xfrm>
            <a:off x="6828771" y="2047102"/>
            <a:ext cx="4254037" cy="723013"/>
          </a:xfrm>
          <a:prstGeom prst="rect">
            <a:avLst/>
          </a:prstGeom>
          <a:noFill/>
        </p:spPr>
        <p:txBody>
          <a:bodyPr wrap="square" rtlCol="0">
            <a:spAutoFit/>
          </a:bodyPr>
          <a:lstStyle/>
          <a:p>
            <a:r>
              <a:rPr lang="en-US" sz="1802"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stage process </a:t>
            </a:r>
          </a:p>
          <a:p>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a:t>
            </a:r>
          </a:p>
        </p:txBody>
      </p:sp>
      <p:grpSp>
        <p:nvGrpSpPr>
          <p:cNvPr id="61" name="Group 60"/>
          <p:cNvGrpSpPr/>
          <p:nvPr/>
        </p:nvGrpSpPr>
        <p:grpSpPr>
          <a:xfrm>
            <a:off x="6154811" y="2109395"/>
            <a:ext cx="588459" cy="588459"/>
            <a:chOff x="4343400" y="1854885"/>
            <a:chExt cx="457200" cy="457200"/>
          </a:xfrm>
        </p:grpSpPr>
        <p:sp>
          <p:nvSpPr>
            <p:cNvPr id="62" name="Oval 61"/>
            <p:cNvSpPr/>
            <p:nvPr/>
          </p:nvSpPr>
          <p:spPr>
            <a:xfrm>
              <a:off x="4343400" y="1854885"/>
              <a:ext cx="457200" cy="457200"/>
            </a:xfrm>
            <a:prstGeom prst="ellipse">
              <a:avLst/>
            </a:prstGeom>
            <a:solidFill>
              <a:schemeClr val="bg1"/>
            </a:solidFill>
            <a:ln>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3" name="Oval 62"/>
            <p:cNvSpPr/>
            <p:nvPr/>
          </p:nvSpPr>
          <p:spPr>
            <a:xfrm>
              <a:off x="4408030" y="1919516"/>
              <a:ext cx="327939" cy="327939"/>
            </a:xfrm>
            <a:prstGeom prst="ellipse">
              <a:avLst/>
            </a:prstGeom>
            <a:solidFill>
              <a:schemeClr val="accent1"/>
            </a:solidFill>
            <a:ln>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64" name="TextBox 63"/>
          <p:cNvSpPr txBox="1"/>
          <p:nvPr/>
        </p:nvSpPr>
        <p:spPr>
          <a:xfrm>
            <a:off x="6828771" y="3003348"/>
            <a:ext cx="4254037" cy="723013"/>
          </a:xfrm>
          <a:prstGeom prst="rect">
            <a:avLst/>
          </a:prstGeom>
          <a:noFill/>
        </p:spPr>
        <p:txBody>
          <a:bodyPr wrap="square" rtlCol="0">
            <a:spAutoFit/>
          </a:bodyPr>
          <a:lstStyle/>
          <a:p>
            <a:r>
              <a:rPr lang="en-US" sz="1802"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stage process </a:t>
            </a:r>
          </a:p>
          <a:p>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a:t>
            </a:r>
          </a:p>
        </p:txBody>
      </p:sp>
      <p:grpSp>
        <p:nvGrpSpPr>
          <p:cNvPr id="65" name="Group 64"/>
          <p:cNvGrpSpPr/>
          <p:nvPr/>
        </p:nvGrpSpPr>
        <p:grpSpPr>
          <a:xfrm>
            <a:off x="6154811" y="3065641"/>
            <a:ext cx="588459" cy="588459"/>
            <a:chOff x="4343400" y="1854885"/>
            <a:chExt cx="457200" cy="457200"/>
          </a:xfrm>
          <a:solidFill>
            <a:schemeClr val="accent2"/>
          </a:solidFill>
        </p:grpSpPr>
        <p:sp>
          <p:nvSpPr>
            <p:cNvPr id="66" name="Oval 65"/>
            <p:cNvSpPr/>
            <p:nvPr/>
          </p:nvSpPr>
          <p:spPr>
            <a:xfrm>
              <a:off x="4343400" y="1854885"/>
              <a:ext cx="457200" cy="457200"/>
            </a:xfrm>
            <a:prstGeom prst="ellipse">
              <a:avLst/>
            </a:prstGeom>
            <a:solidFill>
              <a:schemeClr val="bg2"/>
            </a:solidFill>
            <a:ln>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7" name="Oval 66"/>
            <p:cNvSpPr/>
            <p:nvPr/>
          </p:nvSpPr>
          <p:spPr>
            <a:xfrm>
              <a:off x="4408030" y="1919516"/>
              <a:ext cx="327939" cy="327939"/>
            </a:xfrm>
            <a:prstGeom prst="ellipse">
              <a:avLst/>
            </a:prstGeom>
            <a:grpFill/>
            <a:ln>
              <a:solidFill>
                <a:schemeClr val="accent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68" name="TextBox 67"/>
          <p:cNvSpPr txBox="1"/>
          <p:nvPr/>
        </p:nvSpPr>
        <p:spPr>
          <a:xfrm>
            <a:off x="6828771" y="3959593"/>
            <a:ext cx="4254037" cy="723013"/>
          </a:xfrm>
          <a:prstGeom prst="rect">
            <a:avLst/>
          </a:prstGeom>
          <a:noFill/>
        </p:spPr>
        <p:txBody>
          <a:bodyPr wrap="square" rtlCol="0">
            <a:spAutoFit/>
          </a:bodyPr>
          <a:lstStyle/>
          <a:p>
            <a:r>
              <a:rPr lang="en-US" sz="1802"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stage process </a:t>
            </a:r>
          </a:p>
          <a:p>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a:t>
            </a:r>
          </a:p>
        </p:txBody>
      </p:sp>
      <p:grpSp>
        <p:nvGrpSpPr>
          <p:cNvPr id="69" name="Group 68"/>
          <p:cNvGrpSpPr/>
          <p:nvPr/>
        </p:nvGrpSpPr>
        <p:grpSpPr>
          <a:xfrm>
            <a:off x="6154811" y="4021887"/>
            <a:ext cx="588459" cy="588459"/>
            <a:chOff x="4343400" y="1854885"/>
            <a:chExt cx="457200" cy="457200"/>
          </a:xfrm>
        </p:grpSpPr>
        <p:sp>
          <p:nvSpPr>
            <p:cNvPr id="70" name="Oval 69"/>
            <p:cNvSpPr/>
            <p:nvPr/>
          </p:nvSpPr>
          <p:spPr>
            <a:xfrm>
              <a:off x="4343400" y="1854885"/>
              <a:ext cx="457200" cy="457200"/>
            </a:xfrm>
            <a:prstGeom prst="ellipse">
              <a:avLst/>
            </a:prstGeom>
            <a:solidFill>
              <a:schemeClr val="bg1"/>
            </a:solidFill>
            <a:ln>
              <a:solidFill>
                <a:schemeClr val="accent3"/>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71" name="Oval 70"/>
            <p:cNvSpPr/>
            <p:nvPr/>
          </p:nvSpPr>
          <p:spPr>
            <a:xfrm>
              <a:off x="4408030" y="1919516"/>
              <a:ext cx="327939" cy="327939"/>
            </a:xfrm>
            <a:prstGeom prst="ellipse">
              <a:avLst/>
            </a:prstGeom>
            <a:solidFill>
              <a:schemeClr val="accent3"/>
            </a:solidFill>
            <a:ln>
              <a:solidFill>
                <a:schemeClr val="accent3"/>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72" name="TextBox 71"/>
          <p:cNvSpPr txBox="1"/>
          <p:nvPr/>
        </p:nvSpPr>
        <p:spPr>
          <a:xfrm>
            <a:off x="6828771" y="4915839"/>
            <a:ext cx="4254037" cy="723013"/>
          </a:xfrm>
          <a:prstGeom prst="rect">
            <a:avLst/>
          </a:prstGeom>
          <a:noFill/>
        </p:spPr>
        <p:txBody>
          <a:bodyPr wrap="square" rtlCol="0">
            <a:spAutoFit/>
          </a:bodyPr>
          <a:lstStyle/>
          <a:p>
            <a:r>
              <a:rPr lang="en-US" sz="1802"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stage process </a:t>
            </a:r>
          </a:p>
          <a:p>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a:t>
            </a:r>
          </a:p>
        </p:txBody>
      </p:sp>
      <p:grpSp>
        <p:nvGrpSpPr>
          <p:cNvPr id="73" name="Group 72"/>
          <p:cNvGrpSpPr/>
          <p:nvPr/>
        </p:nvGrpSpPr>
        <p:grpSpPr>
          <a:xfrm>
            <a:off x="6154811" y="4978133"/>
            <a:ext cx="588459" cy="588459"/>
            <a:chOff x="4343400" y="1854885"/>
            <a:chExt cx="457200" cy="457200"/>
          </a:xfrm>
        </p:grpSpPr>
        <p:sp>
          <p:nvSpPr>
            <p:cNvPr id="74" name="Oval 73"/>
            <p:cNvSpPr/>
            <p:nvPr/>
          </p:nvSpPr>
          <p:spPr>
            <a:xfrm>
              <a:off x="4343400" y="1854885"/>
              <a:ext cx="457200" cy="457200"/>
            </a:xfrm>
            <a:prstGeom prst="ellipse">
              <a:avLst/>
            </a:prstGeom>
            <a:solidFill>
              <a:schemeClr val="bg1"/>
            </a:solidFill>
            <a:ln>
              <a:solidFill>
                <a:schemeClr val="accent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75" name="Oval 74"/>
            <p:cNvSpPr/>
            <p:nvPr/>
          </p:nvSpPr>
          <p:spPr>
            <a:xfrm>
              <a:off x="4408030" y="1919516"/>
              <a:ext cx="327939" cy="327939"/>
            </a:xfrm>
            <a:prstGeom prst="ellipse">
              <a:avLst/>
            </a:prstGeom>
            <a:solidFill>
              <a:schemeClr val="accent4"/>
            </a:solidFill>
            <a:ln>
              <a:solidFill>
                <a:schemeClr val="accent4"/>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76" name="TextBox 75"/>
          <p:cNvSpPr txBox="1"/>
          <p:nvPr/>
        </p:nvSpPr>
        <p:spPr>
          <a:xfrm>
            <a:off x="6828771" y="5872085"/>
            <a:ext cx="4254037" cy="723013"/>
          </a:xfrm>
          <a:prstGeom prst="rect">
            <a:avLst/>
          </a:prstGeom>
          <a:noFill/>
        </p:spPr>
        <p:txBody>
          <a:bodyPr wrap="square" rtlCol="0">
            <a:spAutoFit/>
          </a:bodyPr>
          <a:lstStyle/>
          <a:p>
            <a:r>
              <a:rPr lang="en-US" sz="1802" b="1"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rPr>
              <a:t>stage process </a:t>
            </a:r>
          </a:p>
          <a:p>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a:t>
            </a:r>
          </a:p>
        </p:txBody>
      </p:sp>
      <p:grpSp>
        <p:nvGrpSpPr>
          <p:cNvPr id="77" name="Group 76"/>
          <p:cNvGrpSpPr/>
          <p:nvPr/>
        </p:nvGrpSpPr>
        <p:grpSpPr>
          <a:xfrm>
            <a:off x="6154811" y="5934379"/>
            <a:ext cx="588459" cy="588459"/>
            <a:chOff x="4343400" y="1854885"/>
            <a:chExt cx="457200" cy="457200"/>
          </a:xfrm>
        </p:grpSpPr>
        <p:sp>
          <p:nvSpPr>
            <p:cNvPr id="78" name="Oval 77"/>
            <p:cNvSpPr/>
            <p:nvPr/>
          </p:nvSpPr>
          <p:spPr>
            <a:xfrm>
              <a:off x="4343400" y="1854885"/>
              <a:ext cx="457200" cy="457200"/>
            </a:xfrm>
            <a:prstGeom prst="ellipse">
              <a:avLst/>
            </a:prstGeom>
            <a:solidFill>
              <a:schemeClr val="bg1"/>
            </a:solidFill>
            <a:ln>
              <a:solidFill>
                <a:schemeClr val="accent5"/>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79" name="Oval 78"/>
            <p:cNvSpPr/>
            <p:nvPr/>
          </p:nvSpPr>
          <p:spPr>
            <a:xfrm>
              <a:off x="4408030" y="1919516"/>
              <a:ext cx="327939" cy="327939"/>
            </a:xfrm>
            <a:prstGeom prst="ellipse">
              <a:avLst/>
            </a:prstGeom>
            <a:solidFill>
              <a:schemeClr val="accent5"/>
            </a:solidFill>
            <a:ln>
              <a:solidFill>
                <a:schemeClr val="accent5"/>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solidFill>
                  <a:schemeClr val="accent5"/>
                </a:solidFill>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80" name="矩形 79"/>
          <p:cNvSpPr/>
          <p:nvPr/>
        </p:nvSpPr>
        <p:spPr>
          <a:xfrm>
            <a:off x="1061" y="397"/>
            <a:ext cx="12856633" cy="10285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1" name="矩形 80"/>
          <p:cNvSpPr/>
          <p:nvPr/>
        </p:nvSpPr>
        <p:spPr>
          <a:xfrm>
            <a:off x="1059" y="397"/>
            <a:ext cx="516916" cy="10285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2" name="TextBox 8"/>
          <p:cNvSpPr txBox="1"/>
          <p:nvPr/>
        </p:nvSpPr>
        <p:spPr>
          <a:xfrm>
            <a:off x="857862" y="280083"/>
            <a:ext cx="2092296" cy="369012"/>
          </a:xfrm>
          <a:prstGeom prst="rect">
            <a:avLst/>
          </a:prstGeom>
          <a:noFill/>
        </p:spPr>
        <p:txBody>
          <a:bodyPr wrap="square" lIns="0" tIns="0" rIns="0" bIns="0" rtlCol="0" anchor="ctr">
            <a:spAutoFit/>
          </a:bodyPr>
          <a:lstStyle/>
          <a:p>
            <a:r>
              <a:rPr lang="zh-CN" altLang="en-US" sz="2398" dirty="0">
                <a:solidFill>
                  <a:schemeClr val="bg1"/>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4" name="TextBox 8"/>
          <p:cNvSpPr txBox="1"/>
          <p:nvPr/>
        </p:nvSpPr>
        <p:spPr>
          <a:xfrm>
            <a:off x="857862" y="693077"/>
            <a:ext cx="3138790" cy="215123"/>
          </a:xfrm>
          <a:prstGeom prst="rect">
            <a:avLst/>
          </a:prstGeom>
          <a:noFill/>
        </p:spPr>
        <p:txBody>
          <a:bodyPr wrap="square" lIns="0" tIns="0" rIns="0" bIns="0" rtlCol="0" anchor="ctr">
            <a:spAutoFit/>
          </a:bodyPr>
          <a:lstStyle/>
          <a:p>
            <a:r>
              <a:rPr lang="en-US" altLang="zh-CN" sz="1398" dirty="0">
                <a:solidFill>
                  <a:schemeClr val="bg1"/>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85" name="矩形 84"/>
          <p:cNvSpPr/>
          <p:nvPr/>
        </p:nvSpPr>
        <p:spPr>
          <a:xfrm>
            <a:off x="1061" y="7097981"/>
            <a:ext cx="12856633" cy="4571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516333177"/>
      </p:ext>
    </p:extLst>
  </p:cSld>
  <p:clrMapOvr>
    <a:masterClrMapping/>
  </p:clrMapOvr>
  <mc:AlternateContent xmlns:mc="http://schemas.openxmlformats.org/markup-compatibility/2006" xmlns:p14="http://schemas.microsoft.com/office/powerpoint/2010/main">
    <mc:Choice Requires="p14">
      <p:transition spd="slow" p14:dur="900" advTm="2000">
        <p14:warp dir="in"/>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p:cTn id="7" dur="500" fill="hold"/>
                                        <p:tgtEl>
                                          <p:spTgt spid="44"/>
                                        </p:tgtEl>
                                        <p:attrNameLst>
                                          <p:attrName>ppt_w</p:attrName>
                                        </p:attrNameLst>
                                      </p:cBhvr>
                                      <p:tavLst>
                                        <p:tav tm="0">
                                          <p:val>
                                            <p:fltVal val="0"/>
                                          </p:val>
                                        </p:tav>
                                        <p:tav tm="100000">
                                          <p:val>
                                            <p:strVal val="#ppt_w"/>
                                          </p:val>
                                        </p:tav>
                                      </p:tavLst>
                                    </p:anim>
                                    <p:anim calcmode="lin" valueType="num">
                                      <p:cBhvr>
                                        <p:cTn id="8" dur="500" fill="hold"/>
                                        <p:tgtEl>
                                          <p:spTgt spid="44"/>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nodeType="afterEffect">
                                  <p:stCondLst>
                                    <p:cond delay="0"/>
                                  </p:stCondLst>
                                  <p:childTnLst>
                                    <p:set>
                                      <p:cBhvr>
                                        <p:cTn id="11" dur="1" fill="hold">
                                          <p:stCondLst>
                                            <p:cond delay="0"/>
                                          </p:stCondLst>
                                        </p:cTn>
                                        <p:tgtEl>
                                          <p:spTgt spid="59"/>
                                        </p:tgtEl>
                                        <p:attrNameLst>
                                          <p:attrName>style.visibility</p:attrName>
                                        </p:attrNameLst>
                                      </p:cBhvr>
                                      <p:to>
                                        <p:strVal val="visible"/>
                                      </p:to>
                                    </p:set>
                                    <p:anim calcmode="lin" valueType="num">
                                      <p:cBhvr>
                                        <p:cTn id="12" dur="500" fill="hold"/>
                                        <p:tgtEl>
                                          <p:spTgt spid="59"/>
                                        </p:tgtEl>
                                        <p:attrNameLst>
                                          <p:attrName>ppt_w</p:attrName>
                                        </p:attrNameLst>
                                      </p:cBhvr>
                                      <p:tavLst>
                                        <p:tav tm="0">
                                          <p:val>
                                            <p:fltVal val="0"/>
                                          </p:val>
                                        </p:tav>
                                        <p:tav tm="100000">
                                          <p:val>
                                            <p:strVal val="#ppt_w"/>
                                          </p:val>
                                        </p:tav>
                                      </p:tavLst>
                                    </p:anim>
                                    <p:anim calcmode="lin" valueType="num">
                                      <p:cBhvr>
                                        <p:cTn id="13" dur="500" fill="hold"/>
                                        <p:tgtEl>
                                          <p:spTgt spid="59"/>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42"/>
                                        </p:tgtEl>
                                        <p:attrNameLst>
                                          <p:attrName>style.visibility</p:attrName>
                                        </p:attrNameLst>
                                      </p:cBhvr>
                                      <p:to>
                                        <p:strVal val="visible"/>
                                      </p:to>
                                    </p:set>
                                    <p:animEffect transition="in" filter="wipe(left)">
                                      <p:cBhvr>
                                        <p:cTn id="17" dur="500"/>
                                        <p:tgtEl>
                                          <p:spTgt spid="42"/>
                                        </p:tgtEl>
                                      </p:cBhvr>
                                    </p:animEffect>
                                  </p:childTnLst>
                                </p:cTn>
                              </p:par>
                            </p:childTnLst>
                          </p:cTn>
                        </p:par>
                        <p:par>
                          <p:cTn id="18" fill="hold">
                            <p:stCondLst>
                              <p:cond delay="1500"/>
                            </p:stCondLst>
                            <p:childTnLst>
                              <p:par>
                                <p:cTn id="19" presetID="23" presetClass="entr" presetSubtype="16" fill="hold" nodeType="afterEffect">
                                  <p:stCondLst>
                                    <p:cond delay="0"/>
                                  </p:stCondLst>
                                  <p:childTnLst>
                                    <p:set>
                                      <p:cBhvr>
                                        <p:cTn id="20" dur="1" fill="hold">
                                          <p:stCondLst>
                                            <p:cond delay="0"/>
                                          </p:stCondLst>
                                        </p:cTn>
                                        <p:tgtEl>
                                          <p:spTgt spid="61"/>
                                        </p:tgtEl>
                                        <p:attrNameLst>
                                          <p:attrName>style.visibility</p:attrName>
                                        </p:attrNameLst>
                                      </p:cBhvr>
                                      <p:to>
                                        <p:strVal val="visible"/>
                                      </p:to>
                                    </p:set>
                                    <p:anim calcmode="lin" valueType="num">
                                      <p:cBhvr>
                                        <p:cTn id="21" dur="500" fill="hold"/>
                                        <p:tgtEl>
                                          <p:spTgt spid="61"/>
                                        </p:tgtEl>
                                        <p:attrNameLst>
                                          <p:attrName>ppt_w</p:attrName>
                                        </p:attrNameLst>
                                      </p:cBhvr>
                                      <p:tavLst>
                                        <p:tav tm="0">
                                          <p:val>
                                            <p:fltVal val="0"/>
                                          </p:val>
                                        </p:tav>
                                        <p:tav tm="100000">
                                          <p:val>
                                            <p:strVal val="#ppt_w"/>
                                          </p:val>
                                        </p:tav>
                                      </p:tavLst>
                                    </p:anim>
                                    <p:anim calcmode="lin" valueType="num">
                                      <p:cBhvr>
                                        <p:cTn id="22" dur="500" fill="hold"/>
                                        <p:tgtEl>
                                          <p:spTgt spid="61"/>
                                        </p:tgtEl>
                                        <p:attrNameLst>
                                          <p:attrName>ppt_h</p:attrName>
                                        </p:attrNameLst>
                                      </p:cBhvr>
                                      <p:tavLst>
                                        <p:tav tm="0">
                                          <p:val>
                                            <p:fltVal val="0"/>
                                          </p:val>
                                        </p:tav>
                                        <p:tav tm="100000">
                                          <p:val>
                                            <p:strVal val="#ppt_h"/>
                                          </p:val>
                                        </p:tav>
                                      </p:tavLst>
                                    </p:anim>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60"/>
                                        </p:tgtEl>
                                        <p:attrNameLst>
                                          <p:attrName>style.visibility</p:attrName>
                                        </p:attrNameLst>
                                      </p:cBhvr>
                                      <p:to>
                                        <p:strVal val="visible"/>
                                      </p:to>
                                    </p:set>
                                    <p:animEffect transition="in" filter="wipe(left)">
                                      <p:cBhvr>
                                        <p:cTn id="26" dur="500"/>
                                        <p:tgtEl>
                                          <p:spTgt spid="60"/>
                                        </p:tgtEl>
                                      </p:cBhvr>
                                    </p:animEffect>
                                  </p:childTnLst>
                                </p:cTn>
                              </p:par>
                            </p:childTnLst>
                          </p:cTn>
                        </p:par>
                        <p:par>
                          <p:cTn id="27" fill="hold">
                            <p:stCondLst>
                              <p:cond delay="2500"/>
                            </p:stCondLst>
                            <p:childTnLst>
                              <p:par>
                                <p:cTn id="28" presetID="23" presetClass="entr" presetSubtype="16" fill="hold" nodeType="afterEffect">
                                  <p:stCondLst>
                                    <p:cond delay="0"/>
                                  </p:stCondLst>
                                  <p:childTnLst>
                                    <p:set>
                                      <p:cBhvr>
                                        <p:cTn id="29" dur="1" fill="hold">
                                          <p:stCondLst>
                                            <p:cond delay="0"/>
                                          </p:stCondLst>
                                        </p:cTn>
                                        <p:tgtEl>
                                          <p:spTgt spid="55"/>
                                        </p:tgtEl>
                                        <p:attrNameLst>
                                          <p:attrName>style.visibility</p:attrName>
                                        </p:attrNameLst>
                                      </p:cBhvr>
                                      <p:to>
                                        <p:strVal val="visible"/>
                                      </p:to>
                                    </p:set>
                                    <p:anim calcmode="lin" valueType="num">
                                      <p:cBhvr>
                                        <p:cTn id="30" dur="500" fill="hold"/>
                                        <p:tgtEl>
                                          <p:spTgt spid="55"/>
                                        </p:tgtEl>
                                        <p:attrNameLst>
                                          <p:attrName>ppt_w</p:attrName>
                                        </p:attrNameLst>
                                      </p:cBhvr>
                                      <p:tavLst>
                                        <p:tav tm="0">
                                          <p:val>
                                            <p:fltVal val="0"/>
                                          </p:val>
                                        </p:tav>
                                        <p:tav tm="100000">
                                          <p:val>
                                            <p:strVal val="#ppt_w"/>
                                          </p:val>
                                        </p:tav>
                                      </p:tavLst>
                                    </p:anim>
                                    <p:anim calcmode="lin" valueType="num">
                                      <p:cBhvr>
                                        <p:cTn id="31" dur="500" fill="hold"/>
                                        <p:tgtEl>
                                          <p:spTgt spid="55"/>
                                        </p:tgtEl>
                                        <p:attrNameLst>
                                          <p:attrName>ppt_h</p:attrName>
                                        </p:attrNameLst>
                                      </p:cBhvr>
                                      <p:tavLst>
                                        <p:tav tm="0">
                                          <p:val>
                                            <p:fltVal val="0"/>
                                          </p:val>
                                        </p:tav>
                                        <p:tav tm="100000">
                                          <p:val>
                                            <p:strVal val="#ppt_h"/>
                                          </p:val>
                                        </p:tav>
                                      </p:tavLst>
                                    </p:anim>
                                  </p:childTnLst>
                                </p:cTn>
                              </p:par>
                            </p:childTnLst>
                          </p:cTn>
                        </p:par>
                        <p:par>
                          <p:cTn id="32" fill="hold">
                            <p:stCondLst>
                              <p:cond delay="3000"/>
                            </p:stCondLst>
                            <p:childTnLst>
                              <p:par>
                                <p:cTn id="33" presetID="22" presetClass="entr" presetSubtype="8" fill="hold" nodeType="after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wipe(left)">
                                      <p:cBhvr>
                                        <p:cTn id="35" dur="500"/>
                                        <p:tgtEl>
                                          <p:spTgt spid="38"/>
                                        </p:tgtEl>
                                      </p:cBhvr>
                                    </p:animEffect>
                                  </p:childTnLst>
                                </p:cTn>
                              </p:par>
                            </p:childTnLst>
                          </p:cTn>
                        </p:par>
                        <p:par>
                          <p:cTn id="36" fill="hold">
                            <p:stCondLst>
                              <p:cond delay="3500"/>
                            </p:stCondLst>
                            <p:childTnLst>
                              <p:par>
                                <p:cTn id="37" presetID="23" presetClass="entr" presetSubtype="16" fill="hold" nodeType="afterEffect">
                                  <p:stCondLst>
                                    <p:cond delay="0"/>
                                  </p:stCondLst>
                                  <p:childTnLst>
                                    <p:set>
                                      <p:cBhvr>
                                        <p:cTn id="38" dur="1" fill="hold">
                                          <p:stCondLst>
                                            <p:cond delay="0"/>
                                          </p:stCondLst>
                                        </p:cTn>
                                        <p:tgtEl>
                                          <p:spTgt spid="65"/>
                                        </p:tgtEl>
                                        <p:attrNameLst>
                                          <p:attrName>style.visibility</p:attrName>
                                        </p:attrNameLst>
                                      </p:cBhvr>
                                      <p:to>
                                        <p:strVal val="visible"/>
                                      </p:to>
                                    </p:set>
                                    <p:anim calcmode="lin" valueType="num">
                                      <p:cBhvr>
                                        <p:cTn id="39" dur="500" fill="hold"/>
                                        <p:tgtEl>
                                          <p:spTgt spid="65"/>
                                        </p:tgtEl>
                                        <p:attrNameLst>
                                          <p:attrName>ppt_w</p:attrName>
                                        </p:attrNameLst>
                                      </p:cBhvr>
                                      <p:tavLst>
                                        <p:tav tm="0">
                                          <p:val>
                                            <p:fltVal val="0"/>
                                          </p:val>
                                        </p:tav>
                                        <p:tav tm="100000">
                                          <p:val>
                                            <p:strVal val="#ppt_w"/>
                                          </p:val>
                                        </p:tav>
                                      </p:tavLst>
                                    </p:anim>
                                    <p:anim calcmode="lin" valueType="num">
                                      <p:cBhvr>
                                        <p:cTn id="40" dur="500" fill="hold"/>
                                        <p:tgtEl>
                                          <p:spTgt spid="65"/>
                                        </p:tgtEl>
                                        <p:attrNameLst>
                                          <p:attrName>ppt_h</p:attrName>
                                        </p:attrNameLst>
                                      </p:cBhvr>
                                      <p:tavLst>
                                        <p:tav tm="0">
                                          <p:val>
                                            <p:fltVal val="0"/>
                                          </p:val>
                                        </p:tav>
                                        <p:tav tm="100000">
                                          <p:val>
                                            <p:strVal val="#ppt_h"/>
                                          </p:val>
                                        </p:tav>
                                      </p:tavLst>
                                    </p:anim>
                                  </p:childTnLst>
                                </p:cTn>
                              </p:par>
                            </p:childTnLst>
                          </p:cTn>
                        </p:par>
                        <p:par>
                          <p:cTn id="41" fill="hold">
                            <p:stCondLst>
                              <p:cond delay="4000"/>
                            </p:stCondLst>
                            <p:childTnLst>
                              <p:par>
                                <p:cTn id="42" presetID="22" presetClass="entr" presetSubtype="8" fill="hold" grpId="0" nodeType="afterEffect">
                                  <p:stCondLst>
                                    <p:cond delay="0"/>
                                  </p:stCondLst>
                                  <p:childTnLst>
                                    <p:set>
                                      <p:cBhvr>
                                        <p:cTn id="43" dur="1" fill="hold">
                                          <p:stCondLst>
                                            <p:cond delay="0"/>
                                          </p:stCondLst>
                                        </p:cTn>
                                        <p:tgtEl>
                                          <p:spTgt spid="64"/>
                                        </p:tgtEl>
                                        <p:attrNameLst>
                                          <p:attrName>style.visibility</p:attrName>
                                        </p:attrNameLst>
                                      </p:cBhvr>
                                      <p:to>
                                        <p:strVal val="visible"/>
                                      </p:to>
                                    </p:set>
                                    <p:animEffect transition="in" filter="wipe(left)">
                                      <p:cBhvr>
                                        <p:cTn id="44" dur="500"/>
                                        <p:tgtEl>
                                          <p:spTgt spid="64"/>
                                        </p:tgtEl>
                                      </p:cBhvr>
                                    </p:animEffect>
                                  </p:childTnLst>
                                </p:cTn>
                              </p:par>
                            </p:childTnLst>
                          </p:cTn>
                        </p:par>
                        <p:par>
                          <p:cTn id="45" fill="hold">
                            <p:stCondLst>
                              <p:cond delay="4500"/>
                            </p:stCondLst>
                            <p:childTnLst>
                              <p:par>
                                <p:cTn id="46" presetID="23" presetClass="entr" presetSubtype="16" fill="hold" nodeType="afterEffect">
                                  <p:stCondLst>
                                    <p:cond delay="0"/>
                                  </p:stCondLst>
                                  <p:childTnLst>
                                    <p:set>
                                      <p:cBhvr>
                                        <p:cTn id="47" dur="1" fill="hold">
                                          <p:stCondLst>
                                            <p:cond delay="0"/>
                                          </p:stCondLst>
                                        </p:cTn>
                                        <p:tgtEl>
                                          <p:spTgt spid="56"/>
                                        </p:tgtEl>
                                        <p:attrNameLst>
                                          <p:attrName>style.visibility</p:attrName>
                                        </p:attrNameLst>
                                      </p:cBhvr>
                                      <p:to>
                                        <p:strVal val="visible"/>
                                      </p:to>
                                    </p:set>
                                    <p:anim calcmode="lin" valueType="num">
                                      <p:cBhvr>
                                        <p:cTn id="48" dur="500" fill="hold"/>
                                        <p:tgtEl>
                                          <p:spTgt spid="56"/>
                                        </p:tgtEl>
                                        <p:attrNameLst>
                                          <p:attrName>ppt_w</p:attrName>
                                        </p:attrNameLst>
                                      </p:cBhvr>
                                      <p:tavLst>
                                        <p:tav tm="0">
                                          <p:val>
                                            <p:fltVal val="0"/>
                                          </p:val>
                                        </p:tav>
                                        <p:tav tm="100000">
                                          <p:val>
                                            <p:strVal val="#ppt_w"/>
                                          </p:val>
                                        </p:tav>
                                      </p:tavLst>
                                    </p:anim>
                                    <p:anim calcmode="lin" valueType="num">
                                      <p:cBhvr>
                                        <p:cTn id="49" dur="500" fill="hold"/>
                                        <p:tgtEl>
                                          <p:spTgt spid="56"/>
                                        </p:tgtEl>
                                        <p:attrNameLst>
                                          <p:attrName>ppt_h</p:attrName>
                                        </p:attrNameLst>
                                      </p:cBhvr>
                                      <p:tavLst>
                                        <p:tav tm="0">
                                          <p:val>
                                            <p:fltVal val="0"/>
                                          </p:val>
                                        </p:tav>
                                        <p:tav tm="100000">
                                          <p:val>
                                            <p:strVal val="#ppt_h"/>
                                          </p:val>
                                        </p:tav>
                                      </p:tavLst>
                                    </p:anim>
                                  </p:childTnLst>
                                </p:cTn>
                              </p:par>
                            </p:childTnLst>
                          </p:cTn>
                        </p:par>
                        <p:par>
                          <p:cTn id="50" fill="hold">
                            <p:stCondLst>
                              <p:cond delay="5000"/>
                            </p:stCondLst>
                            <p:childTnLst>
                              <p:par>
                                <p:cTn id="51" presetID="22" presetClass="entr" presetSubtype="1" fill="hold" nodeType="afterEffect">
                                  <p:stCondLst>
                                    <p:cond delay="0"/>
                                  </p:stCondLst>
                                  <p:childTnLst>
                                    <p:set>
                                      <p:cBhvr>
                                        <p:cTn id="52" dur="1" fill="hold">
                                          <p:stCondLst>
                                            <p:cond delay="0"/>
                                          </p:stCondLst>
                                        </p:cTn>
                                        <p:tgtEl>
                                          <p:spTgt spid="39"/>
                                        </p:tgtEl>
                                        <p:attrNameLst>
                                          <p:attrName>style.visibility</p:attrName>
                                        </p:attrNameLst>
                                      </p:cBhvr>
                                      <p:to>
                                        <p:strVal val="visible"/>
                                      </p:to>
                                    </p:set>
                                    <p:animEffect transition="in" filter="wipe(up)">
                                      <p:cBhvr>
                                        <p:cTn id="53" dur="500"/>
                                        <p:tgtEl>
                                          <p:spTgt spid="39"/>
                                        </p:tgtEl>
                                      </p:cBhvr>
                                    </p:animEffect>
                                  </p:childTnLst>
                                </p:cTn>
                              </p:par>
                            </p:childTnLst>
                          </p:cTn>
                        </p:par>
                        <p:par>
                          <p:cTn id="54" fill="hold">
                            <p:stCondLst>
                              <p:cond delay="5500"/>
                            </p:stCondLst>
                            <p:childTnLst>
                              <p:par>
                                <p:cTn id="55" presetID="23" presetClass="entr" presetSubtype="16" fill="hold" nodeType="afterEffect">
                                  <p:stCondLst>
                                    <p:cond delay="0"/>
                                  </p:stCondLst>
                                  <p:childTnLst>
                                    <p:set>
                                      <p:cBhvr>
                                        <p:cTn id="56" dur="1" fill="hold">
                                          <p:stCondLst>
                                            <p:cond delay="0"/>
                                          </p:stCondLst>
                                        </p:cTn>
                                        <p:tgtEl>
                                          <p:spTgt spid="69"/>
                                        </p:tgtEl>
                                        <p:attrNameLst>
                                          <p:attrName>style.visibility</p:attrName>
                                        </p:attrNameLst>
                                      </p:cBhvr>
                                      <p:to>
                                        <p:strVal val="visible"/>
                                      </p:to>
                                    </p:set>
                                    <p:anim calcmode="lin" valueType="num">
                                      <p:cBhvr>
                                        <p:cTn id="57" dur="500" fill="hold"/>
                                        <p:tgtEl>
                                          <p:spTgt spid="69"/>
                                        </p:tgtEl>
                                        <p:attrNameLst>
                                          <p:attrName>ppt_w</p:attrName>
                                        </p:attrNameLst>
                                      </p:cBhvr>
                                      <p:tavLst>
                                        <p:tav tm="0">
                                          <p:val>
                                            <p:fltVal val="0"/>
                                          </p:val>
                                        </p:tav>
                                        <p:tav tm="100000">
                                          <p:val>
                                            <p:strVal val="#ppt_w"/>
                                          </p:val>
                                        </p:tav>
                                      </p:tavLst>
                                    </p:anim>
                                    <p:anim calcmode="lin" valueType="num">
                                      <p:cBhvr>
                                        <p:cTn id="58" dur="500" fill="hold"/>
                                        <p:tgtEl>
                                          <p:spTgt spid="69"/>
                                        </p:tgtEl>
                                        <p:attrNameLst>
                                          <p:attrName>ppt_h</p:attrName>
                                        </p:attrNameLst>
                                      </p:cBhvr>
                                      <p:tavLst>
                                        <p:tav tm="0">
                                          <p:val>
                                            <p:fltVal val="0"/>
                                          </p:val>
                                        </p:tav>
                                        <p:tav tm="100000">
                                          <p:val>
                                            <p:strVal val="#ppt_h"/>
                                          </p:val>
                                        </p:tav>
                                      </p:tavLst>
                                    </p:anim>
                                  </p:childTnLst>
                                </p:cTn>
                              </p:par>
                            </p:childTnLst>
                          </p:cTn>
                        </p:par>
                        <p:par>
                          <p:cTn id="59" fill="hold">
                            <p:stCondLst>
                              <p:cond delay="6000"/>
                            </p:stCondLst>
                            <p:childTnLst>
                              <p:par>
                                <p:cTn id="60" presetID="22" presetClass="entr" presetSubtype="8" fill="hold" grpId="0" nodeType="afterEffect">
                                  <p:stCondLst>
                                    <p:cond delay="0"/>
                                  </p:stCondLst>
                                  <p:childTnLst>
                                    <p:set>
                                      <p:cBhvr>
                                        <p:cTn id="61" dur="1" fill="hold">
                                          <p:stCondLst>
                                            <p:cond delay="0"/>
                                          </p:stCondLst>
                                        </p:cTn>
                                        <p:tgtEl>
                                          <p:spTgt spid="68"/>
                                        </p:tgtEl>
                                        <p:attrNameLst>
                                          <p:attrName>style.visibility</p:attrName>
                                        </p:attrNameLst>
                                      </p:cBhvr>
                                      <p:to>
                                        <p:strVal val="visible"/>
                                      </p:to>
                                    </p:set>
                                    <p:animEffect transition="in" filter="wipe(left)">
                                      <p:cBhvr>
                                        <p:cTn id="62" dur="500"/>
                                        <p:tgtEl>
                                          <p:spTgt spid="68"/>
                                        </p:tgtEl>
                                      </p:cBhvr>
                                    </p:animEffect>
                                  </p:childTnLst>
                                </p:cTn>
                              </p:par>
                            </p:childTnLst>
                          </p:cTn>
                        </p:par>
                        <p:par>
                          <p:cTn id="63" fill="hold">
                            <p:stCondLst>
                              <p:cond delay="6500"/>
                            </p:stCondLst>
                            <p:childTnLst>
                              <p:par>
                                <p:cTn id="64" presetID="23" presetClass="entr" presetSubtype="16" fill="hold" nodeType="afterEffect">
                                  <p:stCondLst>
                                    <p:cond delay="0"/>
                                  </p:stCondLst>
                                  <p:childTnLst>
                                    <p:set>
                                      <p:cBhvr>
                                        <p:cTn id="65" dur="1" fill="hold">
                                          <p:stCondLst>
                                            <p:cond delay="0"/>
                                          </p:stCondLst>
                                        </p:cTn>
                                        <p:tgtEl>
                                          <p:spTgt spid="57"/>
                                        </p:tgtEl>
                                        <p:attrNameLst>
                                          <p:attrName>style.visibility</p:attrName>
                                        </p:attrNameLst>
                                      </p:cBhvr>
                                      <p:to>
                                        <p:strVal val="visible"/>
                                      </p:to>
                                    </p:set>
                                    <p:anim calcmode="lin" valueType="num">
                                      <p:cBhvr>
                                        <p:cTn id="66" dur="500" fill="hold"/>
                                        <p:tgtEl>
                                          <p:spTgt spid="57"/>
                                        </p:tgtEl>
                                        <p:attrNameLst>
                                          <p:attrName>ppt_w</p:attrName>
                                        </p:attrNameLst>
                                      </p:cBhvr>
                                      <p:tavLst>
                                        <p:tav tm="0">
                                          <p:val>
                                            <p:fltVal val="0"/>
                                          </p:val>
                                        </p:tav>
                                        <p:tav tm="100000">
                                          <p:val>
                                            <p:strVal val="#ppt_w"/>
                                          </p:val>
                                        </p:tav>
                                      </p:tavLst>
                                    </p:anim>
                                    <p:anim calcmode="lin" valueType="num">
                                      <p:cBhvr>
                                        <p:cTn id="67" dur="500" fill="hold"/>
                                        <p:tgtEl>
                                          <p:spTgt spid="57"/>
                                        </p:tgtEl>
                                        <p:attrNameLst>
                                          <p:attrName>ppt_h</p:attrName>
                                        </p:attrNameLst>
                                      </p:cBhvr>
                                      <p:tavLst>
                                        <p:tav tm="0">
                                          <p:val>
                                            <p:fltVal val="0"/>
                                          </p:val>
                                        </p:tav>
                                        <p:tav tm="100000">
                                          <p:val>
                                            <p:strVal val="#ppt_h"/>
                                          </p:val>
                                        </p:tav>
                                      </p:tavLst>
                                    </p:anim>
                                  </p:childTnLst>
                                </p:cTn>
                              </p:par>
                            </p:childTnLst>
                          </p:cTn>
                        </p:par>
                        <p:par>
                          <p:cTn id="68" fill="hold">
                            <p:stCondLst>
                              <p:cond delay="7000"/>
                            </p:stCondLst>
                            <p:childTnLst>
                              <p:par>
                                <p:cTn id="69" presetID="22" presetClass="entr" presetSubtype="2" fill="hold" nodeType="afterEffect">
                                  <p:stCondLst>
                                    <p:cond delay="0"/>
                                  </p:stCondLst>
                                  <p:childTnLst>
                                    <p:set>
                                      <p:cBhvr>
                                        <p:cTn id="70" dur="1" fill="hold">
                                          <p:stCondLst>
                                            <p:cond delay="0"/>
                                          </p:stCondLst>
                                        </p:cTn>
                                        <p:tgtEl>
                                          <p:spTgt spid="40"/>
                                        </p:tgtEl>
                                        <p:attrNameLst>
                                          <p:attrName>style.visibility</p:attrName>
                                        </p:attrNameLst>
                                      </p:cBhvr>
                                      <p:to>
                                        <p:strVal val="visible"/>
                                      </p:to>
                                    </p:set>
                                    <p:animEffect transition="in" filter="wipe(right)">
                                      <p:cBhvr>
                                        <p:cTn id="71" dur="500"/>
                                        <p:tgtEl>
                                          <p:spTgt spid="40"/>
                                        </p:tgtEl>
                                      </p:cBhvr>
                                    </p:animEffect>
                                  </p:childTnLst>
                                </p:cTn>
                              </p:par>
                            </p:childTnLst>
                          </p:cTn>
                        </p:par>
                        <p:par>
                          <p:cTn id="72" fill="hold">
                            <p:stCondLst>
                              <p:cond delay="7500"/>
                            </p:stCondLst>
                            <p:childTnLst>
                              <p:par>
                                <p:cTn id="73" presetID="23" presetClass="entr" presetSubtype="16" fill="hold" nodeType="afterEffect">
                                  <p:stCondLst>
                                    <p:cond delay="0"/>
                                  </p:stCondLst>
                                  <p:childTnLst>
                                    <p:set>
                                      <p:cBhvr>
                                        <p:cTn id="74" dur="1" fill="hold">
                                          <p:stCondLst>
                                            <p:cond delay="0"/>
                                          </p:stCondLst>
                                        </p:cTn>
                                        <p:tgtEl>
                                          <p:spTgt spid="73"/>
                                        </p:tgtEl>
                                        <p:attrNameLst>
                                          <p:attrName>style.visibility</p:attrName>
                                        </p:attrNameLst>
                                      </p:cBhvr>
                                      <p:to>
                                        <p:strVal val="visible"/>
                                      </p:to>
                                    </p:set>
                                    <p:anim calcmode="lin" valueType="num">
                                      <p:cBhvr>
                                        <p:cTn id="75" dur="500" fill="hold"/>
                                        <p:tgtEl>
                                          <p:spTgt spid="73"/>
                                        </p:tgtEl>
                                        <p:attrNameLst>
                                          <p:attrName>ppt_w</p:attrName>
                                        </p:attrNameLst>
                                      </p:cBhvr>
                                      <p:tavLst>
                                        <p:tav tm="0">
                                          <p:val>
                                            <p:fltVal val="0"/>
                                          </p:val>
                                        </p:tav>
                                        <p:tav tm="100000">
                                          <p:val>
                                            <p:strVal val="#ppt_w"/>
                                          </p:val>
                                        </p:tav>
                                      </p:tavLst>
                                    </p:anim>
                                    <p:anim calcmode="lin" valueType="num">
                                      <p:cBhvr>
                                        <p:cTn id="76" dur="500" fill="hold"/>
                                        <p:tgtEl>
                                          <p:spTgt spid="73"/>
                                        </p:tgtEl>
                                        <p:attrNameLst>
                                          <p:attrName>ppt_h</p:attrName>
                                        </p:attrNameLst>
                                      </p:cBhvr>
                                      <p:tavLst>
                                        <p:tav tm="0">
                                          <p:val>
                                            <p:fltVal val="0"/>
                                          </p:val>
                                        </p:tav>
                                        <p:tav tm="100000">
                                          <p:val>
                                            <p:strVal val="#ppt_h"/>
                                          </p:val>
                                        </p:tav>
                                      </p:tavLst>
                                    </p:anim>
                                  </p:childTnLst>
                                </p:cTn>
                              </p:par>
                            </p:childTnLst>
                          </p:cTn>
                        </p:par>
                        <p:par>
                          <p:cTn id="77" fill="hold">
                            <p:stCondLst>
                              <p:cond delay="8000"/>
                            </p:stCondLst>
                            <p:childTnLst>
                              <p:par>
                                <p:cTn id="78" presetID="22" presetClass="entr" presetSubtype="8" fill="hold" grpId="0" nodeType="afterEffect">
                                  <p:stCondLst>
                                    <p:cond delay="0"/>
                                  </p:stCondLst>
                                  <p:childTnLst>
                                    <p:set>
                                      <p:cBhvr>
                                        <p:cTn id="79" dur="1" fill="hold">
                                          <p:stCondLst>
                                            <p:cond delay="0"/>
                                          </p:stCondLst>
                                        </p:cTn>
                                        <p:tgtEl>
                                          <p:spTgt spid="72"/>
                                        </p:tgtEl>
                                        <p:attrNameLst>
                                          <p:attrName>style.visibility</p:attrName>
                                        </p:attrNameLst>
                                      </p:cBhvr>
                                      <p:to>
                                        <p:strVal val="visible"/>
                                      </p:to>
                                    </p:set>
                                    <p:animEffect transition="in" filter="wipe(left)">
                                      <p:cBhvr>
                                        <p:cTn id="80" dur="500"/>
                                        <p:tgtEl>
                                          <p:spTgt spid="72"/>
                                        </p:tgtEl>
                                      </p:cBhvr>
                                    </p:animEffect>
                                  </p:childTnLst>
                                </p:cTn>
                              </p:par>
                            </p:childTnLst>
                          </p:cTn>
                        </p:par>
                        <p:par>
                          <p:cTn id="81" fill="hold">
                            <p:stCondLst>
                              <p:cond delay="8500"/>
                            </p:stCondLst>
                            <p:childTnLst>
                              <p:par>
                                <p:cTn id="82" presetID="23" presetClass="entr" presetSubtype="16" fill="hold" nodeType="afterEffect">
                                  <p:stCondLst>
                                    <p:cond delay="0"/>
                                  </p:stCondLst>
                                  <p:childTnLst>
                                    <p:set>
                                      <p:cBhvr>
                                        <p:cTn id="83" dur="1" fill="hold">
                                          <p:stCondLst>
                                            <p:cond delay="0"/>
                                          </p:stCondLst>
                                        </p:cTn>
                                        <p:tgtEl>
                                          <p:spTgt spid="58"/>
                                        </p:tgtEl>
                                        <p:attrNameLst>
                                          <p:attrName>style.visibility</p:attrName>
                                        </p:attrNameLst>
                                      </p:cBhvr>
                                      <p:to>
                                        <p:strVal val="visible"/>
                                      </p:to>
                                    </p:set>
                                    <p:anim calcmode="lin" valueType="num">
                                      <p:cBhvr>
                                        <p:cTn id="84" dur="500" fill="hold"/>
                                        <p:tgtEl>
                                          <p:spTgt spid="58"/>
                                        </p:tgtEl>
                                        <p:attrNameLst>
                                          <p:attrName>ppt_w</p:attrName>
                                        </p:attrNameLst>
                                      </p:cBhvr>
                                      <p:tavLst>
                                        <p:tav tm="0">
                                          <p:val>
                                            <p:fltVal val="0"/>
                                          </p:val>
                                        </p:tav>
                                        <p:tav tm="100000">
                                          <p:val>
                                            <p:strVal val="#ppt_w"/>
                                          </p:val>
                                        </p:tav>
                                      </p:tavLst>
                                    </p:anim>
                                    <p:anim calcmode="lin" valueType="num">
                                      <p:cBhvr>
                                        <p:cTn id="85" dur="500" fill="hold"/>
                                        <p:tgtEl>
                                          <p:spTgt spid="58"/>
                                        </p:tgtEl>
                                        <p:attrNameLst>
                                          <p:attrName>ppt_h</p:attrName>
                                        </p:attrNameLst>
                                      </p:cBhvr>
                                      <p:tavLst>
                                        <p:tav tm="0">
                                          <p:val>
                                            <p:fltVal val="0"/>
                                          </p:val>
                                        </p:tav>
                                        <p:tav tm="100000">
                                          <p:val>
                                            <p:strVal val="#ppt_h"/>
                                          </p:val>
                                        </p:tav>
                                      </p:tavLst>
                                    </p:anim>
                                  </p:childTnLst>
                                </p:cTn>
                              </p:par>
                            </p:childTnLst>
                          </p:cTn>
                        </p:par>
                        <p:par>
                          <p:cTn id="86" fill="hold">
                            <p:stCondLst>
                              <p:cond delay="9000"/>
                            </p:stCondLst>
                            <p:childTnLst>
                              <p:par>
                                <p:cTn id="87" presetID="22" presetClass="entr" presetSubtype="4" fill="hold" nodeType="afterEffect">
                                  <p:stCondLst>
                                    <p:cond delay="0"/>
                                  </p:stCondLst>
                                  <p:childTnLst>
                                    <p:set>
                                      <p:cBhvr>
                                        <p:cTn id="88" dur="1" fill="hold">
                                          <p:stCondLst>
                                            <p:cond delay="0"/>
                                          </p:stCondLst>
                                        </p:cTn>
                                        <p:tgtEl>
                                          <p:spTgt spid="41"/>
                                        </p:tgtEl>
                                        <p:attrNameLst>
                                          <p:attrName>style.visibility</p:attrName>
                                        </p:attrNameLst>
                                      </p:cBhvr>
                                      <p:to>
                                        <p:strVal val="visible"/>
                                      </p:to>
                                    </p:set>
                                    <p:animEffect transition="in" filter="wipe(down)">
                                      <p:cBhvr>
                                        <p:cTn id="89" dur="500"/>
                                        <p:tgtEl>
                                          <p:spTgt spid="41"/>
                                        </p:tgtEl>
                                      </p:cBhvr>
                                    </p:animEffect>
                                  </p:childTnLst>
                                </p:cTn>
                              </p:par>
                            </p:childTnLst>
                          </p:cTn>
                        </p:par>
                        <p:par>
                          <p:cTn id="90" fill="hold">
                            <p:stCondLst>
                              <p:cond delay="9500"/>
                            </p:stCondLst>
                            <p:childTnLst>
                              <p:par>
                                <p:cTn id="91" presetID="23" presetClass="entr" presetSubtype="16" fill="hold" nodeType="afterEffect">
                                  <p:stCondLst>
                                    <p:cond delay="0"/>
                                  </p:stCondLst>
                                  <p:childTnLst>
                                    <p:set>
                                      <p:cBhvr>
                                        <p:cTn id="92" dur="1" fill="hold">
                                          <p:stCondLst>
                                            <p:cond delay="0"/>
                                          </p:stCondLst>
                                        </p:cTn>
                                        <p:tgtEl>
                                          <p:spTgt spid="77"/>
                                        </p:tgtEl>
                                        <p:attrNameLst>
                                          <p:attrName>style.visibility</p:attrName>
                                        </p:attrNameLst>
                                      </p:cBhvr>
                                      <p:to>
                                        <p:strVal val="visible"/>
                                      </p:to>
                                    </p:set>
                                    <p:anim calcmode="lin" valueType="num">
                                      <p:cBhvr>
                                        <p:cTn id="93" dur="500" fill="hold"/>
                                        <p:tgtEl>
                                          <p:spTgt spid="77"/>
                                        </p:tgtEl>
                                        <p:attrNameLst>
                                          <p:attrName>ppt_w</p:attrName>
                                        </p:attrNameLst>
                                      </p:cBhvr>
                                      <p:tavLst>
                                        <p:tav tm="0">
                                          <p:val>
                                            <p:fltVal val="0"/>
                                          </p:val>
                                        </p:tav>
                                        <p:tav tm="100000">
                                          <p:val>
                                            <p:strVal val="#ppt_w"/>
                                          </p:val>
                                        </p:tav>
                                      </p:tavLst>
                                    </p:anim>
                                    <p:anim calcmode="lin" valueType="num">
                                      <p:cBhvr>
                                        <p:cTn id="94" dur="500" fill="hold"/>
                                        <p:tgtEl>
                                          <p:spTgt spid="77"/>
                                        </p:tgtEl>
                                        <p:attrNameLst>
                                          <p:attrName>ppt_h</p:attrName>
                                        </p:attrNameLst>
                                      </p:cBhvr>
                                      <p:tavLst>
                                        <p:tav tm="0">
                                          <p:val>
                                            <p:fltVal val="0"/>
                                          </p:val>
                                        </p:tav>
                                        <p:tav tm="100000">
                                          <p:val>
                                            <p:strVal val="#ppt_h"/>
                                          </p:val>
                                        </p:tav>
                                      </p:tavLst>
                                    </p:anim>
                                  </p:childTnLst>
                                </p:cTn>
                              </p:par>
                            </p:childTnLst>
                          </p:cTn>
                        </p:par>
                        <p:par>
                          <p:cTn id="95" fill="hold">
                            <p:stCondLst>
                              <p:cond delay="10000"/>
                            </p:stCondLst>
                            <p:childTnLst>
                              <p:par>
                                <p:cTn id="96" presetID="22" presetClass="entr" presetSubtype="8" fill="hold" grpId="0" nodeType="afterEffect">
                                  <p:stCondLst>
                                    <p:cond delay="0"/>
                                  </p:stCondLst>
                                  <p:childTnLst>
                                    <p:set>
                                      <p:cBhvr>
                                        <p:cTn id="97" dur="1" fill="hold">
                                          <p:stCondLst>
                                            <p:cond delay="0"/>
                                          </p:stCondLst>
                                        </p:cTn>
                                        <p:tgtEl>
                                          <p:spTgt spid="76"/>
                                        </p:tgtEl>
                                        <p:attrNameLst>
                                          <p:attrName>style.visibility</p:attrName>
                                        </p:attrNameLst>
                                      </p:cBhvr>
                                      <p:to>
                                        <p:strVal val="visible"/>
                                      </p:to>
                                    </p:set>
                                    <p:animEffect transition="in" filter="wipe(left)">
                                      <p:cBhvr>
                                        <p:cTn id="98" dur="500"/>
                                        <p:tgtEl>
                                          <p:spTgt spid="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4" grpId="0"/>
      <p:bldP spid="68" grpId="0"/>
      <p:bldP spid="72" grpId="0"/>
      <p:bldP spid="76"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5"/>
          <p:cNvSpPr>
            <a:spLocks/>
          </p:cNvSpPr>
          <p:nvPr/>
        </p:nvSpPr>
        <p:spPr bwMode="auto">
          <a:xfrm>
            <a:off x="4508843" y="2406794"/>
            <a:ext cx="1918753" cy="1920534"/>
          </a:xfrm>
          <a:custGeom>
            <a:avLst/>
            <a:gdLst/>
            <a:ahLst/>
            <a:cxnLst>
              <a:cxn ang="0">
                <a:pos x="546" y="546"/>
              </a:cxn>
              <a:cxn ang="0">
                <a:pos x="160" y="546"/>
              </a:cxn>
              <a:cxn ang="0">
                <a:pos x="105" y="412"/>
              </a:cxn>
              <a:cxn ang="0">
                <a:pos x="0" y="358"/>
              </a:cxn>
              <a:cxn ang="0">
                <a:pos x="139" y="139"/>
              </a:cxn>
              <a:cxn ang="0">
                <a:pos x="356" y="0"/>
              </a:cxn>
              <a:cxn ang="0">
                <a:pos x="412" y="122"/>
              </a:cxn>
              <a:cxn ang="0">
                <a:pos x="546" y="178"/>
              </a:cxn>
              <a:cxn ang="0">
                <a:pos x="546" y="546"/>
              </a:cxn>
            </a:cxnLst>
            <a:rect l="0" t="0" r="r" b="b"/>
            <a:pathLst>
              <a:path w="546" h="546">
                <a:moveTo>
                  <a:pt x="546" y="546"/>
                </a:moveTo>
                <a:cubicBezTo>
                  <a:pt x="160" y="546"/>
                  <a:pt x="160" y="546"/>
                  <a:pt x="160" y="546"/>
                </a:cubicBezTo>
                <a:cubicBezTo>
                  <a:pt x="160" y="493"/>
                  <a:pt x="142" y="449"/>
                  <a:pt x="105" y="412"/>
                </a:cubicBezTo>
                <a:cubicBezTo>
                  <a:pt x="75" y="382"/>
                  <a:pt x="40" y="364"/>
                  <a:pt x="0" y="358"/>
                </a:cubicBezTo>
                <a:cubicBezTo>
                  <a:pt x="27" y="277"/>
                  <a:pt x="73" y="204"/>
                  <a:pt x="139" y="139"/>
                </a:cubicBezTo>
                <a:cubicBezTo>
                  <a:pt x="203" y="74"/>
                  <a:pt x="276" y="28"/>
                  <a:pt x="356" y="0"/>
                </a:cubicBezTo>
                <a:cubicBezTo>
                  <a:pt x="359" y="48"/>
                  <a:pt x="377" y="88"/>
                  <a:pt x="412" y="122"/>
                </a:cubicBezTo>
                <a:cubicBezTo>
                  <a:pt x="449" y="159"/>
                  <a:pt x="493" y="178"/>
                  <a:pt x="546" y="178"/>
                </a:cubicBezTo>
                <a:lnTo>
                  <a:pt x="546" y="546"/>
                </a:lnTo>
                <a:close/>
              </a:path>
            </a:pathLst>
          </a:custGeom>
          <a:solidFill>
            <a:schemeClr val="accent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6" name="Freeform 6"/>
          <p:cNvSpPr>
            <a:spLocks/>
          </p:cNvSpPr>
          <p:nvPr/>
        </p:nvSpPr>
        <p:spPr bwMode="auto">
          <a:xfrm>
            <a:off x="4508843" y="4327327"/>
            <a:ext cx="1918753" cy="1918752"/>
          </a:xfrm>
          <a:custGeom>
            <a:avLst/>
            <a:gdLst/>
            <a:ahLst/>
            <a:cxnLst>
              <a:cxn ang="0">
                <a:pos x="546" y="0"/>
              </a:cxn>
              <a:cxn ang="0">
                <a:pos x="546" y="388"/>
              </a:cxn>
              <a:cxn ang="0">
                <a:pos x="412" y="444"/>
              </a:cxn>
              <a:cxn ang="0">
                <a:pos x="358" y="546"/>
              </a:cxn>
              <a:cxn ang="0">
                <a:pos x="139" y="407"/>
              </a:cxn>
              <a:cxn ang="0">
                <a:pos x="0" y="188"/>
              </a:cxn>
              <a:cxn ang="0">
                <a:pos x="105" y="134"/>
              </a:cxn>
              <a:cxn ang="0">
                <a:pos x="160" y="0"/>
              </a:cxn>
              <a:cxn ang="0">
                <a:pos x="546" y="0"/>
              </a:cxn>
            </a:cxnLst>
            <a:rect l="0" t="0" r="r" b="b"/>
            <a:pathLst>
              <a:path w="546" h="546">
                <a:moveTo>
                  <a:pt x="546" y="0"/>
                </a:moveTo>
                <a:cubicBezTo>
                  <a:pt x="546" y="388"/>
                  <a:pt x="546" y="388"/>
                  <a:pt x="546" y="388"/>
                </a:cubicBezTo>
                <a:cubicBezTo>
                  <a:pt x="493" y="388"/>
                  <a:pt x="449" y="407"/>
                  <a:pt x="412" y="444"/>
                </a:cubicBezTo>
                <a:cubicBezTo>
                  <a:pt x="382" y="473"/>
                  <a:pt x="364" y="507"/>
                  <a:pt x="358" y="546"/>
                </a:cubicBezTo>
                <a:cubicBezTo>
                  <a:pt x="277" y="519"/>
                  <a:pt x="204" y="473"/>
                  <a:pt x="139" y="407"/>
                </a:cubicBezTo>
                <a:cubicBezTo>
                  <a:pt x="73" y="342"/>
                  <a:pt x="27" y="269"/>
                  <a:pt x="0" y="188"/>
                </a:cubicBezTo>
                <a:cubicBezTo>
                  <a:pt x="40" y="182"/>
                  <a:pt x="75" y="164"/>
                  <a:pt x="105" y="134"/>
                </a:cubicBezTo>
                <a:cubicBezTo>
                  <a:pt x="142" y="97"/>
                  <a:pt x="160" y="53"/>
                  <a:pt x="160" y="0"/>
                </a:cubicBezTo>
                <a:lnTo>
                  <a:pt x="546" y="0"/>
                </a:lnTo>
                <a:close/>
              </a:path>
            </a:pathLst>
          </a:custGeom>
          <a:solidFill>
            <a:schemeClr val="accent4"/>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7" name="Freeform 7"/>
          <p:cNvSpPr>
            <a:spLocks/>
          </p:cNvSpPr>
          <p:nvPr/>
        </p:nvSpPr>
        <p:spPr bwMode="auto">
          <a:xfrm>
            <a:off x="6427596" y="2406794"/>
            <a:ext cx="1922314" cy="1920534"/>
          </a:xfrm>
          <a:custGeom>
            <a:avLst/>
            <a:gdLst/>
            <a:ahLst/>
            <a:cxnLst>
              <a:cxn ang="0">
                <a:pos x="394" y="546"/>
              </a:cxn>
              <a:cxn ang="0">
                <a:pos x="0" y="546"/>
              </a:cxn>
              <a:cxn ang="0">
                <a:pos x="0" y="178"/>
              </a:cxn>
              <a:cxn ang="0">
                <a:pos x="134" y="122"/>
              </a:cxn>
              <a:cxn ang="0">
                <a:pos x="190" y="0"/>
              </a:cxn>
              <a:cxn ang="0">
                <a:pos x="407" y="139"/>
              </a:cxn>
              <a:cxn ang="0">
                <a:pos x="547" y="359"/>
              </a:cxn>
              <a:cxn ang="0">
                <a:pos x="450" y="412"/>
              </a:cxn>
              <a:cxn ang="0">
                <a:pos x="394" y="546"/>
              </a:cxn>
            </a:cxnLst>
            <a:rect l="0" t="0" r="r" b="b"/>
            <a:pathLst>
              <a:path w="547" h="546">
                <a:moveTo>
                  <a:pt x="394" y="546"/>
                </a:moveTo>
                <a:cubicBezTo>
                  <a:pt x="0" y="546"/>
                  <a:pt x="0" y="546"/>
                  <a:pt x="0" y="546"/>
                </a:cubicBezTo>
                <a:cubicBezTo>
                  <a:pt x="0" y="178"/>
                  <a:pt x="0" y="178"/>
                  <a:pt x="0" y="178"/>
                </a:cubicBezTo>
                <a:cubicBezTo>
                  <a:pt x="53" y="178"/>
                  <a:pt x="97" y="159"/>
                  <a:pt x="134" y="122"/>
                </a:cubicBezTo>
                <a:cubicBezTo>
                  <a:pt x="169" y="88"/>
                  <a:pt x="187" y="48"/>
                  <a:pt x="190" y="0"/>
                </a:cubicBezTo>
                <a:cubicBezTo>
                  <a:pt x="270" y="28"/>
                  <a:pt x="342" y="74"/>
                  <a:pt x="407" y="139"/>
                </a:cubicBezTo>
                <a:cubicBezTo>
                  <a:pt x="473" y="204"/>
                  <a:pt x="519" y="278"/>
                  <a:pt x="547" y="359"/>
                </a:cubicBezTo>
                <a:cubicBezTo>
                  <a:pt x="510" y="366"/>
                  <a:pt x="478" y="384"/>
                  <a:pt x="450" y="412"/>
                </a:cubicBezTo>
                <a:cubicBezTo>
                  <a:pt x="413" y="449"/>
                  <a:pt x="394" y="493"/>
                  <a:pt x="394" y="546"/>
                </a:cubicBezTo>
                <a:close/>
              </a:path>
            </a:pathLst>
          </a:custGeom>
          <a:solidFill>
            <a:schemeClr val="accent2"/>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8" name="Freeform 8"/>
          <p:cNvSpPr>
            <a:spLocks/>
          </p:cNvSpPr>
          <p:nvPr/>
        </p:nvSpPr>
        <p:spPr bwMode="auto">
          <a:xfrm>
            <a:off x="6427596" y="4327327"/>
            <a:ext cx="1922314" cy="1918752"/>
          </a:xfrm>
          <a:custGeom>
            <a:avLst/>
            <a:gdLst/>
            <a:ahLst/>
            <a:cxnLst>
              <a:cxn ang="0">
                <a:pos x="0" y="388"/>
              </a:cxn>
              <a:cxn ang="0">
                <a:pos x="0" y="0"/>
              </a:cxn>
              <a:cxn ang="0">
                <a:pos x="394" y="0"/>
              </a:cxn>
              <a:cxn ang="0">
                <a:pos x="450" y="134"/>
              </a:cxn>
              <a:cxn ang="0">
                <a:pos x="547" y="187"/>
              </a:cxn>
              <a:cxn ang="0">
                <a:pos x="407" y="407"/>
              </a:cxn>
              <a:cxn ang="0">
                <a:pos x="188" y="546"/>
              </a:cxn>
              <a:cxn ang="0">
                <a:pos x="134" y="444"/>
              </a:cxn>
              <a:cxn ang="0">
                <a:pos x="0" y="388"/>
              </a:cxn>
            </a:cxnLst>
            <a:rect l="0" t="0" r="r" b="b"/>
            <a:pathLst>
              <a:path w="547" h="546">
                <a:moveTo>
                  <a:pt x="0" y="388"/>
                </a:moveTo>
                <a:cubicBezTo>
                  <a:pt x="0" y="0"/>
                  <a:pt x="0" y="0"/>
                  <a:pt x="0" y="0"/>
                </a:cubicBezTo>
                <a:cubicBezTo>
                  <a:pt x="394" y="0"/>
                  <a:pt x="394" y="0"/>
                  <a:pt x="394" y="0"/>
                </a:cubicBezTo>
                <a:cubicBezTo>
                  <a:pt x="394" y="53"/>
                  <a:pt x="413" y="97"/>
                  <a:pt x="450" y="134"/>
                </a:cubicBezTo>
                <a:cubicBezTo>
                  <a:pt x="478" y="162"/>
                  <a:pt x="510" y="180"/>
                  <a:pt x="547" y="187"/>
                </a:cubicBezTo>
                <a:cubicBezTo>
                  <a:pt x="519" y="268"/>
                  <a:pt x="473" y="342"/>
                  <a:pt x="407" y="407"/>
                </a:cubicBezTo>
                <a:cubicBezTo>
                  <a:pt x="342" y="473"/>
                  <a:pt x="269" y="519"/>
                  <a:pt x="188" y="546"/>
                </a:cubicBezTo>
                <a:cubicBezTo>
                  <a:pt x="182" y="507"/>
                  <a:pt x="164" y="473"/>
                  <a:pt x="134" y="444"/>
                </a:cubicBezTo>
                <a:cubicBezTo>
                  <a:pt x="97" y="407"/>
                  <a:pt x="53" y="388"/>
                  <a:pt x="0" y="388"/>
                </a:cubicBezTo>
                <a:close/>
              </a:path>
            </a:pathLst>
          </a:custGeom>
          <a:solidFill>
            <a:schemeClr val="accent3"/>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9" name="Arc 8"/>
          <p:cNvSpPr/>
          <p:nvPr/>
        </p:nvSpPr>
        <p:spPr>
          <a:xfrm rot="10800000">
            <a:off x="4269912" y="2166976"/>
            <a:ext cx="4318927" cy="4318924"/>
          </a:xfrm>
          <a:prstGeom prst="arc">
            <a:avLst>
              <a:gd name="adj1" fmla="val 16200000"/>
              <a:gd name="adj2" fmla="val 16185280"/>
            </a:avLst>
          </a:prstGeom>
          <a:ln w="19050">
            <a:solidFill>
              <a:schemeClr val="tx1">
                <a:lumMod val="50000"/>
                <a:lumOff val="50000"/>
              </a:schemeClr>
            </a:solidFill>
            <a:prstDash val="sys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14" name="Group 58"/>
          <p:cNvGrpSpPr/>
          <p:nvPr/>
        </p:nvGrpSpPr>
        <p:grpSpPr>
          <a:xfrm>
            <a:off x="8736119" y="2868711"/>
            <a:ext cx="2929676" cy="851668"/>
            <a:chOff x="7174424" y="1400217"/>
            <a:chExt cx="2276195" cy="661698"/>
          </a:xfrm>
        </p:grpSpPr>
        <p:sp>
          <p:nvSpPr>
            <p:cNvPr id="15" name="TextBox 14"/>
            <p:cNvSpPr txBox="1"/>
            <p:nvPr/>
          </p:nvSpPr>
          <p:spPr>
            <a:xfrm>
              <a:off x="7174424" y="1600395"/>
              <a:ext cx="2276195" cy="461520"/>
            </a:xfrm>
            <a:prstGeom prst="rect">
              <a:avLst/>
            </a:prstGeom>
            <a:noFill/>
          </p:spPr>
          <p:txBody>
            <a:bodyPr wrap="square" lIns="0" tIns="0" rIns="0" bIns="0" rtlCol="0">
              <a:spAutoFit/>
            </a:bodyPr>
            <a:lstStyle/>
            <a:p>
              <a:pPr defTabSz="1176916">
                <a:spcBef>
                  <a:spcPct val="20000"/>
                </a:spcBef>
                <a:defRPr/>
              </a:pP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passages of lorem ipsum available  majority have suffered alteration .</a:t>
              </a:r>
              <a:endParaRPr lang="en-US" sz="1287" dirty="0">
                <a:solidFill>
                  <a:schemeClr val="tx1">
                    <a:lumMod val="65000"/>
                    <a:lumOff val="35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6" name="Rectangle 15"/>
            <p:cNvSpPr/>
            <p:nvPr/>
          </p:nvSpPr>
          <p:spPr>
            <a:xfrm>
              <a:off x="7174424" y="1400217"/>
              <a:ext cx="1197010" cy="215492"/>
            </a:xfrm>
            <a:prstGeom prst="rect">
              <a:avLst/>
            </a:prstGeom>
          </p:spPr>
          <p:txBody>
            <a:bodyPr wrap="none" lIns="0" tIns="0" rIns="0" bIns="0">
              <a:spAutoFit/>
            </a:bodyPr>
            <a:lstStyle/>
            <a:p>
              <a:r>
                <a:rPr lang="en-US" sz="1802"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Title Goes Here</a:t>
              </a:r>
            </a:p>
          </p:txBody>
        </p:sp>
      </p:grpSp>
      <p:grpSp>
        <p:nvGrpSpPr>
          <p:cNvPr id="17" name="Group 56"/>
          <p:cNvGrpSpPr/>
          <p:nvPr/>
        </p:nvGrpSpPr>
        <p:grpSpPr>
          <a:xfrm>
            <a:off x="1154545" y="2880034"/>
            <a:ext cx="2929685" cy="829016"/>
            <a:chOff x="-296510" y="1428725"/>
            <a:chExt cx="2276203" cy="644100"/>
          </a:xfrm>
        </p:grpSpPr>
        <p:sp>
          <p:nvSpPr>
            <p:cNvPr id="18" name="TextBox 17"/>
            <p:cNvSpPr txBox="1"/>
            <p:nvPr/>
          </p:nvSpPr>
          <p:spPr>
            <a:xfrm>
              <a:off x="-296510" y="1611304"/>
              <a:ext cx="2276196" cy="461521"/>
            </a:xfrm>
            <a:prstGeom prst="rect">
              <a:avLst/>
            </a:prstGeom>
            <a:noFill/>
          </p:spPr>
          <p:txBody>
            <a:bodyPr wrap="square" lIns="0" tIns="0" rIns="0" bIns="0" rtlCol="0">
              <a:spAutoFit/>
            </a:bodyPr>
            <a:lstStyle/>
            <a:p>
              <a:pPr algn="r" defTabSz="1176916">
                <a:spcBef>
                  <a:spcPct val="20000"/>
                </a:spcBef>
                <a:defRPr/>
              </a:pP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passages of lorem ipsum available  majority have suffered alteration </a:t>
              </a:r>
              <a:endParaRPr lang="en-US" sz="1287" dirty="0">
                <a:solidFill>
                  <a:schemeClr val="tx1">
                    <a:lumMod val="65000"/>
                    <a:lumOff val="35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9" name="Rectangle 18"/>
            <p:cNvSpPr/>
            <p:nvPr/>
          </p:nvSpPr>
          <p:spPr>
            <a:xfrm>
              <a:off x="782682" y="1428725"/>
              <a:ext cx="1197011" cy="215493"/>
            </a:xfrm>
            <a:prstGeom prst="rect">
              <a:avLst/>
            </a:prstGeom>
          </p:spPr>
          <p:txBody>
            <a:bodyPr wrap="none" lIns="0" tIns="0" rIns="0" bIns="0">
              <a:spAutoFit/>
            </a:bodyPr>
            <a:lstStyle/>
            <a:p>
              <a:pPr algn="r"/>
              <a:r>
                <a:rPr lang="en-US" sz="1802"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Title Goes Here</a:t>
              </a:r>
            </a:p>
          </p:txBody>
        </p:sp>
      </p:grpSp>
      <p:grpSp>
        <p:nvGrpSpPr>
          <p:cNvPr id="20" name="Group 58"/>
          <p:cNvGrpSpPr/>
          <p:nvPr/>
        </p:nvGrpSpPr>
        <p:grpSpPr>
          <a:xfrm>
            <a:off x="8711601" y="4885931"/>
            <a:ext cx="2929676" cy="851668"/>
            <a:chOff x="7174424" y="1400217"/>
            <a:chExt cx="2276195" cy="661698"/>
          </a:xfrm>
        </p:grpSpPr>
        <p:sp>
          <p:nvSpPr>
            <p:cNvPr id="21" name="TextBox 20"/>
            <p:cNvSpPr txBox="1"/>
            <p:nvPr/>
          </p:nvSpPr>
          <p:spPr>
            <a:xfrm>
              <a:off x="7174424" y="1600395"/>
              <a:ext cx="2276195" cy="461520"/>
            </a:xfrm>
            <a:prstGeom prst="rect">
              <a:avLst/>
            </a:prstGeom>
            <a:noFill/>
          </p:spPr>
          <p:txBody>
            <a:bodyPr wrap="square" lIns="0" tIns="0" rIns="0" bIns="0" rtlCol="0">
              <a:spAutoFit/>
            </a:bodyPr>
            <a:lstStyle/>
            <a:p>
              <a:pPr defTabSz="1176916">
                <a:spcBef>
                  <a:spcPct val="20000"/>
                </a:spcBef>
                <a:defRPr/>
              </a:pP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passages of lorem ipsum available  majority have suffered alteration .</a:t>
              </a:r>
              <a:endParaRPr lang="en-US" sz="1287" dirty="0">
                <a:solidFill>
                  <a:schemeClr val="tx1">
                    <a:lumMod val="65000"/>
                    <a:lumOff val="35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2" name="Rectangle 21"/>
            <p:cNvSpPr/>
            <p:nvPr/>
          </p:nvSpPr>
          <p:spPr>
            <a:xfrm>
              <a:off x="7174424" y="1400217"/>
              <a:ext cx="1197010" cy="215492"/>
            </a:xfrm>
            <a:prstGeom prst="rect">
              <a:avLst/>
            </a:prstGeom>
          </p:spPr>
          <p:txBody>
            <a:bodyPr wrap="none" lIns="0" tIns="0" rIns="0" bIns="0">
              <a:spAutoFit/>
            </a:bodyPr>
            <a:lstStyle/>
            <a:p>
              <a:r>
                <a:rPr lang="en-US" sz="1802"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Title Goes Here</a:t>
              </a:r>
            </a:p>
          </p:txBody>
        </p:sp>
      </p:grpSp>
      <p:grpSp>
        <p:nvGrpSpPr>
          <p:cNvPr id="23" name="Group 56"/>
          <p:cNvGrpSpPr/>
          <p:nvPr/>
        </p:nvGrpSpPr>
        <p:grpSpPr>
          <a:xfrm>
            <a:off x="1154545" y="4897255"/>
            <a:ext cx="2929685" cy="829016"/>
            <a:chOff x="-296510" y="1428725"/>
            <a:chExt cx="2276203" cy="644100"/>
          </a:xfrm>
        </p:grpSpPr>
        <p:sp>
          <p:nvSpPr>
            <p:cNvPr id="24" name="TextBox 23"/>
            <p:cNvSpPr txBox="1"/>
            <p:nvPr/>
          </p:nvSpPr>
          <p:spPr>
            <a:xfrm>
              <a:off x="-296510" y="1611304"/>
              <a:ext cx="2276196" cy="461521"/>
            </a:xfrm>
            <a:prstGeom prst="rect">
              <a:avLst/>
            </a:prstGeom>
            <a:noFill/>
          </p:spPr>
          <p:txBody>
            <a:bodyPr wrap="square" lIns="0" tIns="0" rIns="0" bIns="0" rtlCol="0">
              <a:spAutoFit/>
            </a:bodyPr>
            <a:lstStyle/>
            <a:p>
              <a:pPr algn="r" defTabSz="1176916">
                <a:spcBef>
                  <a:spcPct val="20000"/>
                </a:spcBef>
                <a:defRPr/>
              </a:pPr>
              <a:r>
                <a:rPr lang="en-US" sz="1287"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passages of lorem ipsum available  majority have suffered alteration </a:t>
              </a:r>
              <a:endParaRPr lang="en-US" sz="1287" dirty="0">
                <a:solidFill>
                  <a:schemeClr val="tx1">
                    <a:lumMod val="65000"/>
                    <a:lumOff val="35000"/>
                  </a:schemeClr>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5" name="Rectangle 24"/>
            <p:cNvSpPr/>
            <p:nvPr/>
          </p:nvSpPr>
          <p:spPr>
            <a:xfrm>
              <a:off x="782682" y="1428725"/>
              <a:ext cx="1197011" cy="215493"/>
            </a:xfrm>
            <a:prstGeom prst="rect">
              <a:avLst/>
            </a:prstGeom>
          </p:spPr>
          <p:txBody>
            <a:bodyPr wrap="none" lIns="0" tIns="0" rIns="0" bIns="0">
              <a:spAutoFit/>
            </a:bodyPr>
            <a:lstStyle/>
            <a:p>
              <a:pPr algn="r"/>
              <a:r>
                <a:rPr lang="en-US" sz="1802"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Title Goes Here</a:t>
              </a:r>
            </a:p>
          </p:txBody>
        </p:sp>
      </p:grpSp>
      <p:grpSp>
        <p:nvGrpSpPr>
          <p:cNvPr id="26" name="Group 123"/>
          <p:cNvGrpSpPr/>
          <p:nvPr/>
        </p:nvGrpSpPr>
        <p:grpSpPr>
          <a:xfrm>
            <a:off x="6857876" y="3243704"/>
            <a:ext cx="710543" cy="710543"/>
            <a:chOff x="8780463" y="1906588"/>
            <a:chExt cx="360363" cy="360363"/>
          </a:xfrm>
          <a:solidFill>
            <a:schemeClr val="bg1"/>
          </a:solidFill>
        </p:grpSpPr>
        <p:sp>
          <p:nvSpPr>
            <p:cNvPr id="27" name="Freeform 93"/>
            <p:cNvSpPr>
              <a:spLocks noEditPoints="1"/>
            </p:cNvSpPr>
            <p:nvPr/>
          </p:nvSpPr>
          <p:spPr bwMode="auto">
            <a:xfrm>
              <a:off x="8780463" y="1938338"/>
              <a:ext cx="328613" cy="328613"/>
            </a:xfrm>
            <a:custGeom>
              <a:avLst/>
              <a:gdLst/>
              <a:ahLst/>
              <a:cxnLst>
                <a:cxn ang="0">
                  <a:pos x="80" y="3"/>
                </a:cxn>
                <a:cxn ang="0">
                  <a:pos x="73" y="0"/>
                </a:cxn>
                <a:cxn ang="0">
                  <a:pos x="66" y="3"/>
                </a:cxn>
                <a:cxn ang="0">
                  <a:pos x="61" y="9"/>
                </a:cxn>
                <a:cxn ang="0">
                  <a:pos x="58" y="15"/>
                </a:cxn>
                <a:cxn ang="0">
                  <a:pos x="60" y="20"/>
                </a:cxn>
                <a:cxn ang="0">
                  <a:pos x="8" y="41"/>
                </a:cxn>
                <a:cxn ang="0">
                  <a:pos x="1" y="50"/>
                </a:cxn>
                <a:cxn ang="0">
                  <a:pos x="4" y="60"/>
                </a:cxn>
                <a:cxn ang="0">
                  <a:pos x="53" y="108"/>
                </a:cxn>
                <a:cxn ang="0">
                  <a:pos x="61" y="112"/>
                </a:cxn>
                <a:cxn ang="0">
                  <a:pos x="61" y="112"/>
                </a:cxn>
                <a:cxn ang="0">
                  <a:pos x="63" y="111"/>
                </a:cxn>
                <a:cxn ang="0">
                  <a:pos x="72" y="104"/>
                </a:cxn>
                <a:cxn ang="0">
                  <a:pos x="92" y="53"/>
                </a:cxn>
                <a:cxn ang="0">
                  <a:pos x="97" y="55"/>
                </a:cxn>
                <a:cxn ang="0">
                  <a:pos x="104" y="52"/>
                </a:cxn>
                <a:cxn ang="0">
                  <a:pos x="110" y="46"/>
                </a:cxn>
                <a:cxn ang="0">
                  <a:pos x="112" y="40"/>
                </a:cxn>
                <a:cxn ang="0">
                  <a:pos x="110" y="33"/>
                </a:cxn>
                <a:cxn ang="0">
                  <a:pos x="80" y="3"/>
                </a:cxn>
                <a:cxn ang="0">
                  <a:pos x="65" y="102"/>
                </a:cxn>
                <a:cxn ang="0">
                  <a:pos x="62" y="104"/>
                </a:cxn>
                <a:cxn ang="0">
                  <a:pos x="61" y="104"/>
                </a:cxn>
                <a:cxn ang="0">
                  <a:pos x="58" y="103"/>
                </a:cxn>
                <a:cxn ang="0">
                  <a:pos x="9" y="55"/>
                </a:cxn>
                <a:cxn ang="0">
                  <a:pos x="8" y="51"/>
                </a:cxn>
                <a:cxn ang="0">
                  <a:pos x="11" y="48"/>
                </a:cxn>
                <a:cxn ang="0">
                  <a:pos x="34" y="39"/>
                </a:cxn>
                <a:cxn ang="0">
                  <a:pos x="83" y="56"/>
                </a:cxn>
                <a:cxn ang="0">
                  <a:pos x="65" y="102"/>
                </a:cxn>
                <a:cxn ang="0">
                  <a:pos x="104" y="41"/>
                </a:cxn>
                <a:cxn ang="0">
                  <a:pos x="99" y="46"/>
                </a:cxn>
                <a:cxn ang="0">
                  <a:pos x="96" y="46"/>
                </a:cxn>
                <a:cxn ang="0">
                  <a:pos x="89" y="40"/>
                </a:cxn>
                <a:cxn ang="0">
                  <a:pos x="84" y="53"/>
                </a:cxn>
                <a:cxn ang="0">
                  <a:pos x="84" y="52"/>
                </a:cxn>
                <a:cxn ang="0">
                  <a:pos x="50" y="38"/>
                </a:cxn>
                <a:cxn ang="0">
                  <a:pos x="40" y="36"/>
                </a:cxn>
                <a:cxn ang="0">
                  <a:pos x="73" y="23"/>
                </a:cxn>
                <a:cxn ang="0">
                  <a:pos x="66" y="17"/>
                </a:cxn>
                <a:cxn ang="0">
                  <a:pos x="66" y="14"/>
                </a:cxn>
                <a:cxn ang="0">
                  <a:pos x="72" y="9"/>
                </a:cxn>
                <a:cxn ang="0">
                  <a:pos x="75" y="9"/>
                </a:cxn>
                <a:cxn ang="0">
                  <a:pos x="104" y="38"/>
                </a:cxn>
                <a:cxn ang="0">
                  <a:pos x="104" y="41"/>
                </a:cxn>
                <a:cxn ang="0">
                  <a:pos x="104" y="41"/>
                </a:cxn>
                <a:cxn ang="0">
                  <a:pos x="104" y="41"/>
                </a:cxn>
              </a:cxnLst>
              <a:rect l="0" t="0" r="r" b="b"/>
              <a:pathLst>
                <a:path w="112" h="112">
                  <a:moveTo>
                    <a:pt x="80" y="3"/>
                  </a:moveTo>
                  <a:cubicBezTo>
                    <a:pt x="78" y="1"/>
                    <a:pt x="76" y="0"/>
                    <a:pt x="73" y="0"/>
                  </a:cubicBezTo>
                  <a:cubicBezTo>
                    <a:pt x="71" y="0"/>
                    <a:pt x="68" y="1"/>
                    <a:pt x="66" y="3"/>
                  </a:cubicBezTo>
                  <a:cubicBezTo>
                    <a:pt x="61" y="9"/>
                    <a:pt x="61" y="9"/>
                    <a:pt x="61" y="9"/>
                  </a:cubicBezTo>
                  <a:cubicBezTo>
                    <a:pt x="59" y="10"/>
                    <a:pt x="58" y="13"/>
                    <a:pt x="58" y="15"/>
                  </a:cubicBezTo>
                  <a:cubicBezTo>
                    <a:pt x="58" y="17"/>
                    <a:pt x="59" y="19"/>
                    <a:pt x="60" y="20"/>
                  </a:cubicBezTo>
                  <a:cubicBezTo>
                    <a:pt x="8" y="41"/>
                    <a:pt x="8" y="41"/>
                    <a:pt x="8" y="41"/>
                  </a:cubicBezTo>
                  <a:cubicBezTo>
                    <a:pt x="4" y="43"/>
                    <a:pt x="2" y="46"/>
                    <a:pt x="1" y="50"/>
                  </a:cubicBezTo>
                  <a:cubicBezTo>
                    <a:pt x="0" y="53"/>
                    <a:pt x="1" y="57"/>
                    <a:pt x="4" y="60"/>
                  </a:cubicBezTo>
                  <a:cubicBezTo>
                    <a:pt x="53" y="108"/>
                    <a:pt x="53" y="108"/>
                    <a:pt x="53" y="108"/>
                  </a:cubicBezTo>
                  <a:cubicBezTo>
                    <a:pt x="55" y="110"/>
                    <a:pt x="58" y="112"/>
                    <a:pt x="61" y="112"/>
                  </a:cubicBezTo>
                  <a:cubicBezTo>
                    <a:pt x="61" y="112"/>
                    <a:pt x="61" y="112"/>
                    <a:pt x="61" y="112"/>
                  </a:cubicBezTo>
                  <a:cubicBezTo>
                    <a:pt x="62" y="112"/>
                    <a:pt x="63" y="112"/>
                    <a:pt x="63" y="111"/>
                  </a:cubicBezTo>
                  <a:cubicBezTo>
                    <a:pt x="67" y="111"/>
                    <a:pt x="70" y="108"/>
                    <a:pt x="72" y="104"/>
                  </a:cubicBezTo>
                  <a:cubicBezTo>
                    <a:pt x="92" y="53"/>
                    <a:pt x="92" y="53"/>
                    <a:pt x="92" y="53"/>
                  </a:cubicBezTo>
                  <a:cubicBezTo>
                    <a:pt x="94" y="54"/>
                    <a:pt x="95" y="55"/>
                    <a:pt x="97" y="55"/>
                  </a:cubicBezTo>
                  <a:cubicBezTo>
                    <a:pt x="100" y="55"/>
                    <a:pt x="102" y="54"/>
                    <a:pt x="104" y="52"/>
                  </a:cubicBezTo>
                  <a:cubicBezTo>
                    <a:pt x="110" y="46"/>
                    <a:pt x="110" y="46"/>
                    <a:pt x="110" y="46"/>
                  </a:cubicBezTo>
                  <a:cubicBezTo>
                    <a:pt x="111" y="45"/>
                    <a:pt x="112" y="42"/>
                    <a:pt x="112" y="40"/>
                  </a:cubicBezTo>
                  <a:cubicBezTo>
                    <a:pt x="112" y="37"/>
                    <a:pt x="111" y="35"/>
                    <a:pt x="110" y="33"/>
                  </a:cubicBezTo>
                  <a:lnTo>
                    <a:pt x="80" y="3"/>
                  </a:lnTo>
                  <a:close/>
                  <a:moveTo>
                    <a:pt x="65" y="102"/>
                  </a:moveTo>
                  <a:cubicBezTo>
                    <a:pt x="64" y="103"/>
                    <a:pt x="63" y="104"/>
                    <a:pt x="62" y="104"/>
                  </a:cubicBezTo>
                  <a:cubicBezTo>
                    <a:pt x="61" y="104"/>
                    <a:pt x="61" y="104"/>
                    <a:pt x="61" y="104"/>
                  </a:cubicBezTo>
                  <a:cubicBezTo>
                    <a:pt x="60" y="104"/>
                    <a:pt x="59" y="104"/>
                    <a:pt x="58" y="103"/>
                  </a:cubicBezTo>
                  <a:cubicBezTo>
                    <a:pt x="9" y="55"/>
                    <a:pt x="9" y="55"/>
                    <a:pt x="9" y="55"/>
                  </a:cubicBezTo>
                  <a:cubicBezTo>
                    <a:pt x="9" y="54"/>
                    <a:pt x="8" y="52"/>
                    <a:pt x="8" y="51"/>
                  </a:cubicBezTo>
                  <a:cubicBezTo>
                    <a:pt x="9" y="50"/>
                    <a:pt x="9" y="49"/>
                    <a:pt x="11" y="48"/>
                  </a:cubicBezTo>
                  <a:cubicBezTo>
                    <a:pt x="34" y="39"/>
                    <a:pt x="34" y="39"/>
                    <a:pt x="34" y="39"/>
                  </a:cubicBezTo>
                  <a:cubicBezTo>
                    <a:pt x="51" y="44"/>
                    <a:pt x="67" y="39"/>
                    <a:pt x="83" y="56"/>
                  </a:cubicBezTo>
                  <a:lnTo>
                    <a:pt x="65" y="102"/>
                  </a:lnTo>
                  <a:close/>
                  <a:moveTo>
                    <a:pt x="104" y="41"/>
                  </a:moveTo>
                  <a:cubicBezTo>
                    <a:pt x="99" y="46"/>
                    <a:pt x="99" y="46"/>
                    <a:pt x="99" y="46"/>
                  </a:cubicBezTo>
                  <a:cubicBezTo>
                    <a:pt x="98" y="47"/>
                    <a:pt x="97" y="47"/>
                    <a:pt x="96" y="46"/>
                  </a:cubicBezTo>
                  <a:cubicBezTo>
                    <a:pt x="89" y="40"/>
                    <a:pt x="89" y="40"/>
                    <a:pt x="89" y="40"/>
                  </a:cubicBezTo>
                  <a:cubicBezTo>
                    <a:pt x="84" y="53"/>
                    <a:pt x="84" y="53"/>
                    <a:pt x="84" y="53"/>
                  </a:cubicBezTo>
                  <a:cubicBezTo>
                    <a:pt x="84" y="52"/>
                    <a:pt x="84" y="52"/>
                    <a:pt x="84" y="52"/>
                  </a:cubicBezTo>
                  <a:cubicBezTo>
                    <a:pt x="73" y="41"/>
                    <a:pt x="61" y="39"/>
                    <a:pt x="50" y="38"/>
                  </a:cubicBezTo>
                  <a:cubicBezTo>
                    <a:pt x="47" y="38"/>
                    <a:pt x="44" y="37"/>
                    <a:pt x="40" y="36"/>
                  </a:cubicBezTo>
                  <a:cubicBezTo>
                    <a:pt x="73" y="23"/>
                    <a:pt x="73" y="23"/>
                    <a:pt x="73" y="23"/>
                  </a:cubicBezTo>
                  <a:cubicBezTo>
                    <a:pt x="66" y="17"/>
                    <a:pt x="66" y="17"/>
                    <a:pt x="66" y="17"/>
                  </a:cubicBezTo>
                  <a:cubicBezTo>
                    <a:pt x="66" y="16"/>
                    <a:pt x="66" y="15"/>
                    <a:pt x="66" y="14"/>
                  </a:cubicBezTo>
                  <a:cubicBezTo>
                    <a:pt x="72" y="9"/>
                    <a:pt x="72" y="9"/>
                    <a:pt x="72" y="9"/>
                  </a:cubicBezTo>
                  <a:cubicBezTo>
                    <a:pt x="73" y="8"/>
                    <a:pt x="74" y="8"/>
                    <a:pt x="75" y="9"/>
                  </a:cubicBezTo>
                  <a:cubicBezTo>
                    <a:pt x="104" y="38"/>
                    <a:pt x="104" y="38"/>
                    <a:pt x="104" y="38"/>
                  </a:cubicBezTo>
                  <a:cubicBezTo>
                    <a:pt x="105" y="39"/>
                    <a:pt x="105" y="40"/>
                    <a:pt x="104" y="41"/>
                  </a:cubicBezTo>
                  <a:close/>
                  <a:moveTo>
                    <a:pt x="104" y="41"/>
                  </a:moveTo>
                  <a:cubicBezTo>
                    <a:pt x="104" y="41"/>
                    <a:pt x="104" y="41"/>
                    <a:pt x="104" y="41"/>
                  </a:cubicBezTo>
                </a:path>
              </a:pathLst>
            </a:custGeom>
            <a:grp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8" name="Freeform 94"/>
            <p:cNvSpPr>
              <a:spLocks noEditPoints="1"/>
            </p:cNvSpPr>
            <p:nvPr/>
          </p:nvSpPr>
          <p:spPr bwMode="auto">
            <a:xfrm>
              <a:off x="8939213" y="2084388"/>
              <a:ext cx="55563" cy="57150"/>
            </a:xfrm>
            <a:custGeom>
              <a:avLst/>
              <a:gdLst/>
              <a:ahLst/>
              <a:cxnLst>
                <a:cxn ang="0">
                  <a:pos x="10" y="19"/>
                </a:cxn>
                <a:cxn ang="0">
                  <a:pos x="19" y="10"/>
                </a:cxn>
                <a:cxn ang="0">
                  <a:pos x="10" y="0"/>
                </a:cxn>
                <a:cxn ang="0">
                  <a:pos x="0" y="10"/>
                </a:cxn>
                <a:cxn ang="0">
                  <a:pos x="10" y="19"/>
                </a:cxn>
                <a:cxn ang="0">
                  <a:pos x="10" y="4"/>
                </a:cxn>
                <a:cxn ang="0">
                  <a:pos x="16" y="10"/>
                </a:cxn>
                <a:cxn ang="0">
                  <a:pos x="10" y="16"/>
                </a:cxn>
                <a:cxn ang="0">
                  <a:pos x="4" y="10"/>
                </a:cxn>
                <a:cxn ang="0">
                  <a:pos x="10" y="4"/>
                </a:cxn>
                <a:cxn ang="0">
                  <a:pos x="10" y="4"/>
                </a:cxn>
                <a:cxn ang="0">
                  <a:pos x="10" y="4"/>
                </a:cxn>
              </a:cxnLst>
              <a:rect l="0" t="0" r="r" b="b"/>
              <a:pathLst>
                <a:path w="19" h="19">
                  <a:moveTo>
                    <a:pt x="10" y="19"/>
                  </a:moveTo>
                  <a:cubicBezTo>
                    <a:pt x="15" y="19"/>
                    <a:pt x="19" y="15"/>
                    <a:pt x="19" y="10"/>
                  </a:cubicBezTo>
                  <a:cubicBezTo>
                    <a:pt x="19" y="5"/>
                    <a:pt x="15" y="0"/>
                    <a:pt x="10" y="0"/>
                  </a:cubicBezTo>
                  <a:cubicBezTo>
                    <a:pt x="5" y="0"/>
                    <a:pt x="0" y="5"/>
                    <a:pt x="0" y="10"/>
                  </a:cubicBezTo>
                  <a:cubicBezTo>
                    <a:pt x="0" y="15"/>
                    <a:pt x="5" y="19"/>
                    <a:pt x="10" y="19"/>
                  </a:cubicBezTo>
                  <a:close/>
                  <a:moveTo>
                    <a:pt x="10" y="4"/>
                  </a:moveTo>
                  <a:cubicBezTo>
                    <a:pt x="13" y="4"/>
                    <a:pt x="16" y="7"/>
                    <a:pt x="16" y="10"/>
                  </a:cubicBezTo>
                  <a:cubicBezTo>
                    <a:pt x="16" y="13"/>
                    <a:pt x="13" y="16"/>
                    <a:pt x="10" y="16"/>
                  </a:cubicBezTo>
                  <a:cubicBezTo>
                    <a:pt x="7" y="16"/>
                    <a:pt x="4" y="13"/>
                    <a:pt x="4" y="10"/>
                  </a:cubicBezTo>
                  <a:cubicBezTo>
                    <a:pt x="4" y="7"/>
                    <a:pt x="7" y="4"/>
                    <a:pt x="10" y="4"/>
                  </a:cubicBezTo>
                  <a:close/>
                  <a:moveTo>
                    <a:pt x="10" y="4"/>
                  </a:moveTo>
                  <a:cubicBezTo>
                    <a:pt x="10" y="4"/>
                    <a:pt x="10" y="4"/>
                    <a:pt x="10" y="4"/>
                  </a:cubicBezTo>
                </a:path>
              </a:pathLst>
            </a:custGeom>
            <a:grp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9" name="Freeform 95"/>
            <p:cNvSpPr>
              <a:spLocks noEditPoints="1"/>
            </p:cNvSpPr>
            <p:nvPr/>
          </p:nvSpPr>
          <p:spPr bwMode="auto">
            <a:xfrm>
              <a:off x="9085263" y="1906588"/>
              <a:ext cx="55563" cy="55563"/>
            </a:xfrm>
            <a:custGeom>
              <a:avLst/>
              <a:gdLst/>
              <a:ahLst/>
              <a:cxnLst>
                <a:cxn ang="0">
                  <a:pos x="10" y="0"/>
                </a:cxn>
                <a:cxn ang="0">
                  <a:pos x="0" y="9"/>
                </a:cxn>
                <a:cxn ang="0">
                  <a:pos x="10" y="19"/>
                </a:cxn>
                <a:cxn ang="0">
                  <a:pos x="19" y="9"/>
                </a:cxn>
                <a:cxn ang="0">
                  <a:pos x="10" y="0"/>
                </a:cxn>
                <a:cxn ang="0">
                  <a:pos x="10" y="15"/>
                </a:cxn>
                <a:cxn ang="0">
                  <a:pos x="4" y="9"/>
                </a:cxn>
                <a:cxn ang="0">
                  <a:pos x="10" y="4"/>
                </a:cxn>
                <a:cxn ang="0">
                  <a:pos x="16" y="9"/>
                </a:cxn>
                <a:cxn ang="0">
                  <a:pos x="10" y="15"/>
                </a:cxn>
                <a:cxn ang="0">
                  <a:pos x="10" y="15"/>
                </a:cxn>
                <a:cxn ang="0">
                  <a:pos x="10" y="15"/>
                </a:cxn>
              </a:cxnLst>
              <a:rect l="0" t="0" r="r" b="b"/>
              <a:pathLst>
                <a:path w="19" h="19">
                  <a:moveTo>
                    <a:pt x="10" y="0"/>
                  </a:moveTo>
                  <a:cubicBezTo>
                    <a:pt x="4" y="0"/>
                    <a:pt x="0" y="4"/>
                    <a:pt x="0" y="9"/>
                  </a:cubicBezTo>
                  <a:cubicBezTo>
                    <a:pt x="0" y="15"/>
                    <a:pt x="4" y="19"/>
                    <a:pt x="10" y="19"/>
                  </a:cubicBezTo>
                  <a:cubicBezTo>
                    <a:pt x="15" y="19"/>
                    <a:pt x="19" y="15"/>
                    <a:pt x="19" y="9"/>
                  </a:cubicBezTo>
                  <a:cubicBezTo>
                    <a:pt x="19" y="4"/>
                    <a:pt x="15" y="0"/>
                    <a:pt x="10" y="0"/>
                  </a:cubicBezTo>
                  <a:close/>
                  <a:moveTo>
                    <a:pt x="10" y="15"/>
                  </a:moveTo>
                  <a:cubicBezTo>
                    <a:pt x="7" y="15"/>
                    <a:pt x="4" y="13"/>
                    <a:pt x="4" y="9"/>
                  </a:cubicBezTo>
                  <a:cubicBezTo>
                    <a:pt x="4" y="6"/>
                    <a:pt x="7" y="4"/>
                    <a:pt x="10" y="4"/>
                  </a:cubicBezTo>
                  <a:cubicBezTo>
                    <a:pt x="13" y="4"/>
                    <a:pt x="16" y="6"/>
                    <a:pt x="16" y="9"/>
                  </a:cubicBezTo>
                  <a:cubicBezTo>
                    <a:pt x="16" y="13"/>
                    <a:pt x="13" y="15"/>
                    <a:pt x="10" y="15"/>
                  </a:cubicBezTo>
                  <a:close/>
                  <a:moveTo>
                    <a:pt x="10" y="15"/>
                  </a:moveTo>
                  <a:cubicBezTo>
                    <a:pt x="10" y="15"/>
                    <a:pt x="10" y="15"/>
                    <a:pt x="10" y="15"/>
                  </a:cubicBezTo>
                </a:path>
              </a:pathLst>
            </a:custGeom>
            <a:grp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0" name="Freeform 96"/>
            <p:cNvSpPr>
              <a:spLocks noEditPoints="1"/>
            </p:cNvSpPr>
            <p:nvPr/>
          </p:nvSpPr>
          <p:spPr bwMode="auto">
            <a:xfrm>
              <a:off x="8872538" y="2073276"/>
              <a:ext cx="46038" cy="47625"/>
            </a:xfrm>
            <a:custGeom>
              <a:avLst/>
              <a:gdLst/>
              <a:ahLst/>
              <a:cxnLst>
                <a:cxn ang="0">
                  <a:pos x="0" y="8"/>
                </a:cxn>
                <a:cxn ang="0">
                  <a:pos x="8" y="16"/>
                </a:cxn>
                <a:cxn ang="0">
                  <a:pos x="16" y="8"/>
                </a:cxn>
                <a:cxn ang="0">
                  <a:pos x="8" y="0"/>
                </a:cxn>
                <a:cxn ang="0">
                  <a:pos x="0" y="8"/>
                </a:cxn>
                <a:cxn ang="0">
                  <a:pos x="8" y="4"/>
                </a:cxn>
                <a:cxn ang="0">
                  <a:pos x="12" y="8"/>
                </a:cxn>
                <a:cxn ang="0">
                  <a:pos x="8" y="12"/>
                </a:cxn>
                <a:cxn ang="0">
                  <a:pos x="4" y="8"/>
                </a:cxn>
                <a:cxn ang="0">
                  <a:pos x="8" y="4"/>
                </a:cxn>
                <a:cxn ang="0">
                  <a:pos x="8" y="4"/>
                </a:cxn>
                <a:cxn ang="0">
                  <a:pos x="8" y="4"/>
                </a:cxn>
              </a:cxnLst>
              <a:rect l="0" t="0" r="r" b="b"/>
              <a:pathLst>
                <a:path w="16" h="16">
                  <a:moveTo>
                    <a:pt x="0" y="8"/>
                  </a:moveTo>
                  <a:cubicBezTo>
                    <a:pt x="0" y="12"/>
                    <a:pt x="4" y="16"/>
                    <a:pt x="8" y="16"/>
                  </a:cubicBezTo>
                  <a:cubicBezTo>
                    <a:pt x="12" y="16"/>
                    <a:pt x="16" y="12"/>
                    <a:pt x="16" y="8"/>
                  </a:cubicBezTo>
                  <a:cubicBezTo>
                    <a:pt x="16" y="4"/>
                    <a:pt x="12" y="0"/>
                    <a:pt x="8" y="0"/>
                  </a:cubicBezTo>
                  <a:cubicBezTo>
                    <a:pt x="4" y="0"/>
                    <a:pt x="0" y="4"/>
                    <a:pt x="0" y="8"/>
                  </a:cubicBezTo>
                  <a:close/>
                  <a:moveTo>
                    <a:pt x="8" y="4"/>
                  </a:moveTo>
                  <a:cubicBezTo>
                    <a:pt x="10" y="4"/>
                    <a:pt x="12" y="6"/>
                    <a:pt x="12" y="8"/>
                  </a:cubicBezTo>
                  <a:cubicBezTo>
                    <a:pt x="12" y="10"/>
                    <a:pt x="10" y="12"/>
                    <a:pt x="8" y="12"/>
                  </a:cubicBezTo>
                  <a:cubicBezTo>
                    <a:pt x="6" y="12"/>
                    <a:pt x="4" y="10"/>
                    <a:pt x="4" y="8"/>
                  </a:cubicBezTo>
                  <a:cubicBezTo>
                    <a:pt x="4" y="6"/>
                    <a:pt x="6" y="4"/>
                    <a:pt x="8" y="4"/>
                  </a:cubicBezTo>
                  <a:close/>
                  <a:moveTo>
                    <a:pt x="8" y="4"/>
                  </a:moveTo>
                  <a:cubicBezTo>
                    <a:pt x="8" y="4"/>
                    <a:pt x="8" y="4"/>
                    <a:pt x="8" y="4"/>
                  </a:cubicBezTo>
                </a:path>
              </a:pathLst>
            </a:custGeom>
            <a:grp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1" name="Freeform 97"/>
            <p:cNvSpPr>
              <a:spLocks noEditPoints="1"/>
            </p:cNvSpPr>
            <p:nvPr/>
          </p:nvSpPr>
          <p:spPr bwMode="auto">
            <a:xfrm>
              <a:off x="8918575" y="2152651"/>
              <a:ext cx="20638" cy="23813"/>
            </a:xfrm>
            <a:custGeom>
              <a:avLst/>
              <a:gdLst/>
              <a:ahLst/>
              <a:cxnLst>
                <a:cxn ang="0">
                  <a:pos x="7" y="4"/>
                </a:cxn>
                <a:cxn ang="0">
                  <a:pos x="3" y="8"/>
                </a:cxn>
                <a:cxn ang="0">
                  <a:pos x="0" y="4"/>
                </a:cxn>
                <a:cxn ang="0">
                  <a:pos x="3" y="0"/>
                </a:cxn>
                <a:cxn ang="0">
                  <a:pos x="7" y="4"/>
                </a:cxn>
                <a:cxn ang="0">
                  <a:pos x="7" y="4"/>
                </a:cxn>
                <a:cxn ang="0">
                  <a:pos x="7" y="4"/>
                </a:cxn>
              </a:cxnLst>
              <a:rect l="0" t="0" r="r" b="b"/>
              <a:pathLst>
                <a:path w="7" h="8">
                  <a:moveTo>
                    <a:pt x="7" y="4"/>
                  </a:moveTo>
                  <a:cubicBezTo>
                    <a:pt x="7" y="6"/>
                    <a:pt x="6" y="8"/>
                    <a:pt x="3" y="8"/>
                  </a:cubicBezTo>
                  <a:cubicBezTo>
                    <a:pt x="1" y="8"/>
                    <a:pt x="0" y="6"/>
                    <a:pt x="0" y="4"/>
                  </a:cubicBezTo>
                  <a:cubicBezTo>
                    <a:pt x="0" y="2"/>
                    <a:pt x="1" y="0"/>
                    <a:pt x="3" y="0"/>
                  </a:cubicBezTo>
                  <a:cubicBezTo>
                    <a:pt x="6" y="0"/>
                    <a:pt x="7" y="2"/>
                    <a:pt x="7" y="4"/>
                  </a:cubicBezTo>
                  <a:close/>
                  <a:moveTo>
                    <a:pt x="7" y="4"/>
                  </a:moveTo>
                  <a:cubicBezTo>
                    <a:pt x="7" y="4"/>
                    <a:pt x="7" y="4"/>
                    <a:pt x="7" y="4"/>
                  </a:cubicBezTo>
                </a:path>
              </a:pathLst>
            </a:custGeom>
            <a:grp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2" name="Freeform 98"/>
            <p:cNvSpPr>
              <a:spLocks noEditPoints="1"/>
            </p:cNvSpPr>
            <p:nvPr/>
          </p:nvSpPr>
          <p:spPr bwMode="auto">
            <a:xfrm>
              <a:off x="9096375" y="1985963"/>
              <a:ext cx="23813" cy="20638"/>
            </a:xfrm>
            <a:custGeom>
              <a:avLst/>
              <a:gdLst/>
              <a:ahLst/>
              <a:cxnLst>
                <a:cxn ang="0">
                  <a:pos x="8" y="4"/>
                </a:cxn>
                <a:cxn ang="0">
                  <a:pos x="4" y="7"/>
                </a:cxn>
                <a:cxn ang="0">
                  <a:pos x="0" y="4"/>
                </a:cxn>
                <a:cxn ang="0">
                  <a:pos x="4" y="0"/>
                </a:cxn>
                <a:cxn ang="0">
                  <a:pos x="8" y="4"/>
                </a:cxn>
                <a:cxn ang="0">
                  <a:pos x="8" y="4"/>
                </a:cxn>
                <a:cxn ang="0">
                  <a:pos x="8" y="4"/>
                </a:cxn>
              </a:cxnLst>
              <a:rect l="0" t="0" r="r" b="b"/>
              <a:pathLst>
                <a:path w="8" h="7">
                  <a:moveTo>
                    <a:pt x="8" y="4"/>
                  </a:moveTo>
                  <a:cubicBezTo>
                    <a:pt x="8" y="6"/>
                    <a:pt x="6" y="7"/>
                    <a:pt x="4" y="7"/>
                  </a:cubicBezTo>
                  <a:cubicBezTo>
                    <a:pt x="2" y="7"/>
                    <a:pt x="0" y="6"/>
                    <a:pt x="0" y="4"/>
                  </a:cubicBezTo>
                  <a:cubicBezTo>
                    <a:pt x="0" y="1"/>
                    <a:pt x="2" y="0"/>
                    <a:pt x="4" y="0"/>
                  </a:cubicBezTo>
                  <a:cubicBezTo>
                    <a:pt x="6" y="0"/>
                    <a:pt x="8" y="1"/>
                    <a:pt x="8" y="4"/>
                  </a:cubicBezTo>
                  <a:close/>
                  <a:moveTo>
                    <a:pt x="8" y="4"/>
                  </a:moveTo>
                  <a:cubicBezTo>
                    <a:pt x="8" y="4"/>
                    <a:pt x="8" y="4"/>
                    <a:pt x="8" y="4"/>
                  </a:cubicBezTo>
                </a:path>
              </a:pathLst>
            </a:custGeom>
            <a:grp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33" name="Freeform 131"/>
          <p:cNvSpPr>
            <a:spLocks noEditPoints="1"/>
          </p:cNvSpPr>
          <p:nvPr/>
        </p:nvSpPr>
        <p:spPr bwMode="auto">
          <a:xfrm>
            <a:off x="5273361" y="4707304"/>
            <a:ext cx="710543" cy="666719"/>
          </a:xfrm>
          <a:custGeom>
            <a:avLst/>
            <a:gdLst/>
            <a:ahLst/>
            <a:cxnLst>
              <a:cxn ang="0">
                <a:pos x="111" y="0"/>
              </a:cxn>
              <a:cxn ang="0">
                <a:pos x="12" y="0"/>
              </a:cxn>
              <a:cxn ang="0">
                <a:pos x="0" y="12"/>
              </a:cxn>
              <a:cxn ang="0">
                <a:pos x="0" y="88"/>
              </a:cxn>
              <a:cxn ang="0">
                <a:pos x="12" y="100"/>
              </a:cxn>
              <a:cxn ang="0">
                <a:pos x="50" y="100"/>
              </a:cxn>
              <a:cxn ang="0">
                <a:pos x="50" y="104"/>
              </a:cxn>
              <a:cxn ang="0">
                <a:pos x="26" y="108"/>
              </a:cxn>
              <a:cxn ang="0">
                <a:pos x="23" y="111"/>
              </a:cxn>
              <a:cxn ang="0">
                <a:pos x="27" y="115"/>
              </a:cxn>
              <a:cxn ang="0">
                <a:pos x="96" y="115"/>
              </a:cxn>
              <a:cxn ang="0">
                <a:pos x="100" y="111"/>
              </a:cxn>
              <a:cxn ang="0">
                <a:pos x="97" y="108"/>
              </a:cxn>
              <a:cxn ang="0">
                <a:pos x="73" y="104"/>
              </a:cxn>
              <a:cxn ang="0">
                <a:pos x="73" y="100"/>
              </a:cxn>
              <a:cxn ang="0">
                <a:pos x="111" y="100"/>
              </a:cxn>
              <a:cxn ang="0">
                <a:pos x="123" y="88"/>
              </a:cxn>
              <a:cxn ang="0">
                <a:pos x="123" y="12"/>
              </a:cxn>
              <a:cxn ang="0">
                <a:pos x="111" y="0"/>
              </a:cxn>
              <a:cxn ang="0">
                <a:pos x="115" y="88"/>
              </a:cxn>
              <a:cxn ang="0">
                <a:pos x="111" y="92"/>
              </a:cxn>
              <a:cxn ang="0">
                <a:pos x="12" y="92"/>
              </a:cxn>
              <a:cxn ang="0">
                <a:pos x="8" y="88"/>
              </a:cxn>
              <a:cxn ang="0">
                <a:pos x="8" y="12"/>
              </a:cxn>
              <a:cxn ang="0">
                <a:pos x="12" y="8"/>
              </a:cxn>
              <a:cxn ang="0">
                <a:pos x="111" y="8"/>
              </a:cxn>
              <a:cxn ang="0">
                <a:pos x="115" y="12"/>
              </a:cxn>
              <a:cxn ang="0">
                <a:pos x="115" y="88"/>
              </a:cxn>
              <a:cxn ang="0">
                <a:pos x="104" y="15"/>
              </a:cxn>
              <a:cxn ang="0">
                <a:pos x="19" y="15"/>
              </a:cxn>
              <a:cxn ang="0">
                <a:pos x="16" y="19"/>
              </a:cxn>
              <a:cxn ang="0">
                <a:pos x="16" y="73"/>
              </a:cxn>
              <a:cxn ang="0">
                <a:pos x="19" y="77"/>
              </a:cxn>
              <a:cxn ang="0">
                <a:pos x="104" y="77"/>
              </a:cxn>
              <a:cxn ang="0">
                <a:pos x="108" y="73"/>
              </a:cxn>
              <a:cxn ang="0">
                <a:pos x="108" y="19"/>
              </a:cxn>
              <a:cxn ang="0">
                <a:pos x="104" y="15"/>
              </a:cxn>
              <a:cxn ang="0">
                <a:pos x="104" y="73"/>
              </a:cxn>
              <a:cxn ang="0">
                <a:pos x="19" y="73"/>
              </a:cxn>
              <a:cxn ang="0">
                <a:pos x="19" y="19"/>
              </a:cxn>
              <a:cxn ang="0">
                <a:pos x="104" y="19"/>
              </a:cxn>
              <a:cxn ang="0">
                <a:pos x="104" y="73"/>
              </a:cxn>
              <a:cxn ang="0">
                <a:pos x="104" y="73"/>
              </a:cxn>
              <a:cxn ang="0">
                <a:pos x="104" y="73"/>
              </a:cxn>
            </a:cxnLst>
            <a:rect l="0" t="0" r="r" b="b"/>
            <a:pathLst>
              <a:path w="123" h="115">
                <a:moveTo>
                  <a:pt x="111" y="0"/>
                </a:moveTo>
                <a:cubicBezTo>
                  <a:pt x="12" y="0"/>
                  <a:pt x="12" y="0"/>
                  <a:pt x="12" y="0"/>
                </a:cubicBezTo>
                <a:cubicBezTo>
                  <a:pt x="5" y="0"/>
                  <a:pt x="0" y="5"/>
                  <a:pt x="0" y="12"/>
                </a:cubicBezTo>
                <a:cubicBezTo>
                  <a:pt x="0" y="88"/>
                  <a:pt x="0" y="88"/>
                  <a:pt x="0" y="88"/>
                </a:cubicBezTo>
                <a:cubicBezTo>
                  <a:pt x="0" y="95"/>
                  <a:pt x="5" y="100"/>
                  <a:pt x="12" y="100"/>
                </a:cubicBezTo>
                <a:cubicBezTo>
                  <a:pt x="50" y="100"/>
                  <a:pt x="50" y="100"/>
                  <a:pt x="50" y="100"/>
                </a:cubicBezTo>
                <a:cubicBezTo>
                  <a:pt x="50" y="104"/>
                  <a:pt x="50" y="104"/>
                  <a:pt x="50" y="104"/>
                </a:cubicBezTo>
                <a:cubicBezTo>
                  <a:pt x="26" y="108"/>
                  <a:pt x="26" y="108"/>
                  <a:pt x="26" y="108"/>
                </a:cubicBezTo>
                <a:cubicBezTo>
                  <a:pt x="24" y="108"/>
                  <a:pt x="23" y="109"/>
                  <a:pt x="23" y="111"/>
                </a:cubicBezTo>
                <a:cubicBezTo>
                  <a:pt x="23" y="113"/>
                  <a:pt x="25" y="115"/>
                  <a:pt x="27" y="115"/>
                </a:cubicBezTo>
                <a:cubicBezTo>
                  <a:pt x="96" y="115"/>
                  <a:pt x="96" y="115"/>
                  <a:pt x="96" y="115"/>
                </a:cubicBezTo>
                <a:cubicBezTo>
                  <a:pt x="98" y="115"/>
                  <a:pt x="100" y="113"/>
                  <a:pt x="100" y="111"/>
                </a:cubicBezTo>
                <a:cubicBezTo>
                  <a:pt x="100" y="109"/>
                  <a:pt x="99" y="108"/>
                  <a:pt x="97" y="108"/>
                </a:cubicBezTo>
                <a:cubicBezTo>
                  <a:pt x="73" y="104"/>
                  <a:pt x="73" y="104"/>
                  <a:pt x="73" y="104"/>
                </a:cubicBezTo>
                <a:cubicBezTo>
                  <a:pt x="73" y="100"/>
                  <a:pt x="73" y="100"/>
                  <a:pt x="73" y="100"/>
                </a:cubicBezTo>
                <a:cubicBezTo>
                  <a:pt x="111" y="100"/>
                  <a:pt x="111" y="100"/>
                  <a:pt x="111" y="100"/>
                </a:cubicBezTo>
                <a:cubicBezTo>
                  <a:pt x="118" y="100"/>
                  <a:pt x="123" y="95"/>
                  <a:pt x="123" y="88"/>
                </a:cubicBezTo>
                <a:cubicBezTo>
                  <a:pt x="123" y="12"/>
                  <a:pt x="123" y="12"/>
                  <a:pt x="123" y="12"/>
                </a:cubicBezTo>
                <a:cubicBezTo>
                  <a:pt x="123" y="5"/>
                  <a:pt x="118" y="0"/>
                  <a:pt x="111" y="0"/>
                </a:cubicBezTo>
                <a:close/>
                <a:moveTo>
                  <a:pt x="115" y="88"/>
                </a:moveTo>
                <a:cubicBezTo>
                  <a:pt x="115" y="90"/>
                  <a:pt x="114" y="92"/>
                  <a:pt x="111" y="92"/>
                </a:cubicBezTo>
                <a:cubicBezTo>
                  <a:pt x="12" y="92"/>
                  <a:pt x="12" y="92"/>
                  <a:pt x="12" y="92"/>
                </a:cubicBezTo>
                <a:cubicBezTo>
                  <a:pt x="10" y="92"/>
                  <a:pt x="8" y="90"/>
                  <a:pt x="8" y="88"/>
                </a:cubicBezTo>
                <a:cubicBezTo>
                  <a:pt x="8" y="12"/>
                  <a:pt x="8" y="12"/>
                  <a:pt x="8" y="12"/>
                </a:cubicBezTo>
                <a:cubicBezTo>
                  <a:pt x="8" y="9"/>
                  <a:pt x="10" y="8"/>
                  <a:pt x="12" y="8"/>
                </a:cubicBezTo>
                <a:cubicBezTo>
                  <a:pt x="111" y="8"/>
                  <a:pt x="111" y="8"/>
                  <a:pt x="111" y="8"/>
                </a:cubicBezTo>
                <a:cubicBezTo>
                  <a:pt x="114" y="8"/>
                  <a:pt x="115" y="9"/>
                  <a:pt x="115" y="12"/>
                </a:cubicBezTo>
                <a:lnTo>
                  <a:pt x="115" y="88"/>
                </a:lnTo>
                <a:close/>
                <a:moveTo>
                  <a:pt x="104" y="15"/>
                </a:moveTo>
                <a:cubicBezTo>
                  <a:pt x="19" y="15"/>
                  <a:pt x="19" y="15"/>
                  <a:pt x="19" y="15"/>
                </a:cubicBezTo>
                <a:cubicBezTo>
                  <a:pt x="17" y="15"/>
                  <a:pt x="16" y="17"/>
                  <a:pt x="16" y="19"/>
                </a:cubicBezTo>
                <a:cubicBezTo>
                  <a:pt x="16" y="73"/>
                  <a:pt x="16" y="73"/>
                  <a:pt x="16" y="73"/>
                </a:cubicBezTo>
                <a:cubicBezTo>
                  <a:pt x="16" y="75"/>
                  <a:pt x="17" y="77"/>
                  <a:pt x="19" y="77"/>
                </a:cubicBezTo>
                <a:cubicBezTo>
                  <a:pt x="104" y="77"/>
                  <a:pt x="104" y="77"/>
                  <a:pt x="104" y="77"/>
                </a:cubicBezTo>
                <a:cubicBezTo>
                  <a:pt x="106" y="77"/>
                  <a:pt x="108" y="75"/>
                  <a:pt x="108" y="73"/>
                </a:cubicBezTo>
                <a:cubicBezTo>
                  <a:pt x="108" y="19"/>
                  <a:pt x="108" y="19"/>
                  <a:pt x="108" y="19"/>
                </a:cubicBezTo>
                <a:cubicBezTo>
                  <a:pt x="108" y="17"/>
                  <a:pt x="106" y="15"/>
                  <a:pt x="104" y="15"/>
                </a:cubicBezTo>
                <a:close/>
                <a:moveTo>
                  <a:pt x="104" y="73"/>
                </a:moveTo>
                <a:cubicBezTo>
                  <a:pt x="19" y="73"/>
                  <a:pt x="19" y="73"/>
                  <a:pt x="19" y="73"/>
                </a:cubicBezTo>
                <a:cubicBezTo>
                  <a:pt x="19" y="19"/>
                  <a:pt x="19" y="19"/>
                  <a:pt x="19" y="19"/>
                </a:cubicBezTo>
                <a:cubicBezTo>
                  <a:pt x="104" y="19"/>
                  <a:pt x="104" y="19"/>
                  <a:pt x="104" y="19"/>
                </a:cubicBezTo>
                <a:lnTo>
                  <a:pt x="104" y="73"/>
                </a:lnTo>
                <a:close/>
                <a:moveTo>
                  <a:pt x="104" y="73"/>
                </a:moveTo>
                <a:cubicBezTo>
                  <a:pt x="104" y="73"/>
                  <a:pt x="104" y="73"/>
                  <a:pt x="104" y="73"/>
                </a:cubicBez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4" name="Freeform 144"/>
          <p:cNvSpPr>
            <a:spLocks noEditPoints="1"/>
          </p:cNvSpPr>
          <p:nvPr/>
        </p:nvSpPr>
        <p:spPr bwMode="auto">
          <a:xfrm>
            <a:off x="6793897" y="4685392"/>
            <a:ext cx="726191" cy="710543"/>
          </a:xfrm>
          <a:custGeom>
            <a:avLst/>
            <a:gdLst/>
            <a:ahLst/>
            <a:cxnLst>
              <a:cxn ang="0">
                <a:pos x="90" y="0"/>
              </a:cxn>
              <a:cxn ang="0">
                <a:pos x="53" y="26"/>
              </a:cxn>
              <a:cxn ang="0">
                <a:pos x="53" y="26"/>
              </a:cxn>
              <a:cxn ang="0">
                <a:pos x="13" y="66"/>
              </a:cxn>
              <a:cxn ang="0">
                <a:pos x="0" y="106"/>
              </a:cxn>
              <a:cxn ang="0">
                <a:pos x="13" y="123"/>
              </a:cxn>
              <a:cxn ang="0">
                <a:pos x="50" y="114"/>
              </a:cxn>
              <a:cxn ang="0">
                <a:pos x="115" y="51"/>
              </a:cxn>
              <a:cxn ang="0">
                <a:pos x="61" y="91"/>
              </a:cxn>
              <a:cxn ang="0">
                <a:pos x="95" y="45"/>
              </a:cxn>
              <a:cxn ang="0">
                <a:pos x="91" y="64"/>
              </a:cxn>
              <a:cxn ang="0">
                <a:pos x="61" y="94"/>
              </a:cxn>
              <a:cxn ang="0">
                <a:pos x="56" y="78"/>
              </a:cxn>
              <a:cxn ang="0">
                <a:pos x="43" y="66"/>
              </a:cxn>
              <a:cxn ang="0">
                <a:pos x="88" y="34"/>
              </a:cxn>
              <a:cxn ang="0">
                <a:pos x="56" y="78"/>
              </a:cxn>
              <a:cxn ang="0">
                <a:pos x="29" y="61"/>
              </a:cxn>
              <a:cxn ang="0">
                <a:pos x="76" y="28"/>
              </a:cxn>
              <a:cxn ang="0">
                <a:pos x="16" y="115"/>
              </a:cxn>
              <a:cxn ang="0">
                <a:pos x="7" y="110"/>
              </a:cxn>
              <a:cxn ang="0">
                <a:pos x="12" y="93"/>
              </a:cxn>
              <a:cxn ang="0">
                <a:pos x="30" y="111"/>
              </a:cxn>
              <a:cxn ang="0">
                <a:pos x="34" y="110"/>
              </a:cxn>
              <a:cxn ang="0">
                <a:pos x="13" y="89"/>
              </a:cxn>
              <a:cxn ang="0">
                <a:pos x="18" y="72"/>
              </a:cxn>
              <a:cxn ang="0">
                <a:pos x="49" y="106"/>
              </a:cxn>
              <a:cxn ang="0">
                <a:pos x="34" y="110"/>
              </a:cxn>
              <a:cxn ang="0">
                <a:pos x="103" y="52"/>
              </a:cxn>
              <a:cxn ang="0">
                <a:pos x="93" y="29"/>
              </a:cxn>
              <a:cxn ang="0">
                <a:pos x="77" y="13"/>
              </a:cxn>
              <a:cxn ang="0">
                <a:pos x="107" y="16"/>
              </a:cxn>
              <a:cxn ang="0">
                <a:pos x="110" y="45"/>
              </a:cxn>
              <a:cxn ang="0">
                <a:pos x="110" y="45"/>
              </a:cxn>
            </a:cxnLst>
            <a:rect l="0" t="0" r="r" b="b"/>
            <a:pathLst>
              <a:path w="126" h="123">
                <a:moveTo>
                  <a:pt x="112" y="10"/>
                </a:moveTo>
                <a:cubicBezTo>
                  <a:pt x="106" y="4"/>
                  <a:pt x="98" y="0"/>
                  <a:pt x="90" y="0"/>
                </a:cubicBezTo>
                <a:cubicBezTo>
                  <a:pt x="83" y="0"/>
                  <a:pt x="76" y="3"/>
                  <a:pt x="72" y="7"/>
                </a:cubicBezTo>
                <a:cubicBezTo>
                  <a:pt x="53" y="26"/>
                  <a:pt x="53" y="26"/>
                  <a:pt x="53" y="26"/>
                </a:cubicBezTo>
                <a:cubicBezTo>
                  <a:pt x="53" y="26"/>
                  <a:pt x="53" y="26"/>
                  <a:pt x="53" y="26"/>
                </a:cubicBezTo>
                <a:cubicBezTo>
                  <a:pt x="53" y="26"/>
                  <a:pt x="53" y="26"/>
                  <a:pt x="53" y="26"/>
                </a:cubicBezTo>
                <a:cubicBezTo>
                  <a:pt x="53" y="26"/>
                  <a:pt x="53" y="26"/>
                  <a:pt x="53" y="26"/>
                </a:cubicBezTo>
                <a:cubicBezTo>
                  <a:pt x="13" y="66"/>
                  <a:pt x="13" y="66"/>
                  <a:pt x="13" y="66"/>
                </a:cubicBezTo>
                <a:cubicBezTo>
                  <a:pt x="11" y="68"/>
                  <a:pt x="10" y="70"/>
                  <a:pt x="9" y="73"/>
                </a:cubicBezTo>
                <a:cubicBezTo>
                  <a:pt x="0" y="106"/>
                  <a:pt x="0" y="106"/>
                  <a:pt x="0" y="106"/>
                </a:cubicBezTo>
                <a:cubicBezTo>
                  <a:pt x="0" y="106"/>
                  <a:pt x="0" y="108"/>
                  <a:pt x="0" y="110"/>
                </a:cubicBezTo>
                <a:cubicBezTo>
                  <a:pt x="0" y="117"/>
                  <a:pt x="6" y="123"/>
                  <a:pt x="13" y="123"/>
                </a:cubicBezTo>
                <a:cubicBezTo>
                  <a:pt x="15" y="123"/>
                  <a:pt x="17" y="122"/>
                  <a:pt x="18" y="122"/>
                </a:cubicBezTo>
                <a:cubicBezTo>
                  <a:pt x="50" y="114"/>
                  <a:pt x="50" y="114"/>
                  <a:pt x="50" y="114"/>
                </a:cubicBezTo>
                <a:cubicBezTo>
                  <a:pt x="52" y="113"/>
                  <a:pt x="55" y="112"/>
                  <a:pt x="57" y="110"/>
                </a:cubicBezTo>
                <a:cubicBezTo>
                  <a:pt x="115" y="51"/>
                  <a:pt x="115" y="51"/>
                  <a:pt x="115" y="51"/>
                </a:cubicBezTo>
                <a:cubicBezTo>
                  <a:pt x="126" y="40"/>
                  <a:pt x="125" y="22"/>
                  <a:pt x="112" y="10"/>
                </a:cubicBezTo>
                <a:close/>
                <a:moveTo>
                  <a:pt x="61" y="91"/>
                </a:moveTo>
                <a:cubicBezTo>
                  <a:pt x="61" y="88"/>
                  <a:pt x="60" y="85"/>
                  <a:pt x="58" y="81"/>
                </a:cubicBezTo>
                <a:cubicBezTo>
                  <a:pt x="95" y="45"/>
                  <a:pt x="95" y="45"/>
                  <a:pt x="95" y="45"/>
                </a:cubicBezTo>
                <a:cubicBezTo>
                  <a:pt x="97" y="52"/>
                  <a:pt x="96" y="59"/>
                  <a:pt x="91" y="64"/>
                </a:cubicBezTo>
                <a:cubicBezTo>
                  <a:pt x="91" y="64"/>
                  <a:pt x="91" y="64"/>
                  <a:pt x="91" y="64"/>
                </a:cubicBezTo>
                <a:cubicBezTo>
                  <a:pt x="91" y="64"/>
                  <a:pt x="91" y="64"/>
                  <a:pt x="91" y="64"/>
                </a:cubicBezTo>
                <a:cubicBezTo>
                  <a:pt x="61" y="94"/>
                  <a:pt x="61" y="94"/>
                  <a:pt x="61" y="94"/>
                </a:cubicBezTo>
                <a:cubicBezTo>
                  <a:pt x="61" y="93"/>
                  <a:pt x="61" y="92"/>
                  <a:pt x="61" y="91"/>
                </a:cubicBezTo>
                <a:close/>
                <a:moveTo>
                  <a:pt x="56" y="78"/>
                </a:moveTo>
                <a:cubicBezTo>
                  <a:pt x="55" y="76"/>
                  <a:pt x="53" y="73"/>
                  <a:pt x="51" y="71"/>
                </a:cubicBezTo>
                <a:cubicBezTo>
                  <a:pt x="49" y="69"/>
                  <a:pt x="46" y="67"/>
                  <a:pt x="43" y="66"/>
                </a:cubicBezTo>
                <a:cubicBezTo>
                  <a:pt x="80" y="29"/>
                  <a:pt x="80" y="29"/>
                  <a:pt x="80" y="29"/>
                </a:cubicBezTo>
                <a:cubicBezTo>
                  <a:pt x="83" y="30"/>
                  <a:pt x="86" y="32"/>
                  <a:pt x="88" y="34"/>
                </a:cubicBezTo>
                <a:cubicBezTo>
                  <a:pt x="90" y="37"/>
                  <a:pt x="92" y="39"/>
                  <a:pt x="93" y="41"/>
                </a:cubicBezTo>
                <a:lnTo>
                  <a:pt x="56" y="78"/>
                </a:lnTo>
                <a:close/>
                <a:moveTo>
                  <a:pt x="40" y="64"/>
                </a:moveTo>
                <a:cubicBezTo>
                  <a:pt x="36" y="62"/>
                  <a:pt x="33" y="61"/>
                  <a:pt x="29" y="61"/>
                </a:cubicBezTo>
                <a:cubicBezTo>
                  <a:pt x="58" y="32"/>
                  <a:pt x="58" y="32"/>
                  <a:pt x="58" y="32"/>
                </a:cubicBezTo>
                <a:cubicBezTo>
                  <a:pt x="63" y="27"/>
                  <a:pt x="69" y="26"/>
                  <a:pt x="76" y="28"/>
                </a:cubicBezTo>
                <a:lnTo>
                  <a:pt x="40" y="64"/>
                </a:lnTo>
                <a:close/>
                <a:moveTo>
                  <a:pt x="16" y="115"/>
                </a:moveTo>
                <a:cubicBezTo>
                  <a:pt x="15" y="115"/>
                  <a:pt x="14" y="115"/>
                  <a:pt x="13" y="115"/>
                </a:cubicBezTo>
                <a:cubicBezTo>
                  <a:pt x="10" y="115"/>
                  <a:pt x="7" y="113"/>
                  <a:pt x="7" y="110"/>
                </a:cubicBezTo>
                <a:cubicBezTo>
                  <a:pt x="7" y="109"/>
                  <a:pt x="8" y="108"/>
                  <a:pt x="8" y="107"/>
                </a:cubicBezTo>
                <a:cubicBezTo>
                  <a:pt x="12" y="93"/>
                  <a:pt x="12" y="93"/>
                  <a:pt x="12" y="93"/>
                </a:cubicBezTo>
                <a:cubicBezTo>
                  <a:pt x="16" y="93"/>
                  <a:pt x="21" y="94"/>
                  <a:pt x="25" y="98"/>
                </a:cubicBezTo>
                <a:cubicBezTo>
                  <a:pt x="28" y="102"/>
                  <a:pt x="30" y="107"/>
                  <a:pt x="30" y="111"/>
                </a:cubicBezTo>
                <a:lnTo>
                  <a:pt x="16" y="115"/>
                </a:lnTo>
                <a:close/>
                <a:moveTo>
                  <a:pt x="34" y="110"/>
                </a:moveTo>
                <a:cubicBezTo>
                  <a:pt x="34" y="105"/>
                  <a:pt x="31" y="100"/>
                  <a:pt x="27" y="95"/>
                </a:cubicBezTo>
                <a:cubicBezTo>
                  <a:pt x="23" y="91"/>
                  <a:pt x="18" y="89"/>
                  <a:pt x="13" y="89"/>
                </a:cubicBezTo>
                <a:cubicBezTo>
                  <a:pt x="17" y="75"/>
                  <a:pt x="17" y="75"/>
                  <a:pt x="17" y="75"/>
                </a:cubicBezTo>
                <a:cubicBezTo>
                  <a:pt x="17" y="74"/>
                  <a:pt x="17" y="73"/>
                  <a:pt x="18" y="72"/>
                </a:cubicBezTo>
                <a:cubicBezTo>
                  <a:pt x="26" y="67"/>
                  <a:pt x="38" y="68"/>
                  <a:pt x="46" y="77"/>
                </a:cubicBezTo>
                <a:cubicBezTo>
                  <a:pt x="55" y="85"/>
                  <a:pt x="56" y="98"/>
                  <a:pt x="49" y="106"/>
                </a:cubicBezTo>
                <a:cubicBezTo>
                  <a:pt x="49" y="106"/>
                  <a:pt x="48" y="106"/>
                  <a:pt x="48" y="106"/>
                </a:cubicBezTo>
                <a:lnTo>
                  <a:pt x="34" y="110"/>
                </a:lnTo>
                <a:close/>
                <a:moveTo>
                  <a:pt x="110" y="45"/>
                </a:moveTo>
                <a:cubicBezTo>
                  <a:pt x="103" y="52"/>
                  <a:pt x="103" y="52"/>
                  <a:pt x="103" y="52"/>
                </a:cubicBezTo>
                <a:cubicBezTo>
                  <a:pt x="103" y="51"/>
                  <a:pt x="103" y="50"/>
                  <a:pt x="103" y="49"/>
                </a:cubicBezTo>
                <a:cubicBezTo>
                  <a:pt x="103" y="42"/>
                  <a:pt x="99" y="35"/>
                  <a:pt x="93" y="29"/>
                </a:cubicBezTo>
                <a:cubicBezTo>
                  <a:pt x="87" y="23"/>
                  <a:pt x="79" y="19"/>
                  <a:pt x="71" y="19"/>
                </a:cubicBezTo>
                <a:cubicBezTo>
                  <a:pt x="77" y="13"/>
                  <a:pt x="77" y="13"/>
                  <a:pt x="77" y="13"/>
                </a:cubicBezTo>
                <a:cubicBezTo>
                  <a:pt x="80" y="10"/>
                  <a:pt x="85" y="8"/>
                  <a:pt x="90" y="8"/>
                </a:cubicBezTo>
                <a:cubicBezTo>
                  <a:pt x="96" y="8"/>
                  <a:pt x="102" y="11"/>
                  <a:pt x="107" y="16"/>
                </a:cubicBezTo>
                <a:cubicBezTo>
                  <a:pt x="112" y="20"/>
                  <a:pt x="114" y="26"/>
                  <a:pt x="115" y="32"/>
                </a:cubicBezTo>
                <a:cubicBezTo>
                  <a:pt x="115" y="37"/>
                  <a:pt x="113" y="42"/>
                  <a:pt x="110" y="45"/>
                </a:cubicBezTo>
                <a:close/>
                <a:moveTo>
                  <a:pt x="110" y="45"/>
                </a:moveTo>
                <a:cubicBezTo>
                  <a:pt x="110" y="45"/>
                  <a:pt x="110" y="45"/>
                  <a:pt x="110" y="45"/>
                </a:cubicBez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35" name="Group 143"/>
          <p:cNvGrpSpPr/>
          <p:nvPr/>
        </p:nvGrpSpPr>
        <p:grpSpPr>
          <a:xfrm>
            <a:off x="5259008" y="3209675"/>
            <a:ext cx="768312" cy="778601"/>
            <a:chOff x="3036888" y="1909763"/>
            <a:chExt cx="355600" cy="360363"/>
          </a:xfrm>
          <a:solidFill>
            <a:schemeClr val="bg1"/>
          </a:solidFill>
        </p:grpSpPr>
        <p:sp>
          <p:nvSpPr>
            <p:cNvPr id="36" name="Freeform 76"/>
            <p:cNvSpPr>
              <a:spLocks noEditPoints="1"/>
            </p:cNvSpPr>
            <p:nvPr/>
          </p:nvSpPr>
          <p:spPr bwMode="auto">
            <a:xfrm>
              <a:off x="3036888" y="1909763"/>
              <a:ext cx="355600" cy="360363"/>
            </a:xfrm>
            <a:custGeom>
              <a:avLst/>
              <a:gdLst/>
              <a:ahLst/>
              <a:cxnLst>
                <a:cxn ang="0">
                  <a:pos x="84" y="0"/>
                </a:cxn>
                <a:cxn ang="0">
                  <a:pos x="46" y="38"/>
                </a:cxn>
                <a:cxn ang="0">
                  <a:pos x="48" y="52"/>
                </a:cxn>
                <a:cxn ang="0">
                  <a:pos x="2" y="99"/>
                </a:cxn>
                <a:cxn ang="0">
                  <a:pos x="0" y="103"/>
                </a:cxn>
                <a:cxn ang="0">
                  <a:pos x="0" y="115"/>
                </a:cxn>
                <a:cxn ang="0">
                  <a:pos x="7" y="123"/>
                </a:cxn>
                <a:cxn ang="0">
                  <a:pos x="19" y="123"/>
                </a:cxn>
                <a:cxn ang="0">
                  <a:pos x="24" y="120"/>
                </a:cxn>
                <a:cxn ang="0">
                  <a:pos x="29" y="115"/>
                </a:cxn>
                <a:cxn ang="0">
                  <a:pos x="38" y="115"/>
                </a:cxn>
                <a:cxn ang="0">
                  <a:pos x="46" y="107"/>
                </a:cxn>
                <a:cxn ang="0">
                  <a:pos x="46" y="100"/>
                </a:cxn>
                <a:cxn ang="0">
                  <a:pos x="53" y="100"/>
                </a:cxn>
                <a:cxn ang="0">
                  <a:pos x="61" y="92"/>
                </a:cxn>
                <a:cxn ang="0">
                  <a:pos x="61" y="83"/>
                </a:cxn>
                <a:cxn ang="0">
                  <a:pos x="70" y="74"/>
                </a:cxn>
                <a:cxn ang="0">
                  <a:pos x="84" y="77"/>
                </a:cxn>
                <a:cxn ang="0">
                  <a:pos x="122" y="38"/>
                </a:cxn>
                <a:cxn ang="0">
                  <a:pos x="84" y="0"/>
                </a:cxn>
                <a:cxn ang="0">
                  <a:pos x="84" y="69"/>
                </a:cxn>
                <a:cxn ang="0">
                  <a:pos x="69" y="65"/>
                </a:cxn>
                <a:cxn ang="0">
                  <a:pos x="67" y="66"/>
                </a:cxn>
                <a:cxn ang="0">
                  <a:pos x="63" y="70"/>
                </a:cxn>
                <a:cxn ang="0">
                  <a:pos x="56" y="77"/>
                </a:cxn>
                <a:cxn ang="0">
                  <a:pos x="53" y="83"/>
                </a:cxn>
                <a:cxn ang="0">
                  <a:pos x="53" y="92"/>
                </a:cxn>
                <a:cxn ang="0">
                  <a:pos x="46" y="92"/>
                </a:cxn>
                <a:cxn ang="0">
                  <a:pos x="38" y="100"/>
                </a:cxn>
                <a:cxn ang="0">
                  <a:pos x="38" y="107"/>
                </a:cxn>
                <a:cxn ang="0">
                  <a:pos x="29" y="107"/>
                </a:cxn>
                <a:cxn ang="0">
                  <a:pos x="24" y="109"/>
                </a:cxn>
                <a:cxn ang="0">
                  <a:pos x="18" y="115"/>
                </a:cxn>
                <a:cxn ang="0">
                  <a:pos x="7" y="115"/>
                </a:cxn>
                <a:cxn ang="0">
                  <a:pos x="7" y="104"/>
                </a:cxn>
                <a:cxn ang="0">
                  <a:pos x="52" y="59"/>
                </a:cxn>
                <a:cxn ang="0">
                  <a:pos x="52" y="59"/>
                </a:cxn>
                <a:cxn ang="0">
                  <a:pos x="58" y="54"/>
                </a:cxn>
                <a:cxn ang="0">
                  <a:pos x="53" y="38"/>
                </a:cxn>
                <a:cxn ang="0">
                  <a:pos x="84" y="7"/>
                </a:cxn>
                <a:cxn ang="0">
                  <a:pos x="115" y="38"/>
                </a:cxn>
                <a:cxn ang="0">
                  <a:pos x="84" y="69"/>
                </a:cxn>
                <a:cxn ang="0">
                  <a:pos x="84" y="69"/>
                </a:cxn>
                <a:cxn ang="0">
                  <a:pos x="84" y="69"/>
                </a:cxn>
              </a:cxnLst>
              <a:rect l="0" t="0" r="r" b="b"/>
              <a:pathLst>
                <a:path w="122" h="123">
                  <a:moveTo>
                    <a:pt x="84" y="0"/>
                  </a:moveTo>
                  <a:cubicBezTo>
                    <a:pt x="63" y="0"/>
                    <a:pt x="46" y="17"/>
                    <a:pt x="46" y="38"/>
                  </a:cubicBezTo>
                  <a:cubicBezTo>
                    <a:pt x="46" y="43"/>
                    <a:pt x="47" y="48"/>
                    <a:pt x="48" y="52"/>
                  </a:cubicBezTo>
                  <a:cubicBezTo>
                    <a:pt x="2" y="99"/>
                    <a:pt x="2" y="99"/>
                    <a:pt x="2" y="99"/>
                  </a:cubicBezTo>
                  <a:cubicBezTo>
                    <a:pt x="1" y="100"/>
                    <a:pt x="0" y="101"/>
                    <a:pt x="0" y="103"/>
                  </a:cubicBezTo>
                  <a:cubicBezTo>
                    <a:pt x="0" y="115"/>
                    <a:pt x="0" y="115"/>
                    <a:pt x="0" y="115"/>
                  </a:cubicBezTo>
                  <a:cubicBezTo>
                    <a:pt x="0" y="119"/>
                    <a:pt x="3" y="123"/>
                    <a:pt x="7" y="123"/>
                  </a:cubicBezTo>
                  <a:cubicBezTo>
                    <a:pt x="19" y="123"/>
                    <a:pt x="19" y="123"/>
                    <a:pt x="19" y="123"/>
                  </a:cubicBezTo>
                  <a:cubicBezTo>
                    <a:pt x="21" y="123"/>
                    <a:pt x="22" y="122"/>
                    <a:pt x="24" y="120"/>
                  </a:cubicBezTo>
                  <a:cubicBezTo>
                    <a:pt x="29" y="115"/>
                    <a:pt x="29" y="115"/>
                    <a:pt x="29" y="115"/>
                  </a:cubicBezTo>
                  <a:cubicBezTo>
                    <a:pt x="38" y="115"/>
                    <a:pt x="38" y="115"/>
                    <a:pt x="38" y="115"/>
                  </a:cubicBezTo>
                  <a:cubicBezTo>
                    <a:pt x="42" y="115"/>
                    <a:pt x="46" y="111"/>
                    <a:pt x="46" y="107"/>
                  </a:cubicBezTo>
                  <a:cubicBezTo>
                    <a:pt x="46" y="100"/>
                    <a:pt x="46" y="100"/>
                    <a:pt x="46" y="100"/>
                  </a:cubicBezTo>
                  <a:cubicBezTo>
                    <a:pt x="53" y="100"/>
                    <a:pt x="53" y="100"/>
                    <a:pt x="53" y="100"/>
                  </a:cubicBezTo>
                  <a:cubicBezTo>
                    <a:pt x="58" y="100"/>
                    <a:pt x="61" y="96"/>
                    <a:pt x="61" y="92"/>
                  </a:cubicBezTo>
                  <a:cubicBezTo>
                    <a:pt x="61" y="83"/>
                    <a:pt x="61" y="83"/>
                    <a:pt x="61" y="83"/>
                  </a:cubicBezTo>
                  <a:cubicBezTo>
                    <a:pt x="70" y="74"/>
                    <a:pt x="70" y="74"/>
                    <a:pt x="70" y="74"/>
                  </a:cubicBezTo>
                  <a:cubicBezTo>
                    <a:pt x="74" y="76"/>
                    <a:pt x="79" y="77"/>
                    <a:pt x="84" y="77"/>
                  </a:cubicBezTo>
                  <a:cubicBezTo>
                    <a:pt x="105" y="77"/>
                    <a:pt x="122" y="59"/>
                    <a:pt x="122" y="38"/>
                  </a:cubicBezTo>
                  <a:cubicBezTo>
                    <a:pt x="122" y="17"/>
                    <a:pt x="105" y="0"/>
                    <a:pt x="84" y="0"/>
                  </a:cubicBezTo>
                  <a:close/>
                  <a:moveTo>
                    <a:pt x="84" y="69"/>
                  </a:moveTo>
                  <a:cubicBezTo>
                    <a:pt x="78" y="69"/>
                    <a:pt x="73" y="67"/>
                    <a:pt x="69" y="65"/>
                  </a:cubicBezTo>
                  <a:cubicBezTo>
                    <a:pt x="67" y="66"/>
                    <a:pt x="67" y="66"/>
                    <a:pt x="67" y="66"/>
                  </a:cubicBezTo>
                  <a:cubicBezTo>
                    <a:pt x="63" y="70"/>
                    <a:pt x="63" y="70"/>
                    <a:pt x="63" y="70"/>
                  </a:cubicBezTo>
                  <a:cubicBezTo>
                    <a:pt x="56" y="77"/>
                    <a:pt x="56" y="77"/>
                    <a:pt x="56" y="77"/>
                  </a:cubicBezTo>
                  <a:cubicBezTo>
                    <a:pt x="54" y="79"/>
                    <a:pt x="53" y="81"/>
                    <a:pt x="53" y="83"/>
                  </a:cubicBezTo>
                  <a:cubicBezTo>
                    <a:pt x="53" y="92"/>
                    <a:pt x="53" y="92"/>
                    <a:pt x="53" y="92"/>
                  </a:cubicBezTo>
                  <a:cubicBezTo>
                    <a:pt x="46" y="92"/>
                    <a:pt x="46" y="92"/>
                    <a:pt x="46" y="92"/>
                  </a:cubicBezTo>
                  <a:cubicBezTo>
                    <a:pt x="41" y="92"/>
                    <a:pt x="38" y="95"/>
                    <a:pt x="38" y="100"/>
                  </a:cubicBezTo>
                  <a:cubicBezTo>
                    <a:pt x="38" y="107"/>
                    <a:pt x="38" y="107"/>
                    <a:pt x="38" y="107"/>
                  </a:cubicBezTo>
                  <a:cubicBezTo>
                    <a:pt x="29" y="107"/>
                    <a:pt x="29" y="107"/>
                    <a:pt x="29" y="107"/>
                  </a:cubicBezTo>
                  <a:cubicBezTo>
                    <a:pt x="27" y="107"/>
                    <a:pt x="25" y="108"/>
                    <a:pt x="24" y="109"/>
                  </a:cubicBezTo>
                  <a:cubicBezTo>
                    <a:pt x="18" y="115"/>
                    <a:pt x="18" y="115"/>
                    <a:pt x="18" y="115"/>
                  </a:cubicBezTo>
                  <a:cubicBezTo>
                    <a:pt x="7" y="115"/>
                    <a:pt x="7" y="115"/>
                    <a:pt x="7" y="115"/>
                  </a:cubicBezTo>
                  <a:cubicBezTo>
                    <a:pt x="7" y="104"/>
                    <a:pt x="7" y="104"/>
                    <a:pt x="7" y="104"/>
                  </a:cubicBezTo>
                  <a:cubicBezTo>
                    <a:pt x="52" y="59"/>
                    <a:pt x="52" y="59"/>
                    <a:pt x="52" y="59"/>
                  </a:cubicBezTo>
                  <a:cubicBezTo>
                    <a:pt x="52" y="59"/>
                    <a:pt x="52" y="59"/>
                    <a:pt x="52" y="59"/>
                  </a:cubicBezTo>
                  <a:cubicBezTo>
                    <a:pt x="58" y="54"/>
                    <a:pt x="58" y="54"/>
                    <a:pt x="58" y="54"/>
                  </a:cubicBezTo>
                  <a:cubicBezTo>
                    <a:pt x="55" y="49"/>
                    <a:pt x="53" y="44"/>
                    <a:pt x="53" y="38"/>
                  </a:cubicBezTo>
                  <a:cubicBezTo>
                    <a:pt x="53" y="21"/>
                    <a:pt x="67" y="7"/>
                    <a:pt x="84" y="7"/>
                  </a:cubicBezTo>
                  <a:cubicBezTo>
                    <a:pt x="101" y="7"/>
                    <a:pt x="115" y="21"/>
                    <a:pt x="115" y="38"/>
                  </a:cubicBezTo>
                  <a:cubicBezTo>
                    <a:pt x="115" y="55"/>
                    <a:pt x="101" y="69"/>
                    <a:pt x="84" y="69"/>
                  </a:cubicBezTo>
                  <a:close/>
                  <a:moveTo>
                    <a:pt x="84" y="69"/>
                  </a:moveTo>
                  <a:cubicBezTo>
                    <a:pt x="84" y="69"/>
                    <a:pt x="84" y="69"/>
                    <a:pt x="84" y="69"/>
                  </a:cubicBezTo>
                </a:path>
              </a:pathLst>
            </a:custGeom>
            <a:grp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7" name="Freeform 77"/>
            <p:cNvSpPr>
              <a:spLocks noEditPoints="1"/>
            </p:cNvSpPr>
            <p:nvPr/>
          </p:nvSpPr>
          <p:spPr bwMode="auto">
            <a:xfrm>
              <a:off x="3259138" y="1952626"/>
              <a:ext cx="90488" cy="92075"/>
            </a:xfrm>
            <a:custGeom>
              <a:avLst/>
              <a:gdLst/>
              <a:ahLst/>
              <a:cxnLst>
                <a:cxn ang="0">
                  <a:pos x="30" y="16"/>
                </a:cxn>
                <a:cxn ang="0">
                  <a:pos x="15" y="1"/>
                </a:cxn>
                <a:cxn ang="0">
                  <a:pos x="11" y="0"/>
                </a:cxn>
                <a:cxn ang="0">
                  <a:pos x="1" y="11"/>
                </a:cxn>
                <a:cxn ang="0">
                  <a:pos x="0" y="12"/>
                </a:cxn>
                <a:cxn ang="0">
                  <a:pos x="1" y="15"/>
                </a:cxn>
                <a:cxn ang="0">
                  <a:pos x="17" y="30"/>
                </a:cxn>
                <a:cxn ang="0">
                  <a:pos x="20" y="31"/>
                </a:cxn>
                <a:cxn ang="0">
                  <a:pos x="31" y="20"/>
                </a:cxn>
                <a:cxn ang="0">
                  <a:pos x="31" y="19"/>
                </a:cxn>
                <a:cxn ang="0">
                  <a:pos x="30" y="16"/>
                </a:cxn>
                <a:cxn ang="0">
                  <a:pos x="19" y="27"/>
                </a:cxn>
                <a:cxn ang="0">
                  <a:pos x="4" y="13"/>
                </a:cxn>
                <a:cxn ang="0">
                  <a:pos x="13" y="4"/>
                </a:cxn>
                <a:cxn ang="0">
                  <a:pos x="27" y="19"/>
                </a:cxn>
                <a:cxn ang="0">
                  <a:pos x="19" y="27"/>
                </a:cxn>
                <a:cxn ang="0">
                  <a:pos x="19" y="27"/>
                </a:cxn>
                <a:cxn ang="0">
                  <a:pos x="19" y="27"/>
                </a:cxn>
              </a:cxnLst>
              <a:rect l="0" t="0" r="r" b="b"/>
              <a:pathLst>
                <a:path w="31" h="31">
                  <a:moveTo>
                    <a:pt x="30" y="16"/>
                  </a:moveTo>
                  <a:cubicBezTo>
                    <a:pt x="26" y="10"/>
                    <a:pt x="21" y="5"/>
                    <a:pt x="15" y="1"/>
                  </a:cubicBezTo>
                  <a:cubicBezTo>
                    <a:pt x="14" y="0"/>
                    <a:pt x="13" y="0"/>
                    <a:pt x="11" y="0"/>
                  </a:cubicBezTo>
                  <a:cubicBezTo>
                    <a:pt x="6" y="2"/>
                    <a:pt x="2" y="6"/>
                    <a:pt x="1" y="11"/>
                  </a:cubicBezTo>
                  <a:cubicBezTo>
                    <a:pt x="0" y="12"/>
                    <a:pt x="0" y="12"/>
                    <a:pt x="0" y="12"/>
                  </a:cubicBezTo>
                  <a:cubicBezTo>
                    <a:pt x="0" y="13"/>
                    <a:pt x="1" y="14"/>
                    <a:pt x="1" y="15"/>
                  </a:cubicBezTo>
                  <a:cubicBezTo>
                    <a:pt x="5" y="21"/>
                    <a:pt x="11" y="26"/>
                    <a:pt x="17" y="30"/>
                  </a:cubicBezTo>
                  <a:cubicBezTo>
                    <a:pt x="18" y="31"/>
                    <a:pt x="19" y="31"/>
                    <a:pt x="20" y="31"/>
                  </a:cubicBezTo>
                  <a:cubicBezTo>
                    <a:pt x="25" y="29"/>
                    <a:pt x="29" y="25"/>
                    <a:pt x="31" y="20"/>
                  </a:cubicBezTo>
                  <a:cubicBezTo>
                    <a:pt x="31" y="19"/>
                    <a:pt x="31" y="19"/>
                    <a:pt x="31" y="19"/>
                  </a:cubicBezTo>
                  <a:cubicBezTo>
                    <a:pt x="31" y="18"/>
                    <a:pt x="31" y="17"/>
                    <a:pt x="30" y="16"/>
                  </a:cubicBezTo>
                  <a:close/>
                  <a:moveTo>
                    <a:pt x="19" y="27"/>
                  </a:moveTo>
                  <a:cubicBezTo>
                    <a:pt x="13" y="23"/>
                    <a:pt x="8" y="18"/>
                    <a:pt x="4" y="13"/>
                  </a:cubicBezTo>
                  <a:cubicBezTo>
                    <a:pt x="6" y="8"/>
                    <a:pt x="8" y="6"/>
                    <a:pt x="13" y="4"/>
                  </a:cubicBezTo>
                  <a:cubicBezTo>
                    <a:pt x="18" y="8"/>
                    <a:pt x="23" y="13"/>
                    <a:pt x="27" y="19"/>
                  </a:cubicBezTo>
                  <a:cubicBezTo>
                    <a:pt x="26" y="23"/>
                    <a:pt x="23" y="26"/>
                    <a:pt x="19" y="27"/>
                  </a:cubicBezTo>
                  <a:close/>
                  <a:moveTo>
                    <a:pt x="19" y="27"/>
                  </a:moveTo>
                  <a:cubicBezTo>
                    <a:pt x="19" y="27"/>
                    <a:pt x="19" y="27"/>
                    <a:pt x="19" y="27"/>
                  </a:cubicBezTo>
                </a:path>
              </a:pathLst>
            </a:custGeom>
            <a:grp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44" name="Flowchart: Delay 43"/>
          <p:cNvSpPr/>
          <p:nvPr/>
        </p:nvSpPr>
        <p:spPr>
          <a:xfrm>
            <a:off x="4069944" y="3859518"/>
            <a:ext cx="933835" cy="933835"/>
          </a:xfrm>
          <a:prstGeom prst="flowChartDelay">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5" name="Flowchart: Delay 44"/>
          <p:cNvSpPr/>
          <p:nvPr/>
        </p:nvSpPr>
        <p:spPr>
          <a:xfrm flipH="1">
            <a:off x="7854971" y="3859518"/>
            <a:ext cx="933835" cy="933835"/>
          </a:xfrm>
          <a:prstGeom prst="flowChartDelay">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6" name="Flowchart: Delay 45"/>
          <p:cNvSpPr/>
          <p:nvPr/>
        </p:nvSpPr>
        <p:spPr>
          <a:xfrm rot="5400000" flipH="1" flipV="1">
            <a:off x="5961477" y="5751922"/>
            <a:ext cx="933835" cy="933835"/>
          </a:xfrm>
          <a:prstGeom prst="flowChartDelay">
            <a:avLst/>
          </a:prstGeom>
          <a:solidFill>
            <a:schemeClr val="accent3"/>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7" name="Flowchart: Delay 46"/>
          <p:cNvSpPr/>
          <p:nvPr/>
        </p:nvSpPr>
        <p:spPr>
          <a:xfrm rot="16200000" flipH="1">
            <a:off x="5963438" y="2017751"/>
            <a:ext cx="933835" cy="933835"/>
          </a:xfrm>
          <a:prstGeom prst="flowChartDelay">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8" name="矩形 37"/>
          <p:cNvSpPr/>
          <p:nvPr/>
        </p:nvSpPr>
        <p:spPr>
          <a:xfrm>
            <a:off x="1061" y="397"/>
            <a:ext cx="12856633" cy="10285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9" name="矩形 38"/>
          <p:cNvSpPr/>
          <p:nvPr/>
        </p:nvSpPr>
        <p:spPr>
          <a:xfrm>
            <a:off x="1059" y="397"/>
            <a:ext cx="516916" cy="10285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0" name="TextBox 8"/>
          <p:cNvSpPr txBox="1"/>
          <p:nvPr/>
        </p:nvSpPr>
        <p:spPr>
          <a:xfrm>
            <a:off x="857862" y="280083"/>
            <a:ext cx="2092296" cy="369012"/>
          </a:xfrm>
          <a:prstGeom prst="rect">
            <a:avLst/>
          </a:prstGeom>
          <a:noFill/>
        </p:spPr>
        <p:txBody>
          <a:bodyPr wrap="square" lIns="0" tIns="0" rIns="0" bIns="0" rtlCol="0" anchor="ctr">
            <a:spAutoFit/>
          </a:bodyPr>
          <a:lstStyle/>
          <a:p>
            <a:r>
              <a:rPr lang="zh-CN" altLang="en-US" sz="2398" dirty="0">
                <a:solidFill>
                  <a:schemeClr val="bg1"/>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TextBox 8"/>
          <p:cNvSpPr txBox="1"/>
          <p:nvPr/>
        </p:nvSpPr>
        <p:spPr>
          <a:xfrm>
            <a:off x="857862" y="693077"/>
            <a:ext cx="3138790" cy="215123"/>
          </a:xfrm>
          <a:prstGeom prst="rect">
            <a:avLst/>
          </a:prstGeom>
          <a:noFill/>
        </p:spPr>
        <p:txBody>
          <a:bodyPr wrap="square" lIns="0" tIns="0" rIns="0" bIns="0" rtlCol="0" anchor="ctr">
            <a:spAutoFit/>
          </a:bodyPr>
          <a:lstStyle/>
          <a:p>
            <a:r>
              <a:rPr lang="en-US" altLang="zh-CN" sz="1398" dirty="0">
                <a:solidFill>
                  <a:schemeClr val="bg1"/>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3" name="矩形 42"/>
          <p:cNvSpPr/>
          <p:nvPr/>
        </p:nvSpPr>
        <p:spPr>
          <a:xfrm>
            <a:off x="1061" y="7097981"/>
            <a:ext cx="12856633" cy="4571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931695628"/>
      </p:ext>
    </p:extLst>
  </p:cSld>
  <p:clrMapOvr>
    <a:masterClrMapping/>
  </p:clrMapOvr>
  <mc:AlternateContent xmlns:mc="http://schemas.openxmlformats.org/markup-compatibility/2006" xmlns:p14="http://schemas.microsoft.com/office/powerpoint/2010/main">
    <mc:Choice Requires="p14">
      <p:transition spd="slow" p14:dur="900" advTm="2000">
        <p14:warp dir="in"/>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edge">
                                      <p:cBhvr>
                                        <p:cTn id="7" dur="1000"/>
                                        <p:tgtEl>
                                          <p:spTgt spid="9"/>
                                        </p:tgtEl>
                                      </p:cBhvr>
                                    </p:animEffect>
                                  </p:childTnLst>
                                </p:cTn>
                              </p:par>
                            </p:childTnLst>
                          </p:cTn>
                        </p:par>
                        <p:par>
                          <p:cTn id="8" fill="hold">
                            <p:stCondLst>
                              <p:cond delay="1000"/>
                            </p:stCondLst>
                            <p:childTnLst>
                              <p:par>
                                <p:cTn id="9" presetID="53"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fltVal val="0"/>
                                          </p:val>
                                        </p:tav>
                                        <p:tav tm="100000">
                                          <p:val>
                                            <p:strVal val="#ppt_w"/>
                                          </p:val>
                                        </p:tav>
                                      </p:tavLst>
                                    </p:anim>
                                    <p:anim calcmode="lin" valueType="num">
                                      <p:cBhvr>
                                        <p:cTn id="12" dur="500" fill="hold"/>
                                        <p:tgtEl>
                                          <p:spTgt spid="5"/>
                                        </p:tgtEl>
                                        <p:attrNameLst>
                                          <p:attrName>ppt_h</p:attrName>
                                        </p:attrNameLst>
                                      </p:cBhvr>
                                      <p:tavLst>
                                        <p:tav tm="0">
                                          <p:val>
                                            <p:fltVal val="0"/>
                                          </p:val>
                                        </p:tav>
                                        <p:tav tm="100000">
                                          <p:val>
                                            <p:strVal val="#ppt_h"/>
                                          </p:val>
                                        </p:tav>
                                      </p:tavLst>
                                    </p:anim>
                                    <p:animEffect transition="in" filter="fade">
                                      <p:cBhvr>
                                        <p:cTn id="13" dur="500"/>
                                        <p:tgtEl>
                                          <p:spTgt spid="5"/>
                                        </p:tgtEl>
                                      </p:cBhvr>
                                    </p:animEffect>
                                  </p:childTnLst>
                                </p:cTn>
                              </p:par>
                            </p:childTnLst>
                          </p:cTn>
                        </p:par>
                        <p:par>
                          <p:cTn id="14" fill="hold">
                            <p:stCondLst>
                              <p:cond delay="1500"/>
                            </p:stCondLst>
                            <p:childTnLst>
                              <p:par>
                                <p:cTn id="15" presetID="53" presetClass="entr" presetSubtype="0"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p:cTn id="17" dur="500" fill="hold"/>
                                        <p:tgtEl>
                                          <p:spTgt spid="7"/>
                                        </p:tgtEl>
                                        <p:attrNameLst>
                                          <p:attrName>ppt_w</p:attrName>
                                        </p:attrNameLst>
                                      </p:cBhvr>
                                      <p:tavLst>
                                        <p:tav tm="0">
                                          <p:val>
                                            <p:fltVal val="0"/>
                                          </p:val>
                                        </p:tav>
                                        <p:tav tm="100000">
                                          <p:val>
                                            <p:strVal val="#ppt_w"/>
                                          </p:val>
                                        </p:tav>
                                      </p:tavLst>
                                    </p:anim>
                                    <p:anim calcmode="lin" valueType="num">
                                      <p:cBhvr>
                                        <p:cTn id="18" dur="500" fill="hold"/>
                                        <p:tgtEl>
                                          <p:spTgt spid="7"/>
                                        </p:tgtEl>
                                        <p:attrNameLst>
                                          <p:attrName>ppt_h</p:attrName>
                                        </p:attrNameLst>
                                      </p:cBhvr>
                                      <p:tavLst>
                                        <p:tav tm="0">
                                          <p:val>
                                            <p:fltVal val="0"/>
                                          </p:val>
                                        </p:tav>
                                        <p:tav tm="100000">
                                          <p:val>
                                            <p:strVal val="#ppt_h"/>
                                          </p:val>
                                        </p:tav>
                                      </p:tavLst>
                                    </p:anim>
                                    <p:animEffect transition="in" filter="fade">
                                      <p:cBhvr>
                                        <p:cTn id="19" dur="500"/>
                                        <p:tgtEl>
                                          <p:spTgt spid="7"/>
                                        </p:tgtEl>
                                      </p:cBhvr>
                                    </p:animEffect>
                                  </p:childTnLst>
                                </p:cTn>
                              </p:par>
                            </p:childTnLst>
                          </p:cTn>
                        </p:par>
                        <p:par>
                          <p:cTn id="20" fill="hold">
                            <p:stCondLst>
                              <p:cond delay="2000"/>
                            </p:stCondLst>
                            <p:childTnLst>
                              <p:par>
                                <p:cTn id="21" presetID="53" presetClass="entr" presetSubtype="0" fill="hold" grpId="0" nodeType="afterEffect">
                                  <p:stCondLst>
                                    <p:cond delay="0"/>
                                  </p:stCondLst>
                                  <p:childTnLst>
                                    <p:set>
                                      <p:cBhvr>
                                        <p:cTn id="22" dur="1" fill="hold">
                                          <p:stCondLst>
                                            <p:cond delay="0"/>
                                          </p:stCondLst>
                                        </p:cTn>
                                        <p:tgtEl>
                                          <p:spTgt spid="6"/>
                                        </p:tgtEl>
                                        <p:attrNameLst>
                                          <p:attrName>style.visibility</p:attrName>
                                        </p:attrNameLst>
                                      </p:cBhvr>
                                      <p:to>
                                        <p:strVal val="visible"/>
                                      </p:to>
                                    </p:set>
                                    <p:anim calcmode="lin" valueType="num">
                                      <p:cBhvr>
                                        <p:cTn id="23" dur="500" fill="hold"/>
                                        <p:tgtEl>
                                          <p:spTgt spid="6"/>
                                        </p:tgtEl>
                                        <p:attrNameLst>
                                          <p:attrName>ppt_w</p:attrName>
                                        </p:attrNameLst>
                                      </p:cBhvr>
                                      <p:tavLst>
                                        <p:tav tm="0">
                                          <p:val>
                                            <p:fltVal val="0"/>
                                          </p:val>
                                        </p:tav>
                                        <p:tav tm="100000">
                                          <p:val>
                                            <p:strVal val="#ppt_w"/>
                                          </p:val>
                                        </p:tav>
                                      </p:tavLst>
                                    </p:anim>
                                    <p:anim calcmode="lin" valueType="num">
                                      <p:cBhvr>
                                        <p:cTn id="24" dur="500" fill="hold"/>
                                        <p:tgtEl>
                                          <p:spTgt spid="6"/>
                                        </p:tgtEl>
                                        <p:attrNameLst>
                                          <p:attrName>ppt_h</p:attrName>
                                        </p:attrNameLst>
                                      </p:cBhvr>
                                      <p:tavLst>
                                        <p:tav tm="0">
                                          <p:val>
                                            <p:fltVal val="0"/>
                                          </p:val>
                                        </p:tav>
                                        <p:tav tm="100000">
                                          <p:val>
                                            <p:strVal val="#ppt_h"/>
                                          </p:val>
                                        </p:tav>
                                      </p:tavLst>
                                    </p:anim>
                                    <p:animEffect transition="in" filter="fade">
                                      <p:cBhvr>
                                        <p:cTn id="25" dur="500"/>
                                        <p:tgtEl>
                                          <p:spTgt spid="6"/>
                                        </p:tgtEl>
                                      </p:cBhvr>
                                    </p:animEffect>
                                  </p:childTnLst>
                                </p:cTn>
                              </p:par>
                            </p:childTnLst>
                          </p:cTn>
                        </p:par>
                        <p:par>
                          <p:cTn id="26" fill="hold">
                            <p:stCondLst>
                              <p:cond delay="2500"/>
                            </p:stCondLst>
                            <p:childTnLst>
                              <p:par>
                                <p:cTn id="27" presetID="53" presetClass="entr" presetSubtype="0"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500" fill="hold"/>
                                        <p:tgtEl>
                                          <p:spTgt spid="8"/>
                                        </p:tgtEl>
                                        <p:attrNameLst>
                                          <p:attrName>ppt_w</p:attrName>
                                        </p:attrNameLst>
                                      </p:cBhvr>
                                      <p:tavLst>
                                        <p:tav tm="0">
                                          <p:val>
                                            <p:fltVal val="0"/>
                                          </p:val>
                                        </p:tav>
                                        <p:tav tm="100000">
                                          <p:val>
                                            <p:strVal val="#ppt_w"/>
                                          </p:val>
                                        </p:tav>
                                      </p:tavLst>
                                    </p:anim>
                                    <p:anim calcmode="lin" valueType="num">
                                      <p:cBhvr>
                                        <p:cTn id="30" dur="500" fill="hold"/>
                                        <p:tgtEl>
                                          <p:spTgt spid="8"/>
                                        </p:tgtEl>
                                        <p:attrNameLst>
                                          <p:attrName>ppt_h</p:attrName>
                                        </p:attrNameLst>
                                      </p:cBhvr>
                                      <p:tavLst>
                                        <p:tav tm="0">
                                          <p:val>
                                            <p:fltVal val="0"/>
                                          </p:val>
                                        </p:tav>
                                        <p:tav tm="100000">
                                          <p:val>
                                            <p:strVal val="#ppt_h"/>
                                          </p:val>
                                        </p:tav>
                                      </p:tavLst>
                                    </p:anim>
                                    <p:animEffect transition="in" filter="fade">
                                      <p:cBhvr>
                                        <p:cTn id="31" dur="500"/>
                                        <p:tgtEl>
                                          <p:spTgt spid="8"/>
                                        </p:tgtEl>
                                      </p:cBhvr>
                                    </p:animEffect>
                                  </p:childTnLst>
                                </p:cTn>
                              </p:par>
                            </p:childTnLst>
                          </p:cTn>
                        </p:par>
                        <p:par>
                          <p:cTn id="32" fill="hold">
                            <p:stCondLst>
                              <p:cond delay="3000"/>
                            </p:stCondLst>
                            <p:childTnLst>
                              <p:par>
                                <p:cTn id="33" presetID="53" presetClass="entr" presetSubtype="0" fill="hold" nodeType="afterEffect">
                                  <p:stCondLst>
                                    <p:cond delay="0"/>
                                  </p:stCondLst>
                                  <p:childTnLst>
                                    <p:set>
                                      <p:cBhvr>
                                        <p:cTn id="34" dur="1" fill="hold">
                                          <p:stCondLst>
                                            <p:cond delay="0"/>
                                          </p:stCondLst>
                                        </p:cTn>
                                        <p:tgtEl>
                                          <p:spTgt spid="35"/>
                                        </p:tgtEl>
                                        <p:attrNameLst>
                                          <p:attrName>style.visibility</p:attrName>
                                        </p:attrNameLst>
                                      </p:cBhvr>
                                      <p:to>
                                        <p:strVal val="visible"/>
                                      </p:to>
                                    </p:set>
                                    <p:anim calcmode="lin" valueType="num">
                                      <p:cBhvr>
                                        <p:cTn id="35" dur="500" fill="hold"/>
                                        <p:tgtEl>
                                          <p:spTgt spid="35"/>
                                        </p:tgtEl>
                                        <p:attrNameLst>
                                          <p:attrName>ppt_w</p:attrName>
                                        </p:attrNameLst>
                                      </p:cBhvr>
                                      <p:tavLst>
                                        <p:tav tm="0">
                                          <p:val>
                                            <p:fltVal val="0"/>
                                          </p:val>
                                        </p:tav>
                                        <p:tav tm="100000">
                                          <p:val>
                                            <p:strVal val="#ppt_w"/>
                                          </p:val>
                                        </p:tav>
                                      </p:tavLst>
                                    </p:anim>
                                    <p:anim calcmode="lin" valueType="num">
                                      <p:cBhvr>
                                        <p:cTn id="36" dur="500" fill="hold"/>
                                        <p:tgtEl>
                                          <p:spTgt spid="35"/>
                                        </p:tgtEl>
                                        <p:attrNameLst>
                                          <p:attrName>ppt_h</p:attrName>
                                        </p:attrNameLst>
                                      </p:cBhvr>
                                      <p:tavLst>
                                        <p:tav tm="0">
                                          <p:val>
                                            <p:fltVal val="0"/>
                                          </p:val>
                                        </p:tav>
                                        <p:tav tm="100000">
                                          <p:val>
                                            <p:strVal val="#ppt_h"/>
                                          </p:val>
                                        </p:tav>
                                      </p:tavLst>
                                    </p:anim>
                                    <p:animEffect transition="in" filter="fade">
                                      <p:cBhvr>
                                        <p:cTn id="37" dur="500"/>
                                        <p:tgtEl>
                                          <p:spTgt spid="35"/>
                                        </p:tgtEl>
                                      </p:cBhvr>
                                    </p:animEffect>
                                  </p:childTnLst>
                                </p:cTn>
                              </p:par>
                            </p:childTnLst>
                          </p:cTn>
                        </p:par>
                        <p:par>
                          <p:cTn id="38" fill="hold">
                            <p:stCondLst>
                              <p:cond delay="3500"/>
                            </p:stCondLst>
                            <p:childTnLst>
                              <p:par>
                                <p:cTn id="39" presetID="53" presetClass="entr" presetSubtype="0" fill="hold" nodeType="afterEffect">
                                  <p:stCondLst>
                                    <p:cond delay="0"/>
                                  </p:stCondLst>
                                  <p:childTnLst>
                                    <p:set>
                                      <p:cBhvr>
                                        <p:cTn id="40" dur="1" fill="hold">
                                          <p:stCondLst>
                                            <p:cond delay="0"/>
                                          </p:stCondLst>
                                        </p:cTn>
                                        <p:tgtEl>
                                          <p:spTgt spid="26"/>
                                        </p:tgtEl>
                                        <p:attrNameLst>
                                          <p:attrName>style.visibility</p:attrName>
                                        </p:attrNameLst>
                                      </p:cBhvr>
                                      <p:to>
                                        <p:strVal val="visible"/>
                                      </p:to>
                                    </p:set>
                                    <p:anim calcmode="lin" valueType="num">
                                      <p:cBhvr>
                                        <p:cTn id="41" dur="500" fill="hold"/>
                                        <p:tgtEl>
                                          <p:spTgt spid="26"/>
                                        </p:tgtEl>
                                        <p:attrNameLst>
                                          <p:attrName>ppt_w</p:attrName>
                                        </p:attrNameLst>
                                      </p:cBhvr>
                                      <p:tavLst>
                                        <p:tav tm="0">
                                          <p:val>
                                            <p:fltVal val="0"/>
                                          </p:val>
                                        </p:tav>
                                        <p:tav tm="100000">
                                          <p:val>
                                            <p:strVal val="#ppt_w"/>
                                          </p:val>
                                        </p:tav>
                                      </p:tavLst>
                                    </p:anim>
                                    <p:anim calcmode="lin" valueType="num">
                                      <p:cBhvr>
                                        <p:cTn id="42" dur="500" fill="hold"/>
                                        <p:tgtEl>
                                          <p:spTgt spid="26"/>
                                        </p:tgtEl>
                                        <p:attrNameLst>
                                          <p:attrName>ppt_h</p:attrName>
                                        </p:attrNameLst>
                                      </p:cBhvr>
                                      <p:tavLst>
                                        <p:tav tm="0">
                                          <p:val>
                                            <p:fltVal val="0"/>
                                          </p:val>
                                        </p:tav>
                                        <p:tav tm="100000">
                                          <p:val>
                                            <p:strVal val="#ppt_h"/>
                                          </p:val>
                                        </p:tav>
                                      </p:tavLst>
                                    </p:anim>
                                    <p:animEffect transition="in" filter="fade">
                                      <p:cBhvr>
                                        <p:cTn id="43" dur="500"/>
                                        <p:tgtEl>
                                          <p:spTgt spid="26"/>
                                        </p:tgtEl>
                                      </p:cBhvr>
                                    </p:animEffect>
                                  </p:childTnLst>
                                </p:cTn>
                              </p:par>
                            </p:childTnLst>
                          </p:cTn>
                        </p:par>
                        <p:par>
                          <p:cTn id="44" fill="hold">
                            <p:stCondLst>
                              <p:cond delay="4000"/>
                            </p:stCondLst>
                            <p:childTnLst>
                              <p:par>
                                <p:cTn id="45" presetID="53" presetClass="entr" presetSubtype="0" fill="hold" grpId="0" nodeType="afterEffect">
                                  <p:stCondLst>
                                    <p:cond delay="0"/>
                                  </p:stCondLst>
                                  <p:childTnLst>
                                    <p:set>
                                      <p:cBhvr>
                                        <p:cTn id="46" dur="1" fill="hold">
                                          <p:stCondLst>
                                            <p:cond delay="0"/>
                                          </p:stCondLst>
                                        </p:cTn>
                                        <p:tgtEl>
                                          <p:spTgt spid="33"/>
                                        </p:tgtEl>
                                        <p:attrNameLst>
                                          <p:attrName>style.visibility</p:attrName>
                                        </p:attrNameLst>
                                      </p:cBhvr>
                                      <p:to>
                                        <p:strVal val="visible"/>
                                      </p:to>
                                    </p:set>
                                    <p:anim calcmode="lin" valueType="num">
                                      <p:cBhvr>
                                        <p:cTn id="47" dur="500" fill="hold"/>
                                        <p:tgtEl>
                                          <p:spTgt spid="33"/>
                                        </p:tgtEl>
                                        <p:attrNameLst>
                                          <p:attrName>ppt_w</p:attrName>
                                        </p:attrNameLst>
                                      </p:cBhvr>
                                      <p:tavLst>
                                        <p:tav tm="0">
                                          <p:val>
                                            <p:fltVal val="0"/>
                                          </p:val>
                                        </p:tav>
                                        <p:tav tm="100000">
                                          <p:val>
                                            <p:strVal val="#ppt_w"/>
                                          </p:val>
                                        </p:tav>
                                      </p:tavLst>
                                    </p:anim>
                                    <p:anim calcmode="lin" valueType="num">
                                      <p:cBhvr>
                                        <p:cTn id="48" dur="500" fill="hold"/>
                                        <p:tgtEl>
                                          <p:spTgt spid="33"/>
                                        </p:tgtEl>
                                        <p:attrNameLst>
                                          <p:attrName>ppt_h</p:attrName>
                                        </p:attrNameLst>
                                      </p:cBhvr>
                                      <p:tavLst>
                                        <p:tav tm="0">
                                          <p:val>
                                            <p:fltVal val="0"/>
                                          </p:val>
                                        </p:tav>
                                        <p:tav tm="100000">
                                          <p:val>
                                            <p:strVal val="#ppt_h"/>
                                          </p:val>
                                        </p:tav>
                                      </p:tavLst>
                                    </p:anim>
                                    <p:animEffect transition="in" filter="fade">
                                      <p:cBhvr>
                                        <p:cTn id="49" dur="500"/>
                                        <p:tgtEl>
                                          <p:spTgt spid="33"/>
                                        </p:tgtEl>
                                      </p:cBhvr>
                                    </p:animEffect>
                                  </p:childTnLst>
                                </p:cTn>
                              </p:par>
                            </p:childTnLst>
                          </p:cTn>
                        </p:par>
                        <p:par>
                          <p:cTn id="50" fill="hold">
                            <p:stCondLst>
                              <p:cond delay="4500"/>
                            </p:stCondLst>
                            <p:childTnLst>
                              <p:par>
                                <p:cTn id="51" presetID="53" presetClass="entr" presetSubtype="0" fill="hold" grpId="0" nodeType="afterEffect">
                                  <p:stCondLst>
                                    <p:cond delay="0"/>
                                  </p:stCondLst>
                                  <p:childTnLst>
                                    <p:set>
                                      <p:cBhvr>
                                        <p:cTn id="52" dur="1" fill="hold">
                                          <p:stCondLst>
                                            <p:cond delay="0"/>
                                          </p:stCondLst>
                                        </p:cTn>
                                        <p:tgtEl>
                                          <p:spTgt spid="34"/>
                                        </p:tgtEl>
                                        <p:attrNameLst>
                                          <p:attrName>style.visibility</p:attrName>
                                        </p:attrNameLst>
                                      </p:cBhvr>
                                      <p:to>
                                        <p:strVal val="visible"/>
                                      </p:to>
                                    </p:set>
                                    <p:anim calcmode="lin" valueType="num">
                                      <p:cBhvr>
                                        <p:cTn id="53" dur="500" fill="hold"/>
                                        <p:tgtEl>
                                          <p:spTgt spid="34"/>
                                        </p:tgtEl>
                                        <p:attrNameLst>
                                          <p:attrName>ppt_w</p:attrName>
                                        </p:attrNameLst>
                                      </p:cBhvr>
                                      <p:tavLst>
                                        <p:tav tm="0">
                                          <p:val>
                                            <p:fltVal val="0"/>
                                          </p:val>
                                        </p:tav>
                                        <p:tav tm="100000">
                                          <p:val>
                                            <p:strVal val="#ppt_w"/>
                                          </p:val>
                                        </p:tav>
                                      </p:tavLst>
                                    </p:anim>
                                    <p:anim calcmode="lin" valueType="num">
                                      <p:cBhvr>
                                        <p:cTn id="54" dur="500" fill="hold"/>
                                        <p:tgtEl>
                                          <p:spTgt spid="34"/>
                                        </p:tgtEl>
                                        <p:attrNameLst>
                                          <p:attrName>ppt_h</p:attrName>
                                        </p:attrNameLst>
                                      </p:cBhvr>
                                      <p:tavLst>
                                        <p:tav tm="0">
                                          <p:val>
                                            <p:fltVal val="0"/>
                                          </p:val>
                                        </p:tav>
                                        <p:tav tm="100000">
                                          <p:val>
                                            <p:strVal val="#ppt_h"/>
                                          </p:val>
                                        </p:tav>
                                      </p:tavLst>
                                    </p:anim>
                                    <p:animEffect transition="in" filter="fade">
                                      <p:cBhvr>
                                        <p:cTn id="55" dur="500"/>
                                        <p:tgtEl>
                                          <p:spTgt spid="34"/>
                                        </p:tgtEl>
                                      </p:cBhvr>
                                    </p:animEffect>
                                  </p:childTnLst>
                                </p:cTn>
                              </p:par>
                            </p:childTnLst>
                          </p:cTn>
                        </p:par>
                        <p:par>
                          <p:cTn id="56" fill="hold">
                            <p:stCondLst>
                              <p:cond delay="5000"/>
                            </p:stCondLst>
                            <p:childTnLst>
                              <p:par>
                                <p:cTn id="57" presetID="22" presetClass="entr" presetSubtype="1" fill="hold" grpId="0" nodeType="afterEffect">
                                  <p:stCondLst>
                                    <p:cond delay="0"/>
                                  </p:stCondLst>
                                  <p:childTnLst>
                                    <p:set>
                                      <p:cBhvr>
                                        <p:cTn id="58" dur="1" fill="hold">
                                          <p:stCondLst>
                                            <p:cond delay="0"/>
                                          </p:stCondLst>
                                        </p:cTn>
                                        <p:tgtEl>
                                          <p:spTgt spid="47"/>
                                        </p:tgtEl>
                                        <p:attrNameLst>
                                          <p:attrName>style.visibility</p:attrName>
                                        </p:attrNameLst>
                                      </p:cBhvr>
                                      <p:to>
                                        <p:strVal val="visible"/>
                                      </p:to>
                                    </p:set>
                                    <p:animEffect transition="in" filter="wipe(up)">
                                      <p:cBhvr>
                                        <p:cTn id="59" dur="500"/>
                                        <p:tgtEl>
                                          <p:spTgt spid="47"/>
                                        </p:tgtEl>
                                      </p:cBhvr>
                                    </p:animEffect>
                                  </p:childTnLst>
                                </p:cTn>
                              </p:par>
                            </p:childTnLst>
                          </p:cTn>
                        </p:par>
                        <p:par>
                          <p:cTn id="60" fill="hold">
                            <p:stCondLst>
                              <p:cond delay="5500"/>
                            </p:stCondLst>
                            <p:childTnLst>
                              <p:par>
                                <p:cTn id="61" presetID="2" presetClass="entr" presetSubtype="8" accel="50000" decel="50000" fill="hold" nodeType="afterEffect">
                                  <p:stCondLst>
                                    <p:cond delay="0"/>
                                  </p:stCondLst>
                                  <p:childTnLst>
                                    <p:set>
                                      <p:cBhvr>
                                        <p:cTn id="62" dur="1" fill="hold">
                                          <p:stCondLst>
                                            <p:cond delay="0"/>
                                          </p:stCondLst>
                                        </p:cTn>
                                        <p:tgtEl>
                                          <p:spTgt spid="17"/>
                                        </p:tgtEl>
                                        <p:attrNameLst>
                                          <p:attrName>style.visibility</p:attrName>
                                        </p:attrNameLst>
                                      </p:cBhvr>
                                      <p:to>
                                        <p:strVal val="visible"/>
                                      </p:to>
                                    </p:set>
                                    <p:anim calcmode="lin" valueType="num">
                                      <p:cBhvr additive="base">
                                        <p:cTn id="63" dur="500" fill="hold"/>
                                        <p:tgtEl>
                                          <p:spTgt spid="17"/>
                                        </p:tgtEl>
                                        <p:attrNameLst>
                                          <p:attrName>ppt_x</p:attrName>
                                        </p:attrNameLst>
                                      </p:cBhvr>
                                      <p:tavLst>
                                        <p:tav tm="0">
                                          <p:val>
                                            <p:strVal val="0-#ppt_w/2"/>
                                          </p:val>
                                        </p:tav>
                                        <p:tav tm="100000">
                                          <p:val>
                                            <p:strVal val="#ppt_x"/>
                                          </p:val>
                                        </p:tav>
                                      </p:tavLst>
                                    </p:anim>
                                    <p:anim calcmode="lin" valueType="num">
                                      <p:cBhvr additive="base">
                                        <p:cTn id="64" dur="500" fill="hold"/>
                                        <p:tgtEl>
                                          <p:spTgt spid="17"/>
                                        </p:tgtEl>
                                        <p:attrNameLst>
                                          <p:attrName>ppt_y</p:attrName>
                                        </p:attrNameLst>
                                      </p:cBhvr>
                                      <p:tavLst>
                                        <p:tav tm="0">
                                          <p:val>
                                            <p:strVal val="#ppt_y"/>
                                          </p:val>
                                        </p:tav>
                                        <p:tav tm="100000">
                                          <p:val>
                                            <p:strVal val="#ppt_y"/>
                                          </p:val>
                                        </p:tav>
                                      </p:tavLst>
                                    </p:anim>
                                  </p:childTnLst>
                                </p:cTn>
                              </p:par>
                            </p:childTnLst>
                          </p:cTn>
                        </p:par>
                        <p:par>
                          <p:cTn id="65" fill="hold">
                            <p:stCondLst>
                              <p:cond delay="6000"/>
                            </p:stCondLst>
                            <p:childTnLst>
                              <p:par>
                                <p:cTn id="66" presetID="22" presetClass="entr" presetSubtype="2" fill="hold" grpId="0" nodeType="afterEffect">
                                  <p:stCondLst>
                                    <p:cond delay="0"/>
                                  </p:stCondLst>
                                  <p:childTnLst>
                                    <p:set>
                                      <p:cBhvr>
                                        <p:cTn id="67" dur="1" fill="hold">
                                          <p:stCondLst>
                                            <p:cond delay="0"/>
                                          </p:stCondLst>
                                        </p:cTn>
                                        <p:tgtEl>
                                          <p:spTgt spid="45"/>
                                        </p:tgtEl>
                                        <p:attrNameLst>
                                          <p:attrName>style.visibility</p:attrName>
                                        </p:attrNameLst>
                                      </p:cBhvr>
                                      <p:to>
                                        <p:strVal val="visible"/>
                                      </p:to>
                                    </p:set>
                                    <p:animEffect transition="in" filter="wipe(right)">
                                      <p:cBhvr>
                                        <p:cTn id="68" dur="500"/>
                                        <p:tgtEl>
                                          <p:spTgt spid="45"/>
                                        </p:tgtEl>
                                      </p:cBhvr>
                                    </p:animEffect>
                                  </p:childTnLst>
                                </p:cTn>
                              </p:par>
                            </p:childTnLst>
                          </p:cTn>
                        </p:par>
                        <p:par>
                          <p:cTn id="69" fill="hold">
                            <p:stCondLst>
                              <p:cond delay="6500"/>
                            </p:stCondLst>
                            <p:childTnLst>
                              <p:par>
                                <p:cTn id="70" presetID="2" presetClass="entr" presetSubtype="2" accel="50000" decel="50000" fill="hold" nodeType="afterEffect">
                                  <p:stCondLst>
                                    <p:cond delay="0"/>
                                  </p:stCondLst>
                                  <p:childTnLst>
                                    <p:set>
                                      <p:cBhvr>
                                        <p:cTn id="71" dur="1" fill="hold">
                                          <p:stCondLst>
                                            <p:cond delay="0"/>
                                          </p:stCondLst>
                                        </p:cTn>
                                        <p:tgtEl>
                                          <p:spTgt spid="14"/>
                                        </p:tgtEl>
                                        <p:attrNameLst>
                                          <p:attrName>style.visibility</p:attrName>
                                        </p:attrNameLst>
                                      </p:cBhvr>
                                      <p:to>
                                        <p:strVal val="visible"/>
                                      </p:to>
                                    </p:set>
                                    <p:anim calcmode="lin" valueType="num">
                                      <p:cBhvr additive="base">
                                        <p:cTn id="72" dur="500" fill="hold"/>
                                        <p:tgtEl>
                                          <p:spTgt spid="14"/>
                                        </p:tgtEl>
                                        <p:attrNameLst>
                                          <p:attrName>ppt_x</p:attrName>
                                        </p:attrNameLst>
                                      </p:cBhvr>
                                      <p:tavLst>
                                        <p:tav tm="0">
                                          <p:val>
                                            <p:strVal val="1+#ppt_w/2"/>
                                          </p:val>
                                        </p:tav>
                                        <p:tav tm="100000">
                                          <p:val>
                                            <p:strVal val="#ppt_x"/>
                                          </p:val>
                                        </p:tav>
                                      </p:tavLst>
                                    </p:anim>
                                    <p:anim calcmode="lin" valueType="num">
                                      <p:cBhvr additive="base">
                                        <p:cTn id="73" dur="500" fill="hold"/>
                                        <p:tgtEl>
                                          <p:spTgt spid="14"/>
                                        </p:tgtEl>
                                        <p:attrNameLst>
                                          <p:attrName>ppt_y</p:attrName>
                                        </p:attrNameLst>
                                      </p:cBhvr>
                                      <p:tavLst>
                                        <p:tav tm="0">
                                          <p:val>
                                            <p:strVal val="#ppt_y"/>
                                          </p:val>
                                        </p:tav>
                                        <p:tav tm="100000">
                                          <p:val>
                                            <p:strVal val="#ppt_y"/>
                                          </p:val>
                                        </p:tav>
                                      </p:tavLst>
                                    </p:anim>
                                  </p:childTnLst>
                                </p:cTn>
                              </p:par>
                            </p:childTnLst>
                          </p:cTn>
                        </p:par>
                        <p:par>
                          <p:cTn id="74" fill="hold">
                            <p:stCondLst>
                              <p:cond delay="7000"/>
                            </p:stCondLst>
                            <p:childTnLst>
                              <p:par>
                                <p:cTn id="75" presetID="22" presetClass="entr" presetSubtype="4" fill="hold" grpId="0" nodeType="afterEffect">
                                  <p:stCondLst>
                                    <p:cond delay="0"/>
                                  </p:stCondLst>
                                  <p:childTnLst>
                                    <p:set>
                                      <p:cBhvr>
                                        <p:cTn id="76" dur="1" fill="hold">
                                          <p:stCondLst>
                                            <p:cond delay="0"/>
                                          </p:stCondLst>
                                        </p:cTn>
                                        <p:tgtEl>
                                          <p:spTgt spid="46"/>
                                        </p:tgtEl>
                                        <p:attrNameLst>
                                          <p:attrName>style.visibility</p:attrName>
                                        </p:attrNameLst>
                                      </p:cBhvr>
                                      <p:to>
                                        <p:strVal val="visible"/>
                                      </p:to>
                                    </p:set>
                                    <p:animEffect transition="in" filter="wipe(down)">
                                      <p:cBhvr>
                                        <p:cTn id="77" dur="500"/>
                                        <p:tgtEl>
                                          <p:spTgt spid="46"/>
                                        </p:tgtEl>
                                      </p:cBhvr>
                                    </p:animEffect>
                                  </p:childTnLst>
                                </p:cTn>
                              </p:par>
                            </p:childTnLst>
                          </p:cTn>
                        </p:par>
                        <p:par>
                          <p:cTn id="78" fill="hold">
                            <p:stCondLst>
                              <p:cond delay="7500"/>
                            </p:stCondLst>
                            <p:childTnLst>
                              <p:par>
                                <p:cTn id="79" presetID="2" presetClass="entr" presetSubtype="2" accel="50000" decel="50000" fill="hold" nodeType="afterEffect">
                                  <p:stCondLst>
                                    <p:cond delay="0"/>
                                  </p:stCondLst>
                                  <p:childTnLst>
                                    <p:set>
                                      <p:cBhvr>
                                        <p:cTn id="80" dur="1" fill="hold">
                                          <p:stCondLst>
                                            <p:cond delay="0"/>
                                          </p:stCondLst>
                                        </p:cTn>
                                        <p:tgtEl>
                                          <p:spTgt spid="20"/>
                                        </p:tgtEl>
                                        <p:attrNameLst>
                                          <p:attrName>style.visibility</p:attrName>
                                        </p:attrNameLst>
                                      </p:cBhvr>
                                      <p:to>
                                        <p:strVal val="visible"/>
                                      </p:to>
                                    </p:set>
                                    <p:anim calcmode="lin" valueType="num">
                                      <p:cBhvr additive="base">
                                        <p:cTn id="81" dur="500" fill="hold"/>
                                        <p:tgtEl>
                                          <p:spTgt spid="20"/>
                                        </p:tgtEl>
                                        <p:attrNameLst>
                                          <p:attrName>ppt_x</p:attrName>
                                        </p:attrNameLst>
                                      </p:cBhvr>
                                      <p:tavLst>
                                        <p:tav tm="0">
                                          <p:val>
                                            <p:strVal val="1+#ppt_w/2"/>
                                          </p:val>
                                        </p:tav>
                                        <p:tav tm="100000">
                                          <p:val>
                                            <p:strVal val="#ppt_x"/>
                                          </p:val>
                                        </p:tav>
                                      </p:tavLst>
                                    </p:anim>
                                    <p:anim calcmode="lin" valueType="num">
                                      <p:cBhvr additive="base">
                                        <p:cTn id="82" dur="500" fill="hold"/>
                                        <p:tgtEl>
                                          <p:spTgt spid="20"/>
                                        </p:tgtEl>
                                        <p:attrNameLst>
                                          <p:attrName>ppt_y</p:attrName>
                                        </p:attrNameLst>
                                      </p:cBhvr>
                                      <p:tavLst>
                                        <p:tav tm="0">
                                          <p:val>
                                            <p:strVal val="#ppt_y"/>
                                          </p:val>
                                        </p:tav>
                                        <p:tav tm="100000">
                                          <p:val>
                                            <p:strVal val="#ppt_y"/>
                                          </p:val>
                                        </p:tav>
                                      </p:tavLst>
                                    </p:anim>
                                  </p:childTnLst>
                                </p:cTn>
                              </p:par>
                            </p:childTnLst>
                          </p:cTn>
                        </p:par>
                        <p:par>
                          <p:cTn id="83" fill="hold">
                            <p:stCondLst>
                              <p:cond delay="8000"/>
                            </p:stCondLst>
                            <p:childTnLst>
                              <p:par>
                                <p:cTn id="84" presetID="22" presetClass="entr" presetSubtype="8" fill="hold" grpId="0" nodeType="afterEffect">
                                  <p:stCondLst>
                                    <p:cond delay="0"/>
                                  </p:stCondLst>
                                  <p:childTnLst>
                                    <p:set>
                                      <p:cBhvr>
                                        <p:cTn id="85" dur="1" fill="hold">
                                          <p:stCondLst>
                                            <p:cond delay="0"/>
                                          </p:stCondLst>
                                        </p:cTn>
                                        <p:tgtEl>
                                          <p:spTgt spid="44"/>
                                        </p:tgtEl>
                                        <p:attrNameLst>
                                          <p:attrName>style.visibility</p:attrName>
                                        </p:attrNameLst>
                                      </p:cBhvr>
                                      <p:to>
                                        <p:strVal val="visible"/>
                                      </p:to>
                                    </p:set>
                                    <p:animEffect transition="in" filter="wipe(left)">
                                      <p:cBhvr>
                                        <p:cTn id="86" dur="500"/>
                                        <p:tgtEl>
                                          <p:spTgt spid="44"/>
                                        </p:tgtEl>
                                      </p:cBhvr>
                                    </p:animEffect>
                                  </p:childTnLst>
                                </p:cTn>
                              </p:par>
                            </p:childTnLst>
                          </p:cTn>
                        </p:par>
                        <p:par>
                          <p:cTn id="87" fill="hold">
                            <p:stCondLst>
                              <p:cond delay="8500"/>
                            </p:stCondLst>
                            <p:childTnLst>
                              <p:par>
                                <p:cTn id="88" presetID="2" presetClass="entr" presetSubtype="8" accel="50000" decel="50000" fill="hold" nodeType="afterEffect">
                                  <p:stCondLst>
                                    <p:cond delay="0"/>
                                  </p:stCondLst>
                                  <p:childTnLst>
                                    <p:set>
                                      <p:cBhvr>
                                        <p:cTn id="89" dur="1" fill="hold">
                                          <p:stCondLst>
                                            <p:cond delay="0"/>
                                          </p:stCondLst>
                                        </p:cTn>
                                        <p:tgtEl>
                                          <p:spTgt spid="23"/>
                                        </p:tgtEl>
                                        <p:attrNameLst>
                                          <p:attrName>style.visibility</p:attrName>
                                        </p:attrNameLst>
                                      </p:cBhvr>
                                      <p:to>
                                        <p:strVal val="visible"/>
                                      </p:to>
                                    </p:set>
                                    <p:anim calcmode="lin" valueType="num">
                                      <p:cBhvr additive="base">
                                        <p:cTn id="90" dur="500" fill="hold"/>
                                        <p:tgtEl>
                                          <p:spTgt spid="23"/>
                                        </p:tgtEl>
                                        <p:attrNameLst>
                                          <p:attrName>ppt_x</p:attrName>
                                        </p:attrNameLst>
                                      </p:cBhvr>
                                      <p:tavLst>
                                        <p:tav tm="0">
                                          <p:val>
                                            <p:strVal val="0-#ppt_w/2"/>
                                          </p:val>
                                        </p:tav>
                                        <p:tav tm="100000">
                                          <p:val>
                                            <p:strVal val="#ppt_x"/>
                                          </p:val>
                                        </p:tav>
                                      </p:tavLst>
                                    </p:anim>
                                    <p:anim calcmode="lin" valueType="num">
                                      <p:cBhvr additive="base">
                                        <p:cTn id="91"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33" grpId="0" animBg="1"/>
      <p:bldP spid="34" grpId="0" animBg="1"/>
      <p:bldP spid="44" grpId="0" animBg="1"/>
      <p:bldP spid="45" grpId="0" animBg="1"/>
      <p:bldP spid="46" grpId="0" animBg="1"/>
      <p:bldP spid="4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ie 17"/>
          <p:cNvSpPr/>
          <p:nvPr/>
        </p:nvSpPr>
        <p:spPr>
          <a:xfrm>
            <a:off x="4958832" y="2919989"/>
            <a:ext cx="1437348" cy="1437348"/>
          </a:xfrm>
          <a:prstGeom prst="pieWedge">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7" name="Pie 6"/>
          <p:cNvSpPr/>
          <p:nvPr/>
        </p:nvSpPr>
        <p:spPr>
          <a:xfrm rot="5400000">
            <a:off x="6462571" y="2919989"/>
            <a:ext cx="1437348" cy="1437348"/>
          </a:xfrm>
          <a:prstGeom prst="pieWedge">
            <a:avLst/>
          </a:prstGeom>
          <a:solidFill>
            <a:schemeClr val="accent2"/>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8" name="Pie 7"/>
          <p:cNvSpPr/>
          <p:nvPr/>
        </p:nvSpPr>
        <p:spPr>
          <a:xfrm rot="10800000">
            <a:off x="6462571" y="4423728"/>
            <a:ext cx="1437348" cy="1437348"/>
          </a:xfrm>
          <a:prstGeom prst="pieWedge">
            <a:avLst/>
          </a:prstGeom>
          <a:solidFill>
            <a:schemeClr val="accent4"/>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9" name="Pie 8"/>
          <p:cNvSpPr/>
          <p:nvPr/>
        </p:nvSpPr>
        <p:spPr>
          <a:xfrm rot="16200000">
            <a:off x="4958832" y="4423728"/>
            <a:ext cx="1437348" cy="1437348"/>
          </a:xfrm>
          <a:prstGeom prst="pieWedge">
            <a:avLst/>
          </a:prstGeom>
          <a:solidFill>
            <a:schemeClr val="accent3"/>
          </a:solidFill>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nvGrpSpPr>
          <p:cNvPr id="10" name="Group 9"/>
          <p:cNvGrpSpPr/>
          <p:nvPr/>
        </p:nvGrpSpPr>
        <p:grpSpPr>
          <a:xfrm>
            <a:off x="10160651" y="2275357"/>
            <a:ext cx="839664" cy="837655"/>
            <a:chOff x="5202936" y="2014498"/>
            <a:chExt cx="816864" cy="814910"/>
          </a:xfrm>
        </p:grpSpPr>
        <p:sp>
          <p:nvSpPr>
            <p:cNvPr id="11" name="Rounded Rectangle 7"/>
            <p:cNvSpPr/>
            <p:nvPr/>
          </p:nvSpPr>
          <p:spPr>
            <a:xfrm>
              <a:off x="5202936" y="2014498"/>
              <a:ext cx="816864" cy="814910"/>
            </a:xfrm>
            <a:prstGeom prst="ellipse">
              <a:avLst/>
            </a:prstGeom>
            <a:solidFill>
              <a:schemeClr val="accent2"/>
            </a:solidFill>
            <a:ln>
              <a:no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2" name="Freeform 151"/>
            <p:cNvSpPr>
              <a:spLocks noEditPoints="1"/>
            </p:cNvSpPr>
            <p:nvPr/>
          </p:nvSpPr>
          <p:spPr bwMode="auto">
            <a:xfrm>
              <a:off x="5459762" y="2279078"/>
              <a:ext cx="303213" cy="285750"/>
            </a:xfrm>
            <a:custGeom>
              <a:avLst/>
              <a:gdLst/>
              <a:ahLst/>
              <a:cxnLst>
                <a:cxn ang="0">
                  <a:pos x="385" y="41"/>
                </a:cxn>
                <a:cxn ang="0">
                  <a:pos x="350" y="181"/>
                </a:cxn>
                <a:cxn ang="0">
                  <a:pos x="332" y="193"/>
                </a:cxn>
                <a:cxn ang="0">
                  <a:pos x="108" y="193"/>
                </a:cxn>
                <a:cxn ang="0">
                  <a:pos x="116" y="239"/>
                </a:cxn>
                <a:cxn ang="0">
                  <a:pos x="325" y="239"/>
                </a:cxn>
                <a:cxn ang="0">
                  <a:pos x="340" y="255"/>
                </a:cxn>
                <a:cxn ang="0">
                  <a:pos x="325" y="262"/>
                </a:cxn>
                <a:cxn ang="0">
                  <a:pos x="116" y="262"/>
                </a:cxn>
                <a:cxn ang="0">
                  <a:pos x="93" y="247"/>
                </a:cxn>
                <a:cxn ang="0">
                  <a:pos x="51" y="24"/>
                </a:cxn>
                <a:cxn ang="0">
                  <a:pos x="16" y="23"/>
                </a:cxn>
                <a:cxn ang="0">
                  <a:pos x="0" y="12"/>
                </a:cxn>
                <a:cxn ang="0">
                  <a:pos x="16" y="0"/>
                </a:cxn>
                <a:cxn ang="0">
                  <a:pos x="62" y="0"/>
                </a:cxn>
                <a:cxn ang="0">
                  <a:pos x="73" y="12"/>
                </a:cxn>
                <a:cxn ang="0">
                  <a:pos x="77" y="23"/>
                </a:cxn>
                <a:cxn ang="0">
                  <a:pos x="371" y="23"/>
                </a:cxn>
                <a:cxn ang="0">
                  <a:pos x="386" y="36"/>
                </a:cxn>
                <a:cxn ang="0">
                  <a:pos x="385" y="41"/>
                </a:cxn>
                <a:cxn ang="0">
                  <a:pos x="104" y="169"/>
                </a:cxn>
                <a:cxn ang="0">
                  <a:pos x="139" y="170"/>
                </a:cxn>
                <a:cxn ang="0">
                  <a:pos x="139" y="46"/>
                </a:cxn>
                <a:cxn ang="0">
                  <a:pos x="85" y="46"/>
                </a:cxn>
                <a:cxn ang="0">
                  <a:pos x="104" y="169"/>
                </a:cxn>
                <a:cxn ang="0">
                  <a:pos x="209" y="46"/>
                </a:cxn>
                <a:cxn ang="0">
                  <a:pos x="155" y="46"/>
                </a:cxn>
                <a:cxn ang="0">
                  <a:pos x="155" y="170"/>
                </a:cxn>
                <a:cxn ang="0">
                  <a:pos x="209" y="170"/>
                </a:cxn>
                <a:cxn ang="0">
                  <a:pos x="209" y="46"/>
                </a:cxn>
                <a:cxn ang="0">
                  <a:pos x="278" y="46"/>
                </a:cxn>
                <a:cxn ang="0">
                  <a:pos x="224" y="46"/>
                </a:cxn>
                <a:cxn ang="0">
                  <a:pos x="224" y="170"/>
                </a:cxn>
                <a:cxn ang="0">
                  <a:pos x="278" y="170"/>
                </a:cxn>
                <a:cxn ang="0">
                  <a:pos x="278" y="46"/>
                </a:cxn>
                <a:cxn ang="0">
                  <a:pos x="294" y="46"/>
                </a:cxn>
                <a:cxn ang="0">
                  <a:pos x="294" y="170"/>
                </a:cxn>
                <a:cxn ang="0">
                  <a:pos x="329" y="169"/>
                </a:cxn>
                <a:cxn ang="0">
                  <a:pos x="355" y="46"/>
                </a:cxn>
                <a:cxn ang="0">
                  <a:pos x="294" y="46"/>
                </a:cxn>
                <a:cxn ang="0">
                  <a:pos x="133" y="290"/>
                </a:cxn>
                <a:cxn ang="0">
                  <a:pos x="169" y="326"/>
                </a:cxn>
                <a:cxn ang="0">
                  <a:pos x="133" y="363"/>
                </a:cxn>
                <a:cxn ang="0">
                  <a:pos x="97" y="326"/>
                </a:cxn>
                <a:cxn ang="0">
                  <a:pos x="133" y="290"/>
                </a:cxn>
                <a:cxn ang="0">
                  <a:pos x="302" y="290"/>
                </a:cxn>
                <a:cxn ang="0">
                  <a:pos x="338" y="326"/>
                </a:cxn>
                <a:cxn ang="0">
                  <a:pos x="302" y="363"/>
                </a:cxn>
                <a:cxn ang="0">
                  <a:pos x="265" y="326"/>
                </a:cxn>
                <a:cxn ang="0">
                  <a:pos x="302" y="290"/>
                </a:cxn>
              </a:cxnLst>
              <a:rect l="0" t="0" r="r" b="b"/>
              <a:pathLst>
                <a:path w="386" h="363">
                  <a:moveTo>
                    <a:pt x="385" y="41"/>
                  </a:moveTo>
                  <a:cubicBezTo>
                    <a:pt x="385" y="41"/>
                    <a:pt x="351" y="175"/>
                    <a:pt x="350" y="181"/>
                  </a:cubicBezTo>
                  <a:cubicBezTo>
                    <a:pt x="349" y="188"/>
                    <a:pt x="341" y="193"/>
                    <a:pt x="332" y="193"/>
                  </a:cubicBezTo>
                  <a:cubicBezTo>
                    <a:pt x="108" y="193"/>
                    <a:pt x="108" y="193"/>
                    <a:pt x="108" y="193"/>
                  </a:cubicBezTo>
                  <a:cubicBezTo>
                    <a:pt x="116" y="239"/>
                    <a:pt x="116" y="239"/>
                    <a:pt x="116" y="239"/>
                  </a:cubicBezTo>
                  <a:cubicBezTo>
                    <a:pt x="325" y="239"/>
                    <a:pt x="325" y="239"/>
                    <a:pt x="325" y="239"/>
                  </a:cubicBezTo>
                  <a:cubicBezTo>
                    <a:pt x="331" y="239"/>
                    <a:pt x="340" y="240"/>
                    <a:pt x="340" y="255"/>
                  </a:cubicBezTo>
                  <a:cubicBezTo>
                    <a:pt x="340" y="261"/>
                    <a:pt x="331" y="262"/>
                    <a:pt x="325" y="262"/>
                  </a:cubicBezTo>
                  <a:cubicBezTo>
                    <a:pt x="116" y="262"/>
                    <a:pt x="116" y="262"/>
                    <a:pt x="116" y="262"/>
                  </a:cubicBezTo>
                  <a:cubicBezTo>
                    <a:pt x="102" y="262"/>
                    <a:pt x="95" y="254"/>
                    <a:pt x="93" y="247"/>
                  </a:cubicBezTo>
                  <a:cubicBezTo>
                    <a:pt x="51" y="24"/>
                    <a:pt x="51" y="24"/>
                    <a:pt x="51" y="24"/>
                  </a:cubicBezTo>
                  <a:cubicBezTo>
                    <a:pt x="16" y="23"/>
                    <a:pt x="16" y="23"/>
                    <a:pt x="16" y="23"/>
                  </a:cubicBezTo>
                  <a:cubicBezTo>
                    <a:pt x="9" y="23"/>
                    <a:pt x="0" y="19"/>
                    <a:pt x="0" y="12"/>
                  </a:cubicBezTo>
                  <a:cubicBezTo>
                    <a:pt x="0" y="5"/>
                    <a:pt x="9" y="0"/>
                    <a:pt x="16" y="0"/>
                  </a:cubicBezTo>
                  <a:cubicBezTo>
                    <a:pt x="62" y="0"/>
                    <a:pt x="62" y="0"/>
                    <a:pt x="62" y="0"/>
                  </a:cubicBezTo>
                  <a:cubicBezTo>
                    <a:pt x="69" y="0"/>
                    <a:pt x="73" y="5"/>
                    <a:pt x="73" y="12"/>
                  </a:cubicBezTo>
                  <a:cubicBezTo>
                    <a:pt x="77" y="23"/>
                    <a:pt x="77" y="23"/>
                    <a:pt x="77" y="23"/>
                  </a:cubicBezTo>
                  <a:cubicBezTo>
                    <a:pt x="371" y="23"/>
                    <a:pt x="371" y="23"/>
                    <a:pt x="371" y="23"/>
                  </a:cubicBezTo>
                  <a:cubicBezTo>
                    <a:pt x="378" y="23"/>
                    <a:pt x="386" y="30"/>
                    <a:pt x="386" y="36"/>
                  </a:cubicBezTo>
                  <a:cubicBezTo>
                    <a:pt x="386" y="38"/>
                    <a:pt x="386" y="40"/>
                    <a:pt x="385" y="41"/>
                  </a:cubicBezTo>
                  <a:close/>
                  <a:moveTo>
                    <a:pt x="104" y="169"/>
                  </a:moveTo>
                  <a:cubicBezTo>
                    <a:pt x="139" y="170"/>
                    <a:pt x="139" y="170"/>
                    <a:pt x="139" y="170"/>
                  </a:cubicBezTo>
                  <a:cubicBezTo>
                    <a:pt x="139" y="46"/>
                    <a:pt x="139" y="46"/>
                    <a:pt x="139" y="46"/>
                  </a:cubicBezTo>
                  <a:cubicBezTo>
                    <a:pt x="85" y="46"/>
                    <a:pt x="85" y="46"/>
                    <a:pt x="85" y="46"/>
                  </a:cubicBezTo>
                  <a:cubicBezTo>
                    <a:pt x="104" y="169"/>
                    <a:pt x="104" y="169"/>
                    <a:pt x="104" y="169"/>
                  </a:cubicBezTo>
                  <a:close/>
                  <a:moveTo>
                    <a:pt x="209" y="46"/>
                  </a:moveTo>
                  <a:cubicBezTo>
                    <a:pt x="155" y="46"/>
                    <a:pt x="155" y="46"/>
                    <a:pt x="155" y="46"/>
                  </a:cubicBezTo>
                  <a:cubicBezTo>
                    <a:pt x="155" y="170"/>
                    <a:pt x="155" y="170"/>
                    <a:pt x="155" y="170"/>
                  </a:cubicBezTo>
                  <a:cubicBezTo>
                    <a:pt x="209" y="170"/>
                    <a:pt x="209" y="170"/>
                    <a:pt x="209" y="170"/>
                  </a:cubicBezTo>
                  <a:cubicBezTo>
                    <a:pt x="209" y="46"/>
                    <a:pt x="209" y="46"/>
                    <a:pt x="209" y="46"/>
                  </a:cubicBezTo>
                  <a:close/>
                  <a:moveTo>
                    <a:pt x="278" y="46"/>
                  </a:moveTo>
                  <a:cubicBezTo>
                    <a:pt x="224" y="46"/>
                    <a:pt x="224" y="46"/>
                    <a:pt x="224" y="46"/>
                  </a:cubicBezTo>
                  <a:cubicBezTo>
                    <a:pt x="224" y="170"/>
                    <a:pt x="224" y="170"/>
                    <a:pt x="224" y="170"/>
                  </a:cubicBezTo>
                  <a:cubicBezTo>
                    <a:pt x="278" y="170"/>
                    <a:pt x="278" y="170"/>
                    <a:pt x="278" y="170"/>
                  </a:cubicBezTo>
                  <a:cubicBezTo>
                    <a:pt x="278" y="46"/>
                    <a:pt x="278" y="46"/>
                    <a:pt x="278" y="46"/>
                  </a:cubicBezTo>
                  <a:close/>
                  <a:moveTo>
                    <a:pt x="294" y="46"/>
                  </a:moveTo>
                  <a:cubicBezTo>
                    <a:pt x="294" y="170"/>
                    <a:pt x="294" y="170"/>
                    <a:pt x="294" y="170"/>
                  </a:cubicBezTo>
                  <a:cubicBezTo>
                    <a:pt x="329" y="169"/>
                    <a:pt x="329" y="169"/>
                    <a:pt x="329" y="169"/>
                  </a:cubicBezTo>
                  <a:cubicBezTo>
                    <a:pt x="355" y="46"/>
                    <a:pt x="355" y="46"/>
                    <a:pt x="355" y="46"/>
                  </a:cubicBezTo>
                  <a:cubicBezTo>
                    <a:pt x="294" y="46"/>
                    <a:pt x="294" y="46"/>
                    <a:pt x="294" y="46"/>
                  </a:cubicBezTo>
                  <a:close/>
                  <a:moveTo>
                    <a:pt x="133" y="290"/>
                  </a:moveTo>
                  <a:cubicBezTo>
                    <a:pt x="153" y="290"/>
                    <a:pt x="169" y="306"/>
                    <a:pt x="169" y="326"/>
                  </a:cubicBezTo>
                  <a:cubicBezTo>
                    <a:pt x="169" y="347"/>
                    <a:pt x="153" y="363"/>
                    <a:pt x="133" y="363"/>
                  </a:cubicBezTo>
                  <a:cubicBezTo>
                    <a:pt x="113" y="363"/>
                    <a:pt x="97" y="347"/>
                    <a:pt x="97" y="326"/>
                  </a:cubicBezTo>
                  <a:cubicBezTo>
                    <a:pt x="97" y="306"/>
                    <a:pt x="113" y="290"/>
                    <a:pt x="133" y="290"/>
                  </a:cubicBezTo>
                  <a:close/>
                  <a:moveTo>
                    <a:pt x="302" y="290"/>
                  </a:moveTo>
                  <a:cubicBezTo>
                    <a:pt x="322" y="290"/>
                    <a:pt x="338" y="306"/>
                    <a:pt x="338" y="326"/>
                  </a:cubicBezTo>
                  <a:cubicBezTo>
                    <a:pt x="338" y="347"/>
                    <a:pt x="322" y="363"/>
                    <a:pt x="302" y="363"/>
                  </a:cubicBezTo>
                  <a:cubicBezTo>
                    <a:pt x="282" y="363"/>
                    <a:pt x="265" y="347"/>
                    <a:pt x="265" y="326"/>
                  </a:cubicBezTo>
                  <a:cubicBezTo>
                    <a:pt x="265" y="306"/>
                    <a:pt x="282" y="290"/>
                    <a:pt x="302" y="290"/>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3" name="Group 12"/>
          <p:cNvGrpSpPr/>
          <p:nvPr/>
        </p:nvGrpSpPr>
        <p:grpSpPr>
          <a:xfrm>
            <a:off x="1858435" y="2275357"/>
            <a:ext cx="839664" cy="837655"/>
            <a:chOff x="3124200" y="2014498"/>
            <a:chExt cx="816864" cy="814910"/>
          </a:xfrm>
        </p:grpSpPr>
        <p:sp>
          <p:nvSpPr>
            <p:cNvPr id="14" name="Rounded Rectangle 22"/>
            <p:cNvSpPr/>
            <p:nvPr/>
          </p:nvSpPr>
          <p:spPr>
            <a:xfrm>
              <a:off x="3124200" y="2014498"/>
              <a:ext cx="816864" cy="814910"/>
            </a:xfrm>
            <a:prstGeom prst="ellipse">
              <a:avLst/>
            </a:prstGeom>
            <a:solidFill>
              <a:schemeClr val="accent1"/>
            </a:solidFill>
            <a:ln>
              <a:no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5" name="Freeform 420"/>
            <p:cNvSpPr>
              <a:spLocks noEditPoints="1"/>
            </p:cNvSpPr>
            <p:nvPr/>
          </p:nvSpPr>
          <p:spPr bwMode="auto">
            <a:xfrm>
              <a:off x="3379931" y="2253545"/>
              <a:ext cx="305403" cy="336816"/>
            </a:xfrm>
            <a:custGeom>
              <a:avLst/>
              <a:gdLst/>
              <a:ahLst/>
              <a:cxnLst>
                <a:cxn ang="0">
                  <a:pos x="96" y="56"/>
                </a:cxn>
                <a:cxn ang="0">
                  <a:pos x="79" y="47"/>
                </a:cxn>
                <a:cxn ang="0">
                  <a:pos x="71" y="64"/>
                </a:cxn>
                <a:cxn ang="0">
                  <a:pos x="76" y="67"/>
                </a:cxn>
                <a:cxn ang="0">
                  <a:pos x="80" y="59"/>
                </a:cxn>
                <a:cxn ang="0">
                  <a:pos x="86" y="78"/>
                </a:cxn>
                <a:cxn ang="0">
                  <a:pos x="92" y="76"/>
                </a:cxn>
                <a:cxn ang="0">
                  <a:pos x="86" y="57"/>
                </a:cxn>
                <a:cxn ang="0">
                  <a:pos x="93" y="61"/>
                </a:cxn>
                <a:cxn ang="0">
                  <a:pos x="96" y="56"/>
                </a:cxn>
                <a:cxn ang="0">
                  <a:pos x="103" y="28"/>
                </a:cxn>
                <a:cxn ang="0">
                  <a:pos x="119" y="76"/>
                </a:cxn>
                <a:cxn ang="0">
                  <a:pos x="118" y="79"/>
                </a:cxn>
                <a:cxn ang="0">
                  <a:pos x="67" y="95"/>
                </a:cxn>
                <a:cxn ang="0">
                  <a:pos x="65" y="94"/>
                </a:cxn>
                <a:cxn ang="0">
                  <a:pos x="49" y="46"/>
                </a:cxn>
                <a:cxn ang="0">
                  <a:pos x="50" y="43"/>
                </a:cxn>
                <a:cxn ang="0">
                  <a:pos x="100" y="27"/>
                </a:cxn>
                <a:cxn ang="0">
                  <a:pos x="103" y="28"/>
                </a:cxn>
                <a:cxn ang="0">
                  <a:pos x="62" y="115"/>
                </a:cxn>
                <a:cxn ang="0">
                  <a:pos x="52" y="110"/>
                </a:cxn>
                <a:cxn ang="0">
                  <a:pos x="47" y="120"/>
                </a:cxn>
                <a:cxn ang="0">
                  <a:pos x="57" y="125"/>
                </a:cxn>
                <a:cxn ang="0">
                  <a:pos x="62" y="115"/>
                </a:cxn>
                <a:cxn ang="0">
                  <a:pos x="69" y="112"/>
                </a:cxn>
                <a:cxn ang="0">
                  <a:pos x="59" y="132"/>
                </a:cxn>
                <a:cxn ang="0">
                  <a:pos x="40" y="122"/>
                </a:cxn>
                <a:cxn ang="0">
                  <a:pos x="50" y="103"/>
                </a:cxn>
                <a:cxn ang="0">
                  <a:pos x="69" y="112"/>
                </a:cxn>
                <a:cxn ang="0">
                  <a:pos x="116" y="89"/>
                </a:cxn>
                <a:cxn ang="0">
                  <a:pos x="69" y="104"/>
                </a:cxn>
                <a:cxn ang="0">
                  <a:pos x="73" y="111"/>
                </a:cxn>
                <a:cxn ang="0">
                  <a:pos x="73" y="111"/>
                </a:cxn>
                <a:cxn ang="0">
                  <a:pos x="118" y="96"/>
                </a:cxn>
                <a:cxn ang="0">
                  <a:pos x="121" y="92"/>
                </a:cxn>
                <a:cxn ang="0">
                  <a:pos x="116" y="89"/>
                </a:cxn>
                <a:cxn ang="0">
                  <a:pos x="3" y="21"/>
                </a:cxn>
                <a:cxn ang="0">
                  <a:pos x="12" y="3"/>
                </a:cxn>
                <a:cxn ang="0">
                  <a:pos x="31" y="12"/>
                </a:cxn>
                <a:cxn ang="0">
                  <a:pos x="59" y="99"/>
                </a:cxn>
                <a:cxn ang="0">
                  <a:pos x="51" y="98"/>
                </a:cxn>
                <a:cxn ang="0">
                  <a:pos x="23" y="14"/>
                </a:cxn>
                <a:cxn ang="0">
                  <a:pos x="15" y="10"/>
                </a:cxn>
                <a:cxn ang="0">
                  <a:pos x="10" y="19"/>
                </a:cxn>
                <a:cxn ang="0">
                  <a:pos x="8" y="23"/>
                </a:cxn>
                <a:cxn ang="0">
                  <a:pos x="3" y="21"/>
                </a:cxn>
              </a:cxnLst>
              <a:rect l="0" t="0" r="r" b="b"/>
              <a:pathLst>
                <a:path w="121" h="134">
                  <a:moveTo>
                    <a:pt x="96" y="56"/>
                  </a:moveTo>
                  <a:cubicBezTo>
                    <a:pt x="79" y="47"/>
                    <a:pt x="79" y="47"/>
                    <a:pt x="79" y="47"/>
                  </a:cubicBezTo>
                  <a:cubicBezTo>
                    <a:pt x="71" y="64"/>
                    <a:pt x="71" y="64"/>
                    <a:pt x="71" y="64"/>
                  </a:cubicBezTo>
                  <a:cubicBezTo>
                    <a:pt x="76" y="67"/>
                    <a:pt x="76" y="67"/>
                    <a:pt x="76" y="67"/>
                  </a:cubicBezTo>
                  <a:cubicBezTo>
                    <a:pt x="80" y="59"/>
                    <a:pt x="80" y="59"/>
                    <a:pt x="80" y="59"/>
                  </a:cubicBezTo>
                  <a:cubicBezTo>
                    <a:pt x="86" y="78"/>
                    <a:pt x="86" y="78"/>
                    <a:pt x="86" y="78"/>
                  </a:cubicBezTo>
                  <a:cubicBezTo>
                    <a:pt x="92" y="76"/>
                    <a:pt x="92" y="76"/>
                    <a:pt x="92" y="76"/>
                  </a:cubicBezTo>
                  <a:cubicBezTo>
                    <a:pt x="86" y="57"/>
                    <a:pt x="86" y="57"/>
                    <a:pt x="86" y="57"/>
                  </a:cubicBezTo>
                  <a:cubicBezTo>
                    <a:pt x="93" y="61"/>
                    <a:pt x="93" y="61"/>
                    <a:pt x="93" y="61"/>
                  </a:cubicBezTo>
                  <a:lnTo>
                    <a:pt x="96" y="56"/>
                  </a:lnTo>
                  <a:close/>
                  <a:moveTo>
                    <a:pt x="103" y="28"/>
                  </a:moveTo>
                  <a:cubicBezTo>
                    <a:pt x="119" y="76"/>
                    <a:pt x="119" y="76"/>
                    <a:pt x="119" y="76"/>
                  </a:cubicBezTo>
                  <a:cubicBezTo>
                    <a:pt x="119" y="77"/>
                    <a:pt x="119" y="78"/>
                    <a:pt x="118" y="79"/>
                  </a:cubicBezTo>
                  <a:cubicBezTo>
                    <a:pt x="67" y="95"/>
                    <a:pt x="67" y="95"/>
                    <a:pt x="67" y="95"/>
                  </a:cubicBezTo>
                  <a:cubicBezTo>
                    <a:pt x="66" y="96"/>
                    <a:pt x="65" y="95"/>
                    <a:pt x="65" y="94"/>
                  </a:cubicBezTo>
                  <a:cubicBezTo>
                    <a:pt x="49" y="46"/>
                    <a:pt x="49" y="46"/>
                    <a:pt x="49" y="46"/>
                  </a:cubicBezTo>
                  <a:cubicBezTo>
                    <a:pt x="49" y="45"/>
                    <a:pt x="49" y="44"/>
                    <a:pt x="50" y="43"/>
                  </a:cubicBezTo>
                  <a:cubicBezTo>
                    <a:pt x="100" y="27"/>
                    <a:pt x="100" y="27"/>
                    <a:pt x="100" y="27"/>
                  </a:cubicBezTo>
                  <a:cubicBezTo>
                    <a:pt x="101" y="27"/>
                    <a:pt x="102" y="27"/>
                    <a:pt x="103" y="28"/>
                  </a:cubicBezTo>
                  <a:moveTo>
                    <a:pt x="62" y="115"/>
                  </a:moveTo>
                  <a:cubicBezTo>
                    <a:pt x="60" y="111"/>
                    <a:pt x="56" y="109"/>
                    <a:pt x="52" y="110"/>
                  </a:cubicBezTo>
                  <a:cubicBezTo>
                    <a:pt x="48" y="111"/>
                    <a:pt x="46" y="116"/>
                    <a:pt x="47" y="120"/>
                  </a:cubicBezTo>
                  <a:cubicBezTo>
                    <a:pt x="48" y="124"/>
                    <a:pt x="53" y="126"/>
                    <a:pt x="57" y="125"/>
                  </a:cubicBezTo>
                  <a:cubicBezTo>
                    <a:pt x="61" y="123"/>
                    <a:pt x="63" y="119"/>
                    <a:pt x="62" y="115"/>
                  </a:cubicBezTo>
                  <a:moveTo>
                    <a:pt x="69" y="112"/>
                  </a:moveTo>
                  <a:cubicBezTo>
                    <a:pt x="72" y="120"/>
                    <a:pt x="67" y="129"/>
                    <a:pt x="59" y="132"/>
                  </a:cubicBezTo>
                  <a:cubicBezTo>
                    <a:pt x="51" y="134"/>
                    <a:pt x="42" y="130"/>
                    <a:pt x="40" y="122"/>
                  </a:cubicBezTo>
                  <a:cubicBezTo>
                    <a:pt x="37" y="114"/>
                    <a:pt x="41" y="105"/>
                    <a:pt x="50" y="103"/>
                  </a:cubicBezTo>
                  <a:cubicBezTo>
                    <a:pt x="58" y="100"/>
                    <a:pt x="66" y="104"/>
                    <a:pt x="69" y="112"/>
                  </a:cubicBezTo>
                  <a:moveTo>
                    <a:pt x="116" y="89"/>
                  </a:moveTo>
                  <a:cubicBezTo>
                    <a:pt x="69" y="104"/>
                    <a:pt x="69" y="104"/>
                    <a:pt x="69" y="104"/>
                  </a:cubicBezTo>
                  <a:cubicBezTo>
                    <a:pt x="70" y="106"/>
                    <a:pt x="72" y="109"/>
                    <a:pt x="73" y="111"/>
                  </a:cubicBezTo>
                  <a:cubicBezTo>
                    <a:pt x="73" y="111"/>
                    <a:pt x="73" y="111"/>
                    <a:pt x="73" y="111"/>
                  </a:cubicBezTo>
                  <a:cubicBezTo>
                    <a:pt x="118" y="96"/>
                    <a:pt x="118" y="96"/>
                    <a:pt x="118" y="96"/>
                  </a:cubicBezTo>
                  <a:cubicBezTo>
                    <a:pt x="120" y="96"/>
                    <a:pt x="121" y="94"/>
                    <a:pt x="121" y="92"/>
                  </a:cubicBezTo>
                  <a:cubicBezTo>
                    <a:pt x="120" y="89"/>
                    <a:pt x="118" y="88"/>
                    <a:pt x="116" y="89"/>
                  </a:cubicBezTo>
                  <a:moveTo>
                    <a:pt x="3" y="21"/>
                  </a:moveTo>
                  <a:cubicBezTo>
                    <a:pt x="0" y="13"/>
                    <a:pt x="5" y="5"/>
                    <a:pt x="12" y="3"/>
                  </a:cubicBezTo>
                  <a:cubicBezTo>
                    <a:pt x="20" y="0"/>
                    <a:pt x="28" y="4"/>
                    <a:pt x="31" y="12"/>
                  </a:cubicBezTo>
                  <a:cubicBezTo>
                    <a:pt x="59" y="99"/>
                    <a:pt x="59" y="99"/>
                    <a:pt x="59" y="99"/>
                  </a:cubicBezTo>
                  <a:cubicBezTo>
                    <a:pt x="57" y="98"/>
                    <a:pt x="54" y="98"/>
                    <a:pt x="51" y="98"/>
                  </a:cubicBezTo>
                  <a:cubicBezTo>
                    <a:pt x="23" y="14"/>
                    <a:pt x="23" y="14"/>
                    <a:pt x="23" y="14"/>
                  </a:cubicBezTo>
                  <a:cubicBezTo>
                    <a:pt x="22" y="11"/>
                    <a:pt x="18" y="9"/>
                    <a:pt x="15" y="10"/>
                  </a:cubicBezTo>
                  <a:cubicBezTo>
                    <a:pt x="11" y="11"/>
                    <a:pt x="9" y="15"/>
                    <a:pt x="10" y="19"/>
                  </a:cubicBezTo>
                  <a:cubicBezTo>
                    <a:pt x="11" y="21"/>
                    <a:pt x="10" y="23"/>
                    <a:pt x="8" y="23"/>
                  </a:cubicBezTo>
                  <a:cubicBezTo>
                    <a:pt x="6" y="24"/>
                    <a:pt x="4" y="23"/>
                    <a:pt x="3" y="21"/>
                  </a:cubicBezTo>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6" name="Group 15"/>
          <p:cNvGrpSpPr/>
          <p:nvPr/>
        </p:nvGrpSpPr>
        <p:grpSpPr>
          <a:xfrm>
            <a:off x="10160651" y="5340653"/>
            <a:ext cx="839664" cy="837655"/>
            <a:chOff x="5202936" y="3768269"/>
            <a:chExt cx="816864" cy="814910"/>
          </a:xfrm>
        </p:grpSpPr>
        <p:sp>
          <p:nvSpPr>
            <p:cNvPr id="17" name="Rounded Rectangle 12"/>
            <p:cNvSpPr/>
            <p:nvPr/>
          </p:nvSpPr>
          <p:spPr>
            <a:xfrm>
              <a:off x="5202936" y="3768269"/>
              <a:ext cx="816864" cy="814910"/>
            </a:xfrm>
            <a:prstGeom prst="ellipse">
              <a:avLst/>
            </a:prstGeom>
            <a:solidFill>
              <a:schemeClr val="accent4"/>
            </a:solidFill>
            <a:ln>
              <a:no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18" name="Freeform 152"/>
            <p:cNvSpPr>
              <a:spLocks noEditPoints="1"/>
            </p:cNvSpPr>
            <p:nvPr/>
          </p:nvSpPr>
          <p:spPr bwMode="auto">
            <a:xfrm>
              <a:off x="5454206" y="4045549"/>
              <a:ext cx="314325" cy="260350"/>
            </a:xfrm>
            <a:custGeom>
              <a:avLst/>
              <a:gdLst/>
              <a:ahLst/>
              <a:cxnLst>
                <a:cxn ang="0">
                  <a:pos x="390" y="156"/>
                </a:cxn>
                <a:cxn ang="0">
                  <a:pos x="344" y="260"/>
                </a:cxn>
                <a:cxn ang="0">
                  <a:pos x="134" y="260"/>
                </a:cxn>
                <a:cxn ang="0">
                  <a:pos x="82" y="128"/>
                </a:cxn>
                <a:cxn ang="0">
                  <a:pos x="68" y="116"/>
                </a:cxn>
                <a:cxn ang="0">
                  <a:pos x="41" y="116"/>
                </a:cxn>
                <a:cxn ang="0">
                  <a:pos x="42" y="74"/>
                </a:cxn>
                <a:cxn ang="0">
                  <a:pos x="100" y="74"/>
                </a:cxn>
                <a:cxn ang="0">
                  <a:pos x="118" y="97"/>
                </a:cxn>
                <a:cxn ang="0">
                  <a:pos x="159" y="207"/>
                </a:cxn>
                <a:cxn ang="0">
                  <a:pos x="179" y="220"/>
                </a:cxn>
                <a:cxn ang="0">
                  <a:pos x="310" y="220"/>
                </a:cxn>
                <a:cxn ang="0">
                  <a:pos x="326" y="207"/>
                </a:cxn>
                <a:cxn ang="0">
                  <a:pos x="350" y="149"/>
                </a:cxn>
                <a:cxn ang="0">
                  <a:pos x="381" y="116"/>
                </a:cxn>
                <a:cxn ang="0">
                  <a:pos x="390" y="156"/>
                </a:cxn>
                <a:cxn ang="0">
                  <a:pos x="305" y="210"/>
                </a:cxn>
                <a:cxn ang="0">
                  <a:pos x="180" y="210"/>
                </a:cxn>
                <a:cxn ang="0">
                  <a:pos x="167" y="196"/>
                </a:cxn>
                <a:cxn ang="0">
                  <a:pos x="128" y="90"/>
                </a:cxn>
                <a:cxn ang="0">
                  <a:pos x="141" y="77"/>
                </a:cxn>
                <a:cxn ang="0">
                  <a:pos x="171" y="77"/>
                </a:cxn>
                <a:cxn ang="0">
                  <a:pos x="171" y="13"/>
                </a:cxn>
                <a:cxn ang="0">
                  <a:pos x="185" y="0"/>
                </a:cxn>
                <a:cxn ang="0">
                  <a:pos x="254" y="0"/>
                </a:cxn>
                <a:cxn ang="0">
                  <a:pos x="268" y="13"/>
                </a:cxn>
                <a:cxn ang="0">
                  <a:pos x="268" y="47"/>
                </a:cxn>
                <a:cxn ang="0">
                  <a:pos x="306" y="47"/>
                </a:cxn>
                <a:cxn ang="0">
                  <a:pos x="314" y="55"/>
                </a:cxn>
                <a:cxn ang="0">
                  <a:pos x="314" y="77"/>
                </a:cxn>
                <a:cxn ang="0">
                  <a:pos x="348" y="77"/>
                </a:cxn>
                <a:cxn ang="0">
                  <a:pos x="362" y="90"/>
                </a:cxn>
                <a:cxn ang="0">
                  <a:pos x="318" y="196"/>
                </a:cxn>
                <a:cxn ang="0">
                  <a:pos x="305" y="210"/>
                </a:cxn>
                <a:cxn ang="0">
                  <a:pos x="186" y="272"/>
                </a:cxn>
                <a:cxn ang="0">
                  <a:pos x="220" y="299"/>
                </a:cxn>
                <a:cxn ang="0">
                  <a:pos x="186" y="331"/>
                </a:cxn>
                <a:cxn ang="0">
                  <a:pos x="152" y="299"/>
                </a:cxn>
                <a:cxn ang="0">
                  <a:pos x="186" y="272"/>
                </a:cxn>
                <a:cxn ang="0">
                  <a:pos x="298" y="272"/>
                </a:cxn>
                <a:cxn ang="0">
                  <a:pos x="331" y="299"/>
                </a:cxn>
                <a:cxn ang="0">
                  <a:pos x="298" y="331"/>
                </a:cxn>
                <a:cxn ang="0">
                  <a:pos x="264" y="299"/>
                </a:cxn>
                <a:cxn ang="0">
                  <a:pos x="298" y="272"/>
                </a:cxn>
              </a:cxnLst>
              <a:rect l="0" t="0" r="r" b="b"/>
              <a:pathLst>
                <a:path w="399" h="331">
                  <a:moveTo>
                    <a:pt x="390" y="156"/>
                  </a:moveTo>
                  <a:cubicBezTo>
                    <a:pt x="351" y="259"/>
                    <a:pt x="350" y="260"/>
                    <a:pt x="344" y="260"/>
                  </a:cubicBezTo>
                  <a:cubicBezTo>
                    <a:pt x="324" y="260"/>
                    <a:pt x="218" y="260"/>
                    <a:pt x="134" y="260"/>
                  </a:cubicBezTo>
                  <a:cubicBezTo>
                    <a:pt x="126" y="260"/>
                    <a:pt x="93" y="163"/>
                    <a:pt x="82" y="128"/>
                  </a:cubicBezTo>
                  <a:cubicBezTo>
                    <a:pt x="79" y="119"/>
                    <a:pt x="74" y="116"/>
                    <a:pt x="68" y="116"/>
                  </a:cubicBezTo>
                  <a:cubicBezTo>
                    <a:pt x="58" y="116"/>
                    <a:pt x="50" y="116"/>
                    <a:pt x="41" y="116"/>
                  </a:cubicBezTo>
                  <a:cubicBezTo>
                    <a:pt x="0" y="116"/>
                    <a:pt x="0" y="74"/>
                    <a:pt x="42" y="74"/>
                  </a:cubicBezTo>
                  <a:cubicBezTo>
                    <a:pt x="71" y="74"/>
                    <a:pt x="89" y="74"/>
                    <a:pt x="100" y="74"/>
                  </a:cubicBezTo>
                  <a:cubicBezTo>
                    <a:pt x="110" y="74"/>
                    <a:pt x="115" y="87"/>
                    <a:pt x="118" y="97"/>
                  </a:cubicBezTo>
                  <a:cubicBezTo>
                    <a:pt x="129" y="125"/>
                    <a:pt x="149" y="180"/>
                    <a:pt x="159" y="207"/>
                  </a:cubicBezTo>
                  <a:cubicBezTo>
                    <a:pt x="163" y="217"/>
                    <a:pt x="169" y="220"/>
                    <a:pt x="179" y="220"/>
                  </a:cubicBezTo>
                  <a:cubicBezTo>
                    <a:pt x="208" y="220"/>
                    <a:pt x="281" y="220"/>
                    <a:pt x="310" y="220"/>
                  </a:cubicBezTo>
                  <a:cubicBezTo>
                    <a:pt x="320" y="220"/>
                    <a:pt x="324" y="215"/>
                    <a:pt x="326" y="207"/>
                  </a:cubicBezTo>
                  <a:cubicBezTo>
                    <a:pt x="335" y="186"/>
                    <a:pt x="344" y="163"/>
                    <a:pt x="350" y="149"/>
                  </a:cubicBezTo>
                  <a:cubicBezTo>
                    <a:pt x="354" y="139"/>
                    <a:pt x="362" y="110"/>
                    <a:pt x="381" y="116"/>
                  </a:cubicBezTo>
                  <a:cubicBezTo>
                    <a:pt x="399" y="123"/>
                    <a:pt x="399" y="131"/>
                    <a:pt x="390" y="156"/>
                  </a:cubicBezTo>
                  <a:close/>
                  <a:moveTo>
                    <a:pt x="305" y="210"/>
                  </a:moveTo>
                  <a:cubicBezTo>
                    <a:pt x="180" y="210"/>
                    <a:pt x="180" y="210"/>
                    <a:pt x="180" y="210"/>
                  </a:cubicBezTo>
                  <a:cubicBezTo>
                    <a:pt x="173" y="210"/>
                    <a:pt x="170" y="204"/>
                    <a:pt x="167" y="196"/>
                  </a:cubicBezTo>
                  <a:cubicBezTo>
                    <a:pt x="128" y="90"/>
                    <a:pt x="128" y="90"/>
                    <a:pt x="128" y="90"/>
                  </a:cubicBezTo>
                  <a:cubicBezTo>
                    <a:pt x="128" y="83"/>
                    <a:pt x="134" y="77"/>
                    <a:pt x="141" y="77"/>
                  </a:cubicBezTo>
                  <a:cubicBezTo>
                    <a:pt x="171" y="77"/>
                    <a:pt x="171" y="77"/>
                    <a:pt x="171" y="77"/>
                  </a:cubicBezTo>
                  <a:cubicBezTo>
                    <a:pt x="171" y="13"/>
                    <a:pt x="171" y="13"/>
                    <a:pt x="171" y="13"/>
                  </a:cubicBezTo>
                  <a:cubicBezTo>
                    <a:pt x="171" y="6"/>
                    <a:pt x="178" y="0"/>
                    <a:pt x="185" y="0"/>
                  </a:cubicBezTo>
                  <a:cubicBezTo>
                    <a:pt x="254" y="0"/>
                    <a:pt x="254" y="0"/>
                    <a:pt x="254" y="0"/>
                  </a:cubicBezTo>
                  <a:cubicBezTo>
                    <a:pt x="262" y="0"/>
                    <a:pt x="268" y="6"/>
                    <a:pt x="268" y="13"/>
                  </a:cubicBezTo>
                  <a:cubicBezTo>
                    <a:pt x="268" y="47"/>
                    <a:pt x="268" y="47"/>
                    <a:pt x="268" y="47"/>
                  </a:cubicBezTo>
                  <a:cubicBezTo>
                    <a:pt x="306" y="47"/>
                    <a:pt x="306" y="47"/>
                    <a:pt x="306" y="47"/>
                  </a:cubicBezTo>
                  <a:cubicBezTo>
                    <a:pt x="310" y="47"/>
                    <a:pt x="314" y="51"/>
                    <a:pt x="314" y="55"/>
                  </a:cubicBezTo>
                  <a:cubicBezTo>
                    <a:pt x="314" y="77"/>
                    <a:pt x="314" y="77"/>
                    <a:pt x="314" y="77"/>
                  </a:cubicBezTo>
                  <a:cubicBezTo>
                    <a:pt x="348" y="77"/>
                    <a:pt x="348" y="77"/>
                    <a:pt x="348" y="77"/>
                  </a:cubicBezTo>
                  <a:cubicBezTo>
                    <a:pt x="356" y="77"/>
                    <a:pt x="362" y="83"/>
                    <a:pt x="362" y="90"/>
                  </a:cubicBezTo>
                  <a:cubicBezTo>
                    <a:pt x="318" y="196"/>
                    <a:pt x="318" y="196"/>
                    <a:pt x="318" y="196"/>
                  </a:cubicBezTo>
                  <a:cubicBezTo>
                    <a:pt x="315" y="205"/>
                    <a:pt x="312" y="210"/>
                    <a:pt x="305" y="210"/>
                  </a:cubicBezTo>
                  <a:close/>
                  <a:moveTo>
                    <a:pt x="186" y="272"/>
                  </a:moveTo>
                  <a:cubicBezTo>
                    <a:pt x="203" y="272"/>
                    <a:pt x="220" y="283"/>
                    <a:pt x="220" y="299"/>
                  </a:cubicBezTo>
                  <a:cubicBezTo>
                    <a:pt x="220" y="315"/>
                    <a:pt x="203" y="331"/>
                    <a:pt x="186" y="331"/>
                  </a:cubicBezTo>
                  <a:cubicBezTo>
                    <a:pt x="170" y="331"/>
                    <a:pt x="152" y="315"/>
                    <a:pt x="152" y="299"/>
                  </a:cubicBezTo>
                  <a:cubicBezTo>
                    <a:pt x="152" y="283"/>
                    <a:pt x="170" y="272"/>
                    <a:pt x="186" y="272"/>
                  </a:cubicBezTo>
                  <a:close/>
                  <a:moveTo>
                    <a:pt x="298" y="272"/>
                  </a:moveTo>
                  <a:cubicBezTo>
                    <a:pt x="315" y="272"/>
                    <a:pt x="331" y="282"/>
                    <a:pt x="331" y="299"/>
                  </a:cubicBezTo>
                  <a:cubicBezTo>
                    <a:pt x="331" y="316"/>
                    <a:pt x="315" y="331"/>
                    <a:pt x="298" y="331"/>
                  </a:cubicBezTo>
                  <a:cubicBezTo>
                    <a:pt x="280" y="331"/>
                    <a:pt x="264" y="316"/>
                    <a:pt x="264" y="299"/>
                  </a:cubicBezTo>
                  <a:cubicBezTo>
                    <a:pt x="264" y="282"/>
                    <a:pt x="280" y="272"/>
                    <a:pt x="298" y="272"/>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19" name="Group 18"/>
          <p:cNvGrpSpPr/>
          <p:nvPr/>
        </p:nvGrpSpPr>
        <p:grpSpPr>
          <a:xfrm>
            <a:off x="1858435" y="5340653"/>
            <a:ext cx="839664" cy="837655"/>
            <a:chOff x="3124200" y="3768269"/>
            <a:chExt cx="816864" cy="814910"/>
          </a:xfrm>
        </p:grpSpPr>
        <p:sp>
          <p:nvSpPr>
            <p:cNvPr id="20" name="Rounded Rectangle 17"/>
            <p:cNvSpPr/>
            <p:nvPr/>
          </p:nvSpPr>
          <p:spPr>
            <a:xfrm>
              <a:off x="3124200" y="3768269"/>
              <a:ext cx="816864" cy="814910"/>
            </a:xfrm>
            <a:prstGeom prst="ellipse">
              <a:avLst/>
            </a:prstGeom>
            <a:solidFill>
              <a:schemeClr val="accent3"/>
            </a:solidFill>
            <a:ln>
              <a:noFill/>
            </a:ln>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a:lstStyle/>
            <a:p>
              <a:endParaRPr lang="zh-CN" alt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1" name="Freeform 153"/>
            <p:cNvSpPr>
              <a:spLocks noEditPoints="1"/>
            </p:cNvSpPr>
            <p:nvPr/>
          </p:nvSpPr>
          <p:spPr bwMode="auto">
            <a:xfrm>
              <a:off x="3375470" y="4043962"/>
              <a:ext cx="314325" cy="263525"/>
            </a:xfrm>
            <a:custGeom>
              <a:avLst/>
              <a:gdLst/>
              <a:ahLst/>
              <a:cxnLst>
                <a:cxn ang="0">
                  <a:pos x="328" y="102"/>
                </a:cxn>
                <a:cxn ang="0">
                  <a:pos x="328" y="80"/>
                </a:cxn>
                <a:cxn ang="0">
                  <a:pos x="245" y="98"/>
                </a:cxn>
                <a:cxn ang="0">
                  <a:pos x="220" y="118"/>
                </a:cxn>
                <a:cxn ang="0">
                  <a:pos x="220" y="107"/>
                </a:cxn>
                <a:cxn ang="0">
                  <a:pos x="328" y="32"/>
                </a:cxn>
                <a:cxn ang="0">
                  <a:pos x="327" y="13"/>
                </a:cxn>
                <a:cxn ang="0">
                  <a:pos x="341" y="6"/>
                </a:cxn>
                <a:cxn ang="0">
                  <a:pos x="396" y="56"/>
                </a:cxn>
                <a:cxn ang="0">
                  <a:pos x="344" y="107"/>
                </a:cxn>
                <a:cxn ang="0">
                  <a:pos x="328" y="102"/>
                </a:cxn>
                <a:cxn ang="0">
                  <a:pos x="326" y="207"/>
                </a:cxn>
                <a:cxn ang="0">
                  <a:pos x="350" y="148"/>
                </a:cxn>
                <a:cxn ang="0">
                  <a:pos x="381" y="114"/>
                </a:cxn>
                <a:cxn ang="0">
                  <a:pos x="391" y="155"/>
                </a:cxn>
                <a:cxn ang="0">
                  <a:pos x="344" y="261"/>
                </a:cxn>
                <a:cxn ang="0">
                  <a:pos x="134" y="261"/>
                </a:cxn>
                <a:cxn ang="0">
                  <a:pos x="82" y="126"/>
                </a:cxn>
                <a:cxn ang="0">
                  <a:pos x="67" y="115"/>
                </a:cxn>
                <a:cxn ang="0">
                  <a:pos x="41" y="115"/>
                </a:cxn>
                <a:cxn ang="0">
                  <a:pos x="42" y="72"/>
                </a:cxn>
                <a:cxn ang="0">
                  <a:pos x="100" y="72"/>
                </a:cxn>
                <a:cxn ang="0">
                  <a:pos x="118" y="95"/>
                </a:cxn>
                <a:cxn ang="0">
                  <a:pos x="159" y="207"/>
                </a:cxn>
                <a:cxn ang="0">
                  <a:pos x="179" y="220"/>
                </a:cxn>
                <a:cxn ang="0">
                  <a:pos x="310" y="220"/>
                </a:cxn>
                <a:cxn ang="0">
                  <a:pos x="326" y="207"/>
                </a:cxn>
                <a:cxn ang="0">
                  <a:pos x="186" y="273"/>
                </a:cxn>
                <a:cxn ang="0">
                  <a:pos x="220" y="301"/>
                </a:cxn>
                <a:cxn ang="0">
                  <a:pos x="186" y="334"/>
                </a:cxn>
                <a:cxn ang="0">
                  <a:pos x="153" y="301"/>
                </a:cxn>
                <a:cxn ang="0">
                  <a:pos x="186" y="273"/>
                </a:cxn>
                <a:cxn ang="0">
                  <a:pos x="298" y="273"/>
                </a:cxn>
                <a:cxn ang="0">
                  <a:pos x="332" y="301"/>
                </a:cxn>
                <a:cxn ang="0">
                  <a:pos x="298" y="334"/>
                </a:cxn>
                <a:cxn ang="0">
                  <a:pos x="264" y="301"/>
                </a:cxn>
                <a:cxn ang="0">
                  <a:pos x="298" y="273"/>
                </a:cxn>
              </a:cxnLst>
              <a:rect l="0" t="0" r="r" b="b"/>
              <a:pathLst>
                <a:path w="399" h="334">
                  <a:moveTo>
                    <a:pt x="328" y="102"/>
                  </a:moveTo>
                  <a:cubicBezTo>
                    <a:pt x="327" y="90"/>
                    <a:pt x="328" y="80"/>
                    <a:pt x="328" y="80"/>
                  </a:cubicBezTo>
                  <a:cubicBezTo>
                    <a:pt x="328" y="80"/>
                    <a:pt x="279" y="72"/>
                    <a:pt x="245" y="98"/>
                  </a:cubicBezTo>
                  <a:cubicBezTo>
                    <a:pt x="224" y="111"/>
                    <a:pt x="221" y="116"/>
                    <a:pt x="220" y="118"/>
                  </a:cubicBezTo>
                  <a:cubicBezTo>
                    <a:pt x="220" y="118"/>
                    <a:pt x="217" y="116"/>
                    <a:pt x="220" y="107"/>
                  </a:cubicBezTo>
                  <a:cubicBezTo>
                    <a:pt x="248" y="31"/>
                    <a:pt x="328" y="32"/>
                    <a:pt x="328" y="32"/>
                  </a:cubicBezTo>
                  <a:cubicBezTo>
                    <a:pt x="328" y="32"/>
                    <a:pt x="327" y="25"/>
                    <a:pt x="327" y="13"/>
                  </a:cubicBezTo>
                  <a:cubicBezTo>
                    <a:pt x="327" y="0"/>
                    <a:pt x="332" y="0"/>
                    <a:pt x="341" y="6"/>
                  </a:cubicBezTo>
                  <a:cubicBezTo>
                    <a:pt x="361" y="23"/>
                    <a:pt x="396" y="56"/>
                    <a:pt x="396" y="56"/>
                  </a:cubicBezTo>
                  <a:cubicBezTo>
                    <a:pt x="396" y="56"/>
                    <a:pt x="363" y="88"/>
                    <a:pt x="344" y="107"/>
                  </a:cubicBezTo>
                  <a:cubicBezTo>
                    <a:pt x="335" y="116"/>
                    <a:pt x="328" y="119"/>
                    <a:pt x="328" y="102"/>
                  </a:cubicBezTo>
                  <a:close/>
                  <a:moveTo>
                    <a:pt x="326" y="207"/>
                  </a:moveTo>
                  <a:cubicBezTo>
                    <a:pt x="335" y="186"/>
                    <a:pt x="344" y="162"/>
                    <a:pt x="350" y="148"/>
                  </a:cubicBezTo>
                  <a:cubicBezTo>
                    <a:pt x="354" y="138"/>
                    <a:pt x="362" y="108"/>
                    <a:pt x="381" y="114"/>
                  </a:cubicBezTo>
                  <a:cubicBezTo>
                    <a:pt x="399" y="121"/>
                    <a:pt x="399" y="130"/>
                    <a:pt x="391" y="155"/>
                  </a:cubicBezTo>
                  <a:cubicBezTo>
                    <a:pt x="351" y="260"/>
                    <a:pt x="350" y="261"/>
                    <a:pt x="344" y="261"/>
                  </a:cubicBezTo>
                  <a:cubicBezTo>
                    <a:pt x="324" y="261"/>
                    <a:pt x="218" y="261"/>
                    <a:pt x="134" y="261"/>
                  </a:cubicBezTo>
                  <a:cubicBezTo>
                    <a:pt x="126" y="261"/>
                    <a:pt x="93" y="162"/>
                    <a:pt x="82" y="126"/>
                  </a:cubicBezTo>
                  <a:cubicBezTo>
                    <a:pt x="79" y="118"/>
                    <a:pt x="74" y="115"/>
                    <a:pt x="67" y="115"/>
                  </a:cubicBezTo>
                  <a:cubicBezTo>
                    <a:pt x="58" y="115"/>
                    <a:pt x="50" y="115"/>
                    <a:pt x="41" y="115"/>
                  </a:cubicBezTo>
                  <a:cubicBezTo>
                    <a:pt x="0" y="115"/>
                    <a:pt x="0" y="72"/>
                    <a:pt x="42" y="72"/>
                  </a:cubicBezTo>
                  <a:cubicBezTo>
                    <a:pt x="71" y="72"/>
                    <a:pt x="89" y="72"/>
                    <a:pt x="100" y="72"/>
                  </a:cubicBezTo>
                  <a:cubicBezTo>
                    <a:pt x="110" y="72"/>
                    <a:pt x="115" y="85"/>
                    <a:pt x="118" y="95"/>
                  </a:cubicBezTo>
                  <a:cubicBezTo>
                    <a:pt x="129" y="124"/>
                    <a:pt x="149" y="179"/>
                    <a:pt x="159" y="207"/>
                  </a:cubicBezTo>
                  <a:cubicBezTo>
                    <a:pt x="162" y="217"/>
                    <a:pt x="169" y="220"/>
                    <a:pt x="179" y="220"/>
                  </a:cubicBezTo>
                  <a:cubicBezTo>
                    <a:pt x="208" y="220"/>
                    <a:pt x="281" y="220"/>
                    <a:pt x="310" y="220"/>
                  </a:cubicBezTo>
                  <a:cubicBezTo>
                    <a:pt x="320" y="220"/>
                    <a:pt x="324" y="216"/>
                    <a:pt x="326" y="207"/>
                  </a:cubicBezTo>
                  <a:close/>
                  <a:moveTo>
                    <a:pt x="186" y="273"/>
                  </a:moveTo>
                  <a:cubicBezTo>
                    <a:pt x="203" y="273"/>
                    <a:pt x="220" y="284"/>
                    <a:pt x="220" y="301"/>
                  </a:cubicBezTo>
                  <a:cubicBezTo>
                    <a:pt x="220" y="317"/>
                    <a:pt x="203" y="334"/>
                    <a:pt x="186" y="334"/>
                  </a:cubicBezTo>
                  <a:cubicBezTo>
                    <a:pt x="169" y="334"/>
                    <a:pt x="153" y="317"/>
                    <a:pt x="153" y="301"/>
                  </a:cubicBezTo>
                  <a:cubicBezTo>
                    <a:pt x="153" y="284"/>
                    <a:pt x="169" y="273"/>
                    <a:pt x="186" y="273"/>
                  </a:cubicBezTo>
                  <a:close/>
                  <a:moveTo>
                    <a:pt x="298" y="273"/>
                  </a:moveTo>
                  <a:cubicBezTo>
                    <a:pt x="315" y="273"/>
                    <a:pt x="332" y="283"/>
                    <a:pt x="332" y="301"/>
                  </a:cubicBezTo>
                  <a:cubicBezTo>
                    <a:pt x="332" y="318"/>
                    <a:pt x="315" y="334"/>
                    <a:pt x="298" y="334"/>
                  </a:cubicBezTo>
                  <a:cubicBezTo>
                    <a:pt x="280" y="334"/>
                    <a:pt x="264" y="318"/>
                    <a:pt x="264" y="301"/>
                  </a:cubicBezTo>
                  <a:cubicBezTo>
                    <a:pt x="264" y="283"/>
                    <a:pt x="280" y="273"/>
                    <a:pt x="298" y="273"/>
                  </a:cubicBez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a:latin typeface="Times New Roman" panose="02020603050405020304" pitchFamily="18" charset="0"/>
                <a:ea typeface="微软雅黑" panose="020B0503020204020204" pitchFamily="34" charset="-122"/>
                <a:sym typeface="Times New Roman" panose="02020603050405020304" pitchFamily="18" charset="0"/>
              </a:endParaRPr>
            </a:p>
          </p:txBody>
        </p:sp>
      </p:grpSp>
      <p:grpSp>
        <p:nvGrpSpPr>
          <p:cNvPr id="23" name="Group 22"/>
          <p:cNvGrpSpPr/>
          <p:nvPr/>
        </p:nvGrpSpPr>
        <p:grpSpPr>
          <a:xfrm>
            <a:off x="5786922" y="3748079"/>
            <a:ext cx="1284908" cy="1284908"/>
            <a:chOff x="3810000" y="2377399"/>
            <a:chExt cx="1524000" cy="1524000"/>
          </a:xfrm>
        </p:grpSpPr>
        <p:grpSp>
          <p:nvGrpSpPr>
            <p:cNvPr id="24" name="Group 28"/>
            <p:cNvGrpSpPr/>
            <p:nvPr/>
          </p:nvGrpSpPr>
          <p:grpSpPr>
            <a:xfrm>
              <a:off x="3810000" y="2377399"/>
              <a:ext cx="1524000" cy="1524000"/>
              <a:chOff x="4343400" y="1854885"/>
              <a:chExt cx="457200" cy="457200"/>
            </a:xfrm>
          </p:grpSpPr>
          <p:sp>
            <p:nvSpPr>
              <p:cNvPr id="26" name="Oval 25"/>
              <p:cNvSpPr/>
              <p:nvPr/>
            </p:nvSpPr>
            <p:spPr>
              <a:xfrm>
                <a:off x="4343400" y="1854885"/>
                <a:ext cx="457200" cy="457200"/>
              </a:xfrm>
              <a:prstGeom prst="ellipse">
                <a:avLst/>
              </a:prstGeom>
              <a:solidFill>
                <a:schemeClr val="bg1"/>
              </a:solidFill>
              <a:ln>
                <a:solidFill>
                  <a:schemeClr val="bg2"/>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27" name="Oval 26"/>
              <p:cNvSpPr/>
              <p:nvPr/>
            </p:nvSpPr>
            <p:spPr>
              <a:xfrm>
                <a:off x="4408030" y="1919516"/>
                <a:ext cx="327939" cy="327939"/>
              </a:xfrm>
              <a:prstGeom prst="ellipse">
                <a:avLst/>
              </a:prstGeom>
              <a:solidFill>
                <a:schemeClr val="tx1">
                  <a:lumMod val="50000"/>
                  <a:lumOff val="50000"/>
                </a:schemeClr>
              </a:solidFill>
              <a:ln>
                <a:solidFill>
                  <a:schemeClr val="tx1">
                    <a:lumMod val="50000"/>
                    <a:lumOff val="50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5" name="Freeform 145"/>
            <p:cNvSpPr>
              <a:spLocks/>
            </p:cNvSpPr>
            <p:nvPr/>
          </p:nvSpPr>
          <p:spPr bwMode="auto">
            <a:xfrm>
              <a:off x="4258253" y="2868848"/>
              <a:ext cx="627494" cy="541102"/>
            </a:xfrm>
            <a:custGeom>
              <a:avLst/>
              <a:gdLst/>
              <a:ahLst/>
              <a:cxnLst>
                <a:cxn ang="0">
                  <a:pos x="64" y="51"/>
                </a:cxn>
                <a:cxn ang="0">
                  <a:pos x="60" y="55"/>
                </a:cxn>
                <a:cxn ang="0">
                  <a:pos x="49" y="55"/>
                </a:cxn>
                <a:cxn ang="0">
                  <a:pos x="45" y="51"/>
                </a:cxn>
                <a:cxn ang="0">
                  <a:pos x="45" y="40"/>
                </a:cxn>
                <a:cxn ang="0">
                  <a:pos x="49" y="36"/>
                </a:cxn>
                <a:cxn ang="0">
                  <a:pos x="52" y="36"/>
                </a:cxn>
                <a:cxn ang="0">
                  <a:pos x="52" y="30"/>
                </a:cxn>
                <a:cxn ang="0">
                  <a:pos x="34" y="30"/>
                </a:cxn>
                <a:cxn ang="0">
                  <a:pos x="34" y="36"/>
                </a:cxn>
                <a:cxn ang="0">
                  <a:pos x="37" y="36"/>
                </a:cxn>
                <a:cxn ang="0">
                  <a:pos x="41" y="40"/>
                </a:cxn>
                <a:cxn ang="0">
                  <a:pos x="41" y="51"/>
                </a:cxn>
                <a:cxn ang="0">
                  <a:pos x="37" y="55"/>
                </a:cxn>
                <a:cxn ang="0">
                  <a:pos x="26" y="55"/>
                </a:cxn>
                <a:cxn ang="0">
                  <a:pos x="23" y="51"/>
                </a:cxn>
                <a:cxn ang="0">
                  <a:pos x="23" y="40"/>
                </a:cxn>
                <a:cxn ang="0">
                  <a:pos x="26" y="36"/>
                </a:cxn>
                <a:cxn ang="0">
                  <a:pos x="29" y="36"/>
                </a:cxn>
                <a:cxn ang="0">
                  <a:pos x="29" y="30"/>
                </a:cxn>
                <a:cxn ang="0">
                  <a:pos x="11" y="30"/>
                </a:cxn>
                <a:cxn ang="0">
                  <a:pos x="11" y="36"/>
                </a:cxn>
                <a:cxn ang="0">
                  <a:pos x="15" y="36"/>
                </a:cxn>
                <a:cxn ang="0">
                  <a:pos x="18" y="40"/>
                </a:cxn>
                <a:cxn ang="0">
                  <a:pos x="18" y="51"/>
                </a:cxn>
                <a:cxn ang="0">
                  <a:pos x="15" y="55"/>
                </a:cxn>
                <a:cxn ang="0">
                  <a:pos x="3" y="55"/>
                </a:cxn>
                <a:cxn ang="0">
                  <a:pos x="0" y="51"/>
                </a:cxn>
                <a:cxn ang="0">
                  <a:pos x="0" y="40"/>
                </a:cxn>
                <a:cxn ang="0">
                  <a:pos x="3" y="36"/>
                </a:cxn>
                <a:cxn ang="0">
                  <a:pos x="7" y="36"/>
                </a:cxn>
                <a:cxn ang="0">
                  <a:pos x="7" y="30"/>
                </a:cxn>
                <a:cxn ang="0">
                  <a:pos x="11" y="25"/>
                </a:cxn>
                <a:cxn ang="0">
                  <a:pos x="29" y="25"/>
                </a:cxn>
                <a:cxn ang="0">
                  <a:pos x="29" y="18"/>
                </a:cxn>
                <a:cxn ang="0">
                  <a:pos x="26" y="18"/>
                </a:cxn>
                <a:cxn ang="0">
                  <a:pos x="23" y="15"/>
                </a:cxn>
                <a:cxn ang="0">
                  <a:pos x="23" y="3"/>
                </a:cxn>
                <a:cxn ang="0">
                  <a:pos x="26" y="0"/>
                </a:cxn>
                <a:cxn ang="0">
                  <a:pos x="37" y="0"/>
                </a:cxn>
                <a:cxn ang="0">
                  <a:pos x="41" y="3"/>
                </a:cxn>
                <a:cxn ang="0">
                  <a:pos x="41" y="15"/>
                </a:cxn>
                <a:cxn ang="0">
                  <a:pos x="37" y="18"/>
                </a:cxn>
                <a:cxn ang="0">
                  <a:pos x="34" y="18"/>
                </a:cxn>
                <a:cxn ang="0">
                  <a:pos x="34" y="25"/>
                </a:cxn>
                <a:cxn ang="0">
                  <a:pos x="52" y="25"/>
                </a:cxn>
                <a:cxn ang="0">
                  <a:pos x="57" y="30"/>
                </a:cxn>
                <a:cxn ang="0">
                  <a:pos x="57" y="36"/>
                </a:cxn>
                <a:cxn ang="0">
                  <a:pos x="60" y="36"/>
                </a:cxn>
                <a:cxn ang="0">
                  <a:pos x="64" y="40"/>
                </a:cxn>
                <a:cxn ang="0">
                  <a:pos x="64" y="51"/>
                </a:cxn>
              </a:cxnLst>
              <a:rect l="0" t="0" r="r" b="b"/>
              <a:pathLst>
                <a:path w="64" h="55">
                  <a:moveTo>
                    <a:pt x="64" y="51"/>
                  </a:moveTo>
                  <a:cubicBezTo>
                    <a:pt x="64" y="53"/>
                    <a:pt x="62" y="55"/>
                    <a:pt x="60" y="55"/>
                  </a:cubicBezTo>
                  <a:cubicBezTo>
                    <a:pt x="49" y="55"/>
                    <a:pt x="49" y="55"/>
                    <a:pt x="49" y="55"/>
                  </a:cubicBezTo>
                  <a:cubicBezTo>
                    <a:pt x="47" y="55"/>
                    <a:pt x="45" y="53"/>
                    <a:pt x="45" y="51"/>
                  </a:cubicBezTo>
                  <a:cubicBezTo>
                    <a:pt x="45" y="40"/>
                    <a:pt x="45" y="40"/>
                    <a:pt x="45" y="40"/>
                  </a:cubicBezTo>
                  <a:cubicBezTo>
                    <a:pt x="45" y="38"/>
                    <a:pt x="47" y="36"/>
                    <a:pt x="49" y="36"/>
                  </a:cubicBezTo>
                  <a:cubicBezTo>
                    <a:pt x="52" y="36"/>
                    <a:pt x="52" y="36"/>
                    <a:pt x="52" y="36"/>
                  </a:cubicBezTo>
                  <a:cubicBezTo>
                    <a:pt x="52" y="30"/>
                    <a:pt x="52" y="30"/>
                    <a:pt x="52" y="30"/>
                  </a:cubicBezTo>
                  <a:cubicBezTo>
                    <a:pt x="34" y="30"/>
                    <a:pt x="34" y="30"/>
                    <a:pt x="34" y="30"/>
                  </a:cubicBezTo>
                  <a:cubicBezTo>
                    <a:pt x="34" y="36"/>
                    <a:pt x="34" y="36"/>
                    <a:pt x="34" y="36"/>
                  </a:cubicBezTo>
                  <a:cubicBezTo>
                    <a:pt x="37" y="36"/>
                    <a:pt x="37" y="36"/>
                    <a:pt x="37" y="36"/>
                  </a:cubicBezTo>
                  <a:cubicBezTo>
                    <a:pt x="39" y="36"/>
                    <a:pt x="41" y="38"/>
                    <a:pt x="41" y="40"/>
                  </a:cubicBezTo>
                  <a:cubicBezTo>
                    <a:pt x="41" y="51"/>
                    <a:pt x="41" y="51"/>
                    <a:pt x="41" y="51"/>
                  </a:cubicBezTo>
                  <a:cubicBezTo>
                    <a:pt x="41" y="53"/>
                    <a:pt x="39" y="55"/>
                    <a:pt x="37" y="55"/>
                  </a:cubicBezTo>
                  <a:cubicBezTo>
                    <a:pt x="26" y="55"/>
                    <a:pt x="26" y="55"/>
                    <a:pt x="26" y="55"/>
                  </a:cubicBezTo>
                  <a:cubicBezTo>
                    <a:pt x="24" y="55"/>
                    <a:pt x="23" y="53"/>
                    <a:pt x="23" y="51"/>
                  </a:cubicBezTo>
                  <a:cubicBezTo>
                    <a:pt x="23" y="40"/>
                    <a:pt x="23" y="40"/>
                    <a:pt x="23" y="40"/>
                  </a:cubicBezTo>
                  <a:cubicBezTo>
                    <a:pt x="23" y="38"/>
                    <a:pt x="24" y="36"/>
                    <a:pt x="26" y="36"/>
                  </a:cubicBezTo>
                  <a:cubicBezTo>
                    <a:pt x="29" y="36"/>
                    <a:pt x="29" y="36"/>
                    <a:pt x="29" y="36"/>
                  </a:cubicBezTo>
                  <a:cubicBezTo>
                    <a:pt x="29" y="30"/>
                    <a:pt x="29" y="30"/>
                    <a:pt x="29" y="30"/>
                  </a:cubicBezTo>
                  <a:cubicBezTo>
                    <a:pt x="11" y="30"/>
                    <a:pt x="11" y="30"/>
                    <a:pt x="11" y="30"/>
                  </a:cubicBezTo>
                  <a:cubicBezTo>
                    <a:pt x="11" y="36"/>
                    <a:pt x="11" y="36"/>
                    <a:pt x="11" y="36"/>
                  </a:cubicBezTo>
                  <a:cubicBezTo>
                    <a:pt x="15" y="36"/>
                    <a:pt x="15" y="36"/>
                    <a:pt x="15" y="36"/>
                  </a:cubicBezTo>
                  <a:cubicBezTo>
                    <a:pt x="17" y="36"/>
                    <a:pt x="18" y="38"/>
                    <a:pt x="18" y="40"/>
                  </a:cubicBezTo>
                  <a:cubicBezTo>
                    <a:pt x="18" y="51"/>
                    <a:pt x="18" y="51"/>
                    <a:pt x="18" y="51"/>
                  </a:cubicBezTo>
                  <a:cubicBezTo>
                    <a:pt x="18" y="53"/>
                    <a:pt x="17" y="55"/>
                    <a:pt x="15" y="55"/>
                  </a:cubicBezTo>
                  <a:cubicBezTo>
                    <a:pt x="3" y="55"/>
                    <a:pt x="3" y="55"/>
                    <a:pt x="3" y="55"/>
                  </a:cubicBezTo>
                  <a:cubicBezTo>
                    <a:pt x="1" y="55"/>
                    <a:pt x="0" y="53"/>
                    <a:pt x="0" y="51"/>
                  </a:cubicBezTo>
                  <a:cubicBezTo>
                    <a:pt x="0" y="40"/>
                    <a:pt x="0" y="40"/>
                    <a:pt x="0" y="40"/>
                  </a:cubicBezTo>
                  <a:cubicBezTo>
                    <a:pt x="0" y="38"/>
                    <a:pt x="1" y="36"/>
                    <a:pt x="3" y="36"/>
                  </a:cubicBezTo>
                  <a:cubicBezTo>
                    <a:pt x="7" y="36"/>
                    <a:pt x="7" y="36"/>
                    <a:pt x="7" y="36"/>
                  </a:cubicBezTo>
                  <a:cubicBezTo>
                    <a:pt x="7" y="30"/>
                    <a:pt x="7" y="30"/>
                    <a:pt x="7" y="30"/>
                  </a:cubicBezTo>
                  <a:cubicBezTo>
                    <a:pt x="7" y="27"/>
                    <a:pt x="9" y="25"/>
                    <a:pt x="11" y="25"/>
                  </a:cubicBezTo>
                  <a:cubicBezTo>
                    <a:pt x="29" y="25"/>
                    <a:pt x="29" y="25"/>
                    <a:pt x="29" y="25"/>
                  </a:cubicBezTo>
                  <a:cubicBezTo>
                    <a:pt x="29" y="18"/>
                    <a:pt x="29" y="18"/>
                    <a:pt x="29" y="18"/>
                  </a:cubicBezTo>
                  <a:cubicBezTo>
                    <a:pt x="26" y="18"/>
                    <a:pt x="26" y="18"/>
                    <a:pt x="26" y="18"/>
                  </a:cubicBezTo>
                  <a:cubicBezTo>
                    <a:pt x="24" y="18"/>
                    <a:pt x="23" y="17"/>
                    <a:pt x="23" y="15"/>
                  </a:cubicBezTo>
                  <a:cubicBezTo>
                    <a:pt x="23" y="3"/>
                    <a:pt x="23" y="3"/>
                    <a:pt x="23" y="3"/>
                  </a:cubicBezTo>
                  <a:cubicBezTo>
                    <a:pt x="23" y="1"/>
                    <a:pt x="24" y="0"/>
                    <a:pt x="26" y="0"/>
                  </a:cubicBezTo>
                  <a:cubicBezTo>
                    <a:pt x="37" y="0"/>
                    <a:pt x="37" y="0"/>
                    <a:pt x="37" y="0"/>
                  </a:cubicBezTo>
                  <a:cubicBezTo>
                    <a:pt x="39" y="0"/>
                    <a:pt x="41" y="1"/>
                    <a:pt x="41" y="3"/>
                  </a:cubicBezTo>
                  <a:cubicBezTo>
                    <a:pt x="41" y="15"/>
                    <a:pt x="41" y="15"/>
                    <a:pt x="41" y="15"/>
                  </a:cubicBezTo>
                  <a:cubicBezTo>
                    <a:pt x="41" y="17"/>
                    <a:pt x="39" y="18"/>
                    <a:pt x="37" y="18"/>
                  </a:cubicBezTo>
                  <a:cubicBezTo>
                    <a:pt x="34" y="18"/>
                    <a:pt x="34" y="18"/>
                    <a:pt x="34" y="18"/>
                  </a:cubicBezTo>
                  <a:cubicBezTo>
                    <a:pt x="34" y="25"/>
                    <a:pt x="34" y="25"/>
                    <a:pt x="34" y="25"/>
                  </a:cubicBezTo>
                  <a:cubicBezTo>
                    <a:pt x="52" y="25"/>
                    <a:pt x="52" y="25"/>
                    <a:pt x="52" y="25"/>
                  </a:cubicBezTo>
                  <a:cubicBezTo>
                    <a:pt x="55" y="25"/>
                    <a:pt x="57" y="27"/>
                    <a:pt x="57" y="30"/>
                  </a:cubicBezTo>
                  <a:cubicBezTo>
                    <a:pt x="57" y="36"/>
                    <a:pt x="57" y="36"/>
                    <a:pt x="57" y="36"/>
                  </a:cubicBezTo>
                  <a:cubicBezTo>
                    <a:pt x="60" y="36"/>
                    <a:pt x="60" y="36"/>
                    <a:pt x="60" y="36"/>
                  </a:cubicBezTo>
                  <a:cubicBezTo>
                    <a:pt x="62" y="36"/>
                    <a:pt x="64" y="38"/>
                    <a:pt x="64" y="40"/>
                  </a:cubicBezTo>
                  <a:lnTo>
                    <a:pt x="64" y="51"/>
                  </a:lnTo>
                  <a:close/>
                </a:path>
              </a:pathLst>
            </a:custGeom>
            <a:solidFill>
              <a:schemeClr val="bg1"/>
            </a:solidFill>
            <a:ln w="9525">
              <a:noFill/>
              <a:round/>
              <a:headEnd/>
              <a:tailEnd/>
            </a:ln>
          </p:spPr>
          <p:txBody>
            <a:bodyPr vert="horz" wrap="square" lIns="117692" tIns="58846" rIns="117692" bIns="58846" numCol="1" anchor="t" anchorCtr="0" compatLnSpc="1">
              <a:prstTxWarp prst="textNoShape">
                <a:avLst/>
              </a:prstTxWarp>
            </a:bodyPr>
            <a:lstStyle/>
            <a:p>
              <a:endParaRPr lang="en-US" sz="1648" dirty="0">
                <a:latin typeface="Times New Roman" panose="02020603050405020304" pitchFamily="18" charset="0"/>
                <a:ea typeface="微软雅黑" panose="020B0503020204020204" pitchFamily="34" charset="-122"/>
                <a:sym typeface="Times New Roman" panose="02020603050405020304" pitchFamily="18" charset="0"/>
              </a:endParaRPr>
            </a:p>
          </p:txBody>
        </p:sp>
      </p:grpSp>
      <p:sp>
        <p:nvSpPr>
          <p:cNvPr id="29" name="TextBox 28"/>
          <p:cNvSpPr txBox="1"/>
          <p:nvPr/>
        </p:nvSpPr>
        <p:spPr>
          <a:xfrm>
            <a:off x="6981086" y="2228724"/>
            <a:ext cx="3162906" cy="901275"/>
          </a:xfrm>
          <a:prstGeom prst="rect">
            <a:avLst/>
          </a:prstGeom>
          <a:noFill/>
        </p:spPr>
        <p:txBody>
          <a:bodyPr wrap="square" rtlCol="0">
            <a:spAutoFit/>
          </a:bodyPr>
          <a:lstStyle/>
          <a:p>
            <a:pPr algn="r"/>
            <a:r>
              <a:rPr lang="en-US" sz="1802" b="1" dirty="0">
                <a:solidFill>
                  <a:schemeClr val="accent2"/>
                </a:solidFill>
                <a:latin typeface="Times New Roman" panose="02020603050405020304" pitchFamily="18" charset="0"/>
                <a:ea typeface="微软雅黑" panose="020B0503020204020204" pitchFamily="34" charset="-122"/>
                <a:sym typeface="Times New Roman" panose="02020603050405020304" pitchFamily="18" charset="0"/>
              </a:rPr>
              <a:t>values of our company </a:t>
            </a:r>
          </a:p>
          <a:p>
            <a:pPr algn="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1" name="TextBox 30"/>
          <p:cNvSpPr txBox="1"/>
          <p:nvPr/>
        </p:nvSpPr>
        <p:spPr>
          <a:xfrm>
            <a:off x="2714758" y="2228724"/>
            <a:ext cx="3162906" cy="901275"/>
          </a:xfrm>
          <a:prstGeom prst="rect">
            <a:avLst/>
          </a:prstGeom>
          <a:noFill/>
        </p:spPr>
        <p:txBody>
          <a:bodyPr wrap="square" rtlCol="0">
            <a:spAutoFit/>
          </a:bodyPr>
          <a:lstStyle/>
          <a:p>
            <a:r>
              <a:rPr lang="en-US" sz="1802" b="1" dirty="0">
                <a:solidFill>
                  <a:schemeClr val="accent1"/>
                </a:solidFill>
                <a:latin typeface="Times New Roman" panose="02020603050405020304" pitchFamily="18" charset="0"/>
                <a:ea typeface="微软雅黑" panose="020B0503020204020204" pitchFamily="34" charset="-122"/>
                <a:sym typeface="Times New Roman" panose="02020603050405020304" pitchFamily="18" charset="0"/>
              </a:rPr>
              <a:t>values of our company </a:t>
            </a:r>
          </a:p>
          <a:p>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0" name="TextBox 29"/>
          <p:cNvSpPr txBox="1"/>
          <p:nvPr/>
        </p:nvSpPr>
        <p:spPr>
          <a:xfrm>
            <a:off x="2714758" y="5294019"/>
            <a:ext cx="3162906" cy="901275"/>
          </a:xfrm>
          <a:prstGeom prst="rect">
            <a:avLst/>
          </a:prstGeom>
          <a:noFill/>
        </p:spPr>
        <p:txBody>
          <a:bodyPr wrap="square" rtlCol="0">
            <a:spAutoFit/>
          </a:bodyPr>
          <a:lstStyle/>
          <a:p>
            <a:r>
              <a:rPr lang="en-US" sz="1802" b="1" dirty="0">
                <a:solidFill>
                  <a:schemeClr val="accent3"/>
                </a:solidFill>
                <a:latin typeface="Times New Roman" panose="02020603050405020304" pitchFamily="18" charset="0"/>
                <a:ea typeface="微软雅黑" panose="020B0503020204020204" pitchFamily="34" charset="-122"/>
                <a:sym typeface="Times New Roman" panose="02020603050405020304" pitchFamily="18" charset="0"/>
              </a:rPr>
              <a:t>values of our company </a:t>
            </a:r>
          </a:p>
          <a:p>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2" name="TextBox 31"/>
          <p:cNvSpPr txBox="1"/>
          <p:nvPr/>
        </p:nvSpPr>
        <p:spPr>
          <a:xfrm>
            <a:off x="6981086" y="5294019"/>
            <a:ext cx="3162906" cy="901275"/>
          </a:xfrm>
          <a:prstGeom prst="rect">
            <a:avLst/>
          </a:prstGeom>
          <a:noFill/>
        </p:spPr>
        <p:txBody>
          <a:bodyPr wrap="square" rtlCol="0">
            <a:spAutoFit/>
          </a:bodyPr>
          <a:lstStyle/>
          <a:p>
            <a:pPr algn="r"/>
            <a:r>
              <a:rPr lang="en-US" sz="1802" b="1" dirty="0">
                <a:solidFill>
                  <a:schemeClr val="accent4"/>
                </a:solidFill>
                <a:latin typeface="Times New Roman" panose="02020603050405020304" pitchFamily="18" charset="0"/>
                <a:ea typeface="微软雅黑" panose="020B0503020204020204" pitchFamily="34" charset="-122"/>
                <a:sym typeface="Times New Roman" panose="02020603050405020304" pitchFamily="18" charset="0"/>
              </a:rPr>
              <a:t>values of our company </a:t>
            </a:r>
          </a:p>
          <a:p>
            <a:pPr algn="r"/>
            <a:r>
              <a:rPr lang="en-US" sz="1158" b="1" dirty="0">
                <a:solidFill>
                  <a:schemeClr val="tx1">
                    <a:lumMod val="50000"/>
                    <a:lumOff val="50000"/>
                  </a:schemeClr>
                </a:solidFill>
                <a:latin typeface="Times New Roman" panose="02020603050405020304" pitchFamily="18" charset="0"/>
                <a:ea typeface="微软雅黑" panose="020B0503020204020204" pitchFamily="34" charset="-122"/>
                <a:sym typeface="Times New Roman" panose="02020603050405020304" pitchFamily="18" charset="0"/>
              </a:rPr>
              <a:t>There are many variations of passages of Lorem Ipsum on the Internet tend to repeat predefined chunks as necessary, making this</a:t>
            </a:r>
          </a:p>
        </p:txBody>
      </p:sp>
      <p:sp>
        <p:nvSpPr>
          <p:cNvPr id="37" name="TextBox 36"/>
          <p:cNvSpPr txBox="1"/>
          <p:nvPr/>
        </p:nvSpPr>
        <p:spPr>
          <a:xfrm rot="18497217">
            <a:off x="4840165" y="3384938"/>
            <a:ext cx="1667301" cy="643846"/>
          </a:xfrm>
          <a:prstGeom prst="rect">
            <a:avLst/>
          </a:prstGeom>
          <a:noFill/>
        </p:spPr>
        <p:txBody>
          <a:bodyPr wrap="square" rtlCol="0">
            <a:spAutoFit/>
          </a:bodyPr>
          <a:lstStyle/>
          <a:p>
            <a:pPr algn="ctr"/>
            <a:r>
              <a:rPr lang="en-US" sz="1802"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EXAMPLE TEXT</a:t>
            </a:r>
            <a:endParaRPr lang="en-US" sz="135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8" name="TextBox 37"/>
          <p:cNvSpPr txBox="1"/>
          <p:nvPr/>
        </p:nvSpPr>
        <p:spPr>
          <a:xfrm rot="2579984">
            <a:off x="6318573" y="3370409"/>
            <a:ext cx="1667301" cy="643846"/>
          </a:xfrm>
          <a:prstGeom prst="rect">
            <a:avLst/>
          </a:prstGeom>
          <a:noFill/>
        </p:spPr>
        <p:txBody>
          <a:bodyPr wrap="square" rtlCol="0">
            <a:spAutoFit/>
          </a:bodyPr>
          <a:lstStyle/>
          <a:p>
            <a:pPr algn="ctr"/>
            <a:r>
              <a:rPr lang="en-US" sz="1802"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EXAMPLE TEXT</a:t>
            </a:r>
            <a:endParaRPr lang="en-US" sz="135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9" name="TextBox 38"/>
          <p:cNvSpPr txBox="1"/>
          <p:nvPr/>
        </p:nvSpPr>
        <p:spPr>
          <a:xfrm rot="2454797">
            <a:off x="4869225" y="4784314"/>
            <a:ext cx="1667301" cy="643846"/>
          </a:xfrm>
          <a:prstGeom prst="rect">
            <a:avLst/>
          </a:prstGeom>
          <a:noFill/>
        </p:spPr>
        <p:txBody>
          <a:bodyPr wrap="square" rtlCol="0">
            <a:spAutoFit/>
          </a:bodyPr>
          <a:lstStyle/>
          <a:p>
            <a:pPr algn="ctr"/>
            <a:r>
              <a:rPr lang="en-US" sz="1802"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EXAMPLE TEXT</a:t>
            </a:r>
            <a:endParaRPr lang="en-US" sz="135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40" name="TextBox 39"/>
          <p:cNvSpPr txBox="1"/>
          <p:nvPr/>
        </p:nvSpPr>
        <p:spPr>
          <a:xfrm rot="18999731">
            <a:off x="6325973" y="4813373"/>
            <a:ext cx="1667301" cy="643846"/>
          </a:xfrm>
          <a:prstGeom prst="rect">
            <a:avLst/>
          </a:prstGeom>
          <a:noFill/>
        </p:spPr>
        <p:txBody>
          <a:bodyPr wrap="square" rtlCol="0">
            <a:spAutoFit/>
          </a:bodyPr>
          <a:lstStyle/>
          <a:p>
            <a:pPr algn="ctr"/>
            <a:r>
              <a:rPr lang="en-US" sz="1802" b="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rPr>
              <a:t>EXAMPLE TEXT</a:t>
            </a:r>
            <a:endParaRPr lang="en-US" sz="1351" dirty="0">
              <a:solidFill>
                <a:schemeClr val="bg1"/>
              </a:solidFill>
              <a:latin typeface="Times New Roman" panose="02020603050405020304" pitchFamily="18" charset="0"/>
              <a:ea typeface="微软雅黑" panose="020B0503020204020204" pitchFamily="34" charset="-122"/>
              <a:sym typeface="Times New Roman" panose="02020603050405020304" pitchFamily="18" charset="0"/>
            </a:endParaRPr>
          </a:p>
        </p:txBody>
      </p:sp>
      <p:sp>
        <p:nvSpPr>
          <p:cNvPr id="33" name="矩形 32"/>
          <p:cNvSpPr/>
          <p:nvPr/>
        </p:nvSpPr>
        <p:spPr>
          <a:xfrm>
            <a:off x="1061" y="397"/>
            <a:ext cx="12856633" cy="10285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矩形 33"/>
          <p:cNvSpPr/>
          <p:nvPr/>
        </p:nvSpPr>
        <p:spPr>
          <a:xfrm>
            <a:off x="1059" y="397"/>
            <a:ext cx="516916" cy="10285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5" name="TextBox 8"/>
          <p:cNvSpPr txBox="1"/>
          <p:nvPr/>
        </p:nvSpPr>
        <p:spPr>
          <a:xfrm>
            <a:off x="857862" y="280083"/>
            <a:ext cx="2092296" cy="369012"/>
          </a:xfrm>
          <a:prstGeom prst="rect">
            <a:avLst/>
          </a:prstGeom>
          <a:noFill/>
        </p:spPr>
        <p:txBody>
          <a:bodyPr wrap="square" lIns="0" tIns="0" rIns="0" bIns="0" rtlCol="0" anchor="ctr">
            <a:spAutoFit/>
          </a:bodyPr>
          <a:lstStyle/>
          <a:p>
            <a:r>
              <a:rPr lang="zh-CN" altLang="en-US" sz="2398" dirty="0">
                <a:solidFill>
                  <a:schemeClr val="bg1"/>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32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1" name="TextBox 8"/>
          <p:cNvSpPr txBox="1"/>
          <p:nvPr/>
        </p:nvSpPr>
        <p:spPr>
          <a:xfrm>
            <a:off x="857862" y="693077"/>
            <a:ext cx="3138790" cy="215123"/>
          </a:xfrm>
          <a:prstGeom prst="rect">
            <a:avLst/>
          </a:prstGeom>
          <a:noFill/>
        </p:spPr>
        <p:txBody>
          <a:bodyPr wrap="square" lIns="0" tIns="0" rIns="0" bIns="0" rtlCol="0" anchor="ctr">
            <a:spAutoFit/>
          </a:bodyPr>
          <a:lstStyle/>
          <a:p>
            <a:r>
              <a:rPr lang="en-US" altLang="zh-CN" sz="1398" dirty="0">
                <a:solidFill>
                  <a:schemeClr val="bg1"/>
                </a:solidFill>
                <a:latin typeface="Arial" panose="020B0604020202020204" pitchFamily="34" charset="0"/>
                <a:ea typeface="微软雅黑" panose="020B0503020204020204" pitchFamily="34" charset="-122"/>
                <a:sym typeface="Arial" panose="020B0604020202020204" pitchFamily="34" charset="0"/>
              </a:rPr>
              <a:t>CLICK TO ADD CAPTION TEXT</a:t>
            </a:r>
            <a:endParaRPr lang="zh-CN" altLang="en-US"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矩形 41"/>
          <p:cNvSpPr/>
          <p:nvPr/>
        </p:nvSpPr>
        <p:spPr>
          <a:xfrm>
            <a:off x="1061" y="7097981"/>
            <a:ext cx="12856633" cy="4571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2">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53947172"/>
      </p:ext>
    </p:extLst>
  </p:cSld>
  <p:clrMapOvr>
    <a:masterClrMapping/>
  </p:clrMapOvr>
  <mc:AlternateContent xmlns:mc="http://schemas.openxmlformats.org/markup-compatibility/2006" xmlns:p14="http://schemas.microsoft.com/office/powerpoint/2010/main">
    <mc:Choice Requires="p14">
      <p:transition spd="slow" p14:dur="900" advTm="2000">
        <p14:warp dir="in"/>
      </p:transition>
    </mc:Choice>
    <mc:Fallback xmlns="">
      <p:transition spd="slow" advTm="2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fltVal val="0"/>
                                          </p:val>
                                        </p:tav>
                                        <p:tav tm="100000">
                                          <p:val>
                                            <p:strVal val="#ppt_w"/>
                                          </p:val>
                                        </p:tav>
                                      </p:tavLst>
                                    </p:anim>
                                    <p:anim calcmode="lin" valueType="num">
                                      <p:cBhvr>
                                        <p:cTn id="8" dur="500" fill="hold"/>
                                        <p:tgtEl>
                                          <p:spTgt spid="23"/>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3" presetClass="entr" presetSubtype="16" fill="hold" nodeType="after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childTnLst>
                                </p:cTn>
                              </p:par>
                            </p:childTnLst>
                          </p:cTn>
                        </p:par>
                        <p:par>
                          <p:cTn id="14" fill="hold">
                            <p:stCondLst>
                              <p:cond delay="1000"/>
                            </p:stCondLst>
                            <p:childTnLst>
                              <p:par>
                                <p:cTn id="15" presetID="22" presetClass="entr" presetSubtype="4" fill="hold" grpId="0" nodeType="afterEffect">
                                  <p:stCondLst>
                                    <p:cond delay="0"/>
                                  </p:stCondLst>
                                  <p:childTnLst>
                                    <p:set>
                                      <p:cBhvr>
                                        <p:cTn id="16" dur="1" fill="hold">
                                          <p:stCondLst>
                                            <p:cond delay="0"/>
                                          </p:stCondLst>
                                        </p:cTn>
                                        <p:tgtEl>
                                          <p:spTgt spid="37"/>
                                        </p:tgtEl>
                                        <p:attrNameLst>
                                          <p:attrName>style.visibility</p:attrName>
                                        </p:attrNameLst>
                                      </p:cBhvr>
                                      <p:to>
                                        <p:strVal val="visible"/>
                                      </p:to>
                                    </p:set>
                                    <p:animEffect transition="in" filter="wipe(down)">
                                      <p:cBhvr>
                                        <p:cTn id="17" dur="500"/>
                                        <p:tgtEl>
                                          <p:spTgt spid="37"/>
                                        </p:tgtEl>
                                      </p:cBhvr>
                                    </p:animEffect>
                                  </p:childTnLst>
                                </p:cTn>
                              </p:par>
                            </p:childTnLst>
                          </p:cTn>
                        </p:par>
                        <p:par>
                          <p:cTn id="18" fill="hold">
                            <p:stCondLst>
                              <p:cond delay="1500"/>
                            </p:stCondLst>
                            <p:childTnLst>
                              <p:par>
                                <p:cTn id="19" presetID="23" presetClass="entr" presetSubtype="16" fill="hold" nodeType="after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p:cTn id="21" dur="500" fill="hold"/>
                                        <p:tgtEl>
                                          <p:spTgt spid="13"/>
                                        </p:tgtEl>
                                        <p:attrNameLst>
                                          <p:attrName>ppt_w</p:attrName>
                                        </p:attrNameLst>
                                      </p:cBhvr>
                                      <p:tavLst>
                                        <p:tav tm="0">
                                          <p:val>
                                            <p:fltVal val="0"/>
                                          </p:val>
                                        </p:tav>
                                        <p:tav tm="100000">
                                          <p:val>
                                            <p:strVal val="#ppt_w"/>
                                          </p:val>
                                        </p:tav>
                                      </p:tavLst>
                                    </p:anim>
                                    <p:anim calcmode="lin" valueType="num">
                                      <p:cBhvr>
                                        <p:cTn id="22" dur="500" fill="hold"/>
                                        <p:tgtEl>
                                          <p:spTgt spid="13"/>
                                        </p:tgtEl>
                                        <p:attrNameLst>
                                          <p:attrName>ppt_h</p:attrName>
                                        </p:attrNameLst>
                                      </p:cBhvr>
                                      <p:tavLst>
                                        <p:tav tm="0">
                                          <p:val>
                                            <p:fltVal val="0"/>
                                          </p:val>
                                        </p:tav>
                                        <p:tav tm="100000">
                                          <p:val>
                                            <p:strVal val="#ppt_h"/>
                                          </p:val>
                                        </p:tav>
                                      </p:tavLst>
                                    </p:anim>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31"/>
                                        </p:tgtEl>
                                        <p:attrNameLst>
                                          <p:attrName>style.visibility</p:attrName>
                                        </p:attrNameLst>
                                      </p:cBhvr>
                                      <p:to>
                                        <p:strVal val="visible"/>
                                      </p:to>
                                    </p:set>
                                    <p:animEffect transition="in" filter="wipe(left)">
                                      <p:cBhvr>
                                        <p:cTn id="26" dur="500"/>
                                        <p:tgtEl>
                                          <p:spTgt spid="31"/>
                                        </p:tgtEl>
                                      </p:cBhvr>
                                    </p:animEffect>
                                  </p:childTnLst>
                                </p:cTn>
                              </p:par>
                            </p:childTnLst>
                          </p:cTn>
                        </p:par>
                        <p:par>
                          <p:cTn id="27" fill="hold">
                            <p:stCondLst>
                              <p:cond delay="2500"/>
                            </p:stCondLst>
                            <p:childTnLst>
                              <p:par>
                                <p:cTn id="28" presetID="23" presetClass="entr" presetSubtype="16" fill="hold" nodeType="after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p:cTn id="30" dur="500" fill="hold"/>
                                        <p:tgtEl>
                                          <p:spTgt spid="7"/>
                                        </p:tgtEl>
                                        <p:attrNameLst>
                                          <p:attrName>ppt_w</p:attrName>
                                        </p:attrNameLst>
                                      </p:cBhvr>
                                      <p:tavLst>
                                        <p:tav tm="0">
                                          <p:val>
                                            <p:fltVal val="0"/>
                                          </p:val>
                                        </p:tav>
                                        <p:tav tm="100000">
                                          <p:val>
                                            <p:strVal val="#ppt_w"/>
                                          </p:val>
                                        </p:tav>
                                      </p:tavLst>
                                    </p:anim>
                                    <p:anim calcmode="lin" valueType="num">
                                      <p:cBhvr>
                                        <p:cTn id="31" dur="500" fill="hold"/>
                                        <p:tgtEl>
                                          <p:spTgt spid="7"/>
                                        </p:tgtEl>
                                        <p:attrNameLst>
                                          <p:attrName>ppt_h</p:attrName>
                                        </p:attrNameLst>
                                      </p:cBhvr>
                                      <p:tavLst>
                                        <p:tav tm="0">
                                          <p:val>
                                            <p:fltVal val="0"/>
                                          </p:val>
                                        </p:tav>
                                        <p:tav tm="100000">
                                          <p:val>
                                            <p:strVal val="#ppt_h"/>
                                          </p:val>
                                        </p:tav>
                                      </p:tavLst>
                                    </p:anim>
                                  </p:childTnLst>
                                </p:cTn>
                              </p:par>
                            </p:childTnLst>
                          </p:cTn>
                        </p:par>
                        <p:par>
                          <p:cTn id="32" fill="hold">
                            <p:stCondLst>
                              <p:cond delay="3000"/>
                            </p:stCondLst>
                            <p:childTnLst>
                              <p:par>
                                <p:cTn id="33" presetID="22" presetClass="entr" presetSubtype="1" fill="hold" grpId="0" nodeType="after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wipe(up)">
                                      <p:cBhvr>
                                        <p:cTn id="35" dur="500"/>
                                        <p:tgtEl>
                                          <p:spTgt spid="38"/>
                                        </p:tgtEl>
                                      </p:cBhvr>
                                    </p:animEffect>
                                  </p:childTnLst>
                                </p:cTn>
                              </p:par>
                            </p:childTnLst>
                          </p:cTn>
                        </p:par>
                        <p:par>
                          <p:cTn id="36" fill="hold">
                            <p:stCondLst>
                              <p:cond delay="3500"/>
                            </p:stCondLst>
                            <p:childTnLst>
                              <p:par>
                                <p:cTn id="37" presetID="23" presetClass="entr" presetSubtype="16"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 calcmode="lin" valueType="num">
                                      <p:cBhvr>
                                        <p:cTn id="39" dur="500" fill="hold"/>
                                        <p:tgtEl>
                                          <p:spTgt spid="10"/>
                                        </p:tgtEl>
                                        <p:attrNameLst>
                                          <p:attrName>ppt_w</p:attrName>
                                        </p:attrNameLst>
                                      </p:cBhvr>
                                      <p:tavLst>
                                        <p:tav tm="0">
                                          <p:val>
                                            <p:fltVal val="0"/>
                                          </p:val>
                                        </p:tav>
                                        <p:tav tm="100000">
                                          <p:val>
                                            <p:strVal val="#ppt_w"/>
                                          </p:val>
                                        </p:tav>
                                      </p:tavLst>
                                    </p:anim>
                                    <p:anim calcmode="lin" valueType="num">
                                      <p:cBhvr>
                                        <p:cTn id="40" dur="500" fill="hold"/>
                                        <p:tgtEl>
                                          <p:spTgt spid="10"/>
                                        </p:tgtEl>
                                        <p:attrNameLst>
                                          <p:attrName>ppt_h</p:attrName>
                                        </p:attrNameLst>
                                      </p:cBhvr>
                                      <p:tavLst>
                                        <p:tav tm="0">
                                          <p:val>
                                            <p:fltVal val="0"/>
                                          </p:val>
                                        </p:tav>
                                        <p:tav tm="100000">
                                          <p:val>
                                            <p:strVal val="#ppt_h"/>
                                          </p:val>
                                        </p:tav>
                                      </p:tavLst>
                                    </p:anim>
                                  </p:childTnLst>
                                </p:cTn>
                              </p:par>
                            </p:childTnLst>
                          </p:cTn>
                        </p:par>
                        <p:par>
                          <p:cTn id="41" fill="hold">
                            <p:stCondLst>
                              <p:cond delay="4000"/>
                            </p:stCondLst>
                            <p:childTnLst>
                              <p:par>
                                <p:cTn id="42" presetID="22" presetClass="entr" presetSubtype="2" fill="hold" grpId="0" nodeType="afterEffect">
                                  <p:stCondLst>
                                    <p:cond delay="0"/>
                                  </p:stCondLst>
                                  <p:childTnLst>
                                    <p:set>
                                      <p:cBhvr>
                                        <p:cTn id="43" dur="1" fill="hold">
                                          <p:stCondLst>
                                            <p:cond delay="0"/>
                                          </p:stCondLst>
                                        </p:cTn>
                                        <p:tgtEl>
                                          <p:spTgt spid="29"/>
                                        </p:tgtEl>
                                        <p:attrNameLst>
                                          <p:attrName>style.visibility</p:attrName>
                                        </p:attrNameLst>
                                      </p:cBhvr>
                                      <p:to>
                                        <p:strVal val="visible"/>
                                      </p:to>
                                    </p:set>
                                    <p:animEffect transition="in" filter="wipe(right)">
                                      <p:cBhvr>
                                        <p:cTn id="44" dur="500"/>
                                        <p:tgtEl>
                                          <p:spTgt spid="29"/>
                                        </p:tgtEl>
                                      </p:cBhvr>
                                    </p:animEffect>
                                  </p:childTnLst>
                                </p:cTn>
                              </p:par>
                            </p:childTnLst>
                          </p:cTn>
                        </p:par>
                        <p:par>
                          <p:cTn id="45" fill="hold">
                            <p:stCondLst>
                              <p:cond delay="4500"/>
                            </p:stCondLst>
                            <p:childTnLst>
                              <p:par>
                                <p:cTn id="46" presetID="23" presetClass="entr" presetSubtype="16" fill="hold" nodeType="afterEffect">
                                  <p:stCondLst>
                                    <p:cond delay="0"/>
                                  </p:stCondLst>
                                  <p:childTnLst>
                                    <p:set>
                                      <p:cBhvr>
                                        <p:cTn id="47" dur="1" fill="hold">
                                          <p:stCondLst>
                                            <p:cond delay="0"/>
                                          </p:stCondLst>
                                        </p:cTn>
                                        <p:tgtEl>
                                          <p:spTgt spid="9"/>
                                        </p:tgtEl>
                                        <p:attrNameLst>
                                          <p:attrName>style.visibility</p:attrName>
                                        </p:attrNameLst>
                                      </p:cBhvr>
                                      <p:to>
                                        <p:strVal val="visible"/>
                                      </p:to>
                                    </p:set>
                                    <p:anim calcmode="lin" valueType="num">
                                      <p:cBhvr>
                                        <p:cTn id="48" dur="500" fill="hold"/>
                                        <p:tgtEl>
                                          <p:spTgt spid="9"/>
                                        </p:tgtEl>
                                        <p:attrNameLst>
                                          <p:attrName>ppt_w</p:attrName>
                                        </p:attrNameLst>
                                      </p:cBhvr>
                                      <p:tavLst>
                                        <p:tav tm="0">
                                          <p:val>
                                            <p:fltVal val="0"/>
                                          </p:val>
                                        </p:tav>
                                        <p:tav tm="100000">
                                          <p:val>
                                            <p:strVal val="#ppt_w"/>
                                          </p:val>
                                        </p:tav>
                                      </p:tavLst>
                                    </p:anim>
                                    <p:anim calcmode="lin" valueType="num">
                                      <p:cBhvr>
                                        <p:cTn id="49" dur="500" fill="hold"/>
                                        <p:tgtEl>
                                          <p:spTgt spid="9"/>
                                        </p:tgtEl>
                                        <p:attrNameLst>
                                          <p:attrName>ppt_h</p:attrName>
                                        </p:attrNameLst>
                                      </p:cBhvr>
                                      <p:tavLst>
                                        <p:tav tm="0">
                                          <p:val>
                                            <p:fltVal val="0"/>
                                          </p:val>
                                        </p:tav>
                                        <p:tav tm="100000">
                                          <p:val>
                                            <p:strVal val="#ppt_h"/>
                                          </p:val>
                                        </p:tav>
                                      </p:tavLst>
                                    </p:anim>
                                  </p:childTnLst>
                                </p:cTn>
                              </p:par>
                            </p:childTnLst>
                          </p:cTn>
                        </p:par>
                        <p:par>
                          <p:cTn id="50" fill="hold">
                            <p:stCondLst>
                              <p:cond delay="5000"/>
                            </p:stCondLst>
                            <p:childTnLst>
                              <p:par>
                                <p:cTn id="51" presetID="22" presetClass="entr" presetSubtype="1" fill="hold" grpId="0" nodeType="afterEffect">
                                  <p:stCondLst>
                                    <p:cond delay="0"/>
                                  </p:stCondLst>
                                  <p:childTnLst>
                                    <p:set>
                                      <p:cBhvr>
                                        <p:cTn id="52" dur="1" fill="hold">
                                          <p:stCondLst>
                                            <p:cond delay="0"/>
                                          </p:stCondLst>
                                        </p:cTn>
                                        <p:tgtEl>
                                          <p:spTgt spid="39"/>
                                        </p:tgtEl>
                                        <p:attrNameLst>
                                          <p:attrName>style.visibility</p:attrName>
                                        </p:attrNameLst>
                                      </p:cBhvr>
                                      <p:to>
                                        <p:strVal val="visible"/>
                                      </p:to>
                                    </p:set>
                                    <p:animEffect transition="in" filter="wipe(up)">
                                      <p:cBhvr>
                                        <p:cTn id="53" dur="500"/>
                                        <p:tgtEl>
                                          <p:spTgt spid="39"/>
                                        </p:tgtEl>
                                      </p:cBhvr>
                                    </p:animEffect>
                                  </p:childTnLst>
                                </p:cTn>
                              </p:par>
                            </p:childTnLst>
                          </p:cTn>
                        </p:par>
                        <p:par>
                          <p:cTn id="54" fill="hold">
                            <p:stCondLst>
                              <p:cond delay="5500"/>
                            </p:stCondLst>
                            <p:childTnLst>
                              <p:par>
                                <p:cTn id="55" presetID="23" presetClass="entr" presetSubtype="16" fill="hold" nodeType="afterEffect">
                                  <p:stCondLst>
                                    <p:cond delay="0"/>
                                  </p:stCondLst>
                                  <p:childTnLst>
                                    <p:set>
                                      <p:cBhvr>
                                        <p:cTn id="56" dur="1" fill="hold">
                                          <p:stCondLst>
                                            <p:cond delay="0"/>
                                          </p:stCondLst>
                                        </p:cTn>
                                        <p:tgtEl>
                                          <p:spTgt spid="19"/>
                                        </p:tgtEl>
                                        <p:attrNameLst>
                                          <p:attrName>style.visibility</p:attrName>
                                        </p:attrNameLst>
                                      </p:cBhvr>
                                      <p:to>
                                        <p:strVal val="visible"/>
                                      </p:to>
                                    </p:set>
                                    <p:anim calcmode="lin" valueType="num">
                                      <p:cBhvr>
                                        <p:cTn id="57" dur="500" fill="hold"/>
                                        <p:tgtEl>
                                          <p:spTgt spid="19"/>
                                        </p:tgtEl>
                                        <p:attrNameLst>
                                          <p:attrName>ppt_w</p:attrName>
                                        </p:attrNameLst>
                                      </p:cBhvr>
                                      <p:tavLst>
                                        <p:tav tm="0">
                                          <p:val>
                                            <p:fltVal val="0"/>
                                          </p:val>
                                        </p:tav>
                                        <p:tav tm="100000">
                                          <p:val>
                                            <p:strVal val="#ppt_w"/>
                                          </p:val>
                                        </p:tav>
                                      </p:tavLst>
                                    </p:anim>
                                    <p:anim calcmode="lin" valueType="num">
                                      <p:cBhvr>
                                        <p:cTn id="58" dur="500" fill="hold"/>
                                        <p:tgtEl>
                                          <p:spTgt spid="19"/>
                                        </p:tgtEl>
                                        <p:attrNameLst>
                                          <p:attrName>ppt_h</p:attrName>
                                        </p:attrNameLst>
                                      </p:cBhvr>
                                      <p:tavLst>
                                        <p:tav tm="0">
                                          <p:val>
                                            <p:fltVal val="0"/>
                                          </p:val>
                                        </p:tav>
                                        <p:tav tm="100000">
                                          <p:val>
                                            <p:strVal val="#ppt_h"/>
                                          </p:val>
                                        </p:tav>
                                      </p:tavLst>
                                    </p:anim>
                                  </p:childTnLst>
                                </p:cTn>
                              </p:par>
                            </p:childTnLst>
                          </p:cTn>
                        </p:par>
                        <p:par>
                          <p:cTn id="59" fill="hold">
                            <p:stCondLst>
                              <p:cond delay="6000"/>
                            </p:stCondLst>
                            <p:childTnLst>
                              <p:par>
                                <p:cTn id="60" presetID="22" presetClass="entr" presetSubtype="8" fill="hold" grpId="0" nodeType="afterEffect">
                                  <p:stCondLst>
                                    <p:cond delay="0"/>
                                  </p:stCondLst>
                                  <p:childTnLst>
                                    <p:set>
                                      <p:cBhvr>
                                        <p:cTn id="61" dur="1" fill="hold">
                                          <p:stCondLst>
                                            <p:cond delay="0"/>
                                          </p:stCondLst>
                                        </p:cTn>
                                        <p:tgtEl>
                                          <p:spTgt spid="30"/>
                                        </p:tgtEl>
                                        <p:attrNameLst>
                                          <p:attrName>style.visibility</p:attrName>
                                        </p:attrNameLst>
                                      </p:cBhvr>
                                      <p:to>
                                        <p:strVal val="visible"/>
                                      </p:to>
                                    </p:set>
                                    <p:animEffect transition="in" filter="wipe(left)">
                                      <p:cBhvr>
                                        <p:cTn id="62" dur="500"/>
                                        <p:tgtEl>
                                          <p:spTgt spid="30"/>
                                        </p:tgtEl>
                                      </p:cBhvr>
                                    </p:animEffect>
                                  </p:childTnLst>
                                </p:cTn>
                              </p:par>
                            </p:childTnLst>
                          </p:cTn>
                        </p:par>
                        <p:par>
                          <p:cTn id="63" fill="hold">
                            <p:stCondLst>
                              <p:cond delay="6500"/>
                            </p:stCondLst>
                            <p:childTnLst>
                              <p:par>
                                <p:cTn id="64" presetID="23" presetClass="entr" presetSubtype="16" fill="hold" nodeType="afterEffect">
                                  <p:stCondLst>
                                    <p:cond delay="0"/>
                                  </p:stCondLst>
                                  <p:childTnLst>
                                    <p:set>
                                      <p:cBhvr>
                                        <p:cTn id="65" dur="1" fill="hold">
                                          <p:stCondLst>
                                            <p:cond delay="0"/>
                                          </p:stCondLst>
                                        </p:cTn>
                                        <p:tgtEl>
                                          <p:spTgt spid="8"/>
                                        </p:tgtEl>
                                        <p:attrNameLst>
                                          <p:attrName>style.visibility</p:attrName>
                                        </p:attrNameLst>
                                      </p:cBhvr>
                                      <p:to>
                                        <p:strVal val="visible"/>
                                      </p:to>
                                    </p:set>
                                    <p:anim calcmode="lin" valueType="num">
                                      <p:cBhvr>
                                        <p:cTn id="66" dur="500" fill="hold"/>
                                        <p:tgtEl>
                                          <p:spTgt spid="8"/>
                                        </p:tgtEl>
                                        <p:attrNameLst>
                                          <p:attrName>ppt_w</p:attrName>
                                        </p:attrNameLst>
                                      </p:cBhvr>
                                      <p:tavLst>
                                        <p:tav tm="0">
                                          <p:val>
                                            <p:fltVal val="0"/>
                                          </p:val>
                                        </p:tav>
                                        <p:tav tm="100000">
                                          <p:val>
                                            <p:strVal val="#ppt_w"/>
                                          </p:val>
                                        </p:tav>
                                      </p:tavLst>
                                    </p:anim>
                                    <p:anim calcmode="lin" valueType="num">
                                      <p:cBhvr>
                                        <p:cTn id="67" dur="500" fill="hold"/>
                                        <p:tgtEl>
                                          <p:spTgt spid="8"/>
                                        </p:tgtEl>
                                        <p:attrNameLst>
                                          <p:attrName>ppt_h</p:attrName>
                                        </p:attrNameLst>
                                      </p:cBhvr>
                                      <p:tavLst>
                                        <p:tav tm="0">
                                          <p:val>
                                            <p:fltVal val="0"/>
                                          </p:val>
                                        </p:tav>
                                        <p:tav tm="100000">
                                          <p:val>
                                            <p:strVal val="#ppt_h"/>
                                          </p:val>
                                        </p:tav>
                                      </p:tavLst>
                                    </p:anim>
                                  </p:childTnLst>
                                </p:cTn>
                              </p:par>
                            </p:childTnLst>
                          </p:cTn>
                        </p:par>
                        <p:par>
                          <p:cTn id="68" fill="hold">
                            <p:stCondLst>
                              <p:cond delay="7000"/>
                            </p:stCondLst>
                            <p:childTnLst>
                              <p:par>
                                <p:cTn id="69" presetID="22" presetClass="entr" presetSubtype="8" fill="hold" grpId="0" nodeType="afterEffect">
                                  <p:stCondLst>
                                    <p:cond delay="0"/>
                                  </p:stCondLst>
                                  <p:childTnLst>
                                    <p:set>
                                      <p:cBhvr>
                                        <p:cTn id="70" dur="1" fill="hold">
                                          <p:stCondLst>
                                            <p:cond delay="0"/>
                                          </p:stCondLst>
                                        </p:cTn>
                                        <p:tgtEl>
                                          <p:spTgt spid="40"/>
                                        </p:tgtEl>
                                        <p:attrNameLst>
                                          <p:attrName>style.visibility</p:attrName>
                                        </p:attrNameLst>
                                      </p:cBhvr>
                                      <p:to>
                                        <p:strVal val="visible"/>
                                      </p:to>
                                    </p:set>
                                    <p:animEffect transition="in" filter="wipe(left)">
                                      <p:cBhvr>
                                        <p:cTn id="71" dur="500"/>
                                        <p:tgtEl>
                                          <p:spTgt spid="40"/>
                                        </p:tgtEl>
                                      </p:cBhvr>
                                    </p:animEffect>
                                  </p:childTnLst>
                                </p:cTn>
                              </p:par>
                            </p:childTnLst>
                          </p:cTn>
                        </p:par>
                        <p:par>
                          <p:cTn id="72" fill="hold">
                            <p:stCondLst>
                              <p:cond delay="7500"/>
                            </p:stCondLst>
                            <p:childTnLst>
                              <p:par>
                                <p:cTn id="73" presetID="23" presetClass="entr" presetSubtype="16" fill="hold" nodeType="afterEffect">
                                  <p:stCondLst>
                                    <p:cond delay="0"/>
                                  </p:stCondLst>
                                  <p:childTnLst>
                                    <p:set>
                                      <p:cBhvr>
                                        <p:cTn id="74" dur="1" fill="hold">
                                          <p:stCondLst>
                                            <p:cond delay="0"/>
                                          </p:stCondLst>
                                        </p:cTn>
                                        <p:tgtEl>
                                          <p:spTgt spid="16"/>
                                        </p:tgtEl>
                                        <p:attrNameLst>
                                          <p:attrName>style.visibility</p:attrName>
                                        </p:attrNameLst>
                                      </p:cBhvr>
                                      <p:to>
                                        <p:strVal val="visible"/>
                                      </p:to>
                                    </p:set>
                                    <p:anim calcmode="lin" valueType="num">
                                      <p:cBhvr>
                                        <p:cTn id="75" dur="500" fill="hold"/>
                                        <p:tgtEl>
                                          <p:spTgt spid="16"/>
                                        </p:tgtEl>
                                        <p:attrNameLst>
                                          <p:attrName>ppt_w</p:attrName>
                                        </p:attrNameLst>
                                      </p:cBhvr>
                                      <p:tavLst>
                                        <p:tav tm="0">
                                          <p:val>
                                            <p:fltVal val="0"/>
                                          </p:val>
                                        </p:tav>
                                        <p:tav tm="100000">
                                          <p:val>
                                            <p:strVal val="#ppt_w"/>
                                          </p:val>
                                        </p:tav>
                                      </p:tavLst>
                                    </p:anim>
                                    <p:anim calcmode="lin" valueType="num">
                                      <p:cBhvr>
                                        <p:cTn id="76" dur="500" fill="hold"/>
                                        <p:tgtEl>
                                          <p:spTgt spid="16"/>
                                        </p:tgtEl>
                                        <p:attrNameLst>
                                          <p:attrName>ppt_h</p:attrName>
                                        </p:attrNameLst>
                                      </p:cBhvr>
                                      <p:tavLst>
                                        <p:tav tm="0">
                                          <p:val>
                                            <p:fltVal val="0"/>
                                          </p:val>
                                        </p:tav>
                                        <p:tav tm="100000">
                                          <p:val>
                                            <p:strVal val="#ppt_h"/>
                                          </p:val>
                                        </p:tav>
                                      </p:tavLst>
                                    </p:anim>
                                  </p:childTnLst>
                                </p:cTn>
                              </p:par>
                            </p:childTnLst>
                          </p:cTn>
                        </p:par>
                        <p:par>
                          <p:cTn id="77" fill="hold">
                            <p:stCondLst>
                              <p:cond delay="8000"/>
                            </p:stCondLst>
                            <p:childTnLst>
                              <p:par>
                                <p:cTn id="78" presetID="22" presetClass="entr" presetSubtype="2" fill="hold" grpId="0" nodeType="afterEffect">
                                  <p:stCondLst>
                                    <p:cond delay="0"/>
                                  </p:stCondLst>
                                  <p:childTnLst>
                                    <p:set>
                                      <p:cBhvr>
                                        <p:cTn id="79" dur="1" fill="hold">
                                          <p:stCondLst>
                                            <p:cond delay="0"/>
                                          </p:stCondLst>
                                        </p:cTn>
                                        <p:tgtEl>
                                          <p:spTgt spid="32"/>
                                        </p:tgtEl>
                                        <p:attrNameLst>
                                          <p:attrName>style.visibility</p:attrName>
                                        </p:attrNameLst>
                                      </p:cBhvr>
                                      <p:to>
                                        <p:strVal val="visible"/>
                                      </p:to>
                                    </p:set>
                                    <p:animEffect transition="in" filter="wipe(right)">
                                      <p:cBhvr>
                                        <p:cTn id="80"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 grpId="0"/>
      <p:bldP spid="31" grpId="0"/>
      <p:bldP spid="30" grpId="0"/>
      <p:bldP spid="32" grpId="0"/>
      <p:bldP spid="37" grpId="0"/>
      <p:bldP spid="38" grpId="0"/>
      <p:bldP spid="39" grpId="0"/>
      <p:bldP spid="4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0" y="0"/>
            <a:ext cx="12858750" cy="7232650"/>
          </a:xfrm>
          <a:prstGeom prst="rect">
            <a:avLst/>
          </a:prstGeom>
          <a:blipFill dpi="0" rotWithShape="1">
            <a:blip r:embed="rId3" cstate="screen">
              <a:extLst>
                <a:ext uri="{BEBA8EAE-BF5A-486C-A8C5-ECC9F3942E4B}">
                  <a14:imgProps xmlns:a14="http://schemas.microsoft.com/office/drawing/2010/main">
                    <a14:imgLayer r:embed="rId4">
                      <a14:imgEffect>
                        <a14:brightnessContrast contrast="20000"/>
                      </a14:imgEffect>
                    </a14:imgLayer>
                  </a14:imgProps>
                </a:ext>
                <a:ext uri="{28A0092B-C50C-407E-A947-70E740481C1C}">
                  <a14:useLocalDpi xmlns:a14="http://schemas.microsoft.com/office/drawing/2010/main"/>
                </a:ext>
              </a:extLst>
            </a:blip>
            <a:srcRect/>
            <a:stretch>
              <a:fillRect r="2"/>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259"/>
          <p:cNvSpPr>
            <a:spLocks noChangeArrowheads="1"/>
          </p:cNvSpPr>
          <p:nvPr/>
        </p:nvSpPr>
        <p:spPr bwMode="auto">
          <a:xfrm>
            <a:off x="5493271" y="3407368"/>
            <a:ext cx="5904656" cy="11079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en-US" altLang="zh-CN" sz="7200" b="1">
                <a:solidFill>
                  <a:schemeClr val="bg1"/>
                </a:solidFill>
                <a:cs typeface="Arial" panose="020B0604020202020204" pitchFamily="34" charset="0"/>
              </a:rPr>
              <a:t>THANK YOU</a:t>
            </a:r>
            <a:endParaRPr lang="zh-CN" altLang="en-US" sz="5400" b="1" dirty="0">
              <a:solidFill>
                <a:schemeClr val="bg1"/>
              </a:solidFill>
              <a:cs typeface="Arial" panose="020B0604020202020204" pitchFamily="34" charset="0"/>
            </a:endParaRPr>
          </a:p>
        </p:txBody>
      </p:sp>
      <p:sp>
        <p:nvSpPr>
          <p:cNvPr id="14" name="矩形 259"/>
          <p:cNvSpPr>
            <a:spLocks noChangeArrowheads="1"/>
          </p:cNvSpPr>
          <p:nvPr/>
        </p:nvSpPr>
        <p:spPr bwMode="auto">
          <a:xfrm>
            <a:off x="5493271" y="3184277"/>
            <a:ext cx="524858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buNone/>
            </a:pPr>
            <a:r>
              <a:rPr lang="zh-CN" altLang="en-US" sz="2400">
                <a:solidFill>
                  <a:schemeClr val="bg1"/>
                </a:solidFill>
                <a:cs typeface="Arial" panose="020B0604020202020204" pitchFamily="34" charset="0"/>
              </a:rPr>
              <a:t>感谢聆听，批评指导</a:t>
            </a:r>
            <a:endParaRPr lang="zh-CN" altLang="en-US" sz="2400" dirty="0">
              <a:solidFill>
                <a:schemeClr val="bg1"/>
              </a:solidFill>
              <a:cs typeface="Arial" panose="020B0604020202020204" pitchFamily="34" charset="0"/>
            </a:endParaRPr>
          </a:p>
        </p:txBody>
      </p:sp>
    </p:spTree>
    <p:extLst>
      <p:ext uri="{BB962C8B-B14F-4D97-AF65-F5344CB8AC3E}">
        <p14:creationId xmlns:p14="http://schemas.microsoft.com/office/powerpoint/2010/main" val="221293785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14"/>
                                        </p:tgtEl>
                                        <p:attrNameLst>
                                          <p:attrName>style.visibility</p:attrName>
                                        </p:attrNameLst>
                                      </p:cBhvr>
                                      <p:to>
                                        <p:strVal val="visible"/>
                                      </p:to>
                                    </p:set>
                                    <p:anim calcmode="lin" valueType="num">
                                      <p:cBhvr>
                                        <p:cTn id="11"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14"/>
                                        </p:tgtEl>
                                        <p:attrNameLst>
                                          <p:attrName>ppt_y</p:attrName>
                                        </p:attrNameLst>
                                      </p:cBhvr>
                                      <p:tavLst>
                                        <p:tav tm="0">
                                          <p:val>
                                            <p:strVal val="#ppt_y"/>
                                          </p:val>
                                        </p:tav>
                                        <p:tav tm="100000">
                                          <p:val>
                                            <p:strVal val="#ppt_y"/>
                                          </p:val>
                                        </p:tav>
                                      </p:tavLst>
                                    </p:anim>
                                    <p:anim calcmode="lin" valueType="num">
                                      <p:cBhvr>
                                        <p:cTn id="13"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14"/>
                                        </p:tgtEl>
                                      </p:cBhvr>
                                    </p:animEffect>
                                  </p:childTnLst>
                                </p:cTn>
                              </p:par>
                            </p:childTnLst>
                          </p:cTn>
                        </p:par>
                        <p:par>
                          <p:cTn id="16" fill="hold">
                            <p:stCondLst>
                              <p:cond delay="1400"/>
                            </p:stCondLst>
                            <p:childTnLst>
                              <p:par>
                                <p:cTn id="17" presetID="26" presetClass="emph" presetSubtype="0" fill="hold" grpId="1" nodeType="afterEffect">
                                  <p:stCondLst>
                                    <p:cond delay="0"/>
                                  </p:stCondLst>
                                  <p:iterate type="lt">
                                    <p:tmPct val="0"/>
                                  </p:iterate>
                                  <p:childTnLst>
                                    <p:animEffect transition="out" filter="fade">
                                      <p:cBhvr>
                                        <p:cTn id="18" dur="500" tmFilter="0, 0; .2, .5; .8, .5; 1, 0"/>
                                        <p:tgtEl>
                                          <p:spTgt spid="14"/>
                                        </p:tgtEl>
                                      </p:cBhvr>
                                    </p:animEffect>
                                    <p:animScale>
                                      <p:cBhvr>
                                        <p:cTn id="19" dur="250" autoRev="1" fill="hold"/>
                                        <p:tgtEl>
                                          <p:spTgt spid="14"/>
                                        </p:tgtEl>
                                      </p:cBhvr>
                                      <p:by x="105000" y="105000"/>
                                    </p:animScale>
                                  </p:childTnLst>
                                </p:cTn>
                              </p:par>
                            </p:childTnLst>
                          </p:cTn>
                        </p:par>
                        <p:par>
                          <p:cTn id="20" fill="hold">
                            <p:stCondLst>
                              <p:cond delay="19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9"/>
                                        </p:tgtEl>
                                        <p:attrNameLst>
                                          <p:attrName>style.visibility</p:attrName>
                                        </p:attrNameLst>
                                      </p:cBhvr>
                                      <p:to>
                                        <p:strVal val="visible"/>
                                      </p:to>
                                    </p:set>
                                    <p:anim calcmode="lin" valueType="num">
                                      <p:cBhvr>
                                        <p:cTn id="23" dur="500" fill="hold"/>
                                        <p:tgtEl>
                                          <p:spTgt spid="9"/>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9"/>
                                        </p:tgtEl>
                                        <p:attrNameLst>
                                          <p:attrName>ppt_y</p:attrName>
                                        </p:attrNameLst>
                                      </p:cBhvr>
                                      <p:tavLst>
                                        <p:tav tm="0">
                                          <p:val>
                                            <p:strVal val="#ppt_y"/>
                                          </p:val>
                                        </p:tav>
                                        <p:tav tm="100000">
                                          <p:val>
                                            <p:strVal val="#ppt_y"/>
                                          </p:val>
                                        </p:tav>
                                      </p:tavLst>
                                    </p:anim>
                                    <p:anim calcmode="lin" valueType="num">
                                      <p:cBhvr>
                                        <p:cTn id="25" dur="500" fill="hold"/>
                                        <p:tgtEl>
                                          <p:spTgt spid="9"/>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9"/>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9"/>
                                        </p:tgtEl>
                                      </p:cBhvr>
                                    </p:animEffect>
                                  </p:childTnLst>
                                </p:cTn>
                              </p:par>
                            </p:childTnLst>
                          </p:cTn>
                        </p:par>
                        <p:par>
                          <p:cTn id="28" fill="hold">
                            <p:stCondLst>
                              <p:cond delay="2750"/>
                            </p:stCondLst>
                            <p:childTnLst>
                              <p:par>
                                <p:cTn id="29" presetID="26" presetClass="emph" presetSubtype="0" fill="hold" grpId="1" nodeType="afterEffect">
                                  <p:stCondLst>
                                    <p:cond delay="0"/>
                                  </p:stCondLst>
                                  <p:iterate type="lt">
                                    <p:tmPct val="0"/>
                                  </p:iterate>
                                  <p:childTnLst>
                                    <p:animEffect transition="out" filter="fade">
                                      <p:cBhvr>
                                        <p:cTn id="30" dur="500" tmFilter="0, 0; .2, .5; .8, .5; 1, 0"/>
                                        <p:tgtEl>
                                          <p:spTgt spid="9"/>
                                        </p:tgtEl>
                                      </p:cBhvr>
                                    </p:animEffect>
                                    <p:animScale>
                                      <p:cBhvr>
                                        <p:cTn id="31" dur="250" autoRev="1" fill="hold"/>
                                        <p:tgtEl>
                                          <p:spTgt spid="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p:bldP spid="9" grpId="1"/>
      <p:bldP spid="14" grpId="0"/>
      <p:bldP spid="14" grpId="1"/>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E7965BD-BA7C-4284-B303-3DF26FF20985"/>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UUID" val="{C1A8F295-47DC-48FB-81BD-666766343352}"/>
  <p:tag name="ISPRING_RESOURCE_FOLDER" val="E:\素材\正版图-卖\PPT\0变色龙\0包图网\bt369\ppt\bt369\"/>
  <p:tag name="ISPRING_PRESENTATION_PATH" val="E:\素材\正版图-卖\PPT\0变色龙\0包图网\bt369\ppt\bt369.pptx"/>
  <p:tag name="ISPRING_PROJECT_FOLDER_UPDATED" val="1"/>
  <p:tag name="ISPRING_SCREEN_RECS_UPDATED" val="E:\素材\正版图-卖\PPT\0变色龙\0包图网\bt369\ppt\bt369"/>
  <p:tag name="ISPRING_SCORM_ENDPOINT" val="&lt;endpoint&gt;&lt;enable&gt;0&lt;/enable&gt;&lt;lrs&gt;http://&lt;/lrs&gt;&lt;auth&gt;0&lt;/auth&gt;&lt;login&gt;&lt;/login&gt;&lt;password&gt;&lt;/password&gt;&lt;key&gt;&lt;/key&gt;&lt;name&gt;&lt;/name&gt;&lt;email&gt;&lt;/email&gt;&lt;/endpoint&gt;&#10;"/>
  <p:tag name="ISPRING_PRESENTATION_TITLE" val="蒲公英"/>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2"/>
</p:tagLst>
</file>

<file path=ppt/tags/tag5.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2"/>
</p:tagLst>
</file>

<file path=ppt/tags/tag6.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4"/>
</p:tagLst>
</file>

<file path=ppt/tags/tag10.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1.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heme/theme1.xml><?xml version="1.0" encoding="utf-8"?>
<a:theme xmlns:a="http://schemas.openxmlformats.org/drawingml/2006/main" name="第一PPT，www.1ppt.com">
  <a:themeElements>
    <a:clrScheme name="自定义 182">
      <a:dk1>
        <a:sysClr val="windowText" lastClr="000000"/>
      </a:dk1>
      <a:lt1>
        <a:sysClr val="window" lastClr="FFFFFF"/>
      </a:lt1>
      <a:dk2>
        <a:srgbClr val="44546A"/>
      </a:dk2>
      <a:lt2>
        <a:srgbClr val="E7E6E6"/>
      </a:lt2>
      <a:accent1>
        <a:srgbClr val="2B8303"/>
      </a:accent1>
      <a:accent2>
        <a:srgbClr val="96D624"/>
      </a:accent2>
      <a:accent3>
        <a:srgbClr val="2B8303"/>
      </a:accent3>
      <a:accent4>
        <a:srgbClr val="96D624"/>
      </a:accent4>
      <a:accent5>
        <a:srgbClr val="2B8303"/>
      </a:accent5>
      <a:accent6>
        <a:srgbClr val="96D624"/>
      </a:accent6>
      <a:hlink>
        <a:srgbClr val="2B8303"/>
      </a:hlink>
      <a:folHlink>
        <a:srgbClr val="96D624"/>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0</TotalTime>
  <Words>2032</Words>
  <Application>Microsoft Office PowerPoint</Application>
  <PresentationFormat>自定义</PresentationFormat>
  <Paragraphs>310</Paragraphs>
  <Slides>26</Slides>
  <Notes>26</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26</vt:i4>
      </vt:variant>
    </vt:vector>
  </HeadingPairs>
  <TitlesOfParts>
    <vt:vector size="34" baseType="lpstr">
      <vt:lpstr>宋体</vt:lpstr>
      <vt:lpstr>微软雅黑</vt:lpstr>
      <vt:lpstr>Arial</vt:lpstr>
      <vt:lpstr>Calibri</vt:lpstr>
      <vt:lpstr>Calibri Light</vt:lpstr>
      <vt:lpstr>Impact</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蒲公英</dc:title>
  <dc:creator/>
  <cp:keywords>www.1ppt.com</cp:keywords>
  <cp:lastModifiedBy/>
  <cp:revision>1</cp:revision>
  <dcterms:created xsi:type="dcterms:W3CDTF">2017-02-14T09:11:02Z</dcterms:created>
  <dcterms:modified xsi:type="dcterms:W3CDTF">2019-05-28T05:53:26Z</dcterms:modified>
</cp:coreProperties>
</file>