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8" r:id="rId3"/>
    <p:sldId id="259" r:id="rId4"/>
    <p:sldId id="265" r:id="rId5"/>
    <p:sldId id="271" r:id="rId6"/>
    <p:sldId id="275" r:id="rId7"/>
    <p:sldId id="277" r:id="rId8"/>
    <p:sldId id="279" r:id="rId9"/>
    <p:sldId id="262" r:id="rId10"/>
    <p:sldId id="264" r:id="rId11"/>
    <p:sldId id="266" r:id="rId12"/>
    <p:sldId id="272" r:id="rId13"/>
    <p:sldId id="273" r:id="rId14"/>
    <p:sldId id="261" r:id="rId15"/>
    <p:sldId id="269" r:id="rId16"/>
    <p:sldId id="270" r:id="rId17"/>
    <p:sldId id="276" r:id="rId18"/>
    <p:sldId id="282" r:id="rId19"/>
    <p:sldId id="260" r:id="rId20"/>
    <p:sldId id="280" r:id="rId21"/>
    <p:sldId id="281" r:id="rId22"/>
    <p:sldId id="267" r:id="rId23"/>
    <p:sldId id="268" r:id="rId24"/>
    <p:sldId id="274" r:id="rId25"/>
    <p:sldId id="26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9D"/>
    <a:srgbClr val="8CC63F"/>
    <a:srgbClr val="FF8F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9" autoAdjust="0"/>
    <p:restoredTop sz="94660"/>
  </p:normalViewPr>
  <p:slideViewPr>
    <p:cSldViewPr snapToGrid="0" showGuides="1">
      <p:cViewPr varScale="1">
        <p:scale>
          <a:sx n="87" d="100"/>
          <a:sy n="87" d="100"/>
        </p:scale>
        <p:origin x="4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32EB88-42A0-47A8-95E3-50B73B37315E}" type="datetimeFigureOut">
              <a:rPr lang="zh-CN" altLang="en-US" smtClean="0"/>
              <a:t>2019/9/29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31EB99-C7CA-4929-AC83-3355CA53740F}" type="slidenum">
              <a:rPr lang="zh-CN" altLang="en-US" smtClean="0"/>
              <a:t>‹#›</a:t>
            </a:fld>
            <a:endParaRPr lang="zh-CN" altLang="en-US"/>
          </a:p>
        </p:txBody>
      </p:sp>
    </p:spTree>
    <p:extLst>
      <p:ext uri="{BB962C8B-B14F-4D97-AF65-F5344CB8AC3E}">
        <p14:creationId xmlns:p14="http://schemas.microsoft.com/office/powerpoint/2010/main" val="4001231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a:t>
            </a:fld>
            <a:endParaRPr lang="zh-CN" altLang="en-US"/>
          </a:p>
        </p:txBody>
      </p:sp>
    </p:spTree>
    <p:extLst>
      <p:ext uri="{BB962C8B-B14F-4D97-AF65-F5344CB8AC3E}">
        <p14:creationId xmlns:p14="http://schemas.microsoft.com/office/powerpoint/2010/main" val="262987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a:t>
            </a:fld>
            <a:endParaRPr lang="zh-CN" altLang="en-US"/>
          </a:p>
        </p:txBody>
      </p:sp>
    </p:spTree>
    <p:extLst>
      <p:ext uri="{BB962C8B-B14F-4D97-AF65-F5344CB8AC3E}">
        <p14:creationId xmlns:p14="http://schemas.microsoft.com/office/powerpoint/2010/main" val="1715455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3</a:t>
            </a:fld>
            <a:endParaRPr lang="zh-CN" altLang="en-US"/>
          </a:p>
        </p:txBody>
      </p:sp>
    </p:spTree>
    <p:extLst>
      <p:ext uri="{BB962C8B-B14F-4D97-AF65-F5344CB8AC3E}">
        <p14:creationId xmlns:p14="http://schemas.microsoft.com/office/powerpoint/2010/main" val="2479220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4</a:t>
            </a:fld>
            <a:endParaRPr lang="zh-CN" altLang="en-US"/>
          </a:p>
        </p:txBody>
      </p:sp>
    </p:spTree>
    <p:extLst>
      <p:ext uri="{BB962C8B-B14F-4D97-AF65-F5344CB8AC3E}">
        <p14:creationId xmlns:p14="http://schemas.microsoft.com/office/powerpoint/2010/main" val="4197486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5</a:t>
            </a:fld>
            <a:endParaRPr lang="zh-CN" altLang="en-US"/>
          </a:p>
        </p:txBody>
      </p:sp>
    </p:spTree>
    <p:extLst>
      <p:ext uri="{BB962C8B-B14F-4D97-AF65-F5344CB8AC3E}">
        <p14:creationId xmlns:p14="http://schemas.microsoft.com/office/powerpoint/2010/main" val="403060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6</a:t>
            </a:fld>
            <a:endParaRPr lang="zh-CN" altLang="en-US"/>
          </a:p>
        </p:txBody>
      </p:sp>
    </p:spTree>
    <p:extLst>
      <p:ext uri="{BB962C8B-B14F-4D97-AF65-F5344CB8AC3E}">
        <p14:creationId xmlns:p14="http://schemas.microsoft.com/office/powerpoint/2010/main" val="3008654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7</a:t>
            </a:fld>
            <a:endParaRPr lang="zh-CN" altLang="en-US"/>
          </a:p>
        </p:txBody>
      </p:sp>
    </p:spTree>
    <p:extLst>
      <p:ext uri="{BB962C8B-B14F-4D97-AF65-F5344CB8AC3E}">
        <p14:creationId xmlns:p14="http://schemas.microsoft.com/office/powerpoint/2010/main" val="3989963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8</a:t>
            </a:fld>
            <a:endParaRPr lang="zh-CN" altLang="en-US"/>
          </a:p>
        </p:txBody>
      </p:sp>
    </p:spTree>
    <p:extLst>
      <p:ext uri="{BB962C8B-B14F-4D97-AF65-F5344CB8AC3E}">
        <p14:creationId xmlns:p14="http://schemas.microsoft.com/office/powerpoint/2010/main" val="1012912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9</a:t>
            </a:fld>
            <a:endParaRPr lang="zh-CN" altLang="en-US"/>
          </a:p>
        </p:txBody>
      </p:sp>
    </p:spTree>
    <p:extLst>
      <p:ext uri="{BB962C8B-B14F-4D97-AF65-F5344CB8AC3E}">
        <p14:creationId xmlns:p14="http://schemas.microsoft.com/office/powerpoint/2010/main" val="2583270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10</a:t>
            </a:fld>
            <a:endParaRPr lang="zh-CN" altLang="en-US"/>
          </a:p>
        </p:txBody>
      </p:sp>
    </p:spTree>
    <p:extLst>
      <p:ext uri="{BB962C8B-B14F-4D97-AF65-F5344CB8AC3E}">
        <p14:creationId xmlns:p14="http://schemas.microsoft.com/office/powerpoint/2010/main" val="3730222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11</a:t>
            </a:fld>
            <a:endParaRPr lang="zh-CN" altLang="en-US"/>
          </a:p>
        </p:txBody>
      </p:sp>
    </p:spTree>
    <p:extLst>
      <p:ext uri="{BB962C8B-B14F-4D97-AF65-F5344CB8AC3E}">
        <p14:creationId xmlns:p14="http://schemas.microsoft.com/office/powerpoint/2010/main" val="2379871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12</a:t>
            </a:fld>
            <a:endParaRPr lang="zh-CN" altLang="en-US"/>
          </a:p>
        </p:txBody>
      </p:sp>
    </p:spTree>
    <p:extLst>
      <p:ext uri="{BB962C8B-B14F-4D97-AF65-F5344CB8AC3E}">
        <p14:creationId xmlns:p14="http://schemas.microsoft.com/office/powerpoint/2010/main" val="478575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13</a:t>
            </a:fld>
            <a:endParaRPr lang="zh-CN" altLang="en-US"/>
          </a:p>
        </p:txBody>
      </p:sp>
    </p:spTree>
    <p:extLst>
      <p:ext uri="{BB962C8B-B14F-4D97-AF65-F5344CB8AC3E}">
        <p14:creationId xmlns:p14="http://schemas.microsoft.com/office/powerpoint/2010/main" val="895665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14</a:t>
            </a:fld>
            <a:endParaRPr lang="zh-CN" altLang="en-US"/>
          </a:p>
        </p:txBody>
      </p:sp>
    </p:spTree>
    <p:extLst>
      <p:ext uri="{BB962C8B-B14F-4D97-AF65-F5344CB8AC3E}">
        <p14:creationId xmlns:p14="http://schemas.microsoft.com/office/powerpoint/2010/main" val="3509248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15</a:t>
            </a:fld>
            <a:endParaRPr lang="zh-CN" altLang="en-US"/>
          </a:p>
        </p:txBody>
      </p:sp>
    </p:spTree>
    <p:extLst>
      <p:ext uri="{BB962C8B-B14F-4D97-AF65-F5344CB8AC3E}">
        <p14:creationId xmlns:p14="http://schemas.microsoft.com/office/powerpoint/2010/main" val="9217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16</a:t>
            </a:fld>
            <a:endParaRPr lang="zh-CN" altLang="en-US"/>
          </a:p>
        </p:txBody>
      </p:sp>
    </p:spTree>
    <p:extLst>
      <p:ext uri="{BB962C8B-B14F-4D97-AF65-F5344CB8AC3E}">
        <p14:creationId xmlns:p14="http://schemas.microsoft.com/office/powerpoint/2010/main" val="2130746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17</a:t>
            </a:fld>
            <a:endParaRPr lang="zh-CN" altLang="en-US"/>
          </a:p>
        </p:txBody>
      </p:sp>
    </p:spTree>
    <p:extLst>
      <p:ext uri="{BB962C8B-B14F-4D97-AF65-F5344CB8AC3E}">
        <p14:creationId xmlns:p14="http://schemas.microsoft.com/office/powerpoint/2010/main" val="2939509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18</a:t>
            </a:fld>
            <a:endParaRPr lang="zh-CN" altLang="en-US"/>
          </a:p>
        </p:txBody>
      </p:sp>
    </p:spTree>
    <p:extLst>
      <p:ext uri="{BB962C8B-B14F-4D97-AF65-F5344CB8AC3E}">
        <p14:creationId xmlns:p14="http://schemas.microsoft.com/office/powerpoint/2010/main" val="1426130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19</a:t>
            </a:fld>
            <a:endParaRPr lang="zh-CN" altLang="en-US"/>
          </a:p>
        </p:txBody>
      </p:sp>
    </p:spTree>
    <p:extLst>
      <p:ext uri="{BB962C8B-B14F-4D97-AF65-F5344CB8AC3E}">
        <p14:creationId xmlns:p14="http://schemas.microsoft.com/office/powerpoint/2010/main" val="1088898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20</a:t>
            </a:fld>
            <a:endParaRPr lang="zh-CN" altLang="en-US"/>
          </a:p>
        </p:txBody>
      </p:sp>
    </p:spTree>
    <p:extLst>
      <p:ext uri="{BB962C8B-B14F-4D97-AF65-F5344CB8AC3E}">
        <p14:creationId xmlns:p14="http://schemas.microsoft.com/office/powerpoint/2010/main" val="868592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21</a:t>
            </a:fld>
            <a:endParaRPr lang="zh-CN" altLang="en-US"/>
          </a:p>
        </p:txBody>
      </p:sp>
    </p:spTree>
    <p:extLst>
      <p:ext uri="{BB962C8B-B14F-4D97-AF65-F5344CB8AC3E}">
        <p14:creationId xmlns:p14="http://schemas.microsoft.com/office/powerpoint/2010/main" val="397415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22</a:t>
            </a:fld>
            <a:endParaRPr lang="zh-CN" altLang="en-US"/>
          </a:p>
        </p:txBody>
      </p:sp>
    </p:spTree>
    <p:extLst>
      <p:ext uri="{BB962C8B-B14F-4D97-AF65-F5344CB8AC3E}">
        <p14:creationId xmlns:p14="http://schemas.microsoft.com/office/powerpoint/2010/main" val="874050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23</a:t>
            </a:fld>
            <a:endParaRPr lang="zh-CN" altLang="en-US"/>
          </a:p>
        </p:txBody>
      </p:sp>
    </p:spTree>
    <p:extLst>
      <p:ext uri="{BB962C8B-B14F-4D97-AF65-F5344CB8AC3E}">
        <p14:creationId xmlns:p14="http://schemas.microsoft.com/office/powerpoint/2010/main" val="1937427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24</a:t>
            </a:fld>
            <a:endParaRPr lang="zh-CN" altLang="en-US"/>
          </a:p>
        </p:txBody>
      </p:sp>
    </p:spTree>
    <p:extLst>
      <p:ext uri="{BB962C8B-B14F-4D97-AF65-F5344CB8AC3E}">
        <p14:creationId xmlns:p14="http://schemas.microsoft.com/office/powerpoint/2010/main" val="1270576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25</a:t>
            </a:fld>
            <a:endParaRPr lang="zh-CN" altLang="en-US"/>
          </a:p>
        </p:txBody>
      </p:sp>
    </p:spTree>
    <p:extLst>
      <p:ext uri="{BB962C8B-B14F-4D97-AF65-F5344CB8AC3E}">
        <p14:creationId xmlns:p14="http://schemas.microsoft.com/office/powerpoint/2010/main" val="1430071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0304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59207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71003"/>
            <a:ext cx="12203008" cy="2625790"/>
          </a:xfrm>
          <a:custGeom>
            <a:avLst/>
            <a:gdLst>
              <a:gd name="connsiteX0" fmla="*/ 0 w 12203008"/>
              <a:gd name="connsiteY0" fmla="*/ 0 h 2625790"/>
              <a:gd name="connsiteX1" fmla="*/ 12203008 w 12203008"/>
              <a:gd name="connsiteY1" fmla="*/ 0 h 2625790"/>
              <a:gd name="connsiteX2" fmla="*/ 12203008 w 12203008"/>
              <a:gd name="connsiteY2" fmla="*/ 2625790 h 2625790"/>
              <a:gd name="connsiteX3" fmla="*/ 0 w 12203008"/>
              <a:gd name="connsiteY3" fmla="*/ 2625790 h 2625790"/>
            </a:gdLst>
            <a:ahLst/>
            <a:cxnLst>
              <a:cxn ang="0">
                <a:pos x="connsiteX0" y="connsiteY0"/>
              </a:cxn>
              <a:cxn ang="0">
                <a:pos x="connsiteX1" y="connsiteY1"/>
              </a:cxn>
              <a:cxn ang="0">
                <a:pos x="connsiteX2" y="connsiteY2"/>
              </a:cxn>
              <a:cxn ang="0">
                <a:pos x="connsiteX3" y="connsiteY3"/>
              </a:cxn>
            </a:cxnLst>
            <a:rect l="l" t="t" r="r" b="b"/>
            <a:pathLst>
              <a:path w="12203008" h="2625790">
                <a:moveTo>
                  <a:pt x="0" y="0"/>
                </a:moveTo>
                <a:lnTo>
                  <a:pt x="12203008" y="0"/>
                </a:lnTo>
                <a:lnTo>
                  <a:pt x="12203008" y="2625790"/>
                </a:lnTo>
                <a:lnTo>
                  <a:pt x="0" y="262579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7387707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193324" y="2019056"/>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515577" y="2019058"/>
            <a:ext cx="3160856" cy="2806943"/>
          </a:xfrm>
          <a:custGeom>
            <a:avLst/>
            <a:gdLst>
              <a:gd name="connsiteX0" fmla="*/ 241116 w 3160856"/>
              <a:gd name="connsiteY0" fmla="*/ 0 h 2806943"/>
              <a:gd name="connsiteX1" fmla="*/ 2919740 w 3160856"/>
              <a:gd name="connsiteY1" fmla="*/ 0 h 2806943"/>
              <a:gd name="connsiteX2" fmla="*/ 3160856 w 3160856"/>
              <a:gd name="connsiteY2" fmla="*/ 241116 h 2806943"/>
              <a:gd name="connsiteX3" fmla="*/ 3160856 w 3160856"/>
              <a:gd name="connsiteY3" fmla="*/ 2565827 h 2806943"/>
              <a:gd name="connsiteX4" fmla="*/ 2919740 w 3160856"/>
              <a:gd name="connsiteY4" fmla="*/ 2806943 h 2806943"/>
              <a:gd name="connsiteX5" fmla="*/ 241116 w 3160856"/>
              <a:gd name="connsiteY5" fmla="*/ 2806943 h 2806943"/>
              <a:gd name="connsiteX6" fmla="*/ 0 w 3160856"/>
              <a:gd name="connsiteY6" fmla="*/ 2565827 h 2806943"/>
              <a:gd name="connsiteX7" fmla="*/ 0 w 3160856"/>
              <a:gd name="connsiteY7" fmla="*/ 241116 h 2806943"/>
              <a:gd name="connsiteX8" fmla="*/ 241116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41116" y="0"/>
                </a:moveTo>
                <a:lnTo>
                  <a:pt x="2919740" y="0"/>
                </a:lnTo>
                <a:cubicBezTo>
                  <a:pt x="3052905" y="0"/>
                  <a:pt x="3160856" y="107951"/>
                  <a:pt x="3160856" y="241116"/>
                </a:cubicBezTo>
                <a:lnTo>
                  <a:pt x="3160856" y="2565827"/>
                </a:lnTo>
                <a:cubicBezTo>
                  <a:pt x="3160856" y="2698992"/>
                  <a:pt x="3052905" y="2806943"/>
                  <a:pt x="2919740" y="2806943"/>
                </a:cubicBezTo>
                <a:lnTo>
                  <a:pt x="241116" y="2806943"/>
                </a:lnTo>
                <a:cubicBezTo>
                  <a:pt x="107951" y="2806943"/>
                  <a:pt x="0" y="2698992"/>
                  <a:pt x="0" y="2565827"/>
                </a:cubicBezTo>
                <a:lnTo>
                  <a:pt x="0" y="241116"/>
                </a:lnTo>
                <a:cubicBezTo>
                  <a:pt x="0" y="107951"/>
                  <a:pt x="107951" y="0"/>
                  <a:pt x="241116" y="0"/>
                </a:cubicBez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837820" y="2019058"/>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814985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8" name="图片占位符 17"/>
          <p:cNvSpPr>
            <a:spLocks noGrp="1"/>
          </p:cNvSpPr>
          <p:nvPr>
            <p:ph type="pic" sz="quarter" idx="13"/>
          </p:nvPr>
        </p:nvSpPr>
        <p:spPr>
          <a:xfrm>
            <a:off x="87471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9" name="图片占位符 18"/>
          <p:cNvSpPr>
            <a:spLocks noGrp="1"/>
          </p:cNvSpPr>
          <p:nvPr>
            <p:ph type="pic" sz="quarter" idx="14"/>
          </p:nvPr>
        </p:nvSpPr>
        <p:spPr>
          <a:xfrm>
            <a:off x="448587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20" name="图片占位符 19"/>
          <p:cNvSpPr>
            <a:spLocks noGrp="1"/>
          </p:cNvSpPr>
          <p:nvPr>
            <p:ph type="pic" sz="quarter" idx="15"/>
          </p:nvPr>
        </p:nvSpPr>
        <p:spPr>
          <a:xfrm>
            <a:off x="8092592" y="3901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5" name="图片占位符 14"/>
          <p:cNvSpPr>
            <a:spLocks noGrp="1"/>
          </p:cNvSpPr>
          <p:nvPr>
            <p:ph type="pic" sz="quarter" idx="10"/>
          </p:nvPr>
        </p:nvSpPr>
        <p:spPr>
          <a:xfrm>
            <a:off x="87471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448587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8092592" y="1799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933894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7" cstate="screen">
            <a:extLst>
              <a:ext uri="{28A0092B-C50C-407E-A947-70E740481C1C}">
                <a14:useLocalDpi xmlns:a14="http://schemas.microsoft.com/office/drawing/2010/main"/>
              </a:ext>
            </a:extLst>
          </a:blip>
          <a:srcRect/>
          <a:stretch/>
        </p:blipFill>
        <p:spPr>
          <a:xfrm>
            <a:off x="0" y="-1"/>
            <a:ext cx="12192000" cy="6858001"/>
          </a:xfrm>
          <a:prstGeom prst="rect">
            <a:avLst/>
          </a:prstGeom>
        </p:spPr>
      </p:pic>
    </p:spTree>
    <p:extLst>
      <p:ext uri="{BB962C8B-B14F-4D97-AF65-F5344CB8AC3E}">
        <p14:creationId xmlns:p14="http://schemas.microsoft.com/office/powerpoint/2010/main" val="3085315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5" r:id="rId4"/>
    <p:sldLayoutId id="2147483664"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707886"/>
          </a:xfrm>
          <a:prstGeom prst="rect">
            <a:avLst/>
          </a:prstGeom>
          <a:noFill/>
        </p:spPr>
        <p:txBody>
          <a:bodyPr wrap="square" rtlCol="0">
            <a:spAutoFit/>
            <a:scene3d>
              <a:camera prst="orthographicFront"/>
              <a:lightRig rig="threePt" dir="t"/>
            </a:scene3d>
            <a:sp3d contourW="12700"/>
          </a:bodyPr>
          <a:lstStyle/>
          <a:p>
            <a:pPr lvl="0" algn="dist">
              <a:defRPr/>
            </a:pPr>
            <a:r>
              <a:rPr lang="zh-CN" altLang="en-US" sz="4000" b="1" dirty="0">
                <a:solidFill>
                  <a:prstClr val="black">
                    <a:lumMod val="75000"/>
                    <a:lumOff val="25000"/>
                  </a:prstClr>
                </a:solidFill>
              </a:rPr>
              <a:t>数据分析运营</a:t>
            </a:r>
            <a:r>
              <a:rPr lang="en-US" altLang="zh-CN" sz="4000" b="1" dirty="0" err="1">
                <a:solidFill>
                  <a:prstClr val="black">
                    <a:lumMod val="75000"/>
                    <a:lumOff val="25000"/>
                  </a:prstClr>
                </a:solidFill>
              </a:rPr>
              <a:t>ppt</a:t>
            </a:r>
            <a:r>
              <a:rPr lang="zh-CN" altLang="en-US" sz="4000" b="1" dirty="0">
                <a:solidFill>
                  <a:prstClr val="black">
                    <a:lumMod val="75000"/>
                    <a:lumOff val="25000"/>
                  </a:prstClr>
                </a:solidFill>
              </a:rPr>
              <a:t>模板</a:t>
            </a:r>
            <a:endParaRPr kumimoji="0" lang="zh-CN" altLang="en-US" sz="4000" b="1" i="0" u="none" strike="noStrike" kern="1200" cap="none" spc="0" normalizeH="0" baseline="0" noProof="0" dirty="0">
              <a:ln>
                <a:noFill/>
              </a:ln>
              <a:solidFill>
                <a:prstClr val="black">
                  <a:lumMod val="75000"/>
                  <a:lumOff val="25000"/>
                </a:prstClr>
              </a:solidFill>
              <a:effectLst/>
              <a:uLnTx/>
              <a:uFillTx/>
              <a:latin typeface="Arial"/>
              <a:ea typeface="微软雅黑"/>
            </a:endParaRP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798585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58434" y="1739901"/>
            <a:ext cx="4637570" cy="3403790"/>
          </a:xfrm>
          <a:prstGeom prst="rect">
            <a:avLst/>
          </a:prstGeom>
        </p:spPr>
      </p:pic>
      <p:sp>
        <p:nvSpPr>
          <p:cNvPr id="8" name="文本框 7"/>
          <p:cNvSpPr txBox="1"/>
          <p:nvPr/>
        </p:nvSpPr>
        <p:spPr>
          <a:xfrm>
            <a:off x="2668812" y="2885320"/>
            <a:ext cx="1828800" cy="923330"/>
          </a:xfrm>
          <a:prstGeom prst="rect">
            <a:avLst/>
          </a:prstGeom>
          <a:noFill/>
        </p:spPr>
        <p:txBody>
          <a:bodyPr wrap="square" rtlCol="0">
            <a:spAutoFit/>
            <a:scene3d>
              <a:camera prst="orthographicFront"/>
              <a:lightRig rig="threePt" dir="t"/>
            </a:scene3d>
            <a:sp3d contourW="12700"/>
          </a:bodyPr>
          <a:lstStyle/>
          <a:p>
            <a:pPr algn="dist"/>
            <a:r>
              <a:rPr lang="zh-CN" altLang="en-US" sz="5400" b="1" dirty="0" smtClean="0">
                <a:solidFill>
                  <a:schemeClr val="bg1"/>
                </a:solidFill>
              </a:rPr>
              <a:t>目录</a:t>
            </a:r>
            <a:endParaRPr lang="zh-CN" altLang="en-US" sz="5400" b="1" dirty="0">
              <a:solidFill>
                <a:schemeClr val="bg1"/>
              </a:solidFill>
            </a:endParaRPr>
          </a:p>
        </p:txBody>
      </p:sp>
      <p:grpSp>
        <p:nvGrpSpPr>
          <p:cNvPr id="25" name="组合 24"/>
          <p:cNvGrpSpPr/>
          <p:nvPr/>
        </p:nvGrpSpPr>
        <p:grpSpPr>
          <a:xfrm>
            <a:off x="6288313" y="1288597"/>
            <a:ext cx="4426524" cy="793093"/>
            <a:chOff x="6288313" y="1288597"/>
            <a:chExt cx="4426524" cy="793093"/>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1301531"/>
              <a:ext cx="971550" cy="713079"/>
            </a:xfrm>
            <a:prstGeom prst="rect">
              <a:avLst/>
            </a:prstGeom>
          </p:spPr>
        </p:pic>
        <p:sp>
          <p:nvSpPr>
            <p:cNvPr id="9" name="文本框 8"/>
            <p:cNvSpPr txBox="1"/>
            <p:nvPr/>
          </p:nvSpPr>
          <p:spPr>
            <a:xfrm>
              <a:off x="6559532" y="133267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a:solidFill>
                    <a:schemeClr val="bg1"/>
                  </a:solidFill>
                </a:rPr>
                <a:t>1</a:t>
              </a:r>
              <a:endParaRPr lang="zh-CN" altLang="en-US" sz="2800" b="1" dirty="0">
                <a:solidFill>
                  <a:schemeClr val="bg1"/>
                </a:solidFill>
              </a:endParaRPr>
            </a:p>
          </p:txBody>
        </p:sp>
        <p:grpSp>
          <p:nvGrpSpPr>
            <p:cNvPr id="13" name="组合 12"/>
            <p:cNvGrpSpPr/>
            <p:nvPr/>
          </p:nvGrpSpPr>
          <p:grpSpPr>
            <a:xfrm>
              <a:off x="7419520" y="1288597"/>
              <a:ext cx="3295317" cy="793093"/>
              <a:chOff x="5402407" y="1261770"/>
              <a:chExt cx="3295317" cy="793093"/>
            </a:xfrm>
          </p:grpSpPr>
          <p:sp>
            <p:nvSpPr>
              <p:cNvPr id="14" name="文本框 13"/>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5" name="文本框 14"/>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6" name="组合 25"/>
          <p:cNvGrpSpPr/>
          <p:nvPr/>
        </p:nvGrpSpPr>
        <p:grpSpPr>
          <a:xfrm>
            <a:off x="6288313" y="2474353"/>
            <a:ext cx="4426524" cy="793093"/>
            <a:chOff x="6288313" y="2474353"/>
            <a:chExt cx="4426524" cy="793093"/>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2490681"/>
              <a:ext cx="971550" cy="713079"/>
            </a:xfrm>
            <a:prstGeom prst="rect">
              <a:avLst/>
            </a:prstGeom>
          </p:spPr>
        </p:pic>
        <p:sp>
          <p:nvSpPr>
            <p:cNvPr id="10" name="文本框 9"/>
            <p:cNvSpPr txBox="1"/>
            <p:nvPr/>
          </p:nvSpPr>
          <p:spPr>
            <a:xfrm>
              <a:off x="6559532" y="252373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2</a:t>
              </a:r>
              <a:endParaRPr lang="zh-CN" altLang="en-US" sz="2800" b="1" dirty="0">
                <a:solidFill>
                  <a:schemeClr val="bg1"/>
                </a:solidFill>
              </a:endParaRPr>
            </a:p>
          </p:txBody>
        </p:sp>
        <p:grpSp>
          <p:nvGrpSpPr>
            <p:cNvPr id="16" name="组合 15"/>
            <p:cNvGrpSpPr/>
            <p:nvPr/>
          </p:nvGrpSpPr>
          <p:grpSpPr>
            <a:xfrm>
              <a:off x="7419520" y="2474353"/>
              <a:ext cx="3295317" cy="793093"/>
              <a:chOff x="5402407" y="1261770"/>
              <a:chExt cx="3295317" cy="793093"/>
            </a:xfrm>
          </p:grpSpPr>
          <p:sp>
            <p:nvSpPr>
              <p:cNvPr id="17" name="文本框 16"/>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8" name="文本框 17"/>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7" name="组合 26"/>
          <p:cNvGrpSpPr/>
          <p:nvPr/>
        </p:nvGrpSpPr>
        <p:grpSpPr>
          <a:xfrm>
            <a:off x="6288313" y="3679831"/>
            <a:ext cx="4426524" cy="793093"/>
            <a:chOff x="6288313" y="3679831"/>
            <a:chExt cx="4426524" cy="793093"/>
          </a:xfrm>
        </p:grpSpPr>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3679831"/>
              <a:ext cx="971550" cy="713079"/>
            </a:xfrm>
            <a:prstGeom prst="rect">
              <a:avLst/>
            </a:prstGeom>
          </p:spPr>
        </p:pic>
        <p:sp>
          <p:nvSpPr>
            <p:cNvPr id="11" name="文本框 10"/>
            <p:cNvSpPr txBox="1"/>
            <p:nvPr/>
          </p:nvSpPr>
          <p:spPr>
            <a:xfrm>
              <a:off x="6559532" y="3710956"/>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3</a:t>
              </a:r>
              <a:endParaRPr lang="zh-CN" altLang="en-US" sz="2800" b="1" dirty="0">
                <a:solidFill>
                  <a:schemeClr val="bg1"/>
                </a:solidFill>
              </a:endParaRPr>
            </a:p>
          </p:txBody>
        </p:sp>
        <p:grpSp>
          <p:nvGrpSpPr>
            <p:cNvPr id="19" name="组合 18"/>
            <p:cNvGrpSpPr/>
            <p:nvPr/>
          </p:nvGrpSpPr>
          <p:grpSpPr>
            <a:xfrm>
              <a:off x="7419520" y="3679831"/>
              <a:ext cx="3295317" cy="793093"/>
              <a:chOff x="5402407" y="1261770"/>
              <a:chExt cx="3295317" cy="793093"/>
            </a:xfrm>
          </p:grpSpPr>
          <p:sp>
            <p:nvSpPr>
              <p:cNvPr id="20" name="文本框 19"/>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1" name="文本框 20"/>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8" name="组合 27"/>
          <p:cNvGrpSpPr/>
          <p:nvPr/>
        </p:nvGrpSpPr>
        <p:grpSpPr>
          <a:xfrm>
            <a:off x="6288313" y="4868981"/>
            <a:ext cx="4426524" cy="796090"/>
            <a:chOff x="6288313" y="4868981"/>
            <a:chExt cx="4426524" cy="796090"/>
          </a:xfrm>
        </p:grpSpPr>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8313" y="4868981"/>
              <a:ext cx="971550" cy="713079"/>
            </a:xfrm>
            <a:prstGeom prst="rect">
              <a:avLst/>
            </a:prstGeom>
          </p:spPr>
        </p:pic>
        <p:sp>
          <p:nvSpPr>
            <p:cNvPr id="12" name="文本框 11"/>
            <p:cNvSpPr txBox="1"/>
            <p:nvPr/>
          </p:nvSpPr>
          <p:spPr>
            <a:xfrm>
              <a:off x="6559532" y="488649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4</a:t>
              </a:r>
              <a:endParaRPr lang="zh-CN" altLang="en-US" sz="2800" b="1" dirty="0">
                <a:solidFill>
                  <a:schemeClr val="bg1"/>
                </a:solidFill>
              </a:endParaRPr>
            </a:p>
          </p:txBody>
        </p:sp>
        <p:grpSp>
          <p:nvGrpSpPr>
            <p:cNvPr id="22" name="组合 21"/>
            <p:cNvGrpSpPr/>
            <p:nvPr/>
          </p:nvGrpSpPr>
          <p:grpSpPr>
            <a:xfrm>
              <a:off x="7419520" y="4871978"/>
              <a:ext cx="3295317" cy="793093"/>
              <a:chOff x="5402407" y="1261770"/>
              <a:chExt cx="3295317" cy="793093"/>
            </a:xfrm>
          </p:grpSpPr>
          <p:sp>
            <p:nvSpPr>
              <p:cNvPr id="23" name="文本框 22"/>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4" name="文本框 23"/>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9" name="组合 28"/>
          <p:cNvGrpSpPr/>
          <p:nvPr/>
        </p:nvGrpSpPr>
        <p:grpSpPr>
          <a:xfrm>
            <a:off x="9722985" y="6139992"/>
            <a:ext cx="1594303" cy="377374"/>
            <a:chOff x="9722985" y="5717714"/>
            <a:chExt cx="1594303" cy="377374"/>
          </a:xfrm>
        </p:grpSpPr>
        <p:grpSp>
          <p:nvGrpSpPr>
            <p:cNvPr id="30" name="组合 29"/>
            <p:cNvGrpSpPr/>
            <p:nvPr/>
          </p:nvGrpSpPr>
          <p:grpSpPr>
            <a:xfrm>
              <a:off x="9722985" y="5717714"/>
              <a:ext cx="1594303" cy="377374"/>
              <a:chOff x="9956800" y="4113202"/>
              <a:chExt cx="2391457" cy="566062"/>
            </a:xfrm>
          </p:grpSpPr>
          <p:sp>
            <p:nvSpPr>
              <p:cNvPr id="34" name="椭圆 3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3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7" name="图片 3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27966638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ppt_x</p:attrName>
                                        </p:attrNameLst>
                                      </p:cBhvr>
                                      <p:tavLst>
                                        <p:tav tm="0">
                                          <p:val>
                                            <p:strVal val="#ppt_x-#ppt_w*1.125000"/>
                                          </p:val>
                                        </p:tav>
                                        <p:tav tm="100000">
                                          <p:val>
                                            <p:strVal val="#ppt_x"/>
                                          </p:val>
                                        </p:tav>
                                      </p:tavLst>
                                    </p:anim>
                                    <p:animEffect transition="in" filter="wipe(right)">
                                      <p:cBhvr>
                                        <p:cTn id="24" dur="500"/>
                                        <p:tgtEl>
                                          <p:spTgt spid="26"/>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right)">
                                      <p:cBhvr>
                                        <p:cTn id="29" dur="500"/>
                                        <p:tgtEl>
                                          <p:spTgt spid="2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01</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r>
                <a:rPr lang="zh-CN" altLang="en-US" sz="3200" b="1" dirty="0" smtClean="0">
                  <a:solidFill>
                    <a:schemeClr val="accent1"/>
                  </a:solidFill>
                  <a:latin typeface="+mn-ea"/>
                </a:rPr>
                <a:t>标题文字添加此处</a:t>
              </a:r>
              <a:endParaRPr lang="zh-CN" altLang="en-US" sz="3200" b="1" dirty="0">
                <a:solidFill>
                  <a:schemeClr val="accent1"/>
                </a:solidFill>
                <a:latin typeface="+mn-ea"/>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rPr>
                <a:t>the presentation and make it into a film to be used in a </a:t>
              </a:r>
              <a:r>
                <a:rPr lang="en-US" altLang="zh-CN" sz="1200" dirty="0">
                  <a:solidFill>
                    <a:prstClr val="white">
                      <a:lumMod val="50000"/>
                    </a:prstClr>
                  </a:solidFill>
                  <a:latin typeface="微软雅黑"/>
                </a:rPr>
                <a:t>wider </a:t>
              </a:r>
              <a:r>
                <a:rPr lang="en-US" altLang="zh-CN" sz="1200" dirty="0" smtClean="0">
                  <a:solidFill>
                    <a:prstClr val="white">
                      <a:lumMod val="50000"/>
                    </a:prstClr>
                  </a:solidFill>
                  <a:latin typeface="微软雅黑"/>
                </a:rPr>
                <a:t>print </a:t>
              </a:r>
              <a:r>
                <a:rPr lang="en-US" altLang="zh-CN" sz="1200" dirty="0">
                  <a:solidFill>
                    <a:prstClr val="white">
                      <a:lumMod val="50000"/>
                    </a:prstClr>
                  </a:solidFill>
                  <a:latin typeface="微软雅黑"/>
                </a:rPr>
                <a:t>the presentation and make it into a film to be used in a wider </a:t>
              </a:r>
              <a:r>
                <a:rPr lang="en-US" altLang="zh-CN" sz="1200" dirty="0" smtClean="0">
                  <a:solidFill>
                    <a:prstClr val="white">
                      <a:lumMod val="50000"/>
                    </a:prstClr>
                  </a:solidFill>
                  <a:latin typeface="微软雅黑"/>
                </a:rPr>
                <a:t>field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580502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6599063" y="1663700"/>
            <a:ext cx="3971864" cy="4268844"/>
            <a:chOff x="6121705" y="1444037"/>
            <a:chExt cx="4228570" cy="4544744"/>
          </a:xfrm>
        </p:grpSpPr>
        <p:sp>
          <p:nvSpPr>
            <p:cNvPr id="36" name="Freeform: Shape 3"/>
            <p:cNvSpPr>
              <a:spLocks/>
            </p:cNvSpPr>
            <p:nvPr/>
          </p:nvSpPr>
          <p:spPr bwMode="auto">
            <a:xfrm>
              <a:off x="6968130" y="2344911"/>
              <a:ext cx="2211796" cy="2617032"/>
            </a:xfrm>
            <a:custGeom>
              <a:avLst/>
              <a:gdLst/>
              <a:ahLst/>
              <a:cxnLst>
                <a:cxn ang="0">
                  <a:pos x="1032" y="692"/>
                </a:cxn>
                <a:cxn ang="0">
                  <a:pos x="1034" y="692"/>
                </a:cxn>
                <a:cxn ang="0">
                  <a:pos x="693" y="631"/>
                </a:cxn>
                <a:cxn ang="0">
                  <a:pos x="1034" y="692"/>
                </a:cxn>
                <a:cxn ang="0">
                  <a:pos x="1030" y="688"/>
                </a:cxn>
                <a:cxn ang="0">
                  <a:pos x="1311" y="688"/>
                </a:cxn>
                <a:cxn ang="0">
                  <a:pos x="797" y="352"/>
                </a:cxn>
                <a:cxn ang="0">
                  <a:pos x="1070" y="423"/>
                </a:cxn>
                <a:cxn ang="0">
                  <a:pos x="1430" y="958"/>
                </a:cxn>
                <a:cxn ang="0">
                  <a:pos x="1258" y="1420"/>
                </a:cxn>
                <a:cxn ang="0">
                  <a:pos x="709" y="1686"/>
                </a:cxn>
                <a:cxn ang="0">
                  <a:pos x="320" y="1465"/>
                </a:cxn>
                <a:cxn ang="0">
                  <a:pos x="0" y="516"/>
                </a:cxn>
                <a:cxn ang="0">
                  <a:pos x="1108" y="159"/>
                </a:cxn>
                <a:cxn ang="0">
                  <a:pos x="1127" y="950"/>
                </a:cxn>
                <a:cxn ang="0">
                  <a:pos x="1258" y="1420"/>
                </a:cxn>
                <a:cxn ang="0">
                  <a:pos x="1430" y="958"/>
                </a:cxn>
                <a:cxn ang="0">
                  <a:pos x="543" y="218"/>
                </a:cxn>
                <a:cxn ang="0">
                  <a:pos x="797" y="352"/>
                </a:cxn>
                <a:cxn ang="0">
                  <a:pos x="370" y="444"/>
                </a:cxn>
                <a:cxn ang="0">
                  <a:pos x="800" y="355"/>
                </a:cxn>
                <a:cxn ang="0">
                  <a:pos x="800" y="355"/>
                </a:cxn>
                <a:cxn ang="0">
                  <a:pos x="370" y="447"/>
                </a:cxn>
                <a:cxn ang="0">
                  <a:pos x="424" y="673"/>
                </a:cxn>
                <a:cxn ang="0">
                  <a:pos x="361" y="450"/>
                </a:cxn>
                <a:cxn ang="0">
                  <a:pos x="213" y="694"/>
                </a:cxn>
                <a:cxn ang="0">
                  <a:pos x="364" y="450"/>
                </a:cxn>
                <a:cxn ang="0">
                  <a:pos x="372" y="448"/>
                </a:cxn>
                <a:cxn ang="0">
                  <a:pos x="372" y="448"/>
                </a:cxn>
                <a:cxn ang="0">
                  <a:pos x="453" y="901"/>
                </a:cxn>
                <a:cxn ang="0">
                  <a:pos x="244" y="124"/>
                </a:cxn>
                <a:cxn ang="0">
                  <a:pos x="774" y="1179"/>
                </a:cxn>
                <a:cxn ang="0">
                  <a:pos x="564" y="1180"/>
                </a:cxn>
                <a:cxn ang="0">
                  <a:pos x="744" y="1453"/>
                </a:cxn>
                <a:cxn ang="0">
                  <a:pos x="774" y="1179"/>
                </a:cxn>
                <a:cxn ang="0">
                  <a:pos x="805" y="941"/>
                </a:cxn>
                <a:cxn ang="0">
                  <a:pos x="564" y="1180"/>
                </a:cxn>
                <a:cxn ang="0">
                  <a:pos x="454" y="904"/>
                </a:cxn>
                <a:cxn ang="0">
                  <a:pos x="446" y="915"/>
                </a:cxn>
                <a:cxn ang="0">
                  <a:pos x="744" y="1459"/>
                </a:cxn>
                <a:cxn ang="0">
                  <a:pos x="744" y="1459"/>
                </a:cxn>
                <a:cxn ang="0">
                  <a:pos x="456" y="903"/>
                </a:cxn>
                <a:cxn ang="0">
                  <a:pos x="442" y="904"/>
                </a:cxn>
                <a:cxn ang="0">
                  <a:pos x="506" y="1416"/>
                </a:cxn>
                <a:cxn ang="0">
                  <a:pos x="501" y="1686"/>
                </a:cxn>
                <a:cxn ang="0">
                  <a:pos x="805" y="941"/>
                </a:cxn>
              </a:cxnLst>
              <a:rect l="0" t="0" r="r" b="b"/>
              <a:pathLst>
                <a:path w="1430" h="1692">
                  <a:moveTo>
                    <a:pt x="1032" y="694"/>
                  </a:moveTo>
                  <a:lnTo>
                    <a:pt x="1034" y="692"/>
                  </a:lnTo>
                  <a:lnTo>
                    <a:pt x="1032" y="692"/>
                  </a:lnTo>
                  <a:lnTo>
                    <a:pt x="1032" y="694"/>
                  </a:lnTo>
                  <a:lnTo>
                    <a:pt x="1127" y="950"/>
                  </a:lnTo>
                  <a:moveTo>
                    <a:pt x="1034" y="692"/>
                  </a:moveTo>
                  <a:lnTo>
                    <a:pt x="1030" y="688"/>
                  </a:lnTo>
                  <a:lnTo>
                    <a:pt x="1032" y="692"/>
                  </a:lnTo>
                  <a:lnTo>
                    <a:pt x="693" y="631"/>
                  </a:lnTo>
                  <a:lnTo>
                    <a:pt x="803" y="358"/>
                  </a:lnTo>
                  <a:lnTo>
                    <a:pt x="1030" y="688"/>
                  </a:lnTo>
                  <a:moveTo>
                    <a:pt x="1034" y="692"/>
                  </a:moveTo>
                  <a:lnTo>
                    <a:pt x="1290" y="451"/>
                  </a:lnTo>
                  <a:lnTo>
                    <a:pt x="1070" y="423"/>
                  </a:lnTo>
                  <a:lnTo>
                    <a:pt x="1030" y="688"/>
                  </a:lnTo>
                  <a:lnTo>
                    <a:pt x="1030" y="688"/>
                  </a:lnTo>
                  <a:moveTo>
                    <a:pt x="1034" y="692"/>
                  </a:moveTo>
                  <a:lnTo>
                    <a:pt x="1311" y="688"/>
                  </a:lnTo>
                  <a:lnTo>
                    <a:pt x="1290" y="451"/>
                  </a:lnTo>
                  <a:moveTo>
                    <a:pt x="1108" y="159"/>
                  </a:moveTo>
                  <a:lnTo>
                    <a:pt x="797" y="352"/>
                  </a:lnTo>
                  <a:lnTo>
                    <a:pt x="799" y="352"/>
                  </a:lnTo>
                  <a:lnTo>
                    <a:pt x="805" y="354"/>
                  </a:lnTo>
                  <a:lnTo>
                    <a:pt x="1070" y="423"/>
                  </a:lnTo>
                  <a:lnTo>
                    <a:pt x="1108" y="159"/>
                  </a:lnTo>
                  <a:moveTo>
                    <a:pt x="1311" y="688"/>
                  </a:moveTo>
                  <a:lnTo>
                    <a:pt x="1430" y="958"/>
                  </a:lnTo>
                  <a:lnTo>
                    <a:pt x="1311" y="1035"/>
                  </a:lnTo>
                  <a:lnTo>
                    <a:pt x="1300" y="1234"/>
                  </a:lnTo>
                  <a:lnTo>
                    <a:pt x="1258" y="1420"/>
                  </a:lnTo>
                  <a:lnTo>
                    <a:pt x="1049" y="1421"/>
                  </a:lnTo>
                  <a:lnTo>
                    <a:pt x="948" y="1688"/>
                  </a:lnTo>
                  <a:lnTo>
                    <a:pt x="709" y="1686"/>
                  </a:lnTo>
                  <a:lnTo>
                    <a:pt x="501" y="1686"/>
                  </a:lnTo>
                  <a:lnTo>
                    <a:pt x="309" y="1692"/>
                  </a:lnTo>
                  <a:lnTo>
                    <a:pt x="320" y="1465"/>
                  </a:lnTo>
                  <a:lnTo>
                    <a:pt x="276" y="1180"/>
                  </a:lnTo>
                  <a:lnTo>
                    <a:pt x="61" y="932"/>
                  </a:lnTo>
                  <a:lnTo>
                    <a:pt x="0" y="516"/>
                  </a:lnTo>
                  <a:lnTo>
                    <a:pt x="244" y="124"/>
                  </a:lnTo>
                  <a:lnTo>
                    <a:pt x="745" y="0"/>
                  </a:lnTo>
                  <a:lnTo>
                    <a:pt x="1108" y="159"/>
                  </a:lnTo>
                  <a:lnTo>
                    <a:pt x="1290" y="451"/>
                  </a:lnTo>
                  <a:moveTo>
                    <a:pt x="1311" y="1035"/>
                  </a:moveTo>
                  <a:lnTo>
                    <a:pt x="1127" y="950"/>
                  </a:lnTo>
                  <a:lnTo>
                    <a:pt x="1300" y="1234"/>
                  </a:lnTo>
                  <a:lnTo>
                    <a:pt x="1008" y="1179"/>
                  </a:lnTo>
                  <a:lnTo>
                    <a:pt x="1258" y="1420"/>
                  </a:lnTo>
                  <a:moveTo>
                    <a:pt x="1311" y="688"/>
                  </a:moveTo>
                  <a:lnTo>
                    <a:pt x="1127" y="950"/>
                  </a:lnTo>
                  <a:lnTo>
                    <a:pt x="1430" y="958"/>
                  </a:lnTo>
                  <a:moveTo>
                    <a:pt x="244" y="124"/>
                  </a:moveTo>
                  <a:lnTo>
                    <a:pt x="541" y="220"/>
                  </a:lnTo>
                  <a:lnTo>
                    <a:pt x="543" y="218"/>
                  </a:lnTo>
                  <a:lnTo>
                    <a:pt x="745" y="0"/>
                  </a:lnTo>
                  <a:lnTo>
                    <a:pt x="797" y="352"/>
                  </a:lnTo>
                  <a:moveTo>
                    <a:pt x="797" y="352"/>
                  </a:moveTo>
                  <a:lnTo>
                    <a:pt x="797" y="352"/>
                  </a:lnTo>
                  <a:lnTo>
                    <a:pt x="541" y="220"/>
                  </a:lnTo>
                  <a:lnTo>
                    <a:pt x="370" y="444"/>
                  </a:lnTo>
                  <a:lnTo>
                    <a:pt x="370" y="447"/>
                  </a:lnTo>
                  <a:lnTo>
                    <a:pt x="372" y="447"/>
                  </a:lnTo>
                  <a:lnTo>
                    <a:pt x="800" y="355"/>
                  </a:lnTo>
                  <a:lnTo>
                    <a:pt x="799" y="352"/>
                  </a:lnTo>
                  <a:lnTo>
                    <a:pt x="803" y="354"/>
                  </a:lnTo>
                  <a:lnTo>
                    <a:pt x="800" y="355"/>
                  </a:lnTo>
                  <a:lnTo>
                    <a:pt x="803" y="358"/>
                  </a:lnTo>
                  <a:lnTo>
                    <a:pt x="805" y="354"/>
                  </a:lnTo>
                  <a:moveTo>
                    <a:pt x="370" y="447"/>
                  </a:moveTo>
                  <a:lnTo>
                    <a:pt x="372" y="448"/>
                  </a:lnTo>
                  <a:lnTo>
                    <a:pt x="372" y="448"/>
                  </a:lnTo>
                  <a:lnTo>
                    <a:pt x="424" y="673"/>
                  </a:lnTo>
                  <a:lnTo>
                    <a:pt x="693" y="631"/>
                  </a:lnTo>
                  <a:lnTo>
                    <a:pt x="372" y="447"/>
                  </a:lnTo>
                  <a:moveTo>
                    <a:pt x="361" y="450"/>
                  </a:moveTo>
                  <a:lnTo>
                    <a:pt x="0" y="516"/>
                  </a:lnTo>
                  <a:lnTo>
                    <a:pt x="212" y="695"/>
                  </a:lnTo>
                  <a:lnTo>
                    <a:pt x="213" y="694"/>
                  </a:lnTo>
                  <a:lnTo>
                    <a:pt x="366" y="450"/>
                  </a:lnTo>
                  <a:lnTo>
                    <a:pt x="366" y="448"/>
                  </a:lnTo>
                  <a:lnTo>
                    <a:pt x="364" y="450"/>
                  </a:lnTo>
                  <a:lnTo>
                    <a:pt x="367" y="448"/>
                  </a:lnTo>
                  <a:lnTo>
                    <a:pt x="370" y="447"/>
                  </a:lnTo>
                  <a:moveTo>
                    <a:pt x="372" y="448"/>
                  </a:moveTo>
                  <a:lnTo>
                    <a:pt x="367" y="448"/>
                  </a:lnTo>
                  <a:moveTo>
                    <a:pt x="366" y="448"/>
                  </a:moveTo>
                  <a:lnTo>
                    <a:pt x="372" y="448"/>
                  </a:lnTo>
                  <a:moveTo>
                    <a:pt x="213" y="694"/>
                  </a:moveTo>
                  <a:lnTo>
                    <a:pt x="424" y="673"/>
                  </a:lnTo>
                  <a:lnTo>
                    <a:pt x="453" y="901"/>
                  </a:lnTo>
                  <a:lnTo>
                    <a:pt x="212" y="695"/>
                  </a:lnTo>
                  <a:lnTo>
                    <a:pt x="61" y="932"/>
                  </a:lnTo>
                  <a:moveTo>
                    <a:pt x="244" y="124"/>
                  </a:moveTo>
                  <a:lnTo>
                    <a:pt x="370" y="444"/>
                  </a:lnTo>
                  <a:moveTo>
                    <a:pt x="744" y="1453"/>
                  </a:moveTo>
                  <a:lnTo>
                    <a:pt x="774" y="1179"/>
                  </a:lnTo>
                  <a:lnTo>
                    <a:pt x="564" y="1180"/>
                  </a:lnTo>
                  <a:lnTo>
                    <a:pt x="744" y="1453"/>
                  </a:lnTo>
                  <a:moveTo>
                    <a:pt x="564" y="1180"/>
                  </a:moveTo>
                  <a:lnTo>
                    <a:pt x="506" y="1416"/>
                  </a:lnTo>
                  <a:lnTo>
                    <a:pt x="744" y="1459"/>
                  </a:lnTo>
                  <a:lnTo>
                    <a:pt x="744" y="1453"/>
                  </a:lnTo>
                  <a:moveTo>
                    <a:pt x="1008" y="1179"/>
                  </a:moveTo>
                  <a:lnTo>
                    <a:pt x="805" y="941"/>
                  </a:lnTo>
                  <a:lnTo>
                    <a:pt x="774" y="1179"/>
                  </a:lnTo>
                  <a:lnTo>
                    <a:pt x="1008" y="1179"/>
                  </a:lnTo>
                  <a:lnTo>
                    <a:pt x="1127" y="950"/>
                  </a:lnTo>
                  <a:lnTo>
                    <a:pt x="805" y="941"/>
                  </a:lnTo>
                  <a:lnTo>
                    <a:pt x="454" y="904"/>
                  </a:lnTo>
                  <a:lnTo>
                    <a:pt x="446" y="915"/>
                  </a:lnTo>
                  <a:lnTo>
                    <a:pt x="564" y="1180"/>
                  </a:lnTo>
                  <a:lnTo>
                    <a:pt x="805" y="941"/>
                  </a:lnTo>
                  <a:lnTo>
                    <a:pt x="693" y="631"/>
                  </a:lnTo>
                  <a:lnTo>
                    <a:pt x="454" y="904"/>
                  </a:lnTo>
                  <a:lnTo>
                    <a:pt x="454" y="903"/>
                  </a:lnTo>
                  <a:lnTo>
                    <a:pt x="442" y="904"/>
                  </a:lnTo>
                  <a:lnTo>
                    <a:pt x="446" y="915"/>
                  </a:lnTo>
                  <a:lnTo>
                    <a:pt x="276" y="1180"/>
                  </a:lnTo>
                  <a:lnTo>
                    <a:pt x="564" y="1180"/>
                  </a:lnTo>
                  <a:moveTo>
                    <a:pt x="744" y="1459"/>
                  </a:moveTo>
                  <a:lnTo>
                    <a:pt x="1049" y="1421"/>
                  </a:lnTo>
                  <a:lnTo>
                    <a:pt x="1008" y="1179"/>
                  </a:lnTo>
                  <a:lnTo>
                    <a:pt x="744" y="1459"/>
                  </a:lnTo>
                  <a:lnTo>
                    <a:pt x="948" y="1688"/>
                  </a:lnTo>
                  <a:moveTo>
                    <a:pt x="454" y="903"/>
                  </a:moveTo>
                  <a:lnTo>
                    <a:pt x="456" y="903"/>
                  </a:lnTo>
                  <a:lnTo>
                    <a:pt x="453" y="901"/>
                  </a:lnTo>
                  <a:lnTo>
                    <a:pt x="454" y="903"/>
                  </a:lnTo>
                  <a:moveTo>
                    <a:pt x="442" y="904"/>
                  </a:moveTo>
                  <a:lnTo>
                    <a:pt x="61" y="932"/>
                  </a:lnTo>
                  <a:moveTo>
                    <a:pt x="276" y="1180"/>
                  </a:moveTo>
                  <a:lnTo>
                    <a:pt x="506" y="1416"/>
                  </a:lnTo>
                  <a:moveTo>
                    <a:pt x="709" y="1686"/>
                  </a:moveTo>
                  <a:lnTo>
                    <a:pt x="744" y="1459"/>
                  </a:lnTo>
                  <a:lnTo>
                    <a:pt x="501" y="1686"/>
                  </a:lnTo>
                  <a:lnTo>
                    <a:pt x="506" y="1416"/>
                  </a:lnTo>
                  <a:lnTo>
                    <a:pt x="309" y="1692"/>
                  </a:lnTo>
                  <a:moveTo>
                    <a:pt x="805" y="941"/>
                  </a:moveTo>
                  <a:lnTo>
                    <a:pt x="1032" y="694"/>
                  </a:lnTo>
                </a:path>
              </a:pathLst>
            </a:custGeom>
            <a:noFill/>
            <a:ln w="9525" cap="rnd">
              <a:solidFill>
                <a:schemeClr val="bg1">
                  <a:lumMod val="65000"/>
                </a:schemeClr>
              </a:solidFill>
              <a:prstDash val="solid"/>
              <a:round/>
              <a:headEnd/>
              <a:tailEnd/>
            </a:ln>
          </p:spPr>
          <p:txBody>
            <a:bodyPr anchor="ctr"/>
            <a:lstStyle/>
            <a:p>
              <a:pPr algn="ctr"/>
              <a:endParaRPr/>
            </a:p>
          </p:txBody>
        </p:sp>
        <p:grpSp>
          <p:nvGrpSpPr>
            <p:cNvPr id="37" name="Group 4"/>
            <p:cNvGrpSpPr/>
            <p:nvPr/>
          </p:nvGrpSpPr>
          <p:grpSpPr>
            <a:xfrm>
              <a:off x="6893884" y="2267576"/>
              <a:ext cx="2337077" cy="2751595"/>
              <a:chOff x="3371851" y="1649413"/>
              <a:chExt cx="2398713" cy="2824162"/>
            </a:xfrm>
          </p:grpSpPr>
          <p:sp>
            <p:nvSpPr>
              <p:cNvPr id="45" name="Freeform: Shape 5"/>
              <p:cNvSpPr>
                <a:spLocks/>
              </p:cNvSpPr>
              <p:nvPr/>
            </p:nvSpPr>
            <p:spPr bwMode="auto">
              <a:xfrm>
                <a:off x="3775076" y="1862138"/>
                <a:ext cx="130175" cy="130175"/>
              </a:xfrm>
              <a:custGeom>
                <a:avLst/>
                <a:gdLst/>
                <a:ahLst/>
                <a:cxnLst>
                  <a:cxn ang="0">
                    <a:pos x="46" y="46"/>
                  </a:cxn>
                  <a:cxn ang="0">
                    <a:pos x="27" y="54"/>
                  </a:cxn>
                  <a:cxn ang="0">
                    <a:pos x="8" y="46"/>
                  </a:cxn>
                  <a:cxn ang="0">
                    <a:pos x="0" y="27"/>
                  </a:cxn>
                  <a:cxn ang="0">
                    <a:pos x="8" y="8"/>
                  </a:cxn>
                  <a:cxn ang="0">
                    <a:pos x="27" y="0"/>
                  </a:cxn>
                  <a:cxn ang="0">
                    <a:pos x="46" y="8"/>
                  </a:cxn>
                  <a:cxn ang="0">
                    <a:pos x="54" y="27"/>
                  </a:cxn>
                  <a:cxn ang="0">
                    <a:pos x="46" y="46"/>
                  </a:cxn>
                </a:cxnLst>
                <a:rect l="0" t="0" r="r" b="b"/>
                <a:pathLst>
                  <a:path w="54" h="54">
                    <a:moveTo>
                      <a:pt x="46" y="46"/>
                    </a:moveTo>
                    <a:cubicBezTo>
                      <a:pt x="41" y="51"/>
                      <a:pt x="34" y="54"/>
                      <a:pt x="27" y="54"/>
                    </a:cubicBezTo>
                    <a:cubicBezTo>
                      <a:pt x="20" y="54"/>
                      <a:pt x="13" y="51"/>
                      <a:pt x="8" y="46"/>
                    </a:cubicBezTo>
                    <a:cubicBezTo>
                      <a:pt x="3" y="41"/>
                      <a:pt x="0" y="34"/>
                      <a:pt x="0" y="27"/>
                    </a:cubicBezTo>
                    <a:cubicBezTo>
                      <a:pt x="0" y="20"/>
                      <a:pt x="3" y="13"/>
                      <a:pt x="8" y="8"/>
                    </a:cubicBezTo>
                    <a:cubicBezTo>
                      <a:pt x="13" y="3"/>
                      <a:pt x="20" y="0"/>
                      <a:pt x="27" y="0"/>
                    </a:cubicBezTo>
                    <a:cubicBezTo>
                      <a:pt x="34" y="0"/>
                      <a:pt x="41" y="3"/>
                      <a:pt x="46" y="8"/>
                    </a:cubicBezTo>
                    <a:cubicBezTo>
                      <a:pt x="51" y="13"/>
                      <a:pt x="54" y="20"/>
                      <a:pt x="54" y="27"/>
                    </a:cubicBezTo>
                    <a:cubicBezTo>
                      <a:pt x="54" y="34"/>
                      <a:pt x="51" y="41"/>
                      <a:pt x="46" y="46"/>
                    </a:cubicBezTo>
                    <a:close/>
                  </a:path>
                </a:pathLst>
              </a:custGeom>
              <a:solidFill>
                <a:schemeClr val="accent2"/>
              </a:solidFill>
              <a:ln w="9525">
                <a:noFill/>
                <a:round/>
                <a:headEnd/>
                <a:tailEnd/>
              </a:ln>
            </p:spPr>
            <p:txBody>
              <a:bodyPr anchor="ctr"/>
              <a:lstStyle/>
              <a:p>
                <a:pPr algn="ctr"/>
                <a:endParaRPr/>
              </a:p>
            </p:txBody>
          </p:sp>
          <p:sp>
            <p:nvSpPr>
              <p:cNvPr id="46" name="Freeform: Shape 6"/>
              <p:cNvSpPr>
                <a:spLocks/>
              </p:cNvSpPr>
              <p:nvPr/>
            </p:nvSpPr>
            <p:spPr bwMode="auto">
              <a:xfrm>
                <a:off x="4518026" y="1649413"/>
                <a:ext cx="188913" cy="188912"/>
              </a:xfrm>
              <a:custGeom>
                <a:avLst/>
                <a:gdLst/>
                <a:ahLst/>
                <a:cxnLst>
                  <a:cxn ang="0">
                    <a:pos x="11" y="11"/>
                  </a:cxn>
                  <a:cxn ang="0">
                    <a:pos x="39" y="0"/>
                  </a:cxn>
                  <a:cxn ang="0">
                    <a:pos x="66" y="11"/>
                  </a:cxn>
                  <a:cxn ang="0">
                    <a:pos x="78" y="39"/>
                  </a:cxn>
                  <a:cxn ang="0">
                    <a:pos x="66" y="66"/>
                  </a:cxn>
                  <a:cxn ang="0">
                    <a:pos x="39" y="78"/>
                  </a:cxn>
                  <a:cxn ang="0">
                    <a:pos x="11" y="66"/>
                  </a:cxn>
                  <a:cxn ang="0">
                    <a:pos x="0" y="39"/>
                  </a:cxn>
                  <a:cxn ang="0">
                    <a:pos x="11" y="11"/>
                  </a:cxn>
                </a:cxnLst>
                <a:rect l="0" t="0" r="r" b="b"/>
                <a:pathLst>
                  <a:path w="78" h="78">
                    <a:moveTo>
                      <a:pt x="11" y="11"/>
                    </a:moveTo>
                    <a:cubicBezTo>
                      <a:pt x="19" y="4"/>
                      <a:pt x="28" y="0"/>
                      <a:pt x="39" y="0"/>
                    </a:cubicBezTo>
                    <a:cubicBezTo>
                      <a:pt x="50" y="0"/>
                      <a:pt x="59" y="4"/>
                      <a:pt x="66" y="11"/>
                    </a:cubicBezTo>
                    <a:cubicBezTo>
                      <a:pt x="74" y="19"/>
                      <a:pt x="78" y="28"/>
                      <a:pt x="78" y="39"/>
                    </a:cubicBezTo>
                    <a:cubicBezTo>
                      <a:pt x="78" y="50"/>
                      <a:pt x="74" y="59"/>
                      <a:pt x="66" y="66"/>
                    </a:cubicBezTo>
                    <a:cubicBezTo>
                      <a:pt x="59" y="74"/>
                      <a:pt x="50" y="78"/>
                      <a:pt x="39" y="78"/>
                    </a:cubicBezTo>
                    <a:cubicBezTo>
                      <a:pt x="28" y="78"/>
                      <a:pt x="19" y="74"/>
                      <a:pt x="11" y="66"/>
                    </a:cubicBezTo>
                    <a:cubicBezTo>
                      <a:pt x="4" y="59"/>
                      <a:pt x="0" y="50"/>
                      <a:pt x="0" y="39"/>
                    </a:cubicBezTo>
                    <a:cubicBezTo>
                      <a:pt x="0" y="28"/>
                      <a:pt x="4" y="19"/>
                      <a:pt x="11" y="11"/>
                    </a:cubicBezTo>
                    <a:close/>
                  </a:path>
                </a:pathLst>
              </a:custGeom>
              <a:solidFill>
                <a:schemeClr val="accent1"/>
              </a:solidFill>
              <a:ln w="9525">
                <a:noFill/>
                <a:round/>
                <a:headEnd/>
                <a:tailEnd/>
              </a:ln>
            </p:spPr>
            <p:txBody>
              <a:bodyPr anchor="ctr"/>
              <a:lstStyle/>
              <a:p>
                <a:pPr algn="ctr"/>
                <a:endParaRPr/>
              </a:p>
            </p:txBody>
          </p:sp>
          <p:sp>
            <p:nvSpPr>
              <p:cNvPr id="47" name="Freeform: Shape 7"/>
              <p:cNvSpPr>
                <a:spLocks/>
              </p:cNvSpPr>
              <p:nvPr/>
            </p:nvSpPr>
            <p:spPr bwMode="auto">
              <a:xfrm>
                <a:off x="4252913" y="2024063"/>
                <a:ext cx="107950"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5"/>
              </a:solidFill>
              <a:ln w="9525">
                <a:noFill/>
                <a:round/>
                <a:headEnd/>
                <a:tailEnd/>
              </a:ln>
            </p:spPr>
            <p:txBody>
              <a:bodyPr anchor="ctr"/>
              <a:lstStyle/>
              <a:p>
                <a:pPr algn="ctr"/>
                <a:endParaRPr/>
              </a:p>
            </p:txBody>
          </p:sp>
          <p:sp>
            <p:nvSpPr>
              <p:cNvPr id="48" name="Freeform: Shape 8"/>
              <p:cNvSpPr>
                <a:spLocks/>
              </p:cNvSpPr>
              <p:nvPr/>
            </p:nvSpPr>
            <p:spPr bwMode="auto">
              <a:xfrm>
                <a:off x="5154613" y="1927225"/>
                <a:ext cx="106363" cy="106362"/>
              </a:xfrm>
              <a:custGeom>
                <a:avLst/>
                <a:gdLst/>
                <a:ahLst/>
                <a:cxnLst>
                  <a:cxn ang="0">
                    <a:pos x="44" y="22"/>
                  </a:cxn>
                  <a:cxn ang="0">
                    <a:pos x="38" y="37"/>
                  </a:cxn>
                  <a:cxn ang="0">
                    <a:pos x="22" y="44"/>
                  </a:cxn>
                  <a:cxn ang="0">
                    <a:pos x="6" y="37"/>
                  </a:cxn>
                  <a:cxn ang="0">
                    <a:pos x="0" y="22"/>
                  </a:cxn>
                  <a:cxn ang="0">
                    <a:pos x="6" y="6"/>
                  </a:cxn>
                  <a:cxn ang="0">
                    <a:pos x="22" y="0"/>
                  </a:cxn>
                  <a:cxn ang="0">
                    <a:pos x="38" y="6"/>
                  </a:cxn>
                  <a:cxn ang="0">
                    <a:pos x="44" y="22"/>
                  </a:cxn>
                </a:cxnLst>
                <a:rect l="0" t="0" r="r" b="b"/>
                <a:pathLst>
                  <a:path w="44" h="44">
                    <a:moveTo>
                      <a:pt x="44" y="22"/>
                    </a:move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lose/>
                  </a:path>
                </a:pathLst>
              </a:custGeom>
              <a:solidFill>
                <a:schemeClr val="accent4"/>
              </a:solidFill>
              <a:ln w="9525">
                <a:noFill/>
                <a:round/>
                <a:headEnd/>
                <a:tailEnd/>
              </a:ln>
            </p:spPr>
            <p:txBody>
              <a:bodyPr anchor="ctr"/>
              <a:lstStyle/>
              <a:p>
                <a:pPr algn="ctr"/>
                <a:endParaRPr/>
              </a:p>
            </p:txBody>
          </p:sp>
          <p:sp>
            <p:nvSpPr>
              <p:cNvPr id="49" name="Freeform: Shape 9"/>
              <p:cNvSpPr>
                <a:spLocks/>
              </p:cNvSpPr>
              <p:nvPr/>
            </p:nvSpPr>
            <p:spPr bwMode="auto">
              <a:xfrm>
                <a:off x="5095876" y="2333625"/>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3"/>
              </a:solidFill>
              <a:ln w="9525">
                <a:noFill/>
                <a:round/>
                <a:headEnd/>
                <a:tailEnd/>
              </a:ln>
            </p:spPr>
            <p:txBody>
              <a:bodyPr anchor="ctr"/>
              <a:lstStyle/>
              <a:p>
                <a:pPr algn="ctr"/>
                <a:endParaRPr/>
              </a:p>
            </p:txBody>
          </p:sp>
          <p:sp>
            <p:nvSpPr>
              <p:cNvPr id="50" name="Freeform: Shape 10"/>
              <p:cNvSpPr>
                <a:spLocks/>
              </p:cNvSpPr>
              <p:nvPr/>
            </p:nvSpPr>
            <p:spPr bwMode="auto">
              <a:xfrm>
                <a:off x="5483226" y="2774950"/>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1"/>
              </a:solidFill>
              <a:ln w="9525">
                <a:noFill/>
                <a:round/>
                <a:headEnd/>
                <a:tailEnd/>
              </a:ln>
            </p:spPr>
            <p:txBody>
              <a:bodyPr anchor="ctr"/>
              <a:lstStyle/>
              <a:p>
                <a:pPr algn="ctr"/>
                <a:endParaRPr/>
              </a:p>
            </p:txBody>
          </p:sp>
          <p:sp>
            <p:nvSpPr>
              <p:cNvPr id="51" name="Freeform: Shape 11"/>
              <p:cNvSpPr>
                <a:spLocks/>
              </p:cNvSpPr>
              <p:nvPr/>
            </p:nvSpPr>
            <p:spPr bwMode="auto">
              <a:xfrm>
                <a:off x="5035551" y="2774950"/>
                <a:ext cx="106363"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2"/>
              </a:solidFill>
              <a:ln w="9525">
                <a:noFill/>
                <a:round/>
                <a:headEnd/>
                <a:tailEnd/>
              </a:ln>
            </p:spPr>
            <p:txBody>
              <a:bodyPr anchor="ctr"/>
              <a:lstStyle/>
              <a:p>
                <a:pPr algn="ctr"/>
                <a:endParaRPr/>
              </a:p>
            </p:txBody>
          </p:sp>
          <p:sp>
            <p:nvSpPr>
              <p:cNvPr id="52" name="Freeform: Shape 12"/>
              <p:cNvSpPr>
                <a:spLocks/>
              </p:cNvSpPr>
              <p:nvPr/>
            </p:nvSpPr>
            <p:spPr bwMode="auto">
              <a:xfrm>
                <a:off x="3730626" y="2779713"/>
                <a:ext cx="106363" cy="106362"/>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3"/>
              </a:solidFill>
              <a:ln w="9525">
                <a:noFill/>
                <a:round/>
                <a:headEnd/>
                <a:tailEnd/>
              </a:ln>
            </p:spPr>
            <p:txBody>
              <a:bodyPr anchor="ctr"/>
              <a:lstStyle/>
              <a:p>
                <a:pPr algn="ctr"/>
                <a:endParaRPr/>
              </a:p>
            </p:txBody>
          </p:sp>
          <p:sp>
            <p:nvSpPr>
              <p:cNvPr id="53" name="Freeform: Shape 13"/>
              <p:cNvSpPr>
                <a:spLocks/>
              </p:cNvSpPr>
              <p:nvPr/>
            </p:nvSpPr>
            <p:spPr bwMode="auto">
              <a:xfrm>
                <a:off x="4067176" y="2743200"/>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2"/>
              </a:solidFill>
              <a:ln w="9525">
                <a:noFill/>
                <a:round/>
                <a:headEnd/>
                <a:tailEnd/>
              </a:ln>
            </p:spPr>
            <p:txBody>
              <a:bodyPr anchor="ctr"/>
              <a:lstStyle/>
              <a:p>
                <a:pPr algn="ctr"/>
                <a:endParaRPr/>
              </a:p>
            </p:txBody>
          </p:sp>
          <p:sp>
            <p:nvSpPr>
              <p:cNvPr id="54" name="Freeform: Shape 14"/>
              <p:cNvSpPr>
                <a:spLocks/>
              </p:cNvSpPr>
              <p:nvPr/>
            </p:nvSpPr>
            <p:spPr bwMode="auto">
              <a:xfrm>
                <a:off x="4638676" y="3135313"/>
                <a:ext cx="174625" cy="174625"/>
              </a:xfrm>
              <a:custGeom>
                <a:avLst/>
                <a:gdLst/>
                <a:ahLst/>
                <a:cxnLst>
                  <a:cxn ang="0">
                    <a:pos x="0" y="36"/>
                  </a:cxn>
                  <a:cxn ang="0">
                    <a:pos x="11" y="10"/>
                  </a:cxn>
                  <a:cxn ang="0">
                    <a:pos x="36" y="0"/>
                  </a:cxn>
                  <a:cxn ang="0">
                    <a:pos x="62" y="10"/>
                  </a:cxn>
                  <a:cxn ang="0">
                    <a:pos x="72" y="36"/>
                  </a:cxn>
                  <a:cxn ang="0">
                    <a:pos x="62" y="61"/>
                  </a:cxn>
                  <a:cxn ang="0">
                    <a:pos x="36" y="72"/>
                  </a:cxn>
                  <a:cxn ang="0">
                    <a:pos x="11" y="61"/>
                  </a:cxn>
                  <a:cxn ang="0">
                    <a:pos x="0" y="36"/>
                  </a:cxn>
                </a:cxnLst>
                <a:rect l="0" t="0" r="r" b="b"/>
                <a:pathLst>
                  <a:path w="72" h="72">
                    <a:moveTo>
                      <a:pt x="0" y="36"/>
                    </a:moveTo>
                    <a:cubicBezTo>
                      <a:pt x="0" y="26"/>
                      <a:pt x="4" y="17"/>
                      <a:pt x="11" y="10"/>
                    </a:cubicBezTo>
                    <a:cubicBezTo>
                      <a:pt x="18" y="3"/>
                      <a:pt x="26" y="0"/>
                      <a:pt x="36" y="0"/>
                    </a:cubicBezTo>
                    <a:cubicBezTo>
                      <a:pt x="46" y="0"/>
                      <a:pt x="55" y="3"/>
                      <a:pt x="62" y="10"/>
                    </a:cubicBezTo>
                    <a:cubicBezTo>
                      <a:pt x="69" y="17"/>
                      <a:pt x="72" y="26"/>
                      <a:pt x="72" y="36"/>
                    </a:cubicBezTo>
                    <a:cubicBezTo>
                      <a:pt x="72" y="46"/>
                      <a:pt x="69" y="54"/>
                      <a:pt x="62" y="61"/>
                    </a:cubicBezTo>
                    <a:cubicBezTo>
                      <a:pt x="55" y="68"/>
                      <a:pt x="46" y="72"/>
                      <a:pt x="36" y="72"/>
                    </a:cubicBezTo>
                    <a:cubicBezTo>
                      <a:pt x="26" y="72"/>
                      <a:pt x="18" y="68"/>
                      <a:pt x="11" y="61"/>
                    </a:cubicBezTo>
                    <a:cubicBezTo>
                      <a:pt x="4" y="54"/>
                      <a:pt x="0" y="46"/>
                      <a:pt x="0" y="36"/>
                    </a:cubicBezTo>
                    <a:close/>
                  </a:path>
                </a:pathLst>
              </a:custGeom>
              <a:solidFill>
                <a:schemeClr val="accent6"/>
              </a:solidFill>
              <a:ln w="9525">
                <a:noFill/>
                <a:round/>
                <a:headEnd/>
                <a:tailEnd/>
              </a:ln>
            </p:spPr>
            <p:txBody>
              <a:bodyPr anchor="ctr"/>
              <a:lstStyle/>
              <a:p>
                <a:pPr algn="ctr"/>
                <a:endParaRPr/>
              </a:p>
            </p:txBody>
          </p:sp>
          <p:sp>
            <p:nvSpPr>
              <p:cNvPr id="55" name="Freeform: Shape 15"/>
              <p:cNvSpPr>
                <a:spLocks/>
              </p:cNvSpPr>
              <p:nvPr/>
            </p:nvSpPr>
            <p:spPr bwMode="auto">
              <a:xfrm>
                <a:off x="5183188" y="3182938"/>
                <a:ext cx="106363" cy="107950"/>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5"/>
              </a:solidFill>
              <a:ln w="9525">
                <a:noFill/>
                <a:round/>
                <a:headEnd/>
                <a:tailEnd/>
              </a:ln>
            </p:spPr>
            <p:txBody>
              <a:bodyPr anchor="ctr"/>
              <a:lstStyle/>
              <a:p>
                <a:pPr algn="ctr"/>
                <a:endParaRPr/>
              </a:p>
            </p:txBody>
          </p:sp>
          <p:sp>
            <p:nvSpPr>
              <p:cNvPr id="56" name="Freeform: Shape 16"/>
              <p:cNvSpPr>
                <a:spLocks/>
              </p:cNvSpPr>
              <p:nvPr/>
            </p:nvSpPr>
            <p:spPr bwMode="auto">
              <a:xfrm>
                <a:off x="5491163" y="3333750"/>
                <a:ext cx="76200" cy="77787"/>
              </a:xfrm>
              <a:custGeom>
                <a:avLst/>
                <a:gdLst/>
                <a:ahLst/>
                <a:cxnLst>
                  <a:cxn ang="0">
                    <a:pos x="5" y="27"/>
                  </a:cxn>
                  <a:cxn ang="0">
                    <a:pos x="0" y="16"/>
                  </a:cxn>
                  <a:cxn ang="0">
                    <a:pos x="5" y="4"/>
                  </a:cxn>
                  <a:cxn ang="0">
                    <a:pos x="16" y="0"/>
                  </a:cxn>
                  <a:cxn ang="0">
                    <a:pos x="27" y="4"/>
                  </a:cxn>
                  <a:cxn ang="0">
                    <a:pos x="32" y="16"/>
                  </a:cxn>
                  <a:cxn ang="0">
                    <a:pos x="27" y="27"/>
                  </a:cxn>
                  <a:cxn ang="0">
                    <a:pos x="16" y="32"/>
                  </a:cxn>
                  <a:cxn ang="0">
                    <a:pos x="5" y="27"/>
                  </a:cxn>
                </a:cxnLst>
                <a:rect l="0" t="0" r="r" b="b"/>
                <a:pathLst>
                  <a:path w="32" h="32">
                    <a:moveTo>
                      <a:pt x="5" y="27"/>
                    </a:moveTo>
                    <a:cubicBezTo>
                      <a:pt x="1" y="24"/>
                      <a:pt x="0" y="20"/>
                      <a:pt x="0" y="16"/>
                    </a:cubicBezTo>
                    <a:cubicBezTo>
                      <a:pt x="0" y="11"/>
                      <a:pt x="1"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lose/>
                  </a:path>
                </a:pathLst>
              </a:custGeom>
              <a:solidFill>
                <a:schemeClr val="accent2"/>
              </a:solidFill>
              <a:ln w="9525">
                <a:noFill/>
                <a:round/>
                <a:headEnd/>
                <a:tailEnd/>
              </a:ln>
            </p:spPr>
            <p:txBody>
              <a:bodyPr anchor="ctr"/>
              <a:lstStyle/>
              <a:p>
                <a:pPr algn="ctr"/>
                <a:endParaRPr/>
              </a:p>
            </p:txBody>
          </p:sp>
          <p:sp>
            <p:nvSpPr>
              <p:cNvPr id="57" name="Freeform: Shape 17"/>
              <p:cNvSpPr>
                <a:spLocks/>
              </p:cNvSpPr>
              <p:nvPr/>
            </p:nvSpPr>
            <p:spPr bwMode="auto">
              <a:xfrm>
                <a:off x="3490913" y="3154363"/>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4"/>
              </a:solidFill>
              <a:ln w="9525">
                <a:noFill/>
                <a:round/>
                <a:headEnd/>
                <a:tailEnd/>
              </a:ln>
            </p:spPr>
            <p:txBody>
              <a:bodyPr anchor="ctr"/>
              <a:lstStyle/>
              <a:p>
                <a:pPr algn="ctr"/>
                <a:endParaRPr/>
              </a:p>
            </p:txBody>
          </p:sp>
          <p:sp>
            <p:nvSpPr>
              <p:cNvPr id="58" name="Freeform: Shape 18"/>
              <p:cNvSpPr>
                <a:spLocks/>
              </p:cNvSpPr>
              <p:nvPr/>
            </p:nvSpPr>
            <p:spPr bwMode="auto">
              <a:xfrm>
                <a:off x="3810001"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2"/>
              </a:solidFill>
              <a:ln w="9525">
                <a:noFill/>
                <a:round/>
                <a:headEnd/>
                <a:tailEnd/>
              </a:ln>
            </p:spPr>
            <p:txBody>
              <a:bodyPr anchor="ctr"/>
              <a:lstStyle/>
              <a:p>
                <a:pPr algn="ctr"/>
                <a:endParaRPr/>
              </a:p>
            </p:txBody>
          </p:sp>
          <p:sp>
            <p:nvSpPr>
              <p:cNvPr id="59" name="Freeform: Shape 19"/>
              <p:cNvSpPr>
                <a:spLocks/>
              </p:cNvSpPr>
              <p:nvPr/>
            </p:nvSpPr>
            <p:spPr bwMode="auto">
              <a:xfrm>
                <a:off x="4268788"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1"/>
              </a:solidFill>
              <a:ln w="9525">
                <a:noFill/>
                <a:round/>
                <a:headEnd/>
                <a:tailEnd/>
              </a:ln>
            </p:spPr>
            <p:txBody>
              <a:bodyPr anchor="ctr"/>
              <a:lstStyle/>
              <a:p>
                <a:pPr algn="ctr"/>
                <a:endParaRPr/>
              </a:p>
            </p:txBody>
          </p:sp>
          <p:sp>
            <p:nvSpPr>
              <p:cNvPr id="60" name="Freeform: Shape 20"/>
              <p:cNvSpPr>
                <a:spLocks/>
              </p:cNvSpPr>
              <p:nvPr/>
            </p:nvSpPr>
            <p:spPr bwMode="auto">
              <a:xfrm>
                <a:off x="4081463" y="3079750"/>
                <a:ext cx="171450" cy="171450"/>
              </a:xfrm>
              <a:custGeom>
                <a:avLst/>
                <a:gdLst/>
                <a:ahLst/>
                <a:cxnLst>
                  <a:cxn ang="0">
                    <a:pos x="61" y="10"/>
                  </a:cxn>
                  <a:cxn ang="0">
                    <a:pos x="71" y="35"/>
                  </a:cxn>
                  <a:cxn ang="0">
                    <a:pos x="61" y="60"/>
                  </a:cxn>
                  <a:cxn ang="0">
                    <a:pos x="36" y="71"/>
                  </a:cxn>
                  <a:cxn ang="0">
                    <a:pos x="10" y="60"/>
                  </a:cxn>
                  <a:cxn ang="0">
                    <a:pos x="0" y="35"/>
                  </a:cxn>
                  <a:cxn ang="0">
                    <a:pos x="10" y="10"/>
                  </a:cxn>
                  <a:cxn ang="0">
                    <a:pos x="36" y="0"/>
                  </a:cxn>
                  <a:cxn ang="0">
                    <a:pos x="61" y="10"/>
                  </a:cxn>
                </a:cxnLst>
                <a:rect l="0" t="0" r="r" b="b"/>
                <a:pathLst>
                  <a:path w="71" h="71">
                    <a:moveTo>
                      <a:pt x="61" y="10"/>
                    </a:moveTo>
                    <a:cubicBezTo>
                      <a:pt x="68" y="17"/>
                      <a:pt x="71" y="26"/>
                      <a:pt x="71" y="35"/>
                    </a:cubicBezTo>
                    <a:cubicBezTo>
                      <a:pt x="71" y="45"/>
                      <a:pt x="68" y="54"/>
                      <a:pt x="61" y="60"/>
                    </a:cubicBezTo>
                    <a:cubicBezTo>
                      <a:pt x="54" y="68"/>
                      <a:pt x="45" y="71"/>
                      <a:pt x="36" y="71"/>
                    </a:cubicBezTo>
                    <a:cubicBezTo>
                      <a:pt x="26" y="71"/>
                      <a:pt x="17" y="68"/>
                      <a:pt x="10" y="60"/>
                    </a:cubicBezTo>
                    <a:cubicBezTo>
                      <a:pt x="3" y="54"/>
                      <a:pt x="0" y="45"/>
                      <a:pt x="0" y="35"/>
                    </a:cubicBezTo>
                    <a:cubicBezTo>
                      <a:pt x="0" y="26"/>
                      <a:pt x="3" y="17"/>
                      <a:pt x="10" y="10"/>
                    </a:cubicBezTo>
                    <a:cubicBezTo>
                      <a:pt x="17" y="3"/>
                      <a:pt x="26" y="0"/>
                      <a:pt x="36" y="0"/>
                    </a:cubicBezTo>
                    <a:cubicBezTo>
                      <a:pt x="45" y="0"/>
                      <a:pt x="54" y="3"/>
                      <a:pt x="61" y="10"/>
                    </a:cubicBezTo>
                    <a:close/>
                  </a:path>
                </a:pathLst>
              </a:custGeom>
              <a:solidFill>
                <a:schemeClr val="accent5"/>
              </a:solidFill>
              <a:ln w="9525">
                <a:noFill/>
                <a:round/>
                <a:headEnd/>
                <a:tailEnd/>
              </a:ln>
            </p:spPr>
            <p:txBody>
              <a:bodyPr anchor="ctr"/>
              <a:lstStyle/>
              <a:p>
                <a:pPr algn="ctr"/>
                <a:endParaRPr/>
              </a:p>
            </p:txBody>
          </p:sp>
          <p:sp>
            <p:nvSpPr>
              <p:cNvPr id="61" name="Freeform: Shape 21"/>
              <p:cNvSpPr>
                <a:spLocks/>
              </p:cNvSpPr>
              <p:nvPr/>
            </p:nvSpPr>
            <p:spPr bwMode="auto">
              <a:xfrm>
                <a:off x="5405438" y="3943350"/>
                <a:ext cx="77788" cy="77787"/>
              </a:xfrm>
              <a:custGeom>
                <a:avLst/>
                <a:gdLst/>
                <a:ahLst/>
                <a:cxnLst>
                  <a:cxn ang="0">
                    <a:pos x="0" y="16"/>
                  </a:cxn>
                  <a:cxn ang="0">
                    <a:pos x="5" y="4"/>
                  </a:cxn>
                  <a:cxn ang="0">
                    <a:pos x="16" y="0"/>
                  </a:cxn>
                  <a:cxn ang="0">
                    <a:pos x="27" y="4"/>
                  </a:cxn>
                  <a:cxn ang="0">
                    <a:pos x="32" y="16"/>
                  </a:cxn>
                  <a:cxn ang="0">
                    <a:pos x="27" y="27"/>
                  </a:cxn>
                  <a:cxn ang="0">
                    <a:pos x="16" y="32"/>
                  </a:cxn>
                  <a:cxn ang="0">
                    <a:pos x="5" y="27"/>
                  </a:cxn>
                  <a:cxn ang="0">
                    <a:pos x="0" y="16"/>
                  </a:cxn>
                </a:cxnLst>
                <a:rect l="0" t="0" r="r" b="b"/>
                <a:pathLst>
                  <a:path w="32" h="32">
                    <a:moveTo>
                      <a:pt x="0" y="16"/>
                    </a:moveTo>
                    <a:cubicBezTo>
                      <a:pt x="0" y="11"/>
                      <a:pt x="2"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lose/>
                  </a:path>
                </a:pathLst>
              </a:custGeom>
              <a:solidFill>
                <a:schemeClr val="accent1"/>
              </a:solidFill>
              <a:ln w="9525">
                <a:noFill/>
                <a:round/>
                <a:headEnd/>
                <a:tailEnd/>
              </a:ln>
            </p:spPr>
            <p:txBody>
              <a:bodyPr anchor="ctr"/>
              <a:lstStyle/>
              <a:p>
                <a:pPr algn="ctr"/>
                <a:endParaRPr/>
              </a:p>
            </p:txBody>
          </p:sp>
          <p:sp>
            <p:nvSpPr>
              <p:cNvPr id="62" name="Freeform: Shape 22"/>
              <p:cNvSpPr>
                <a:spLocks/>
              </p:cNvSpPr>
              <p:nvPr/>
            </p:nvSpPr>
            <p:spPr bwMode="auto">
              <a:xfrm>
                <a:off x="4638676" y="3560763"/>
                <a:ext cx="77788" cy="77787"/>
              </a:xfrm>
              <a:custGeom>
                <a:avLst/>
                <a:gdLst/>
                <a:ahLst/>
                <a:cxnLst>
                  <a:cxn ang="0">
                    <a:pos x="5" y="4"/>
                  </a:cxn>
                  <a:cxn ang="0">
                    <a:pos x="16" y="0"/>
                  </a:cxn>
                  <a:cxn ang="0">
                    <a:pos x="27" y="4"/>
                  </a:cxn>
                  <a:cxn ang="0">
                    <a:pos x="32" y="16"/>
                  </a:cxn>
                  <a:cxn ang="0">
                    <a:pos x="27" y="27"/>
                  </a:cxn>
                  <a:cxn ang="0">
                    <a:pos x="16" y="32"/>
                  </a:cxn>
                  <a:cxn ang="0">
                    <a:pos x="5" y="27"/>
                  </a:cxn>
                  <a:cxn ang="0">
                    <a:pos x="0" y="16"/>
                  </a:cxn>
                  <a:cxn ang="0">
                    <a:pos x="5" y="4"/>
                  </a:cxn>
                </a:cxnLst>
                <a:rect l="0" t="0" r="r" b="b"/>
                <a:pathLst>
                  <a:path w="32" h="32">
                    <a:moveTo>
                      <a:pt x="5" y="4"/>
                    </a:move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ubicBezTo>
                      <a:pt x="0" y="11"/>
                      <a:pt x="2" y="8"/>
                      <a:pt x="5" y="4"/>
                    </a:cubicBezTo>
                    <a:close/>
                  </a:path>
                </a:pathLst>
              </a:custGeom>
              <a:solidFill>
                <a:schemeClr val="accent3"/>
              </a:solidFill>
              <a:ln w="9525">
                <a:noFill/>
                <a:round/>
                <a:headEnd/>
                <a:tailEnd/>
              </a:ln>
            </p:spPr>
            <p:txBody>
              <a:bodyPr anchor="ctr"/>
              <a:lstStyle/>
              <a:p>
                <a:pPr algn="ctr"/>
                <a:endParaRPr/>
              </a:p>
            </p:txBody>
          </p:sp>
          <p:sp>
            <p:nvSpPr>
              <p:cNvPr id="63" name="Freeform: Shape 23"/>
              <p:cNvSpPr>
                <a:spLocks/>
              </p:cNvSpPr>
              <p:nvPr/>
            </p:nvSpPr>
            <p:spPr bwMode="auto">
              <a:xfrm>
                <a:off x="4984751" y="3536950"/>
                <a:ext cx="125413" cy="125412"/>
              </a:xfrm>
              <a:custGeom>
                <a:avLst/>
                <a:gdLst/>
                <a:ahLst/>
                <a:cxnLst>
                  <a:cxn ang="0">
                    <a:pos x="44" y="7"/>
                  </a:cxn>
                  <a:cxn ang="0">
                    <a:pos x="52" y="26"/>
                  </a:cxn>
                  <a:cxn ang="0">
                    <a:pos x="44" y="44"/>
                  </a:cxn>
                  <a:cxn ang="0">
                    <a:pos x="26" y="52"/>
                  </a:cxn>
                  <a:cxn ang="0">
                    <a:pos x="7" y="44"/>
                  </a:cxn>
                  <a:cxn ang="0">
                    <a:pos x="0" y="26"/>
                  </a:cxn>
                  <a:cxn ang="0">
                    <a:pos x="7" y="7"/>
                  </a:cxn>
                  <a:cxn ang="0">
                    <a:pos x="26" y="0"/>
                  </a:cxn>
                  <a:cxn ang="0">
                    <a:pos x="44" y="7"/>
                  </a:cxn>
                </a:cxnLst>
                <a:rect l="0" t="0" r="r" b="b"/>
                <a:pathLst>
                  <a:path w="52" h="52">
                    <a:moveTo>
                      <a:pt x="44" y="7"/>
                    </a:moveTo>
                    <a:cubicBezTo>
                      <a:pt x="49" y="12"/>
                      <a:pt x="52" y="19"/>
                      <a:pt x="52" y="26"/>
                    </a:cubicBezTo>
                    <a:cubicBezTo>
                      <a:pt x="52" y="33"/>
                      <a:pt x="49" y="39"/>
                      <a:pt x="44" y="44"/>
                    </a:cubicBez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lose/>
                  </a:path>
                </a:pathLst>
              </a:custGeom>
              <a:solidFill>
                <a:schemeClr val="accent4"/>
              </a:solidFill>
              <a:ln w="9525">
                <a:noFill/>
                <a:round/>
                <a:headEnd/>
                <a:tailEnd/>
              </a:ln>
            </p:spPr>
            <p:txBody>
              <a:bodyPr anchor="ctr"/>
              <a:lstStyle/>
              <a:p>
                <a:pPr algn="ctr"/>
                <a:endParaRPr/>
              </a:p>
            </p:txBody>
          </p:sp>
          <p:sp>
            <p:nvSpPr>
              <p:cNvPr id="64" name="Freeform: Shape 24"/>
              <p:cNvSpPr>
                <a:spLocks/>
              </p:cNvSpPr>
              <p:nvPr/>
            </p:nvSpPr>
            <p:spPr bwMode="auto">
              <a:xfrm>
                <a:off x="5049838" y="3921125"/>
                <a:ext cx="125413" cy="127000"/>
              </a:xfrm>
              <a:custGeom>
                <a:avLst/>
                <a:gdLst/>
                <a:ahLst/>
                <a:cxnLst>
                  <a:cxn ang="0">
                    <a:pos x="44" y="44"/>
                  </a:cxn>
                  <a:cxn ang="0">
                    <a:pos x="26" y="52"/>
                  </a:cxn>
                  <a:cxn ang="0">
                    <a:pos x="7" y="44"/>
                  </a:cxn>
                  <a:cxn ang="0">
                    <a:pos x="0" y="26"/>
                  </a:cxn>
                  <a:cxn ang="0">
                    <a:pos x="7" y="7"/>
                  </a:cxn>
                  <a:cxn ang="0">
                    <a:pos x="26" y="0"/>
                  </a:cxn>
                  <a:cxn ang="0">
                    <a:pos x="44" y="7"/>
                  </a:cxn>
                  <a:cxn ang="0">
                    <a:pos x="52" y="26"/>
                  </a:cxn>
                  <a:cxn ang="0">
                    <a:pos x="44" y="44"/>
                  </a:cxn>
                </a:cxnLst>
                <a:rect l="0" t="0" r="r" b="b"/>
                <a:pathLst>
                  <a:path w="52" h="52">
                    <a:moveTo>
                      <a:pt x="44" y="44"/>
                    </a:move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ubicBezTo>
                      <a:pt x="49" y="12"/>
                      <a:pt x="52" y="19"/>
                      <a:pt x="52" y="26"/>
                    </a:cubicBezTo>
                    <a:cubicBezTo>
                      <a:pt x="52" y="33"/>
                      <a:pt x="49" y="39"/>
                      <a:pt x="44" y="44"/>
                    </a:cubicBezTo>
                    <a:close/>
                  </a:path>
                </a:pathLst>
              </a:custGeom>
              <a:solidFill>
                <a:schemeClr val="accent1"/>
              </a:solidFill>
              <a:ln w="9525">
                <a:noFill/>
                <a:round/>
                <a:headEnd/>
                <a:tailEnd/>
              </a:ln>
            </p:spPr>
            <p:txBody>
              <a:bodyPr anchor="ctr"/>
              <a:lstStyle/>
              <a:p>
                <a:pPr algn="ctr"/>
                <a:endParaRPr/>
              </a:p>
            </p:txBody>
          </p:sp>
          <p:sp>
            <p:nvSpPr>
              <p:cNvPr id="65" name="Freeform: Shape 25"/>
              <p:cNvSpPr>
                <a:spLocks/>
              </p:cNvSpPr>
              <p:nvPr/>
            </p:nvSpPr>
            <p:spPr bwMode="auto">
              <a:xfrm>
                <a:off x="4551363" y="3967163"/>
                <a:ext cx="155575" cy="155575"/>
              </a:xfrm>
              <a:custGeom>
                <a:avLst/>
                <a:gdLst/>
                <a:ahLst/>
                <a:cxnLst>
                  <a:cxn ang="0">
                    <a:pos x="32" y="64"/>
                  </a:cxn>
                  <a:cxn ang="0">
                    <a:pos x="9" y="54"/>
                  </a:cxn>
                  <a:cxn ang="0">
                    <a:pos x="0" y="32"/>
                  </a:cxn>
                  <a:cxn ang="0">
                    <a:pos x="9" y="9"/>
                  </a:cxn>
                  <a:cxn ang="0">
                    <a:pos x="32" y="0"/>
                  </a:cxn>
                  <a:cxn ang="0">
                    <a:pos x="54" y="9"/>
                  </a:cxn>
                  <a:cxn ang="0">
                    <a:pos x="64" y="32"/>
                  </a:cxn>
                  <a:cxn ang="0">
                    <a:pos x="54" y="54"/>
                  </a:cxn>
                  <a:cxn ang="0">
                    <a:pos x="32" y="64"/>
                  </a:cxn>
                </a:cxnLst>
                <a:rect l="0" t="0" r="r" b="b"/>
                <a:pathLst>
                  <a:path w="64" h="64">
                    <a:moveTo>
                      <a:pt x="32" y="64"/>
                    </a:moveTo>
                    <a:cubicBezTo>
                      <a:pt x="23" y="64"/>
                      <a:pt x="16" y="61"/>
                      <a:pt x="9" y="54"/>
                    </a:cubicBezTo>
                    <a:cubicBezTo>
                      <a:pt x="3" y="48"/>
                      <a:pt x="0" y="40"/>
                      <a:pt x="0" y="32"/>
                    </a:cubicBezTo>
                    <a:cubicBezTo>
                      <a:pt x="0" y="23"/>
                      <a:pt x="3" y="15"/>
                      <a:pt x="9" y="9"/>
                    </a:cubicBezTo>
                    <a:cubicBezTo>
                      <a:pt x="16" y="3"/>
                      <a:pt x="23" y="0"/>
                      <a:pt x="32" y="0"/>
                    </a:cubicBezTo>
                    <a:cubicBezTo>
                      <a:pt x="41" y="0"/>
                      <a:pt x="48" y="3"/>
                      <a:pt x="54" y="9"/>
                    </a:cubicBezTo>
                    <a:cubicBezTo>
                      <a:pt x="61" y="15"/>
                      <a:pt x="64" y="23"/>
                      <a:pt x="64" y="32"/>
                    </a:cubicBezTo>
                    <a:cubicBezTo>
                      <a:pt x="64" y="40"/>
                      <a:pt x="61" y="48"/>
                      <a:pt x="54" y="54"/>
                    </a:cubicBezTo>
                    <a:cubicBezTo>
                      <a:pt x="48" y="61"/>
                      <a:pt x="41" y="64"/>
                      <a:pt x="32" y="64"/>
                    </a:cubicBezTo>
                    <a:close/>
                  </a:path>
                </a:pathLst>
              </a:custGeom>
              <a:solidFill>
                <a:schemeClr val="accent2"/>
              </a:solidFill>
              <a:ln w="9525">
                <a:noFill/>
                <a:round/>
                <a:headEnd/>
                <a:tailEnd/>
              </a:ln>
            </p:spPr>
            <p:txBody>
              <a:bodyPr anchor="ctr"/>
              <a:lstStyle/>
              <a:p>
                <a:pPr algn="ctr"/>
                <a:endParaRPr/>
              </a:p>
            </p:txBody>
          </p:sp>
          <p:sp>
            <p:nvSpPr>
              <p:cNvPr id="66" name="Freeform: Shape 26"/>
              <p:cNvSpPr>
                <a:spLocks/>
              </p:cNvSpPr>
              <p:nvPr/>
            </p:nvSpPr>
            <p:spPr bwMode="auto">
              <a:xfrm>
                <a:off x="5451476" y="3625850"/>
                <a:ext cx="120650" cy="122237"/>
              </a:xfrm>
              <a:custGeom>
                <a:avLst/>
                <a:gdLst/>
                <a:ahLst/>
                <a:cxnLst>
                  <a:cxn ang="0">
                    <a:pos x="42" y="7"/>
                  </a:cxn>
                  <a:cxn ang="0">
                    <a:pos x="50" y="25"/>
                  </a:cxn>
                  <a:cxn ang="0">
                    <a:pos x="42" y="42"/>
                  </a:cxn>
                  <a:cxn ang="0">
                    <a:pos x="25" y="50"/>
                  </a:cxn>
                  <a:cxn ang="0">
                    <a:pos x="7" y="42"/>
                  </a:cxn>
                  <a:cxn ang="0">
                    <a:pos x="0" y="25"/>
                  </a:cxn>
                  <a:cxn ang="0">
                    <a:pos x="7" y="7"/>
                  </a:cxn>
                  <a:cxn ang="0">
                    <a:pos x="25" y="0"/>
                  </a:cxn>
                  <a:cxn ang="0">
                    <a:pos x="42" y="7"/>
                  </a:cxn>
                </a:cxnLst>
                <a:rect l="0" t="0" r="r" b="b"/>
                <a:pathLst>
                  <a:path w="50" h="50">
                    <a:moveTo>
                      <a:pt x="42" y="7"/>
                    </a:moveTo>
                    <a:cubicBezTo>
                      <a:pt x="47" y="12"/>
                      <a:pt x="50" y="18"/>
                      <a:pt x="50" y="25"/>
                    </a:cubicBezTo>
                    <a:cubicBezTo>
                      <a:pt x="50" y="32"/>
                      <a:pt x="47" y="37"/>
                      <a:pt x="42" y="42"/>
                    </a:cubicBezTo>
                    <a:cubicBezTo>
                      <a:pt x="38" y="47"/>
                      <a:pt x="32" y="50"/>
                      <a:pt x="25" y="50"/>
                    </a:cubicBezTo>
                    <a:cubicBezTo>
                      <a:pt x="18" y="50"/>
                      <a:pt x="12" y="47"/>
                      <a:pt x="7" y="42"/>
                    </a:cubicBezTo>
                    <a:cubicBezTo>
                      <a:pt x="2" y="37"/>
                      <a:pt x="0" y="32"/>
                      <a:pt x="0" y="25"/>
                    </a:cubicBezTo>
                    <a:cubicBezTo>
                      <a:pt x="0" y="18"/>
                      <a:pt x="2" y="12"/>
                      <a:pt x="7" y="7"/>
                    </a:cubicBezTo>
                    <a:cubicBezTo>
                      <a:pt x="12" y="2"/>
                      <a:pt x="18" y="0"/>
                      <a:pt x="25" y="0"/>
                    </a:cubicBezTo>
                    <a:cubicBezTo>
                      <a:pt x="32" y="0"/>
                      <a:pt x="38" y="2"/>
                      <a:pt x="42" y="7"/>
                    </a:cubicBezTo>
                    <a:close/>
                  </a:path>
                </a:pathLst>
              </a:custGeom>
              <a:solidFill>
                <a:schemeClr val="accent3"/>
              </a:solidFill>
              <a:ln w="9525">
                <a:noFill/>
                <a:round/>
                <a:headEnd/>
                <a:tailEnd/>
              </a:ln>
            </p:spPr>
            <p:txBody>
              <a:bodyPr anchor="ctr"/>
              <a:lstStyle/>
              <a:p>
                <a:pPr algn="ctr"/>
                <a:endParaRPr/>
              </a:p>
            </p:txBody>
          </p:sp>
          <p:sp>
            <p:nvSpPr>
              <p:cNvPr id="67" name="Freeform: Shape 27"/>
              <p:cNvSpPr>
                <a:spLocks/>
              </p:cNvSpPr>
              <p:nvPr/>
            </p:nvSpPr>
            <p:spPr bwMode="auto">
              <a:xfrm>
                <a:off x="4192588" y="3921125"/>
                <a:ext cx="114300" cy="114300"/>
              </a:xfrm>
              <a:custGeom>
                <a:avLst/>
                <a:gdLst/>
                <a:ahLst/>
                <a:cxnLst>
                  <a:cxn ang="0">
                    <a:pos x="40" y="6"/>
                  </a:cxn>
                  <a:cxn ang="0">
                    <a:pos x="47" y="23"/>
                  </a:cxn>
                  <a:cxn ang="0">
                    <a:pos x="40" y="40"/>
                  </a:cxn>
                  <a:cxn ang="0">
                    <a:pos x="24" y="47"/>
                  </a:cxn>
                  <a:cxn ang="0">
                    <a:pos x="7" y="40"/>
                  </a:cxn>
                  <a:cxn ang="0">
                    <a:pos x="0" y="23"/>
                  </a:cxn>
                  <a:cxn ang="0">
                    <a:pos x="7" y="6"/>
                  </a:cxn>
                  <a:cxn ang="0">
                    <a:pos x="24" y="0"/>
                  </a:cxn>
                  <a:cxn ang="0">
                    <a:pos x="40" y="6"/>
                  </a:cxn>
                </a:cxnLst>
                <a:rect l="0" t="0" r="r" b="b"/>
                <a:pathLst>
                  <a:path w="47" h="47">
                    <a:moveTo>
                      <a:pt x="40" y="6"/>
                    </a:moveTo>
                    <a:cubicBezTo>
                      <a:pt x="45" y="11"/>
                      <a:pt x="47" y="17"/>
                      <a:pt x="47" y="23"/>
                    </a:cubicBezTo>
                    <a:cubicBezTo>
                      <a:pt x="47" y="30"/>
                      <a:pt x="45" y="35"/>
                      <a:pt x="40" y="40"/>
                    </a:cubicBezTo>
                    <a:cubicBezTo>
                      <a:pt x="36" y="45"/>
                      <a:pt x="30" y="47"/>
                      <a:pt x="24" y="47"/>
                    </a:cubicBezTo>
                    <a:cubicBezTo>
                      <a:pt x="17" y="47"/>
                      <a:pt x="12" y="45"/>
                      <a:pt x="7" y="40"/>
                    </a:cubicBezTo>
                    <a:cubicBezTo>
                      <a:pt x="2" y="35"/>
                      <a:pt x="0" y="30"/>
                      <a:pt x="0" y="23"/>
                    </a:cubicBezTo>
                    <a:cubicBezTo>
                      <a:pt x="0" y="17"/>
                      <a:pt x="2" y="11"/>
                      <a:pt x="7" y="6"/>
                    </a:cubicBezTo>
                    <a:cubicBezTo>
                      <a:pt x="12" y="2"/>
                      <a:pt x="17" y="0"/>
                      <a:pt x="24" y="0"/>
                    </a:cubicBezTo>
                    <a:cubicBezTo>
                      <a:pt x="30" y="0"/>
                      <a:pt x="36" y="2"/>
                      <a:pt x="40" y="6"/>
                    </a:cubicBezTo>
                    <a:close/>
                  </a:path>
                </a:pathLst>
              </a:custGeom>
              <a:solidFill>
                <a:schemeClr val="accent3"/>
              </a:solidFill>
              <a:ln w="9525">
                <a:noFill/>
                <a:round/>
                <a:headEnd/>
                <a:tailEnd/>
              </a:ln>
            </p:spPr>
            <p:txBody>
              <a:bodyPr anchor="ctr"/>
              <a:lstStyle/>
              <a:p>
                <a:pPr algn="ctr"/>
                <a:endParaRPr/>
              </a:p>
            </p:txBody>
          </p:sp>
          <p:sp>
            <p:nvSpPr>
              <p:cNvPr id="68" name="Freeform: Shape 28"/>
              <p:cNvSpPr>
                <a:spLocks/>
              </p:cNvSpPr>
              <p:nvPr/>
            </p:nvSpPr>
            <p:spPr bwMode="auto">
              <a:xfrm>
                <a:off x="4895851" y="4352925"/>
                <a:ext cx="112713" cy="112712"/>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3"/>
              </a:solidFill>
              <a:ln w="9525">
                <a:noFill/>
                <a:round/>
                <a:headEnd/>
                <a:tailEnd/>
              </a:ln>
            </p:spPr>
            <p:txBody>
              <a:bodyPr anchor="ctr"/>
              <a:lstStyle/>
              <a:p>
                <a:pPr algn="ctr"/>
                <a:endParaRPr/>
              </a:p>
            </p:txBody>
          </p:sp>
          <p:sp>
            <p:nvSpPr>
              <p:cNvPr id="69" name="Freeform: Shape 29"/>
              <p:cNvSpPr>
                <a:spLocks/>
              </p:cNvSpPr>
              <p:nvPr/>
            </p:nvSpPr>
            <p:spPr bwMode="auto">
              <a:xfrm>
                <a:off x="3905251" y="4006850"/>
                <a:ext cx="98425" cy="98425"/>
              </a:xfrm>
              <a:custGeom>
                <a:avLst/>
                <a:gdLst/>
                <a:ahLst/>
                <a:cxnLst>
                  <a:cxn ang="0">
                    <a:pos x="41" y="20"/>
                  </a:cxn>
                  <a:cxn ang="0">
                    <a:pos x="35" y="35"/>
                  </a:cxn>
                  <a:cxn ang="0">
                    <a:pos x="21" y="41"/>
                  </a:cxn>
                  <a:cxn ang="0">
                    <a:pos x="6" y="35"/>
                  </a:cxn>
                  <a:cxn ang="0">
                    <a:pos x="0" y="20"/>
                  </a:cxn>
                  <a:cxn ang="0">
                    <a:pos x="6" y="6"/>
                  </a:cxn>
                  <a:cxn ang="0">
                    <a:pos x="21" y="0"/>
                  </a:cxn>
                  <a:cxn ang="0">
                    <a:pos x="35" y="6"/>
                  </a:cxn>
                  <a:cxn ang="0">
                    <a:pos x="41" y="20"/>
                  </a:cxn>
                </a:cxnLst>
                <a:rect l="0" t="0" r="r" b="b"/>
                <a:pathLst>
                  <a:path w="41" h="41">
                    <a:moveTo>
                      <a:pt x="41" y="20"/>
                    </a:move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ubicBezTo>
                      <a:pt x="39" y="10"/>
                      <a:pt x="41" y="15"/>
                      <a:pt x="41" y="20"/>
                    </a:cubicBezTo>
                    <a:close/>
                  </a:path>
                </a:pathLst>
              </a:custGeom>
              <a:solidFill>
                <a:schemeClr val="accent4"/>
              </a:solidFill>
              <a:ln w="9525">
                <a:noFill/>
                <a:round/>
                <a:headEnd/>
                <a:tailEnd/>
              </a:ln>
            </p:spPr>
            <p:txBody>
              <a:bodyPr anchor="ctr"/>
              <a:lstStyle/>
              <a:p>
                <a:pPr algn="ctr"/>
                <a:endParaRPr/>
              </a:p>
            </p:txBody>
          </p:sp>
          <p:sp>
            <p:nvSpPr>
              <p:cNvPr id="70" name="Freeform: Shape 30"/>
              <p:cNvSpPr>
                <a:spLocks/>
              </p:cNvSpPr>
              <p:nvPr/>
            </p:nvSpPr>
            <p:spPr bwMode="auto">
              <a:xfrm>
                <a:off x="4192588" y="4367213"/>
                <a:ext cx="100013" cy="98425"/>
              </a:xfrm>
              <a:custGeom>
                <a:avLst/>
                <a:gdLst/>
                <a:ahLst/>
                <a:cxnLst>
                  <a:cxn ang="0">
                    <a:pos x="35" y="6"/>
                  </a:cxn>
                  <a:cxn ang="0">
                    <a:pos x="41" y="20"/>
                  </a:cxn>
                  <a:cxn ang="0">
                    <a:pos x="35" y="35"/>
                  </a:cxn>
                  <a:cxn ang="0">
                    <a:pos x="21" y="41"/>
                  </a:cxn>
                  <a:cxn ang="0">
                    <a:pos x="6" y="35"/>
                  </a:cxn>
                  <a:cxn ang="0">
                    <a:pos x="0" y="20"/>
                  </a:cxn>
                  <a:cxn ang="0">
                    <a:pos x="6" y="6"/>
                  </a:cxn>
                  <a:cxn ang="0">
                    <a:pos x="21" y="0"/>
                  </a:cxn>
                  <a:cxn ang="0">
                    <a:pos x="35" y="6"/>
                  </a:cxn>
                </a:cxnLst>
                <a:rect l="0" t="0" r="r" b="b"/>
                <a:pathLst>
                  <a:path w="41" h="41">
                    <a:moveTo>
                      <a:pt x="35" y="6"/>
                    </a:move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lose/>
                  </a:path>
                </a:pathLst>
              </a:custGeom>
              <a:solidFill>
                <a:schemeClr val="accent6"/>
              </a:solidFill>
              <a:ln w="9525">
                <a:noFill/>
                <a:round/>
                <a:headEnd/>
                <a:tailEnd/>
              </a:ln>
            </p:spPr>
            <p:txBody>
              <a:bodyPr anchor="ctr"/>
              <a:lstStyle/>
              <a:p>
                <a:pPr algn="ctr"/>
                <a:endParaRPr/>
              </a:p>
            </p:txBody>
          </p:sp>
          <p:sp>
            <p:nvSpPr>
              <p:cNvPr id="71" name="Freeform: Shape 31"/>
              <p:cNvSpPr>
                <a:spLocks/>
              </p:cNvSpPr>
              <p:nvPr/>
            </p:nvSpPr>
            <p:spPr bwMode="auto">
              <a:xfrm>
                <a:off x="4522788" y="4367213"/>
                <a:ext cx="98425" cy="98425"/>
              </a:xfrm>
              <a:custGeom>
                <a:avLst/>
                <a:gdLst/>
                <a:ahLst/>
                <a:cxnLst>
                  <a:cxn ang="0">
                    <a:pos x="0" y="20"/>
                  </a:cxn>
                  <a:cxn ang="0">
                    <a:pos x="6" y="6"/>
                  </a:cxn>
                  <a:cxn ang="0">
                    <a:pos x="21" y="0"/>
                  </a:cxn>
                  <a:cxn ang="0">
                    <a:pos x="35" y="6"/>
                  </a:cxn>
                  <a:cxn ang="0">
                    <a:pos x="41" y="20"/>
                  </a:cxn>
                  <a:cxn ang="0">
                    <a:pos x="35" y="35"/>
                  </a:cxn>
                  <a:cxn ang="0">
                    <a:pos x="21" y="41"/>
                  </a:cxn>
                  <a:cxn ang="0">
                    <a:pos x="6" y="35"/>
                  </a:cxn>
                  <a:cxn ang="0">
                    <a:pos x="0" y="20"/>
                  </a:cxn>
                </a:cxnLst>
                <a:rect l="0" t="0" r="r" b="b"/>
                <a:pathLst>
                  <a:path w="41" h="41">
                    <a:moveTo>
                      <a:pt x="0" y="20"/>
                    </a:moveTo>
                    <a:cubicBezTo>
                      <a:pt x="0" y="15"/>
                      <a:pt x="2" y="10"/>
                      <a:pt x="6" y="6"/>
                    </a:cubicBezTo>
                    <a:cubicBezTo>
                      <a:pt x="10" y="2"/>
                      <a:pt x="15" y="0"/>
                      <a:pt x="21" y="0"/>
                    </a:cubicBezTo>
                    <a:cubicBezTo>
                      <a:pt x="26" y="0"/>
                      <a:pt x="31" y="2"/>
                      <a:pt x="35" y="6"/>
                    </a:cubicBez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lose/>
                  </a:path>
                </a:pathLst>
              </a:custGeom>
              <a:solidFill>
                <a:schemeClr val="accent1"/>
              </a:solidFill>
              <a:ln w="9525">
                <a:noFill/>
                <a:round/>
                <a:headEnd/>
                <a:tailEnd/>
              </a:ln>
            </p:spPr>
            <p:txBody>
              <a:bodyPr anchor="ctr"/>
              <a:lstStyle/>
              <a:p>
                <a:pPr algn="ctr"/>
                <a:endParaRPr/>
              </a:p>
            </p:txBody>
          </p:sp>
          <p:sp>
            <p:nvSpPr>
              <p:cNvPr id="72" name="Freeform: Shape 32"/>
              <p:cNvSpPr>
                <a:spLocks/>
              </p:cNvSpPr>
              <p:nvPr/>
            </p:nvSpPr>
            <p:spPr bwMode="auto">
              <a:xfrm>
                <a:off x="5664201" y="3195638"/>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6"/>
              </a:solidFill>
              <a:ln w="9525">
                <a:noFill/>
                <a:round/>
                <a:headEnd/>
                <a:tailEnd/>
              </a:ln>
            </p:spPr>
            <p:txBody>
              <a:bodyPr anchor="ctr"/>
              <a:lstStyle/>
              <a:p>
                <a:pPr algn="ctr"/>
                <a:endParaRPr/>
              </a:p>
            </p:txBody>
          </p:sp>
          <p:sp>
            <p:nvSpPr>
              <p:cNvPr id="73" name="Freeform: Shape 33"/>
              <p:cNvSpPr>
                <a:spLocks/>
              </p:cNvSpPr>
              <p:nvPr/>
            </p:nvSpPr>
            <p:spPr bwMode="auto">
              <a:xfrm>
                <a:off x="5422901" y="2373313"/>
                <a:ext cx="144463" cy="144462"/>
              </a:xfrm>
              <a:custGeom>
                <a:avLst/>
                <a:gdLst/>
                <a:ahLst/>
                <a:cxnLst>
                  <a:cxn ang="0">
                    <a:pos x="9" y="51"/>
                  </a:cxn>
                  <a:cxn ang="0">
                    <a:pos x="0" y="30"/>
                  </a:cxn>
                  <a:cxn ang="0">
                    <a:pos x="9" y="8"/>
                  </a:cxn>
                  <a:cxn ang="0">
                    <a:pos x="30" y="0"/>
                  </a:cxn>
                  <a:cxn ang="0">
                    <a:pos x="51" y="8"/>
                  </a:cxn>
                  <a:cxn ang="0">
                    <a:pos x="60" y="30"/>
                  </a:cxn>
                  <a:cxn ang="0">
                    <a:pos x="51" y="51"/>
                  </a:cxn>
                  <a:cxn ang="0">
                    <a:pos x="30" y="60"/>
                  </a:cxn>
                  <a:cxn ang="0">
                    <a:pos x="9" y="51"/>
                  </a:cxn>
                </a:cxnLst>
                <a:rect l="0" t="0" r="r" b="b"/>
                <a:pathLst>
                  <a:path w="60" h="60">
                    <a:moveTo>
                      <a:pt x="9" y="51"/>
                    </a:moveTo>
                    <a:cubicBezTo>
                      <a:pt x="3" y="45"/>
                      <a:pt x="0" y="38"/>
                      <a:pt x="0" y="30"/>
                    </a:cubicBezTo>
                    <a:cubicBezTo>
                      <a:pt x="0" y="22"/>
                      <a:pt x="3" y="14"/>
                      <a:pt x="9" y="8"/>
                    </a:cubicBezTo>
                    <a:cubicBezTo>
                      <a:pt x="15" y="3"/>
                      <a:pt x="22" y="0"/>
                      <a:pt x="30" y="0"/>
                    </a:cubicBezTo>
                    <a:cubicBezTo>
                      <a:pt x="38" y="0"/>
                      <a:pt x="45" y="3"/>
                      <a:pt x="51" y="8"/>
                    </a:cubicBezTo>
                    <a:cubicBezTo>
                      <a:pt x="57" y="14"/>
                      <a:pt x="60" y="22"/>
                      <a:pt x="60" y="30"/>
                    </a:cubicBezTo>
                    <a:cubicBezTo>
                      <a:pt x="60" y="38"/>
                      <a:pt x="57" y="45"/>
                      <a:pt x="51" y="51"/>
                    </a:cubicBezTo>
                    <a:cubicBezTo>
                      <a:pt x="45" y="57"/>
                      <a:pt x="38" y="60"/>
                      <a:pt x="30" y="60"/>
                    </a:cubicBezTo>
                    <a:cubicBezTo>
                      <a:pt x="22" y="60"/>
                      <a:pt x="15" y="57"/>
                      <a:pt x="9" y="51"/>
                    </a:cubicBezTo>
                    <a:close/>
                  </a:path>
                </a:pathLst>
              </a:custGeom>
              <a:solidFill>
                <a:schemeClr val="accent5"/>
              </a:solidFill>
              <a:ln w="9525">
                <a:noFill/>
                <a:round/>
                <a:headEnd/>
                <a:tailEnd/>
              </a:ln>
            </p:spPr>
            <p:txBody>
              <a:bodyPr anchor="ctr"/>
              <a:lstStyle/>
              <a:p>
                <a:pPr algn="ctr"/>
                <a:endParaRPr/>
              </a:p>
            </p:txBody>
          </p:sp>
          <p:sp>
            <p:nvSpPr>
              <p:cNvPr id="74" name="Freeform: Shape 34"/>
              <p:cNvSpPr>
                <a:spLocks/>
              </p:cNvSpPr>
              <p:nvPr/>
            </p:nvSpPr>
            <p:spPr bwMode="auto">
              <a:xfrm>
                <a:off x="4624388" y="2185988"/>
                <a:ext cx="203200" cy="203200"/>
              </a:xfrm>
              <a:custGeom>
                <a:avLst/>
                <a:gdLst/>
                <a:ahLst/>
                <a:cxnLst>
                  <a:cxn ang="0">
                    <a:pos x="72" y="12"/>
                  </a:cxn>
                  <a:cxn ang="0">
                    <a:pos x="84" y="42"/>
                  </a:cxn>
                  <a:cxn ang="0">
                    <a:pos x="72" y="71"/>
                  </a:cxn>
                  <a:cxn ang="0">
                    <a:pos x="42" y="84"/>
                  </a:cxn>
                  <a:cxn ang="0">
                    <a:pos x="12" y="71"/>
                  </a:cxn>
                  <a:cxn ang="0">
                    <a:pos x="0" y="42"/>
                  </a:cxn>
                  <a:cxn ang="0">
                    <a:pos x="12" y="12"/>
                  </a:cxn>
                  <a:cxn ang="0">
                    <a:pos x="42" y="0"/>
                  </a:cxn>
                  <a:cxn ang="0">
                    <a:pos x="72" y="12"/>
                  </a:cxn>
                </a:cxnLst>
                <a:rect l="0" t="0" r="r" b="b"/>
                <a:pathLst>
                  <a:path w="84" h="84">
                    <a:moveTo>
                      <a:pt x="72" y="12"/>
                    </a:moveTo>
                    <a:cubicBezTo>
                      <a:pt x="80" y="20"/>
                      <a:pt x="84" y="30"/>
                      <a:pt x="84" y="42"/>
                    </a:cubicBez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lose/>
                  </a:path>
                </a:pathLst>
              </a:custGeom>
              <a:solidFill>
                <a:schemeClr val="accent6"/>
              </a:solidFill>
              <a:ln w="9525">
                <a:noFill/>
                <a:round/>
                <a:headEnd/>
                <a:tailEnd/>
              </a:ln>
            </p:spPr>
            <p:txBody>
              <a:bodyPr anchor="ctr"/>
              <a:lstStyle/>
              <a:p>
                <a:pPr algn="ctr"/>
                <a:endParaRPr/>
              </a:p>
            </p:txBody>
          </p:sp>
          <p:sp>
            <p:nvSpPr>
              <p:cNvPr id="75" name="Freeform: Shape 35"/>
              <p:cNvSpPr>
                <a:spLocks/>
              </p:cNvSpPr>
              <p:nvPr/>
            </p:nvSpPr>
            <p:spPr bwMode="auto">
              <a:xfrm>
                <a:off x="3937001" y="2338388"/>
                <a:ext cx="203200" cy="203200"/>
              </a:xfrm>
              <a:custGeom>
                <a:avLst/>
                <a:gdLst/>
                <a:ahLst/>
                <a:cxnLst>
                  <a:cxn ang="0">
                    <a:pos x="84" y="42"/>
                  </a:cxn>
                  <a:cxn ang="0">
                    <a:pos x="72" y="71"/>
                  </a:cxn>
                  <a:cxn ang="0">
                    <a:pos x="42" y="84"/>
                  </a:cxn>
                  <a:cxn ang="0">
                    <a:pos x="12" y="71"/>
                  </a:cxn>
                  <a:cxn ang="0">
                    <a:pos x="0" y="42"/>
                  </a:cxn>
                  <a:cxn ang="0">
                    <a:pos x="12" y="12"/>
                  </a:cxn>
                  <a:cxn ang="0">
                    <a:pos x="42" y="0"/>
                  </a:cxn>
                  <a:cxn ang="0">
                    <a:pos x="72" y="12"/>
                  </a:cxn>
                  <a:cxn ang="0">
                    <a:pos x="84" y="42"/>
                  </a:cxn>
                </a:cxnLst>
                <a:rect l="0" t="0" r="r" b="b"/>
                <a:pathLst>
                  <a:path w="84" h="84">
                    <a:moveTo>
                      <a:pt x="84" y="42"/>
                    </a:move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lose/>
                  </a:path>
                </a:pathLst>
              </a:custGeom>
              <a:solidFill>
                <a:schemeClr val="accent4"/>
              </a:solidFill>
              <a:ln w="9525">
                <a:noFill/>
                <a:round/>
                <a:headEnd/>
                <a:tailEnd/>
              </a:ln>
            </p:spPr>
            <p:txBody>
              <a:bodyPr anchor="ctr"/>
              <a:lstStyle/>
              <a:p>
                <a:pPr algn="ctr"/>
                <a:endParaRPr/>
              </a:p>
            </p:txBody>
          </p:sp>
          <p:sp>
            <p:nvSpPr>
              <p:cNvPr id="76" name="Freeform: Shape 36"/>
              <p:cNvSpPr>
                <a:spLocks/>
              </p:cNvSpPr>
              <p:nvPr/>
            </p:nvSpPr>
            <p:spPr bwMode="auto">
              <a:xfrm>
                <a:off x="3371851" y="2474913"/>
                <a:ext cx="147638" cy="147637"/>
              </a:xfrm>
              <a:custGeom>
                <a:avLst/>
                <a:gdLst/>
                <a:ahLst/>
                <a:cxnLst>
                  <a:cxn ang="0">
                    <a:pos x="9" y="52"/>
                  </a:cxn>
                  <a:cxn ang="0">
                    <a:pos x="0" y="30"/>
                  </a:cxn>
                  <a:cxn ang="0">
                    <a:pos x="9" y="8"/>
                  </a:cxn>
                  <a:cxn ang="0">
                    <a:pos x="31" y="0"/>
                  </a:cxn>
                  <a:cxn ang="0">
                    <a:pos x="52" y="8"/>
                  </a:cxn>
                  <a:cxn ang="0">
                    <a:pos x="61" y="30"/>
                  </a:cxn>
                  <a:cxn ang="0">
                    <a:pos x="52" y="52"/>
                  </a:cxn>
                  <a:cxn ang="0">
                    <a:pos x="31" y="61"/>
                  </a:cxn>
                  <a:cxn ang="0">
                    <a:pos x="9" y="52"/>
                  </a:cxn>
                </a:cxnLst>
                <a:rect l="0" t="0" r="r" b="b"/>
                <a:pathLst>
                  <a:path w="61" h="61">
                    <a:moveTo>
                      <a:pt x="9" y="52"/>
                    </a:moveTo>
                    <a:cubicBezTo>
                      <a:pt x="3" y="46"/>
                      <a:pt x="0" y="39"/>
                      <a:pt x="0" y="30"/>
                    </a:cubicBezTo>
                    <a:cubicBezTo>
                      <a:pt x="0" y="22"/>
                      <a:pt x="3" y="15"/>
                      <a:pt x="9" y="8"/>
                    </a:cubicBezTo>
                    <a:cubicBezTo>
                      <a:pt x="15" y="3"/>
                      <a:pt x="22" y="0"/>
                      <a:pt x="31" y="0"/>
                    </a:cubicBezTo>
                    <a:cubicBezTo>
                      <a:pt x="39" y="0"/>
                      <a:pt x="46" y="3"/>
                      <a:pt x="52" y="8"/>
                    </a:cubicBezTo>
                    <a:cubicBezTo>
                      <a:pt x="58" y="15"/>
                      <a:pt x="61" y="22"/>
                      <a:pt x="61" y="30"/>
                    </a:cubicBezTo>
                    <a:cubicBezTo>
                      <a:pt x="61" y="39"/>
                      <a:pt x="58" y="46"/>
                      <a:pt x="52" y="52"/>
                    </a:cubicBezTo>
                    <a:cubicBezTo>
                      <a:pt x="46" y="58"/>
                      <a:pt x="39" y="61"/>
                      <a:pt x="31" y="61"/>
                    </a:cubicBezTo>
                    <a:cubicBezTo>
                      <a:pt x="22" y="61"/>
                      <a:pt x="15" y="58"/>
                      <a:pt x="9" y="52"/>
                    </a:cubicBezTo>
                    <a:close/>
                  </a:path>
                </a:pathLst>
              </a:custGeom>
              <a:solidFill>
                <a:schemeClr val="accent3"/>
              </a:solidFill>
              <a:ln w="9525">
                <a:noFill/>
                <a:round/>
                <a:headEnd/>
                <a:tailEnd/>
              </a:ln>
            </p:spPr>
            <p:txBody>
              <a:bodyPr anchor="ctr"/>
              <a:lstStyle/>
              <a:p>
                <a:pPr algn="ctr"/>
                <a:endParaRPr/>
              </a:p>
            </p:txBody>
          </p:sp>
          <p:sp>
            <p:nvSpPr>
              <p:cNvPr id="77" name="Freeform: Shape 37"/>
              <p:cNvSpPr>
                <a:spLocks/>
              </p:cNvSpPr>
              <p:nvPr/>
            </p:nvSpPr>
            <p:spPr bwMode="auto">
              <a:xfrm>
                <a:off x="4446588" y="2628900"/>
                <a:ext cx="204788" cy="203200"/>
              </a:xfrm>
              <a:custGeom>
                <a:avLst/>
                <a:gdLst/>
                <a:ahLst/>
                <a:cxnLst>
                  <a:cxn ang="0">
                    <a:pos x="12" y="71"/>
                  </a:cxn>
                  <a:cxn ang="0">
                    <a:pos x="0" y="42"/>
                  </a:cxn>
                  <a:cxn ang="0">
                    <a:pos x="12" y="12"/>
                  </a:cxn>
                  <a:cxn ang="0">
                    <a:pos x="42" y="0"/>
                  </a:cxn>
                  <a:cxn ang="0">
                    <a:pos x="72" y="12"/>
                  </a:cxn>
                  <a:cxn ang="0">
                    <a:pos x="84" y="42"/>
                  </a:cxn>
                  <a:cxn ang="0">
                    <a:pos x="72" y="71"/>
                  </a:cxn>
                  <a:cxn ang="0">
                    <a:pos x="42" y="84"/>
                  </a:cxn>
                  <a:cxn ang="0">
                    <a:pos x="12" y="71"/>
                  </a:cxn>
                </a:cxnLst>
                <a:rect l="0" t="0" r="r" b="b"/>
                <a:pathLst>
                  <a:path w="84" h="84">
                    <a:moveTo>
                      <a:pt x="12" y="71"/>
                    </a:move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ubicBezTo>
                      <a:pt x="84" y="53"/>
                      <a:pt x="80" y="63"/>
                      <a:pt x="72" y="71"/>
                    </a:cubicBezTo>
                    <a:cubicBezTo>
                      <a:pt x="64" y="80"/>
                      <a:pt x="54" y="84"/>
                      <a:pt x="42" y="84"/>
                    </a:cubicBezTo>
                    <a:cubicBezTo>
                      <a:pt x="31" y="84"/>
                      <a:pt x="21" y="80"/>
                      <a:pt x="12" y="71"/>
                    </a:cubicBezTo>
                    <a:close/>
                  </a:path>
                </a:pathLst>
              </a:custGeom>
              <a:solidFill>
                <a:schemeClr val="accent1"/>
              </a:solidFill>
              <a:ln w="9525">
                <a:noFill/>
                <a:round/>
                <a:headEnd/>
                <a:tailEnd/>
              </a:ln>
            </p:spPr>
            <p:txBody>
              <a:bodyPr anchor="ctr"/>
              <a:lstStyle/>
              <a:p>
                <a:pPr algn="ctr"/>
                <a:endParaRPr/>
              </a:p>
            </p:txBody>
          </p:sp>
          <p:sp>
            <p:nvSpPr>
              <p:cNvPr id="78" name="Freeform: Shape 38"/>
              <p:cNvSpPr>
                <a:spLocks/>
              </p:cNvSpPr>
              <p:nvPr/>
            </p:nvSpPr>
            <p:spPr bwMode="auto">
              <a:xfrm>
                <a:off x="3881438" y="4359275"/>
                <a:ext cx="112713" cy="114300"/>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5"/>
              </a:solidFill>
              <a:ln w="9525">
                <a:noFill/>
                <a:round/>
                <a:headEnd/>
                <a:tailEnd/>
              </a:ln>
            </p:spPr>
            <p:txBody>
              <a:bodyPr anchor="ctr"/>
              <a:lstStyle/>
              <a:p>
                <a:pPr algn="ctr"/>
                <a:endParaRPr/>
              </a:p>
            </p:txBody>
          </p:sp>
        </p:grpSp>
        <p:sp>
          <p:nvSpPr>
            <p:cNvPr id="38" name="Arc 78"/>
            <p:cNvSpPr/>
            <p:nvPr/>
          </p:nvSpPr>
          <p:spPr>
            <a:xfrm>
              <a:off x="6121705" y="1692052"/>
              <a:ext cx="4077806" cy="4077803"/>
            </a:xfrm>
            <a:prstGeom prst="arc">
              <a:avLst>
                <a:gd name="adj1" fmla="val 16200000"/>
                <a:gd name="adj2" fmla="val 5686778"/>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9" name="Oval 79"/>
            <p:cNvSpPr/>
            <p:nvPr/>
          </p:nvSpPr>
          <p:spPr>
            <a:xfrm>
              <a:off x="7908839" y="1444037"/>
              <a:ext cx="437851" cy="4378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Oval 80"/>
            <p:cNvSpPr/>
            <p:nvPr/>
          </p:nvSpPr>
          <p:spPr>
            <a:xfrm>
              <a:off x="9247998" y="1956186"/>
              <a:ext cx="437851" cy="4378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Oval 81"/>
            <p:cNvSpPr/>
            <p:nvPr/>
          </p:nvSpPr>
          <p:spPr>
            <a:xfrm>
              <a:off x="9895763" y="2934207"/>
              <a:ext cx="437851" cy="43785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82"/>
            <p:cNvSpPr/>
            <p:nvPr/>
          </p:nvSpPr>
          <p:spPr>
            <a:xfrm>
              <a:off x="9912424" y="4065364"/>
              <a:ext cx="437851" cy="4378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Oval 83"/>
            <p:cNvSpPr/>
            <p:nvPr/>
          </p:nvSpPr>
          <p:spPr>
            <a:xfrm>
              <a:off x="9123580" y="5131779"/>
              <a:ext cx="437851" cy="43785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Oval 84"/>
            <p:cNvSpPr/>
            <p:nvPr/>
          </p:nvSpPr>
          <p:spPr>
            <a:xfrm>
              <a:off x="7908839" y="5550930"/>
              <a:ext cx="437851" cy="4378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4" name="组合 93"/>
          <p:cNvGrpSpPr/>
          <p:nvPr/>
        </p:nvGrpSpPr>
        <p:grpSpPr>
          <a:xfrm>
            <a:off x="1301665" y="3031272"/>
            <a:ext cx="526679" cy="526678"/>
            <a:chOff x="1225466" y="2786647"/>
            <a:chExt cx="616904" cy="616902"/>
          </a:xfrm>
        </p:grpSpPr>
        <p:sp>
          <p:nvSpPr>
            <p:cNvPr id="34" name="Rectangle: Rounded Corners 180"/>
            <p:cNvSpPr/>
            <p:nvPr/>
          </p:nvSpPr>
          <p:spPr>
            <a:xfrm>
              <a:off x="1225466" y="2786647"/>
              <a:ext cx="616904" cy="616902"/>
            </a:xfrm>
            <a:prstGeom prst="ellipse">
              <a:avLst/>
            </a:prstGeom>
            <a:solidFill>
              <a:schemeClr val="accent2"/>
            </a:solidFill>
            <a:ln w="12700" cap="flat">
              <a:noFill/>
              <a:miter lim="400000"/>
            </a:ln>
            <a:effectLst/>
          </p:spPr>
          <p:txBody>
            <a:bodyPr anchor="ctr"/>
            <a:lstStyle/>
            <a:p>
              <a:pPr algn="ctr"/>
              <a:endParaRPr/>
            </a:p>
          </p:txBody>
        </p:sp>
        <p:sp>
          <p:nvSpPr>
            <p:cNvPr id="35" name="Freeform: Shape 181"/>
            <p:cNvSpPr/>
            <p:nvPr/>
          </p:nvSpPr>
          <p:spPr>
            <a:xfrm>
              <a:off x="1388496" y="2941664"/>
              <a:ext cx="306869" cy="306868"/>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grpSp>
      <p:grpSp>
        <p:nvGrpSpPr>
          <p:cNvPr id="95" name="组合 94"/>
          <p:cNvGrpSpPr/>
          <p:nvPr/>
        </p:nvGrpSpPr>
        <p:grpSpPr>
          <a:xfrm>
            <a:off x="1301665" y="2036910"/>
            <a:ext cx="526679" cy="526678"/>
            <a:chOff x="1225466" y="2107672"/>
            <a:chExt cx="616904" cy="616902"/>
          </a:xfrm>
        </p:grpSpPr>
        <p:sp>
          <p:nvSpPr>
            <p:cNvPr id="32" name="Rectangle: Rounded Corners 178"/>
            <p:cNvSpPr/>
            <p:nvPr/>
          </p:nvSpPr>
          <p:spPr>
            <a:xfrm>
              <a:off x="1225466" y="2107672"/>
              <a:ext cx="616904" cy="616902"/>
            </a:xfrm>
            <a:prstGeom prst="ellipse">
              <a:avLst/>
            </a:prstGeom>
            <a:solidFill>
              <a:schemeClr val="accent1"/>
            </a:solidFill>
            <a:ln w="12700" cap="flat">
              <a:noFill/>
              <a:miter lim="400000"/>
            </a:ln>
            <a:effectLst/>
          </p:spPr>
          <p:txBody>
            <a:bodyPr anchor="ctr"/>
            <a:lstStyle/>
            <a:p>
              <a:pPr algn="ctr"/>
              <a:endParaRPr/>
            </a:p>
          </p:txBody>
        </p:sp>
        <p:sp>
          <p:nvSpPr>
            <p:cNvPr id="33" name="Freeform: Shape 179"/>
            <p:cNvSpPr/>
            <p:nvPr/>
          </p:nvSpPr>
          <p:spPr>
            <a:xfrm>
              <a:off x="1376521" y="2276901"/>
              <a:ext cx="330820" cy="268810"/>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grpSp>
      <p:grpSp>
        <p:nvGrpSpPr>
          <p:cNvPr id="92" name="组合 91"/>
          <p:cNvGrpSpPr/>
          <p:nvPr/>
        </p:nvGrpSpPr>
        <p:grpSpPr>
          <a:xfrm>
            <a:off x="1301665" y="5019996"/>
            <a:ext cx="526679" cy="526678"/>
            <a:chOff x="1225466" y="4144595"/>
            <a:chExt cx="616904" cy="616902"/>
          </a:xfrm>
        </p:grpSpPr>
        <p:sp>
          <p:nvSpPr>
            <p:cNvPr id="30" name="Rectangle: Rounded Corners 176"/>
            <p:cNvSpPr/>
            <p:nvPr/>
          </p:nvSpPr>
          <p:spPr>
            <a:xfrm>
              <a:off x="1225466" y="4144595"/>
              <a:ext cx="616904" cy="616902"/>
            </a:xfrm>
            <a:prstGeom prst="ellipse">
              <a:avLst/>
            </a:prstGeom>
            <a:solidFill>
              <a:schemeClr val="accent4"/>
            </a:solidFill>
            <a:ln w="12700" cap="flat">
              <a:noFill/>
              <a:miter lim="400000"/>
            </a:ln>
            <a:effectLst/>
          </p:spPr>
          <p:txBody>
            <a:bodyPr anchor="ctr"/>
            <a:lstStyle/>
            <a:p>
              <a:pPr algn="ctr"/>
              <a:endParaRPr/>
            </a:p>
          </p:txBody>
        </p:sp>
        <p:sp>
          <p:nvSpPr>
            <p:cNvPr id="31" name="Freeform: Shape 177"/>
            <p:cNvSpPr/>
            <p:nvPr/>
          </p:nvSpPr>
          <p:spPr>
            <a:xfrm>
              <a:off x="1398795" y="4276489"/>
              <a:ext cx="286272" cy="36314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grpSp>
      <p:grpSp>
        <p:nvGrpSpPr>
          <p:cNvPr id="93" name="组合 92"/>
          <p:cNvGrpSpPr/>
          <p:nvPr/>
        </p:nvGrpSpPr>
        <p:grpSpPr>
          <a:xfrm>
            <a:off x="1301665" y="4025634"/>
            <a:ext cx="526679" cy="526678"/>
            <a:chOff x="1225466" y="3465621"/>
            <a:chExt cx="616904" cy="616902"/>
          </a:xfrm>
        </p:grpSpPr>
        <p:sp>
          <p:nvSpPr>
            <p:cNvPr id="28" name="Rectangle: Rounded Corners 174"/>
            <p:cNvSpPr/>
            <p:nvPr/>
          </p:nvSpPr>
          <p:spPr>
            <a:xfrm>
              <a:off x="1225466" y="3465621"/>
              <a:ext cx="616904" cy="616902"/>
            </a:xfrm>
            <a:prstGeom prst="ellipse">
              <a:avLst/>
            </a:prstGeom>
            <a:solidFill>
              <a:schemeClr val="accent3"/>
            </a:solidFill>
            <a:ln w="12700" cap="flat">
              <a:noFill/>
              <a:miter lim="400000"/>
            </a:ln>
            <a:effectLst/>
          </p:spPr>
          <p:txBody>
            <a:bodyPr anchor="ctr"/>
            <a:lstStyle/>
            <a:p>
              <a:pPr algn="ctr"/>
              <a:endParaRPr/>
            </a:p>
          </p:txBody>
        </p:sp>
        <p:sp>
          <p:nvSpPr>
            <p:cNvPr id="29" name="Freeform: Shape 175"/>
            <p:cNvSpPr/>
            <p:nvPr/>
          </p:nvSpPr>
          <p:spPr>
            <a:xfrm>
              <a:off x="1365129" y="3625064"/>
              <a:ext cx="353603" cy="278486"/>
            </a:xfrm>
            <a:custGeom>
              <a:avLst/>
              <a:gdLst/>
              <a:ahLst/>
              <a:cxnLst>
                <a:cxn ang="0">
                  <a:pos x="wd2" y="hd2"/>
                </a:cxn>
                <a:cxn ang="5400000">
                  <a:pos x="wd2" y="hd2"/>
                </a:cxn>
                <a:cxn ang="10800000">
                  <a:pos x="wd2" y="hd2"/>
                </a:cxn>
                <a:cxn ang="16200000">
                  <a:pos x="wd2" y="hd2"/>
                </a:cxn>
              </a:cxnLst>
              <a:rect l="0" t="0" r="r" b="b"/>
              <a:pathLst>
                <a:path w="21542" h="21600" extrusionOk="0">
                  <a:moveTo>
                    <a:pt x="4687" y="0"/>
                  </a:moveTo>
                  <a:cubicBezTo>
                    <a:pt x="4388" y="0"/>
                    <a:pt x="4151" y="312"/>
                    <a:pt x="4151" y="692"/>
                  </a:cubicBezTo>
                  <a:lnTo>
                    <a:pt x="4151" y="2973"/>
                  </a:lnTo>
                  <a:lnTo>
                    <a:pt x="1922" y="2973"/>
                  </a:lnTo>
                  <a:cubicBezTo>
                    <a:pt x="1624" y="2973"/>
                    <a:pt x="1385" y="3276"/>
                    <a:pt x="1385" y="3655"/>
                  </a:cubicBezTo>
                  <a:lnTo>
                    <a:pt x="1385" y="6952"/>
                  </a:lnTo>
                  <a:lnTo>
                    <a:pt x="539" y="6952"/>
                  </a:lnTo>
                  <a:cubicBezTo>
                    <a:pt x="371" y="6952"/>
                    <a:pt x="218" y="7053"/>
                    <a:pt x="116" y="7221"/>
                  </a:cubicBezTo>
                  <a:cubicBezTo>
                    <a:pt x="13" y="7389"/>
                    <a:pt x="-25" y="7608"/>
                    <a:pt x="17" y="7814"/>
                  </a:cubicBezTo>
                  <a:lnTo>
                    <a:pt x="1844" y="16813"/>
                  </a:lnTo>
                  <a:cubicBezTo>
                    <a:pt x="1891" y="17045"/>
                    <a:pt x="2030" y="17228"/>
                    <a:pt x="2211" y="17298"/>
                  </a:cubicBezTo>
                  <a:cubicBezTo>
                    <a:pt x="2642" y="17465"/>
                    <a:pt x="2944" y="17745"/>
                    <a:pt x="3212" y="17999"/>
                  </a:cubicBezTo>
                  <a:cubicBezTo>
                    <a:pt x="3604" y="18368"/>
                    <a:pt x="3943" y="18690"/>
                    <a:pt x="4652" y="18690"/>
                  </a:cubicBezTo>
                  <a:cubicBezTo>
                    <a:pt x="5361" y="18690"/>
                    <a:pt x="5699" y="18368"/>
                    <a:pt x="6091" y="17999"/>
                  </a:cubicBezTo>
                  <a:cubicBezTo>
                    <a:pt x="6514" y="17600"/>
                    <a:pt x="6994" y="17145"/>
                    <a:pt x="7918" y="17145"/>
                  </a:cubicBezTo>
                  <a:cubicBezTo>
                    <a:pt x="8840" y="17145"/>
                    <a:pt x="9315" y="17600"/>
                    <a:pt x="9738" y="17999"/>
                  </a:cubicBezTo>
                  <a:cubicBezTo>
                    <a:pt x="10130" y="18368"/>
                    <a:pt x="10467" y="18690"/>
                    <a:pt x="11177" y="18690"/>
                  </a:cubicBezTo>
                  <a:cubicBezTo>
                    <a:pt x="11887" y="18690"/>
                    <a:pt x="12231" y="18368"/>
                    <a:pt x="12623" y="17999"/>
                  </a:cubicBezTo>
                  <a:cubicBezTo>
                    <a:pt x="13046" y="17600"/>
                    <a:pt x="13519" y="17145"/>
                    <a:pt x="14443" y="17145"/>
                  </a:cubicBezTo>
                  <a:cubicBezTo>
                    <a:pt x="14876" y="17145"/>
                    <a:pt x="15253" y="17251"/>
                    <a:pt x="15600" y="17460"/>
                  </a:cubicBezTo>
                  <a:cubicBezTo>
                    <a:pt x="15836" y="17602"/>
                    <a:pt x="16125" y="17506"/>
                    <a:pt x="16277" y="17235"/>
                  </a:cubicBezTo>
                  <a:lnTo>
                    <a:pt x="21441" y="8038"/>
                  </a:lnTo>
                  <a:cubicBezTo>
                    <a:pt x="21558" y="7829"/>
                    <a:pt x="21575" y="7558"/>
                    <a:pt x="21483" y="7329"/>
                  </a:cubicBezTo>
                  <a:cubicBezTo>
                    <a:pt x="21390" y="7099"/>
                    <a:pt x="21205" y="6952"/>
                    <a:pt x="21003" y="6952"/>
                  </a:cubicBezTo>
                  <a:lnTo>
                    <a:pt x="16884" y="6952"/>
                  </a:lnTo>
                  <a:lnTo>
                    <a:pt x="15861" y="3422"/>
                  </a:lnTo>
                  <a:cubicBezTo>
                    <a:pt x="15783" y="3152"/>
                    <a:pt x="15579" y="2973"/>
                    <a:pt x="15353" y="2973"/>
                  </a:cubicBezTo>
                  <a:lnTo>
                    <a:pt x="8341" y="2973"/>
                  </a:lnTo>
                  <a:lnTo>
                    <a:pt x="7706" y="476"/>
                  </a:lnTo>
                  <a:cubicBezTo>
                    <a:pt x="7634" y="193"/>
                    <a:pt x="7425" y="0"/>
                    <a:pt x="7191" y="0"/>
                  </a:cubicBezTo>
                  <a:lnTo>
                    <a:pt x="4687" y="0"/>
                  </a:lnTo>
                  <a:close/>
                  <a:moveTo>
                    <a:pt x="5230" y="1374"/>
                  </a:moveTo>
                  <a:cubicBezTo>
                    <a:pt x="5230" y="1374"/>
                    <a:pt x="6803" y="1374"/>
                    <a:pt x="6803" y="1374"/>
                  </a:cubicBezTo>
                  <a:lnTo>
                    <a:pt x="7212" y="2973"/>
                  </a:lnTo>
                  <a:lnTo>
                    <a:pt x="5230" y="2973"/>
                  </a:lnTo>
                  <a:lnTo>
                    <a:pt x="5230" y="1374"/>
                  </a:lnTo>
                  <a:close/>
                  <a:moveTo>
                    <a:pt x="2465" y="4347"/>
                  </a:moveTo>
                  <a:cubicBezTo>
                    <a:pt x="2465" y="4347"/>
                    <a:pt x="4292" y="4347"/>
                    <a:pt x="4292" y="4347"/>
                  </a:cubicBezTo>
                  <a:lnTo>
                    <a:pt x="14979" y="4347"/>
                  </a:lnTo>
                  <a:lnTo>
                    <a:pt x="15734" y="6952"/>
                  </a:lnTo>
                  <a:lnTo>
                    <a:pt x="2465" y="6952"/>
                  </a:lnTo>
                  <a:lnTo>
                    <a:pt x="2465" y="4347"/>
                  </a:lnTo>
                  <a:close/>
                  <a:moveTo>
                    <a:pt x="1237" y="8326"/>
                  </a:moveTo>
                  <a:lnTo>
                    <a:pt x="19952" y="8326"/>
                  </a:lnTo>
                  <a:cubicBezTo>
                    <a:pt x="19952" y="8326"/>
                    <a:pt x="15642" y="16005"/>
                    <a:pt x="15642" y="16005"/>
                  </a:cubicBezTo>
                  <a:cubicBezTo>
                    <a:pt x="15270" y="15852"/>
                    <a:pt x="14871" y="15771"/>
                    <a:pt x="14443" y="15771"/>
                  </a:cubicBezTo>
                  <a:cubicBezTo>
                    <a:pt x="13163" y="15771"/>
                    <a:pt x="12447" y="16447"/>
                    <a:pt x="11974" y="16894"/>
                  </a:cubicBezTo>
                  <a:cubicBezTo>
                    <a:pt x="11633" y="17215"/>
                    <a:pt x="11530" y="17316"/>
                    <a:pt x="11177" y="17316"/>
                  </a:cubicBezTo>
                  <a:cubicBezTo>
                    <a:pt x="10824" y="17316"/>
                    <a:pt x="10721" y="17215"/>
                    <a:pt x="10380" y="16894"/>
                  </a:cubicBezTo>
                  <a:cubicBezTo>
                    <a:pt x="9907" y="16447"/>
                    <a:pt x="9196" y="15771"/>
                    <a:pt x="7918" y="15771"/>
                  </a:cubicBezTo>
                  <a:cubicBezTo>
                    <a:pt x="6638" y="15771"/>
                    <a:pt x="5923" y="16447"/>
                    <a:pt x="5449" y="16894"/>
                  </a:cubicBezTo>
                  <a:cubicBezTo>
                    <a:pt x="5108" y="17215"/>
                    <a:pt x="5004" y="17316"/>
                    <a:pt x="4652" y="17316"/>
                  </a:cubicBezTo>
                  <a:cubicBezTo>
                    <a:pt x="4298" y="17316"/>
                    <a:pt x="4195" y="17215"/>
                    <a:pt x="3854" y="16894"/>
                  </a:cubicBezTo>
                  <a:cubicBezTo>
                    <a:pt x="3601" y="16656"/>
                    <a:pt x="3272" y="16347"/>
                    <a:pt x="2817" y="16112"/>
                  </a:cubicBezTo>
                  <a:lnTo>
                    <a:pt x="1237" y="8326"/>
                  </a:lnTo>
                  <a:close/>
                  <a:moveTo>
                    <a:pt x="1442" y="18681"/>
                  </a:moveTo>
                  <a:cubicBezTo>
                    <a:pt x="1144" y="18681"/>
                    <a:pt x="906" y="18993"/>
                    <a:pt x="906" y="19373"/>
                  </a:cubicBezTo>
                  <a:cubicBezTo>
                    <a:pt x="906" y="19752"/>
                    <a:pt x="1144" y="20055"/>
                    <a:pt x="1442" y="20055"/>
                  </a:cubicBezTo>
                  <a:cubicBezTo>
                    <a:pt x="2365" y="20055"/>
                    <a:pt x="2846" y="20510"/>
                    <a:pt x="3269" y="20908"/>
                  </a:cubicBezTo>
                  <a:cubicBezTo>
                    <a:pt x="3660" y="21278"/>
                    <a:pt x="3999" y="21600"/>
                    <a:pt x="4708" y="21600"/>
                  </a:cubicBezTo>
                  <a:cubicBezTo>
                    <a:pt x="5417" y="21600"/>
                    <a:pt x="5755" y="21278"/>
                    <a:pt x="6147" y="20908"/>
                  </a:cubicBezTo>
                  <a:cubicBezTo>
                    <a:pt x="6570" y="20510"/>
                    <a:pt x="7051" y="20055"/>
                    <a:pt x="7974" y="20055"/>
                  </a:cubicBezTo>
                  <a:cubicBezTo>
                    <a:pt x="8897" y="20055"/>
                    <a:pt x="9378" y="20510"/>
                    <a:pt x="9801" y="20908"/>
                  </a:cubicBezTo>
                  <a:cubicBezTo>
                    <a:pt x="10193" y="21278"/>
                    <a:pt x="10530" y="21600"/>
                    <a:pt x="11240" y="21600"/>
                  </a:cubicBezTo>
                  <a:cubicBezTo>
                    <a:pt x="11949" y="21600"/>
                    <a:pt x="12287" y="21278"/>
                    <a:pt x="12679" y="20908"/>
                  </a:cubicBezTo>
                  <a:cubicBezTo>
                    <a:pt x="13102" y="20510"/>
                    <a:pt x="13577" y="20055"/>
                    <a:pt x="14499" y="20055"/>
                  </a:cubicBezTo>
                  <a:cubicBezTo>
                    <a:pt x="15423" y="20055"/>
                    <a:pt x="15904" y="20510"/>
                    <a:pt x="16326" y="20908"/>
                  </a:cubicBezTo>
                  <a:cubicBezTo>
                    <a:pt x="16718" y="21278"/>
                    <a:pt x="17056" y="21600"/>
                    <a:pt x="17765" y="21600"/>
                  </a:cubicBezTo>
                  <a:cubicBezTo>
                    <a:pt x="18063" y="21600"/>
                    <a:pt x="18309" y="21288"/>
                    <a:pt x="18309" y="20908"/>
                  </a:cubicBezTo>
                  <a:cubicBezTo>
                    <a:pt x="18309" y="20529"/>
                    <a:pt x="18063" y="20226"/>
                    <a:pt x="17765" y="20226"/>
                  </a:cubicBezTo>
                  <a:cubicBezTo>
                    <a:pt x="17412" y="20226"/>
                    <a:pt x="17309" y="20125"/>
                    <a:pt x="16968" y="19804"/>
                  </a:cubicBezTo>
                  <a:cubicBezTo>
                    <a:pt x="16494" y="19357"/>
                    <a:pt x="15779" y="18681"/>
                    <a:pt x="14499" y="18681"/>
                  </a:cubicBezTo>
                  <a:cubicBezTo>
                    <a:pt x="13221" y="18681"/>
                    <a:pt x="12510" y="19357"/>
                    <a:pt x="12037" y="19804"/>
                  </a:cubicBezTo>
                  <a:cubicBezTo>
                    <a:pt x="11697" y="20125"/>
                    <a:pt x="11593" y="20226"/>
                    <a:pt x="11240" y="20226"/>
                  </a:cubicBezTo>
                  <a:cubicBezTo>
                    <a:pt x="10887" y="20226"/>
                    <a:pt x="10785" y="20125"/>
                    <a:pt x="10443" y="19804"/>
                  </a:cubicBezTo>
                  <a:cubicBezTo>
                    <a:pt x="9970" y="19357"/>
                    <a:pt x="9253" y="18681"/>
                    <a:pt x="7974" y="18681"/>
                  </a:cubicBezTo>
                  <a:cubicBezTo>
                    <a:pt x="6695" y="18681"/>
                    <a:pt x="5978" y="19357"/>
                    <a:pt x="5505" y="19804"/>
                  </a:cubicBezTo>
                  <a:cubicBezTo>
                    <a:pt x="5164" y="20125"/>
                    <a:pt x="5061" y="20226"/>
                    <a:pt x="4708" y="20226"/>
                  </a:cubicBezTo>
                  <a:cubicBezTo>
                    <a:pt x="4355" y="20226"/>
                    <a:pt x="4252" y="20125"/>
                    <a:pt x="3911" y="19804"/>
                  </a:cubicBezTo>
                  <a:cubicBezTo>
                    <a:pt x="3438" y="19357"/>
                    <a:pt x="2721" y="18681"/>
                    <a:pt x="1442" y="18681"/>
                  </a:cubicBezTo>
                  <a:close/>
                </a:path>
              </a:pathLst>
            </a:custGeom>
            <a:solidFill>
              <a:srgbClr val="FFFFFF"/>
            </a:solidFill>
            <a:ln w="12700" cap="flat">
              <a:noFill/>
              <a:miter lim="400000"/>
            </a:ln>
            <a:effectLst/>
          </p:spPr>
          <p:txBody>
            <a:bodyPr anchor="ctr"/>
            <a:lstStyle/>
            <a:p>
              <a:pPr algn="ctr"/>
              <a:endParaRPr/>
            </a:p>
          </p:txBody>
        </p:sp>
      </p:grpSp>
      <p:pic>
        <p:nvPicPr>
          <p:cNvPr id="79" name="图片 7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80" name="组合 79"/>
          <p:cNvGrpSpPr/>
          <p:nvPr/>
        </p:nvGrpSpPr>
        <p:grpSpPr>
          <a:xfrm>
            <a:off x="1533918" y="363433"/>
            <a:ext cx="4885992" cy="716067"/>
            <a:chOff x="3653004" y="402712"/>
            <a:chExt cx="4885992" cy="716067"/>
          </a:xfrm>
        </p:grpSpPr>
        <p:sp>
          <p:nvSpPr>
            <p:cNvPr id="81" name="文本框 8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82" name="文本框 8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97" name="组合 96"/>
          <p:cNvGrpSpPr/>
          <p:nvPr/>
        </p:nvGrpSpPr>
        <p:grpSpPr>
          <a:xfrm>
            <a:off x="1966444" y="1992831"/>
            <a:ext cx="4701254" cy="613216"/>
            <a:chOff x="7483989" y="3433235"/>
            <a:chExt cx="4701254" cy="613216"/>
          </a:xfrm>
        </p:grpSpPr>
        <p:sp>
          <p:nvSpPr>
            <p:cNvPr id="98" name="矩形 97"/>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99" name="矩形 9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0" name="组合 99"/>
          <p:cNvGrpSpPr/>
          <p:nvPr/>
        </p:nvGrpSpPr>
        <p:grpSpPr>
          <a:xfrm>
            <a:off x="1966444" y="2988003"/>
            <a:ext cx="4701254" cy="613216"/>
            <a:chOff x="7483989" y="3433235"/>
            <a:chExt cx="4701254" cy="613216"/>
          </a:xfrm>
        </p:grpSpPr>
        <p:sp>
          <p:nvSpPr>
            <p:cNvPr id="101" name="矩形 100"/>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2" name="矩形 10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3" name="组合 102"/>
          <p:cNvGrpSpPr/>
          <p:nvPr/>
        </p:nvGrpSpPr>
        <p:grpSpPr>
          <a:xfrm>
            <a:off x="1966444" y="3975261"/>
            <a:ext cx="4701254" cy="613216"/>
            <a:chOff x="7483989" y="3433235"/>
            <a:chExt cx="4701254" cy="613216"/>
          </a:xfrm>
        </p:grpSpPr>
        <p:sp>
          <p:nvSpPr>
            <p:cNvPr id="104" name="矩形 103"/>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5" name="矩形 10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6" name="组合 105"/>
          <p:cNvGrpSpPr/>
          <p:nvPr/>
        </p:nvGrpSpPr>
        <p:grpSpPr>
          <a:xfrm>
            <a:off x="1966444" y="4976727"/>
            <a:ext cx="4701254" cy="613216"/>
            <a:chOff x="7483989" y="3433235"/>
            <a:chExt cx="4701254" cy="613216"/>
          </a:xfrm>
        </p:grpSpPr>
        <p:sp>
          <p:nvSpPr>
            <p:cNvPr id="107" name="矩形 106"/>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8" name="矩形 10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5400818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p:cTn id="7" dur="500" fill="hold"/>
                                        <p:tgtEl>
                                          <p:spTgt spid="94"/>
                                        </p:tgtEl>
                                        <p:attrNameLst>
                                          <p:attrName>ppt_w</p:attrName>
                                        </p:attrNameLst>
                                      </p:cBhvr>
                                      <p:tavLst>
                                        <p:tav tm="0">
                                          <p:val>
                                            <p:fltVal val="0"/>
                                          </p:val>
                                        </p:tav>
                                        <p:tav tm="100000">
                                          <p:val>
                                            <p:strVal val="#ppt_w"/>
                                          </p:val>
                                        </p:tav>
                                      </p:tavLst>
                                    </p:anim>
                                    <p:anim calcmode="lin" valueType="num">
                                      <p:cBhvr>
                                        <p:cTn id="8" dur="500" fill="hold"/>
                                        <p:tgtEl>
                                          <p:spTgt spid="94"/>
                                        </p:tgtEl>
                                        <p:attrNameLst>
                                          <p:attrName>ppt_h</p:attrName>
                                        </p:attrNameLst>
                                      </p:cBhvr>
                                      <p:tavLst>
                                        <p:tav tm="0">
                                          <p:val>
                                            <p:fltVal val="0"/>
                                          </p:val>
                                        </p:tav>
                                        <p:tav tm="100000">
                                          <p:val>
                                            <p:strVal val="#ppt_h"/>
                                          </p:val>
                                        </p:tav>
                                      </p:tavLst>
                                    </p:anim>
                                    <p:animEffect transition="in" filter="fade">
                                      <p:cBhvr>
                                        <p:cTn id="9" dur="500"/>
                                        <p:tgtEl>
                                          <p:spTgt spid="94"/>
                                        </p:tgtEl>
                                      </p:cBhvr>
                                    </p:animEffect>
                                  </p:childTnLst>
                                </p:cTn>
                              </p:par>
                              <p:par>
                                <p:cTn id="10" presetID="53" presetClass="entr" presetSubtype="16" fill="hold" nodeType="withEffect">
                                  <p:stCondLst>
                                    <p:cond delay="0"/>
                                  </p:stCondLst>
                                  <p:childTnLst>
                                    <p:set>
                                      <p:cBhvr>
                                        <p:cTn id="11" dur="1" fill="hold">
                                          <p:stCondLst>
                                            <p:cond delay="0"/>
                                          </p:stCondLst>
                                        </p:cTn>
                                        <p:tgtEl>
                                          <p:spTgt spid="95"/>
                                        </p:tgtEl>
                                        <p:attrNameLst>
                                          <p:attrName>style.visibility</p:attrName>
                                        </p:attrNameLst>
                                      </p:cBhvr>
                                      <p:to>
                                        <p:strVal val="visible"/>
                                      </p:to>
                                    </p:set>
                                    <p:anim calcmode="lin" valueType="num">
                                      <p:cBhvr>
                                        <p:cTn id="12" dur="500" fill="hold"/>
                                        <p:tgtEl>
                                          <p:spTgt spid="95"/>
                                        </p:tgtEl>
                                        <p:attrNameLst>
                                          <p:attrName>ppt_w</p:attrName>
                                        </p:attrNameLst>
                                      </p:cBhvr>
                                      <p:tavLst>
                                        <p:tav tm="0">
                                          <p:val>
                                            <p:fltVal val="0"/>
                                          </p:val>
                                        </p:tav>
                                        <p:tav tm="100000">
                                          <p:val>
                                            <p:strVal val="#ppt_w"/>
                                          </p:val>
                                        </p:tav>
                                      </p:tavLst>
                                    </p:anim>
                                    <p:anim calcmode="lin" valueType="num">
                                      <p:cBhvr>
                                        <p:cTn id="13" dur="500" fill="hold"/>
                                        <p:tgtEl>
                                          <p:spTgt spid="95"/>
                                        </p:tgtEl>
                                        <p:attrNameLst>
                                          <p:attrName>ppt_h</p:attrName>
                                        </p:attrNameLst>
                                      </p:cBhvr>
                                      <p:tavLst>
                                        <p:tav tm="0">
                                          <p:val>
                                            <p:fltVal val="0"/>
                                          </p:val>
                                        </p:tav>
                                        <p:tav tm="100000">
                                          <p:val>
                                            <p:strVal val="#ppt_h"/>
                                          </p:val>
                                        </p:tav>
                                      </p:tavLst>
                                    </p:anim>
                                    <p:animEffect transition="in" filter="fade">
                                      <p:cBhvr>
                                        <p:cTn id="14" dur="500"/>
                                        <p:tgtEl>
                                          <p:spTgt spid="95"/>
                                        </p:tgtEl>
                                      </p:cBhvr>
                                    </p:animEffect>
                                  </p:childTnLst>
                                </p:cTn>
                              </p:par>
                              <p:par>
                                <p:cTn id="15" presetID="53" presetClass="entr" presetSubtype="16" fill="hold" nodeType="withEffect">
                                  <p:stCondLst>
                                    <p:cond delay="0"/>
                                  </p:stCondLst>
                                  <p:childTnLst>
                                    <p:set>
                                      <p:cBhvr>
                                        <p:cTn id="16" dur="1" fill="hold">
                                          <p:stCondLst>
                                            <p:cond delay="0"/>
                                          </p:stCondLst>
                                        </p:cTn>
                                        <p:tgtEl>
                                          <p:spTgt spid="92"/>
                                        </p:tgtEl>
                                        <p:attrNameLst>
                                          <p:attrName>style.visibility</p:attrName>
                                        </p:attrNameLst>
                                      </p:cBhvr>
                                      <p:to>
                                        <p:strVal val="visible"/>
                                      </p:to>
                                    </p:set>
                                    <p:anim calcmode="lin" valueType="num">
                                      <p:cBhvr>
                                        <p:cTn id="17" dur="500" fill="hold"/>
                                        <p:tgtEl>
                                          <p:spTgt spid="92"/>
                                        </p:tgtEl>
                                        <p:attrNameLst>
                                          <p:attrName>ppt_w</p:attrName>
                                        </p:attrNameLst>
                                      </p:cBhvr>
                                      <p:tavLst>
                                        <p:tav tm="0">
                                          <p:val>
                                            <p:fltVal val="0"/>
                                          </p:val>
                                        </p:tav>
                                        <p:tav tm="100000">
                                          <p:val>
                                            <p:strVal val="#ppt_w"/>
                                          </p:val>
                                        </p:tav>
                                      </p:tavLst>
                                    </p:anim>
                                    <p:anim calcmode="lin" valueType="num">
                                      <p:cBhvr>
                                        <p:cTn id="18" dur="500" fill="hold"/>
                                        <p:tgtEl>
                                          <p:spTgt spid="92"/>
                                        </p:tgtEl>
                                        <p:attrNameLst>
                                          <p:attrName>ppt_h</p:attrName>
                                        </p:attrNameLst>
                                      </p:cBhvr>
                                      <p:tavLst>
                                        <p:tav tm="0">
                                          <p:val>
                                            <p:fltVal val="0"/>
                                          </p:val>
                                        </p:tav>
                                        <p:tav tm="100000">
                                          <p:val>
                                            <p:strVal val="#ppt_h"/>
                                          </p:val>
                                        </p:tav>
                                      </p:tavLst>
                                    </p:anim>
                                    <p:animEffect transition="in" filter="fade">
                                      <p:cBhvr>
                                        <p:cTn id="19" dur="500"/>
                                        <p:tgtEl>
                                          <p:spTgt spid="92"/>
                                        </p:tgtEl>
                                      </p:cBhvr>
                                    </p:animEffect>
                                  </p:childTnLst>
                                </p:cTn>
                              </p:par>
                              <p:par>
                                <p:cTn id="20" presetID="53" presetClass="entr" presetSubtype="16" fill="hold" nodeType="withEffect">
                                  <p:stCondLst>
                                    <p:cond delay="0"/>
                                  </p:stCondLst>
                                  <p:childTnLst>
                                    <p:set>
                                      <p:cBhvr>
                                        <p:cTn id="21" dur="1" fill="hold">
                                          <p:stCondLst>
                                            <p:cond delay="0"/>
                                          </p:stCondLst>
                                        </p:cTn>
                                        <p:tgtEl>
                                          <p:spTgt spid="93"/>
                                        </p:tgtEl>
                                        <p:attrNameLst>
                                          <p:attrName>style.visibility</p:attrName>
                                        </p:attrNameLst>
                                      </p:cBhvr>
                                      <p:to>
                                        <p:strVal val="visible"/>
                                      </p:to>
                                    </p:set>
                                    <p:anim calcmode="lin" valueType="num">
                                      <p:cBhvr>
                                        <p:cTn id="22" dur="500" fill="hold"/>
                                        <p:tgtEl>
                                          <p:spTgt spid="93"/>
                                        </p:tgtEl>
                                        <p:attrNameLst>
                                          <p:attrName>ppt_w</p:attrName>
                                        </p:attrNameLst>
                                      </p:cBhvr>
                                      <p:tavLst>
                                        <p:tav tm="0">
                                          <p:val>
                                            <p:fltVal val="0"/>
                                          </p:val>
                                        </p:tav>
                                        <p:tav tm="100000">
                                          <p:val>
                                            <p:strVal val="#ppt_w"/>
                                          </p:val>
                                        </p:tav>
                                      </p:tavLst>
                                    </p:anim>
                                    <p:anim calcmode="lin" valueType="num">
                                      <p:cBhvr>
                                        <p:cTn id="23" dur="500" fill="hold"/>
                                        <p:tgtEl>
                                          <p:spTgt spid="93"/>
                                        </p:tgtEl>
                                        <p:attrNameLst>
                                          <p:attrName>ppt_h</p:attrName>
                                        </p:attrNameLst>
                                      </p:cBhvr>
                                      <p:tavLst>
                                        <p:tav tm="0">
                                          <p:val>
                                            <p:fltVal val="0"/>
                                          </p:val>
                                        </p:tav>
                                        <p:tav tm="100000">
                                          <p:val>
                                            <p:strVal val="#ppt_h"/>
                                          </p:val>
                                        </p:tav>
                                      </p:tavLst>
                                    </p:anim>
                                    <p:animEffect transition="in" filter="fade">
                                      <p:cBhvr>
                                        <p:cTn id="24" dur="500"/>
                                        <p:tgtEl>
                                          <p:spTgt spid="93"/>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additive="base">
                                        <p:cTn id="28" dur="500"/>
                                        <p:tgtEl>
                                          <p:spTgt spid="97"/>
                                        </p:tgtEl>
                                        <p:attrNameLst>
                                          <p:attrName>ppt_x</p:attrName>
                                        </p:attrNameLst>
                                      </p:cBhvr>
                                      <p:tavLst>
                                        <p:tav tm="0">
                                          <p:val>
                                            <p:strVal val="#ppt_x-#ppt_w*1.125000"/>
                                          </p:val>
                                        </p:tav>
                                        <p:tav tm="100000">
                                          <p:val>
                                            <p:strVal val="#ppt_x"/>
                                          </p:val>
                                        </p:tav>
                                      </p:tavLst>
                                    </p:anim>
                                    <p:animEffect transition="in" filter="wipe(right)">
                                      <p:cBhvr>
                                        <p:cTn id="29" dur="500"/>
                                        <p:tgtEl>
                                          <p:spTgt spid="97"/>
                                        </p:tgtEl>
                                      </p:cBhvr>
                                    </p:animEffect>
                                  </p:childTnLst>
                                </p:cTn>
                              </p:par>
                              <p:par>
                                <p:cTn id="30" presetID="12" presetClass="entr" presetSubtype="8" fill="hold" nodeType="with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p:tgtEl>
                                          <p:spTgt spid="100"/>
                                        </p:tgtEl>
                                        <p:attrNameLst>
                                          <p:attrName>ppt_x</p:attrName>
                                        </p:attrNameLst>
                                      </p:cBhvr>
                                      <p:tavLst>
                                        <p:tav tm="0">
                                          <p:val>
                                            <p:strVal val="#ppt_x-#ppt_w*1.125000"/>
                                          </p:val>
                                        </p:tav>
                                        <p:tav tm="100000">
                                          <p:val>
                                            <p:strVal val="#ppt_x"/>
                                          </p:val>
                                        </p:tav>
                                      </p:tavLst>
                                    </p:anim>
                                    <p:animEffect transition="in" filter="wipe(right)">
                                      <p:cBhvr>
                                        <p:cTn id="33" dur="500"/>
                                        <p:tgtEl>
                                          <p:spTgt spid="100"/>
                                        </p:tgtEl>
                                      </p:cBhvr>
                                    </p:animEffect>
                                  </p:childTnLst>
                                </p:cTn>
                              </p:par>
                              <p:par>
                                <p:cTn id="34" presetID="12" presetClass="entr" presetSubtype="8"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 calcmode="lin" valueType="num">
                                      <p:cBhvr additive="base">
                                        <p:cTn id="36" dur="500"/>
                                        <p:tgtEl>
                                          <p:spTgt spid="103"/>
                                        </p:tgtEl>
                                        <p:attrNameLst>
                                          <p:attrName>ppt_x</p:attrName>
                                        </p:attrNameLst>
                                      </p:cBhvr>
                                      <p:tavLst>
                                        <p:tav tm="0">
                                          <p:val>
                                            <p:strVal val="#ppt_x-#ppt_w*1.125000"/>
                                          </p:val>
                                        </p:tav>
                                        <p:tav tm="100000">
                                          <p:val>
                                            <p:strVal val="#ppt_x"/>
                                          </p:val>
                                        </p:tav>
                                      </p:tavLst>
                                    </p:anim>
                                    <p:animEffect transition="in" filter="wipe(right)">
                                      <p:cBhvr>
                                        <p:cTn id="37" dur="500"/>
                                        <p:tgtEl>
                                          <p:spTgt spid="103"/>
                                        </p:tgtEl>
                                      </p:cBhvr>
                                    </p:animEffect>
                                  </p:childTnLst>
                                </p:cTn>
                              </p:par>
                              <p:par>
                                <p:cTn id="38" presetID="12" presetClass="entr" presetSubtype="8" fill="hold" nodeType="withEffect">
                                  <p:stCondLst>
                                    <p:cond delay="0"/>
                                  </p:stCondLst>
                                  <p:childTnLst>
                                    <p:set>
                                      <p:cBhvr>
                                        <p:cTn id="39" dur="1" fill="hold">
                                          <p:stCondLst>
                                            <p:cond delay="0"/>
                                          </p:stCondLst>
                                        </p:cTn>
                                        <p:tgtEl>
                                          <p:spTgt spid="106"/>
                                        </p:tgtEl>
                                        <p:attrNameLst>
                                          <p:attrName>style.visibility</p:attrName>
                                        </p:attrNameLst>
                                      </p:cBhvr>
                                      <p:to>
                                        <p:strVal val="visible"/>
                                      </p:to>
                                    </p:set>
                                    <p:anim calcmode="lin" valueType="num">
                                      <p:cBhvr additive="base">
                                        <p:cTn id="40" dur="500"/>
                                        <p:tgtEl>
                                          <p:spTgt spid="106"/>
                                        </p:tgtEl>
                                        <p:attrNameLst>
                                          <p:attrName>ppt_x</p:attrName>
                                        </p:attrNameLst>
                                      </p:cBhvr>
                                      <p:tavLst>
                                        <p:tav tm="0">
                                          <p:val>
                                            <p:strVal val="#ppt_x-#ppt_w*1.125000"/>
                                          </p:val>
                                        </p:tav>
                                        <p:tav tm="100000">
                                          <p:val>
                                            <p:strVal val="#ppt_x"/>
                                          </p:val>
                                        </p:tav>
                                      </p:tavLst>
                                    </p:anim>
                                    <p:animEffect transition="in" filter="wipe(right)">
                                      <p:cBhvr>
                                        <p:cTn id="41" dur="500"/>
                                        <p:tgtEl>
                                          <p:spTgt spid="106"/>
                                        </p:tgtEl>
                                      </p:cBhvr>
                                    </p:animEffect>
                                  </p:childTnLst>
                                </p:cTn>
                              </p:par>
                            </p:childTnLst>
                          </p:cTn>
                        </p:par>
                        <p:par>
                          <p:cTn id="42" fill="hold">
                            <p:stCondLst>
                              <p:cond delay="1000"/>
                            </p:stCondLst>
                            <p:childTnLst>
                              <p:par>
                                <p:cTn id="43" presetID="31"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1000" fill="hold"/>
                                        <p:tgtEl>
                                          <p:spTgt spid="4"/>
                                        </p:tgtEl>
                                        <p:attrNameLst>
                                          <p:attrName>ppt_w</p:attrName>
                                        </p:attrNameLst>
                                      </p:cBhvr>
                                      <p:tavLst>
                                        <p:tav tm="0">
                                          <p:val>
                                            <p:fltVal val="0"/>
                                          </p:val>
                                        </p:tav>
                                        <p:tav tm="100000">
                                          <p:val>
                                            <p:strVal val="#ppt_w"/>
                                          </p:val>
                                        </p:tav>
                                      </p:tavLst>
                                    </p:anim>
                                    <p:anim calcmode="lin" valueType="num">
                                      <p:cBhvr>
                                        <p:cTn id="46" dur="1000" fill="hold"/>
                                        <p:tgtEl>
                                          <p:spTgt spid="4"/>
                                        </p:tgtEl>
                                        <p:attrNameLst>
                                          <p:attrName>ppt_h</p:attrName>
                                        </p:attrNameLst>
                                      </p:cBhvr>
                                      <p:tavLst>
                                        <p:tav tm="0">
                                          <p:val>
                                            <p:fltVal val="0"/>
                                          </p:val>
                                        </p:tav>
                                        <p:tav tm="100000">
                                          <p:val>
                                            <p:strVal val="#ppt_h"/>
                                          </p:val>
                                        </p:tav>
                                      </p:tavLst>
                                    </p:anim>
                                    <p:anim calcmode="lin" valueType="num">
                                      <p:cBhvr>
                                        <p:cTn id="47" dur="1000" fill="hold"/>
                                        <p:tgtEl>
                                          <p:spTgt spid="4"/>
                                        </p:tgtEl>
                                        <p:attrNameLst>
                                          <p:attrName>style.rotation</p:attrName>
                                        </p:attrNameLst>
                                      </p:cBhvr>
                                      <p:tavLst>
                                        <p:tav tm="0">
                                          <p:val>
                                            <p:fltVal val="90"/>
                                          </p:val>
                                        </p:tav>
                                        <p:tav tm="100000">
                                          <p:val>
                                            <p:fltVal val="0"/>
                                          </p:val>
                                        </p:tav>
                                      </p:tavLst>
                                    </p:anim>
                                    <p:animEffect transition="in" filter="fade">
                                      <p:cBhvr>
                                        <p:cTn id="4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24239" y="2061437"/>
            <a:ext cx="3816374" cy="3265808"/>
            <a:chOff x="4224239" y="2061437"/>
            <a:chExt cx="3816374" cy="3265808"/>
          </a:xfrm>
        </p:grpSpPr>
        <p:grpSp>
          <p:nvGrpSpPr>
            <p:cNvPr id="4" name="Group 3"/>
            <p:cNvGrpSpPr/>
            <p:nvPr/>
          </p:nvGrpSpPr>
          <p:grpSpPr>
            <a:xfrm rot="5400000">
              <a:off x="7039576" y="3134865"/>
              <a:ext cx="742052" cy="1260023"/>
              <a:chOff x="5658178" y="1707898"/>
              <a:chExt cx="869583" cy="1476574"/>
            </a:xfrm>
          </p:grpSpPr>
          <p:sp>
            <p:nvSpPr>
              <p:cNvPr id="65" name="Freeform: Shape 4"/>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anchor="ctr"/>
              <a:lstStyle/>
              <a:p>
                <a:pPr algn="ctr"/>
                <a:endParaRPr/>
              </a:p>
            </p:txBody>
          </p:sp>
          <p:sp>
            <p:nvSpPr>
              <p:cNvPr id="66" name="Freeform: Shape 5"/>
              <p:cNvSpPr>
                <a:spLocks/>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anchor="ctr"/>
              <a:lstStyle/>
              <a:p>
                <a:pPr algn="ctr"/>
                <a:endParaRPr/>
              </a:p>
            </p:txBody>
          </p:sp>
        </p:grpSp>
        <p:grpSp>
          <p:nvGrpSpPr>
            <p:cNvPr id="5" name="Group 6"/>
            <p:cNvGrpSpPr/>
            <p:nvPr/>
          </p:nvGrpSpPr>
          <p:grpSpPr>
            <a:xfrm rot="5400000">
              <a:off x="4538488" y="2992663"/>
              <a:ext cx="1091102" cy="1552191"/>
              <a:chOff x="5458204" y="4263119"/>
              <a:chExt cx="1278621" cy="1818954"/>
            </a:xfrm>
          </p:grpSpPr>
          <p:sp>
            <p:nvSpPr>
              <p:cNvPr id="63" name="Freeform: Shape 7"/>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anchor="ctr"/>
              <a:lstStyle/>
              <a:p>
                <a:pPr algn="ctr"/>
                <a:endParaRPr/>
              </a:p>
            </p:txBody>
          </p:sp>
          <p:sp>
            <p:nvSpPr>
              <p:cNvPr id="64" name="Freeform: Shape 8"/>
              <p:cNvSpPr>
                <a:spLocks/>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anchor="ctr"/>
              <a:lstStyle/>
              <a:p>
                <a:pPr algn="ctr"/>
                <a:endParaRPr/>
              </a:p>
            </p:txBody>
          </p:sp>
        </p:grpSp>
        <p:grpSp>
          <p:nvGrpSpPr>
            <p:cNvPr id="6" name="Group 9"/>
            <p:cNvGrpSpPr/>
            <p:nvPr/>
          </p:nvGrpSpPr>
          <p:grpSpPr>
            <a:xfrm rot="5400000">
              <a:off x="6399163" y="4119879"/>
              <a:ext cx="1298808" cy="1112648"/>
              <a:chOff x="6573210" y="2209852"/>
              <a:chExt cx="1522023" cy="1303870"/>
            </a:xfrm>
          </p:grpSpPr>
          <p:sp>
            <p:nvSpPr>
              <p:cNvPr id="61" name="Freeform: Shape 10"/>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anchor="ctr"/>
              <a:lstStyle/>
              <a:p>
                <a:pPr algn="ctr"/>
                <a:endParaRPr/>
              </a:p>
            </p:txBody>
          </p:sp>
          <p:sp>
            <p:nvSpPr>
              <p:cNvPr id="62" name="Freeform: Shape 11"/>
              <p:cNvSpPr>
                <a:spLocks/>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anchor="ctr"/>
              <a:lstStyle/>
              <a:p>
                <a:pPr algn="ctr"/>
                <a:endParaRPr/>
              </a:p>
            </p:txBody>
          </p:sp>
        </p:grpSp>
        <p:grpSp>
          <p:nvGrpSpPr>
            <p:cNvPr id="7" name="Group 12"/>
            <p:cNvGrpSpPr/>
            <p:nvPr/>
          </p:nvGrpSpPr>
          <p:grpSpPr>
            <a:xfrm rot="5400000">
              <a:off x="4659577" y="2158826"/>
              <a:ext cx="1485830" cy="1291052"/>
              <a:chOff x="4096766" y="4042946"/>
              <a:chExt cx="1741186" cy="1512933"/>
            </a:xfrm>
          </p:grpSpPr>
          <p:sp>
            <p:nvSpPr>
              <p:cNvPr id="59" name="Freeform: Shape 13"/>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5"/>
              </a:solidFill>
              <a:ln>
                <a:noFill/>
              </a:ln>
            </p:spPr>
            <p:txBody>
              <a:bodyPr anchor="ctr"/>
              <a:lstStyle/>
              <a:p>
                <a:pPr algn="ctr"/>
                <a:endParaRPr/>
              </a:p>
            </p:txBody>
          </p:sp>
          <p:sp>
            <p:nvSpPr>
              <p:cNvPr id="60" name="Freeform: Shape 14"/>
              <p:cNvSpPr>
                <a:spLocks/>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anchor="ctr"/>
              <a:lstStyle/>
              <a:p>
                <a:pPr algn="ctr"/>
                <a:endParaRPr/>
              </a:p>
            </p:txBody>
          </p:sp>
        </p:grpSp>
        <p:sp>
          <p:nvSpPr>
            <p:cNvPr id="8" name="Freeform: Shape 16"/>
            <p:cNvSpPr>
              <a:spLocks/>
            </p:cNvSpPr>
            <p:nvPr/>
          </p:nvSpPr>
          <p:spPr bwMode="auto">
            <a:xfrm rot="5400000">
              <a:off x="4980384" y="4279666"/>
              <a:ext cx="1176426" cy="873915"/>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anchor="ctr"/>
            <a:lstStyle/>
            <a:p>
              <a:pPr algn="ctr"/>
              <a:endParaRPr/>
            </a:p>
          </p:txBody>
        </p:sp>
        <p:sp>
          <p:nvSpPr>
            <p:cNvPr id="9" name="Freeform: Shape 17"/>
            <p:cNvSpPr>
              <a:spLocks/>
            </p:cNvSpPr>
            <p:nvPr/>
          </p:nvSpPr>
          <p:spPr bwMode="auto">
            <a:xfrm rot="5400000">
              <a:off x="4984263" y="4278373"/>
              <a:ext cx="1226413" cy="871331"/>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anchor="ctr"/>
            <a:lstStyle/>
            <a:p>
              <a:pPr algn="ctr"/>
              <a:endParaRPr/>
            </a:p>
          </p:txBody>
        </p:sp>
        <p:grpSp>
          <p:nvGrpSpPr>
            <p:cNvPr id="10" name="Group 18"/>
            <p:cNvGrpSpPr/>
            <p:nvPr/>
          </p:nvGrpSpPr>
          <p:grpSpPr>
            <a:xfrm rot="5400000">
              <a:off x="6245812" y="2327318"/>
              <a:ext cx="1269504" cy="958377"/>
              <a:chOff x="4226042" y="2505773"/>
              <a:chExt cx="1487684" cy="1123086"/>
            </a:xfrm>
          </p:grpSpPr>
          <p:sp>
            <p:nvSpPr>
              <p:cNvPr id="57" name="Freeform: Shape 19"/>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6"/>
              </a:solidFill>
              <a:ln>
                <a:noFill/>
              </a:ln>
            </p:spPr>
            <p:txBody>
              <a:bodyPr anchor="ctr"/>
              <a:lstStyle/>
              <a:p>
                <a:pPr algn="ctr"/>
                <a:endParaRPr/>
              </a:p>
            </p:txBody>
          </p:sp>
          <p:sp>
            <p:nvSpPr>
              <p:cNvPr id="58" name="Freeform: Shape 20"/>
              <p:cNvSpPr>
                <a:spLocks/>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anchor="ctr"/>
              <a:lstStyle/>
              <a:p>
                <a:pPr algn="ctr"/>
                <a:endParaRPr/>
              </a:p>
            </p:txBody>
          </p:sp>
        </p:grpSp>
        <p:sp>
          <p:nvSpPr>
            <p:cNvPr id="11" name="Freeform: Shape 21"/>
            <p:cNvSpPr>
              <a:spLocks/>
            </p:cNvSpPr>
            <p:nvPr/>
          </p:nvSpPr>
          <p:spPr bwMode="auto">
            <a:xfrm>
              <a:off x="4558110" y="3540814"/>
              <a:ext cx="573531" cy="475842"/>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nchor="ctr"/>
            <a:lstStyle/>
            <a:p>
              <a:pPr algn="ctr"/>
              <a:endParaRPr/>
            </a:p>
          </p:txBody>
        </p:sp>
        <p:grpSp>
          <p:nvGrpSpPr>
            <p:cNvPr id="12" name="Group 22"/>
            <p:cNvGrpSpPr/>
            <p:nvPr/>
          </p:nvGrpSpPr>
          <p:grpSpPr>
            <a:xfrm>
              <a:off x="5305625" y="4759821"/>
              <a:ext cx="420005" cy="319805"/>
              <a:chOff x="2070649" y="1631036"/>
              <a:chExt cx="723379" cy="550800"/>
            </a:xfrm>
            <a:solidFill>
              <a:schemeClr val="bg1"/>
            </a:solidFill>
          </p:grpSpPr>
          <p:sp>
            <p:nvSpPr>
              <p:cNvPr id="53" name="Oval 23"/>
              <p:cNvSpPr>
                <a:spLocks/>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24"/>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25"/>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26"/>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Freeform: Shape 27"/>
            <p:cNvSpPr>
              <a:spLocks noChangeAspect="1"/>
            </p:cNvSpPr>
            <p:nvPr/>
          </p:nvSpPr>
          <p:spPr bwMode="auto">
            <a:xfrm>
              <a:off x="7469017" y="3632993"/>
              <a:ext cx="366111" cy="26895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anchor="ctr"/>
            <a:lstStyle/>
            <a:p>
              <a:pPr algn="ctr"/>
              <a:endParaRPr/>
            </a:p>
          </p:txBody>
        </p:sp>
        <p:sp>
          <p:nvSpPr>
            <p:cNvPr id="14" name="Freeform: Shape 28"/>
            <p:cNvSpPr>
              <a:spLocks noChangeAspect="1"/>
            </p:cNvSpPr>
            <p:nvPr/>
          </p:nvSpPr>
          <p:spPr bwMode="auto">
            <a:xfrm>
              <a:off x="6872272" y="4589038"/>
              <a:ext cx="474122" cy="4761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anchor="ctr"/>
            <a:lstStyle/>
            <a:p>
              <a:pPr algn="ctr"/>
              <a:endParaRPr/>
            </a:p>
          </p:txBody>
        </p:sp>
        <p:sp>
          <p:nvSpPr>
            <p:cNvPr id="15" name="Freeform: Shape 29"/>
            <p:cNvSpPr>
              <a:spLocks noChangeAspect="1"/>
            </p:cNvSpPr>
            <p:nvPr/>
          </p:nvSpPr>
          <p:spPr bwMode="auto">
            <a:xfrm rot="8074228">
              <a:off x="6699695" y="2390382"/>
              <a:ext cx="432943" cy="433052"/>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anchor="ctr"/>
            <a:lstStyle/>
            <a:p>
              <a:pPr algn="ctr"/>
              <a:endParaRPr/>
            </a:p>
          </p:txBody>
        </p:sp>
        <p:sp>
          <p:nvSpPr>
            <p:cNvPr id="16" name="Freeform: Shape 30"/>
            <p:cNvSpPr>
              <a:spLocks noChangeAspect="1"/>
            </p:cNvSpPr>
            <p:nvPr/>
          </p:nvSpPr>
          <p:spPr bwMode="auto">
            <a:xfrm>
              <a:off x="5014047" y="2318767"/>
              <a:ext cx="454016" cy="434912"/>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anchor="ctr"/>
            <a:lstStyle/>
            <a:p>
              <a:pPr algn="ctr"/>
              <a:endParaRPr/>
            </a:p>
          </p:txBody>
        </p:sp>
        <p:sp>
          <p:nvSpPr>
            <p:cNvPr id="17" name="Freeform: Shape 50"/>
            <p:cNvSpPr>
              <a:spLocks/>
            </p:cNvSpPr>
            <p:nvPr/>
          </p:nvSpPr>
          <p:spPr bwMode="auto">
            <a:xfrm>
              <a:off x="5225812" y="2987065"/>
              <a:ext cx="2088263" cy="1496171"/>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anchor="ctr"/>
            <a:lstStyle/>
            <a:p>
              <a:pPr algn="ctr"/>
              <a:endParaRPr/>
            </a:p>
          </p:txBody>
        </p:sp>
        <p:sp>
          <p:nvSpPr>
            <p:cNvPr id="18" name="Freeform: Shape 51"/>
            <p:cNvSpPr>
              <a:spLocks/>
            </p:cNvSpPr>
            <p:nvPr/>
          </p:nvSpPr>
          <p:spPr bwMode="auto">
            <a:xfrm>
              <a:off x="5336991" y="3083591"/>
              <a:ext cx="1866767" cy="1280708"/>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none" lIns="91440" tIns="45720" rIns="91440" bIns="576000" anchor="b" anchorCtr="1" compatLnSpc="1">
              <a:prstTxWarp prst="textNoShape">
                <a:avLst/>
              </a:prstTxWarp>
              <a:normAutofit/>
            </a:bodyPr>
            <a:lstStyle/>
            <a:p>
              <a:pPr algn="ctr"/>
              <a:endParaRPr lang="zh-CN" altLang="en-US" b="1" dirty="0">
                <a:solidFill>
                  <a:schemeClr val="tx2"/>
                </a:solidFill>
              </a:endParaRPr>
            </a:p>
          </p:txBody>
        </p:sp>
        <p:grpSp>
          <p:nvGrpSpPr>
            <p:cNvPr id="19" name="Group 53"/>
            <p:cNvGrpSpPr/>
            <p:nvPr/>
          </p:nvGrpSpPr>
          <p:grpSpPr>
            <a:xfrm>
              <a:off x="6064759" y="3310205"/>
              <a:ext cx="606011" cy="580757"/>
              <a:chOff x="1168379" y="3611668"/>
              <a:chExt cx="381000" cy="365127"/>
            </a:xfrm>
            <a:solidFill>
              <a:schemeClr val="tx2"/>
            </a:solidFill>
          </p:grpSpPr>
          <p:sp>
            <p:nvSpPr>
              <p:cNvPr id="50" name="Freeform: Shape 54"/>
              <p:cNvSpPr>
                <a:spLocks/>
              </p:cNvSpPr>
              <p:nvPr/>
            </p:nvSpPr>
            <p:spPr bwMode="auto">
              <a:xfrm>
                <a:off x="1223942" y="3768832"/>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anchor="ctr"/>
              <a:lstStyle/>
              <a:p>
                <a:pPr algn="ctr"/>
                <a:endParaRPr/>
              </a:p>
            </p:txBody>
          </p:sp>
          <p:sp>
            <p:nvSpPr>
              <p:cNvPr id="51" name="Freeform: Shape 55"/>
              <p:cNvSpPr>
                <a:spLocks/>
              </p:cNvSpPr>
              <p:nvPr/>
            </p:nvSpPr>
            <p:spPr bwMode="auto">
              <a:xfrm>
                <a:off x="1168379" y="3611668"/>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anchor="ctr"/>
              <a:lstStyle/>
              <a:p>
                <a:pPr algn="ctr"/>
                <a:endParaRPr/>
              </a:p>
            </p:txBody>
          </p:sp>
          <p:sp>
            <p:nvSpPr>
              <p:cNvPr id="52" name="Freeform: Shape 56"/>
              <p:cNvSpPr>
                <a:spLocks/>
              </p:cNvSpPr>
              <p:nvPr/>
            </p:nvSpPr>
            <p:spPr bwMode="auto">
              <a:xfrm>
                <a:off x="1354208" y="3768831"/>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anchor="ctr"/>
              <a:lstStyle/>
              <a:p>
                <a:pPr algn="ctr"/>
                <a:endParaRPr/>
              </a:p>
            </p:txBody>
          </p:sp>
        </p:grpSp>
        <p:sp>
          <p:nvSpPr>
            <p:cNvPr id="42" name="Oval 46"/>
            <p:cNvSpPr/>
            <p:nvPr/>
          </p:nvSpPr>
          <p:spPr>
            <a:xfrm>
              <a:off x="7689215" y="2317722"/>
              <a:ext cx="200594" cy="200594"/>
            </a:xfrm>
            <a:prstGeom prst="ellipse">
              <a:avLst/>
            </a:prstGeom>
            <a:solidFill>
              <a:schemeClr val="accent6">
                <a:lumMod val="100000"/>
              </a:schemeClr>
            </a:solidFill>
            <a:ln w="12700" cap="flat" cmpd="sng" algn="ctr">
              <a:solidFill>
                <a:schemeClr val="accent6">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48"/>
            <p:cNvSpPr/>
            <p:nvPr/>
          </p:nvSpPr>
          <p:spPr>
            <a:xfrm>
              <a:off x="7689215" y="5115721"/>
              <a:ext cx="200594" cy="200594"/>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Oval 45"/>
            <p:cNvSpPr/>
            <p:nvPr/>
          </p:nvSpPr>
          <p:spPr>
            <a:xfrm>
              <a:off x="4224239" y="4877177"/>
              <a:ext cx="200594" cy="200594"/>
            </a:xfrm>
            <a:prstGeom prst="ellipse">
              <a:avLst/>
            </a:prstGeom>
            <a:solidFill>
              <a:schemeClr val="accent3">
                <a:lumMod val="100000"/>
              </a:schemeClr>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cap="flat" cmpd="sng" algn="ctr">
                  <a:solidFill>
                    <a:schemeClr val="accent3">
                      <a:lumMod val="10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43"/>
            <p:cNvSpPr/>
            <p:nvPr/>
          </p:nvSpPr>
          <p:spPr>
            <a:xfrm>
              <a:off x="4224239" y="2428894"/>
              <a:ext cx="200594" cy="200594"/>
            </a:xfrm>
            <a:prstGeom prst="ellipse">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68" name="组合 67"/>
          <p:cNvGrpSpPr/>
          <p:nvPr/>
        </p:nvGrpSpPr>
        <p:grpSpPr>
          <a:xfrm>
            <a:off x="1533918" y="363433"/>
            <a:ext cx="4885992" cy="716067"/>
            <a:chOff x="3653004" y="402712"/>
            <a:chExt cx="4885992" cy="716067"/>
          </a:xfrm>
        </p:grpSpPr>
        <p:sp>
          <p:nvSpPr>
            <p:cNvPr id="69" name="文本框 6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0" name="文本框 6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79" name="组合 78"/>
          <p:cNvGrpSpPr/>
          <p:nvPr/>
        </p:nvGrpSpPr>
        <p:grpSpPr>
          <a:xfrm>
            <a:off x="8165971" y="1948395"/>
            <a:ext cx="3081083" cy="834815"/>
            <a:chOff x="7483989" y="3433235"/>
            <a:chExt cx="3081083" cy="834815"/>
          </a:xfrm>
        </p:grpSpPr>
        <p:sp>
          <p:nvSpPr>
            <p:cNvPr id="80" name="矩形 7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1" name="矩形 8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2" name="组合 81"/>
          <p:cNvGrpSpPr/>
          <p:nvPr/>
        </p:nvGrpSpPr>
        <p:grpSpPr>
          <a:xfrm>
            <a:off x="8165971" y="4942434"/>
            <a:ext cx="3081083" cy="834815"/>
            <a:chOff x="7483989" y="3433235"/>
            <a:chExt cx="3081083" cy="834815"/>
          </a:xfrm>
        </p:grpSpPr>
        <p:sp>
          <p:nvSpPr>
            <p:cNvPr id="83" name="矩形 8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4" name="矩形 8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5" name="组合 84"/>
          <p:cNvGrpSpPr/>
          <p:nvPr/>
        </p:nvGrpSpPr>
        <p:grpSpPr>
          <a:xfrm>
            <a:off x="1014535" y="1948395"/>
            <a:ext cx="3081082" cy="834815"/>
            <a:chOff x="7483990" y="3433235"/>
            <a:chExt cx="3081082" cy="834815"/>
          </a:xfrm>
        </p:grpSpPr>
        <p:sp>
          <p:nvSpPr>
            <p:cNvPr id="86" name="矩形 8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7" name="矩形 86"/>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8" name="组合 87"/>
          <p:cNvGrpSpPr/>
          <p:nvPr/>
        </p:nvGrpSpPr>
        <p:grpSpPr>
          <a:xfrm>
            <a:off x="1014535" y="4942434"/>
            <a:ext cx="3081082" cy="834815"/>
            <a:chOff x="7483990" y="3433235"/>
            <a:chExt cx="3081082"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1667976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cBhvr additive="base">
                                        <p:cTn id="14" dur="500" fill="hold"/>
                                        <p:tgtEl>
                                          <p:spTgt spid="85"/>
                                        </p:tgtEl>
                                        <p:attrNameLst>
                                          <p:attrName>ppt_x</p:attrName>
                                        </p:attrNameLst>
                                      </p:cBhvr>
                                      <p:tavLst>
                                        <p:tav tm="0">
                                          <p:val>
                                            <p:strVal val="0-#ppt_w/2"/>
                                          </p:val>
                                        </p:tav>
                                        <p:tav tm="100000">
                                          <p:val>
                                            <p:strVal val="#ppt_x"/>
                                          </p:val>
                                        </p:tav>
                                      </p:tavLst>
                                    </p:anim>
                                    <p:anim calcmode="lin" valueType="num">
                                      <p:cBhvr additive="base">
                                        <p:cTn id="15" dur="500" fill="hold"/>
                                        <p:tgtEl>
                                          <p:spTgt spid="8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additive="base">
                                        <p:cTn id="18" dur="500" fill="hold"/>
                                        <p:tgtEl>
                                          <p:spTgt spid="88"/>
                                        </p:tgtEl>
                                        <p:attrNameLst>
                                          <p:attrName>ppt_x</p:attrName>
                                        </p:attrNameLst>
                                      </p:cBhvr>
                                      <p:tavLst>
                                        <p:tav tm="0">
                                          <p:val>
                                            <p:strVal val="0-#ppt_w/2"/>
                                          </p:val>
                                        </p:tav>
                                        <p:tav tm="100000">
                                          <p:val>
                                            <p:strVal val="#ppt_x"/>
                                          </p:val>
                                        </p:tav>
                                      </p:tavLst>
                                    </p:anim>
                                    <p:anim calcmode="lin" valueType="num">
                                      <p:cBhvr additive="base">
                                        <p:cTn id="19" dur="500" fill="hold"/>
                                        <p:tgtEl>
                                          <p:spTgt spid="8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fill="hold"/>
                                        <p:tgtEl>
                                          <p:spTgt spid="82"/>
                                        </p:tgtEl>
                                        <p:attrNameLst>
                                          <p:attrName>ppt_x</p:attrName>
                                        </p:attrNameLst>
                                      </p:cBhvr>
                                      <p:tavLst>
                                        <p:tav tm="0">
                                          <p:val>
                                            <p:strVal val="1+#ppt_w/2"/>
                                          </p:val>
                                        </p:tav>
                                        <p:tav tm="100000">
                                          <p:val>
                                            <p:strVal val="#ppt_x"/>
                                          </p:val>
                                        </p:tav>
                                      </p:tavLst>
                                    </p:anim>
                                    <p:anim calcmode="lin" valueType="num">
                                      <p:cBhvr additive="base">
                                        <p:cTn id="27"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057773" y="2177632"/>
            <a:ext cx="5194427" cy="3292883"/>
            <a:chOff x="6057773" y="2177632"/>
            <a:chExt cx="5194427" cy="3292883"/>
          </a:xfrm>
        </p:grpSpPr>
        <p:grpSp>
          <p:nvGrpSpPr>
            <p:cNvPr id="11" name="Group 26"/>
            <p:cNvGrpSpPr/>
            <p:nvPr/>
          </p:nvGrpSpPr>
          <p:grpSpPr>
            <a:xfrm>
              <a:off x="6057773" y="2177632"/>
              <a:ext cx="5194427" cy="3292883"/>
              <a:chOff x="2270125" y="0"/>
              <a:chExt cx="7651750" cy="6646863"/>
            </a:xfrm>
            <a:solidFill>
              <a:schemeClr val="tx2">
                <a:lumMod val="20000"/>
                <a:lumOff val="80000"/>
              </a:schemeClr>
            </a:solidFill>
          </p:grpSpPr>
          <p:sp>
            <p:nvSpPr>
              <p:cNvPr id="42" name="Freeform: Shape 27"/>
              <p:cNvSpPr>
                <a:spLocks/>
              </p:cNvSpPr>
              <p:nvPr/>
            </p:nvSpPr>
            <p:spPr bwMode="auto">
              <a:xfrm>
                <a:off x="2635250" y="0"/>
                <a:ext cx="101600" cy="6646863"/>
              </a:xfrm>
              <a:custGeom>
                <a:avLst/>
                <a:gdLst>
                  <a:gd name="T0" fmla="*/ 8 w 64"/>
                  <a:gd name="T1" fmla="*/ 3847 h 4187"/>
                  <a:gd name="T2" fmla="*/ 8 w 64"/>
                  <a:gd name="T3" fmla="*/ 3847 h 4187"/>
                  <a:gd name="T4" fmla="*/ 13 w 64"/>
                  <a:gd name="T5" fmla="*/ 3997 h 4187"/>
                  <a:gd name="T6" fmla="*/ 18 w 64"/>
                  <a:gd name="T7" fmla="*/ 4103 h 4187"/>
                  <a:gd name="T8" fmla="*/ 21 w 64"/>
                  <a:gd name="T9" fmla="*/ 4139 h 4187"/>
                  <a:gd name="T10" fmla="*/ 24 w 64"/>
                  <a:gd name="T11" fmla="*/ 4166 h 4187"/>
                  <a:gd name="T12" fmla="*/ 28 w 64"/>
                  <a:gd name="T13" fmla="*/ 4182 h 4187"/>
                  <a:gd name="T14" fmla="*/ 29 w 64"/>
                  <a:gd name="T15" fmla="*/ 4185 h 4187"/>
                  <a:gd name="T16" fmla="*/ 31 w 64"/>
                  <a:gd name="T17" fmla="*/ 4187 h 4187"/>
                  <a:gd name="T18" fmla="*/ 31 w 64"/>
                  <a:gd name="T19" fmla="*/ 4187 h 4187"/>
                  <a:gd name="T20" fmla="*/ 33 w 64"/>
                  <a:gd name="T21" fmla="*/ 4185 h 4187"/>
                  <a:gd name="T22" fmla="*/ 34 w 64"/>
                  <a:gd name="T23" fmla="*/ 4182 h 4187"/>
                  <a:gd name="T24" fmla="*/ 39 w 64"/>
                  <a:gd name="T25" fmla="*/ 4166 h 4187"/>
                  <a:gd name="T26" fmla="*/ 42 w 64"/>
                  <a:gd name="T27" fmla="*/ 4139 h 4187"/>
                  <a:gd name="T28" fmla="*/ 44 w 64"/>
                  <a:gd name="T29" fmla="*/ 4103 h 4187"/>
                  <a:gd name="T30" fmla="*/ 51 w 64"/>
                  <a:gd name="T31" fmla="*/ 3998 h 4187"/>
                  <a:gd name="T32" fmla="*/ 56 w 64"/>
                  <a:gd name="T33" fmla="*/ 3849 h 4187"/>
                  <a:gd name="T34" fmla="*/ 56 w 64"/>
                  <a:gd name="T35" fmla="*/ 3849 h 4187"/>
                  <a:gd name="T36" fmla="*/ 8 w 64"/>
                  <a:gd name="T37" fmla="*/ 3847 h 4187"/>
                  <a:gd name="T38" fmla="*/ 31 w 64"/>
                  <a:gd name="T39" fmla="*/ 0 h 4187"/>
                  <a:gd name="T40" fmla="*/ 31 w 64"/>
                  <a:gd name="T41" fmla="*/ 0 h 4187"/>
                  <a:gd name="T42" fmla="*/ 29 w 64"/>
                  <a:gd name="T43" fmla="*/ 7 h 4187"/>
                  <a:gd name="T44" fmla="*/ 28 w 64"/>
                  <a:gd name="T45" fmla="*/ 26 h 4187"/>
                  <a:gd name="T46" fmla="*/ 24 w 64"/>
                  <a:gd name="T47" fmla="*/ 98 h 4187"/>
                  <a:gd name="T48" fmla="*/ 19 w 64"/>
                  <a:gd name="T49" fmla="*/ 363 h 4187"/>
                  <a:gd name="T50" fmla="*/ 13 w 64"/>
                  <a:gd name="T51" fmla="*/ 752 h 4187"/>
                  <a:gd name="T52" fmla="*/ 10 w 64"/>
                  <a:gd name="T53" fmla="*/ 1220 h 4187"/>
                  <a:gd name="T54" fmla="*/ 1 w 64"/>
                  <a:gd name="T55" fmla="*/ 2224 h 4187"/>
                  <a:gd name="T56" fmla="*/ 0 w 64"/>
                  <a:gd name="T57" fmla="*/ 3027 h 4187"/>
                  <a:gd name="T58" fmla="*/ 0 w 64"/>
                  <a:gd name="T59" fmla="*/ 3027 h 4187"/>
                  <a:gd name="T60" fmla="*/ 0 w 64"/>
                  <a:gd name="T61" fmla="*/ 3263 h 4187"/>
                  <a:gd name="T62" fmla="*/ 1 w 64"/>
                  <a:gd name="T63" fmla="*/ 3471 h 4187"/>
                  <a:gd name="T64" fmla="*/ 3 w 64"/>
                  <a:gd name="T65" fmla="*/ 3654 h 4187"/>
                  <a:gd name="T66" fmla="*/ 6 w 64"/>
                  <a:gd name="T67" fmla="*/ 3808 h 4187"/>
                  <a:gd name="T68" fmla="*/ 6 w 64"/>
                  <a:gd name="T69" fmla="*/ 3808 h 4187"/>
                  <a:gd name="T70" fmla="*/ 57 w 64"/>
                  <a:gd name="T71" fmla="*/ 3806 h 4187"/>
                  <a:gd name="T72" fmla="*/ 57 w 64"/>
                  <a:gd name="T73" fmla="*/ 3806 h 4187"/>
                  <a:gd name="T74" fmla="*/ 59 w 64"/>
                  <a:gd name="T75" fmla="*/ 3652 h 4187"/>
                  <a:gd name="T76" fmla="*/ 62 w 64"/>
                  <a:gd name="T77" fmla="*/ 3470 h 4187"/>
                  <a:gd name="T78" fmla="*/ 62 w 64"/>
                  <a:gd name="T79" fmla="*/ 3261 h 4187"/>
                  <a:gd name="T80" fmla="*/ 64 w 64"/>
                  <a:gd name="T81" fmla="*/ 3027 h 4187"/>
                  <a:gd name="T82" fmla="*/ 64 w 64"/>
                  <a:gd name="T83" fmla="*/ 3027 h 4187"/>
                  <a:gd name="T84" fmla="*/ 60 w 64"/>
                  <a:gd name="T85" fmla="*/ 2224 h 4187"/>
                  <a:gd name="T86" fmla="*/ 54 w 64"/>
                  <a:gd name="T87" fmla="*/ 1220 h 4187"/>
                  <a:gd name="T88" fmla="*/ 49 w 64"/>
                  <a:gd name="T89" fmla="*/ 752 h 4187"/>
                  <a:gd name="T90" fmla="*/ 44 w 64"/>
                  <a:gd name="T91" fmla="*/ 363 h 4187"/>
                  <a:gd name="T92" fmla="*/ 38 w 64"/>
                  <a:gd name="T93" fmla="*/ 98 h 4187"/>
                  <a:gd name="T94" fmla="*/ 34 w 64"/>
                  <a:gd name="T95" fmla="*/ 26 h 4187"/>
                  <a:gd name="T96" fmla="*/ 33 w 64"/>
                  <a:gd name="T97" fmla="*/ 7 h 4187"/>
                  <a:gd name="T98" fmla="*/ 31 w 64"/>
                  <a:gd name="T99" fmla="*/ 0 h 4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 h="4187">
                    <a:moveTo>
                      <a:pt x="8" y="3847"/>
                    </a:moveTo>
                    <a:lnTo>
                      <a:pt x="8" y="3847"/>
                    </a:lnTo>
                    <a:lnTo>
                      <a:pt x="13" y="3997"/>
                    </a:lnTo>
                    <a:lnTo>
                      <a:pt x="18" y="4103"/>
                    </a:lnTo>
                    <a:lnTo>
                      <a:pt x="21" y="4139"/>
                    </a:lnTo>
                    <a:lnTo>
                      <a:pt x="24" y="4166"/>
                    </a:lnTo>
                    <a:lnTo>
                      <a:pt x="28" y="4182"/>
                    </a:lnTo>
                    <a:lnTo>
                      <a:pt x="29" y="4185"/>
                    </a:lnTo>
                    <a:lnTo>
                      <a:pt x="31" y="4187"/>
                    </a:lnTo>
                    <a:lnTo>
                      <a:pt x="31" y="4187"/>
                    </a:lnTo>
                    <a:lnTo>
                      <a:pt x="33" y="4185"/>
                    </a:lnTo>
                    <a:lnTo>
                      <a:pt x="34" y="4182"/>
                    </a:lnTo>
                    <a:lnTo>
                      <a:pt x="39" y="4166"/>
                    </a:lnTo>
                    <a:lnTo>
                      <a:pt x="42" y="4139"/>
                    </a:lnTo>
                    <a:lnTo>
                      <a:pt x="44" y="4103"/>
                    </a:lnTo>
                    <a:lnTo>
                      <a:pt x="51" y="3998"/>
                    </a:lnTo>
                    <a:lnTo>
                      <a:pt x="56" y="3849"/>
                    </a:lnTo>
                    <a:lnTo>
                      <a:pt x="56" y="3849"/>
                    </a:lnTo>
                    <a:lnTo>
                      <a:pt x="8" y="3847"/>
                    </a:lnTo>
                    <a:close/>
                    <a:moveTo>
                      <a:pt x="31" y="0"/>
                    </a:moveTo>
                    <a:lnTo>
                      <a:pt x="31" y="0"/>
                    </a:lnTo>
                    <a:lnTo>
                      <a:pt x="29" y="7"/>
                    </a:lnTo>
                    <a:lnTo>
                      <a:pt x="28" y="26"/>
                    </a:lnTo>
                    <a:lnTo>
                      <a:pt x="24" y="98"/>
                    </a:lnTo>
                    <a:lnTo>
                      <a:pt x="19" y="363"/>
                    </a:lnTo>
                    <a:lnTo>
                      <a:pt x="13" y="752"/>
                    </a:lnTo>
                    <a:lnTo>
                      <a:pt x="10" y="1220"/>
                    </a:lnTo>
                    <a:lnTo>
                      <a:pt x="1" y="2224"/>
                    </a:lnTo>
                    <a:lnTo>
                      <a:pt x="0" y="3027"/>
                    </a:lnTo>
                    <a:lnTo>
                      <a:pt x="0" y="3027"/>
                    </a:lnTo>
                    <a:lnTo>
                      <a:pt x="0" y="3263"/>
                    </a:lnTo>
                    <a:lnTo>
                      <a:pt x="1" y="3471"/>
                    </a:lnTo>
                    <a:lnTo>
                      <a:pt x="3" y="3654"/>
                    </a:lnTo>
                    <a:lnTo>
                      <a:pt x="6" y="3808"/>
                    </a:lnTo>
                    <a:lnTo>
                      <a:pt x="6" y="3808"/>
                    </a:lnTo>
                    <a:lnTo>
                      <a:pt x="57" y="3806"/>
                    </a:lnTo>
                    <a:lnTo>
                      <a:pt x="57" y="3806"/>
                    </a:lnTo>
                    <a:lnTo>
                      <a:pt x="59" y="3652"/>
                    </a:lnTo>
                    <a:lnTo>
                      <a:pt x="62" y="3470"/>
                    </a:lnTo>
                    <a:lnTo>
                      <a:pt x="62" y="3261"/>
                    </a:lnTo>
                    <a:lnTo>
                      <a:pt x="64" y="3027"/>
                    </a:lnTo>
                    <a:lnTo>
                      <a:pt x="64" y="3027"/>
                    </a:lnTo>
                    <a:lnTo>
                      <a:pt x="60" y="2224"/>
                    </a:lnTo>
                    <a:lnTo>
                      <a:pt x="54" y="1220"/>
                    </a:lnTo>
                    <a:lnTo>
                      <a:pt x="49" y="752"/>
                    </a:lnTo>
                    <a:lnTo>
                      <a:pt x="44" y="363"/>
                    </a:lnTo>
                    <a:lnTo>
                      <a:pt x="38" y="98"/>
                    </a:lnTo>
                    <a:lnTo>
                      <a:pt x="34" y="26"/>
                    </a:lnTo>
                    <a:lnTo>
                      <a:pt x="33" y="7"/>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8"/>
              <p:cNvSpPr>
                <a:spLocks/>
              </p:cNvSpPr>
              <p:nvPr/>
            </p:nvSpPr>
            <p:spPr bwMode="auto">
              <a:xfrm>
                <a:off x="2270125" y="6024563"/>
                <a:ext cx="7651750" cy="101600"/>
              </a:xfrm>
              <a:custGeom>
                <a:avLst/>
                <a:gdLst>
                  <a:gd name="T0" fmla="*/ 4406 w 4820"/>
                  <a:gd name="T1" fmla="*/ 19 h 64"/>
                  <a:gd name="T2" fmla="*/ 4403 w 4820"/>
                  <a:gd name="T3" fmla="*/ 44 h 64"/>
                  <a:gd name="T4" fmla="*/ 4790 w 4820"/>
                  <a:gd name="T5" fmla="*/ 36 h 64"/>
                  <a:gd name="T6" fmla="*/ 4820 w 4820"/>
                  <a:gd name="T7" fmla="*/ 33 h 64"/>
                  <a:gd name="T8" fmla="*/ 4820 w 4820"/>
                  <a:gd name="T9" fmla="*/ 33 h 64"/>
                  <a:gd name="T10" fmla="*/ 4812 w 4820"/>
                  <a:gd name="T11" fmla="*/ 31 h 64"/>
                  <a:gd name="T12" fmla="*/ 4708 w 4820"/>
                  <a:gd name="T13" fmla="*/ 26 h 64"/>
                  <a:gd name="T14" fmla="*/ 1336 w 4820"/>
                  <a:gd name="T15" fmla="*/ 0 h 64"/>
                  <a:gd name="T16" fmla="*/ 999 w 4820"/>
                  <a:gd name="T17" fmla="*/ 1 h 64"/>
                  <a:gd name="T18" fmla="*/ 476 w 4820"/>
                  <a:gd name="T19" fmla="*/ 6 h 64"/>
                  <a:gd name="T20" fmla="*/ 287 w 4820"/>
                  <a:gd name="T21" fmla="*/ 11 h 64"/>
                  <a:gd name="T22" fmla="*/ 236 w 4820"/>
                  <a:gd name="T23" fmla="*/ 13 h 64"/>
                  <a:gd name="T24" fmla="*/ 59 w 4820"/>
                  <a:gd name="T25" fmla="*/ 21 h 64"/>
                  <a:gd name="T26" fmla="*/ 3 w 4820"/>
                  <a:gd name="T27" fmla="*/ 29 h 64"/>
                  <a:gd name="T28" fmla="*/ 0 w 4820"/>
                  <a:gd name="T29" fmla="*/ 33 h 64"/>
                  <a:gd name="T30" fmla="*/ 2 w 4820"/>
                  <a:gd name="T31" fmla="*/ 34 h 64"/>
                  <a:gd name="T32" fmla="*/ 15 w 4820"/>
                  <a:gd name="T33" fmla="*/ 38 h 64"/>
                  <a:gd name="T34" fmla="*/ 133 w 4820"/>
                  <a:gd name="T35" fmla="*/ 47 h 64"/>
                  <a:gd name="T36" fmla="*/ 238 w 4820"/>
                  <a:gd name="T37" fmla="*/ 52 h 64"/>
                  <a:gd name="T38" fmla="*/ 286 w 4820"/>
                  <a:gd name="T39" fmla="*/ 54 h 64"/>
                  <a:gd name="T40" fmla="*/ 712 w 4820"/>
                  <a:gd name="T41" fmla="*/ 62 h 64"/>
                  <a:gd name="T42" fmla="*/ 1336 w 4820"/>
                  <a:gd name="T43" fmla="*/ 64 h 64"/>
                  <a:gd name="T44" fmla="*/ 1991 w 4820"/>
                  <a:gd name="T45" fmla="*/ 62 h 64"/>
                  <a:gd name="T46" fmla="*/ 3691 w 4820"/>
                  <a:gd name="T47" fmla="*/ 52 h 64"/>
                  <a:gd name="T48" fmla="*/ 4400 w 4820"/>
                  <a:gd name="T49" fmla="*/ 44 h 64"/>
                  <a:gd name="T50" fmla="*/ 4397 w 4820"/>
                  <a:gd name="T51" fmla="*/ 19 h 64"/>
                  <a:gd name="T52" fmla="*/ 4022 w 4820"/>
                  <a:gd name="T53" fmla="*/ 15 h 64"/>
                  <a:gd name="T54" fmla="*/ 3578 w 4820"/>
                  <a:gd name="T55" fmla="*/ 11 h 64"/>
                  <a:gd name="T56" fmla="*/ 3574 w 4820"/>
                  <a:gd name="T57" fmla="*/ 38 h 64"/>
                  <a:gd name="T58" fmla="*/ 3573 w 4820"/>
                  <a:gd name="T59" fmla="*/ 41 h 64"/>
                  <a:gd name="T60" fmla="*/ 3573 w 4820"/>
                  <a:gd name="T61" fmla="*/ 38 h 64"/>
                  <a:gd name="T62" fmla="*/ 3568 w 4820"/>
                  <a:gd name="T63" fmla="*/ 11 h 64"/>
                  <a:gd name="T64" fmla="*/ 2751 w 4820"/>
                  <a:gd name="T65" fmla="*/ 5 h 64"/>
                  <a:gd name="T66" fmla="*/ 2747 w 4820"/>
                  <a:gd name="T67" fmla="*/ 31 h 64"/>
                  <a:gd name="T68" fmla="*/ 2746 w 4820"/>
                  <a:gd name="T69" fmla="*/ 41 h 64"/>
                  <a:gd name="T70" fmla="*/ 2746 w 4820"/>
                  <a:gd name="T71" fmla="*/ 41 h 64"/>
                  <a:gd name="T72" fmla="*/ 2742 w 4820"/>
                  <a:gd name="T73" fmla="*/ 31 h 64"/>
                  <a:gd name="T74" fmla="*/ 2741 w 4820"/>
                  <a:gd name="T75" fmla="*/ 5 h 64"/>
                  <a:gd name="T76" fmla="*/ 1923 w 4820"/>
                  <a:gd name="T77" fmla="*/ 1 h 64"/>
                  <a:gd name="T78" fmla="*/ 1918 w 4820"/>
                  <a:gd name="T79" fmla="*/ 38 h 64"/>
                  <a:gd name="T80" fmla="*/ 1917 w 4820"/>
                  <a:gd name="T81" fmla="*/ 41 h 64"/>
                  <a:gd name="T82" fmla="*/ 1915 w 4820"/>
                  <a:gd name="T83" fmla="*/ 38 h 64"/>
                  <a:gd name="T84" fmla="*/ 1912 w 4820"/>
                  <a:gd name="T85" fmla="*/ 1 h 64"/>
                  <a:gd name="T86" fmla="*/ 1336 w 4820"/>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20" h="64">
                    <a:moveTo>
                      <a:pt x="4406" y="19"/>
                    </a:moveTo>
                    <a:lnTo>
                      <a:pt x="4406" y="19"/>
                    </a:lnTo>
                    <a:lnTo>
                      <a:pt x="4403" y="44"/>
                    </a:lnTo>
                    <a:lnTo>
                      <a:pt x="4403" y="44"/>
                    </a:lnTo>
                    <a:lnTo>
                      <a:pt x="4707" y="39"/>
                    </a:lnTo>
                    <a:lnTo>
                      <a:pt x="4790" y="36"/>
                    </a:lnTo>
                    <a:lnTo>
                      <a:pt x="4812" y="34"/>
                    </a:lnTo>
                    <a:lnTo>
                      <a:pt x="4820" y="33"/>
                    </a:lnTo>
                    <a:lnTo>
                      <a:pt x="4820" y="33"/>
                    </a:lnTo>
                    <a:lnTo>
                      <a:pt x="4820" y="33"/>
                    </a:lnTo>
                    <a:lnTo>
                      <a:pt x="4820" y="33"/>
                    </a:lnTo>
                    <a:lnTo>
                      <a:pt x="4812" y="31"/>
                    </a:lnTo>
                    <a:lnTo>
                      <a:pt x="4790" y="29"/>
                    </a:lnTo>
                    <a:lnTo>
                      <a:pt x="4708" y="26"/>
                    </a:lnTo>
                    <a:lnTo>
                      <a:pt x="4406" y="19"/>
                    </a:lnTo>
                    <a:close/>
                    <a:moveTo>
                      <a:pt x="1336" y="0"/>
                    </a:moveTo>
                    <a:lnTo>
                      <a:pt x="1336" y="0"/>
                    </a:lnTo>
                    <a:lnTo>
                      <a:pt x="999" y="1"/>
                    </a:lnTo>
                    <a:lnTo>
                      <a:pt x="714" y="3"/>
                    </a:lnTo>
                    <a:lnTo>
                      <a:pt x="476" y="6"/>
                    </a:lnTo>
                    <a:lnTo>
                      <a:pt x="287" y="11"/>
                    </a:lnTo>
                    <a:lnTo>
                      <a:pt x="287" y="11"/>
                    </a:lnTo>
                    <a:lnTo>
                      <a:pt x="236" y="13"/>
                    </a:lnTo>
                    <a:lnTo>
                      <a:pt x="236" y="13"/>
                    </a:lnTo>
                    <a:lnTo>
                      <a:pt x="133" y="16"/>
                    </a:lnTo>
                    <a:lnTo>
                      <a:pt x="59" y="21"/>
                    </a:lnTo>
                    <a:lnTo>
                      <a:pt x="15" y="28"/>
                    </a:lnTo>
                    <a:lnTo>
                      <a:pt x="3" y="29"/>
                    </a:lnTo>
                    <a:lnTo>
                      <a:pt x="2" y="31"/>
                    </a:lnTo>
                    <a:lnTo>
                      <a:pt x="0" y="33"/>
                    </a:lnTo>
                    <a:lnTo>
                      <a:pt x="0" y="33"/>
                    </a:lnTo>
                    <a:lnTo>
                      <a:pt x="2" y="34"/>
                    </a:lnTo>
                    <a:lnTo>
                      <a:pt x="3" y="36"/>
                    </a:lnTo>
                    <a:lnTo>
                      <a:pt x="15" y="38"/>
                    </a:lnTo>
                    <a:lnTo>
                      <a:pt x="59" y="42"/>
                    </a:lnTo>
                    <a:lnTo>
                      <a:pt x="133" y="47"/>
                    </a:lnTo>
                    <a:lnTo>
                      <a:pt x="238" y="52"/>
                    </a:lnTo>
                    <a:lnTo>
                      <a:pt x="238" y="52"/>
                    </a:lnTo>
                    <a:lnTo>
                      <a:pt x="286" y="54"/>
                    </a:lnTo>
                    <a:lnTo>
                      <a:pt x="286" y="54"/>
                    </a:lnTo>
                    <a:lnTo>
                      <a:pt x="474" y="59"/>
                    </a:lnTo>
                    <a:lnTo>
                      <a:pt x="712" y="62"/>
                    </a:lnTo>
                    <a:lnTo>
                      <a:pt x="999" y="64"/>
                    </a:lnTo>
                    <a:lnTo>
                      <a:pt x="1336" y="64"/>
                    </a:lnTo>
                    <a:lnTo>
                      <a:pt x="1336" y="64"/>
                    </a:lnTo>
                    <a:lnTo>
                      <a:pt x="1991" y="62"/>
                    </a:lnTo>
                    <a:lnTo>
                      <a:pt x="2833" y="59"/>
                    </a:lnTo>
                    <a:lnTo>
                      <a:pt x="3691" y="52"/>
                    </a:lnTo>
                    <a:lnTo>
                      <a:pt x="4075" y="49"/>
                    </a:lnTo>
                    <a:lnTo>
                      <a:pt x="4400" y="44"/>
                    </a:lnTo>
                    <a:lnTo>
                      <a:pt x="4400" y="44"/>
                    </a:lnTo>
                    <a:lnTo>
                      <a:pt x="4397" y="19"/>
                    </a:lnTo>
                    <a:lnTo>
                      <a:pt x="4397" y="19"/>
                    </a:lnTo>
                    <a:lnTo>
                      <a:pt x="4022" y="15"/>
                    </a:lnTo>
                    <a:lnTo>
                      <a:pt x="3578" y="11"/>
                    </a:lnTo>
                    <a:lnTo>
                      <a:pt x="3578" y="11"/>
                    </a:lnTo>
                    <a:lnTo>
                      <a:pt x="3576" y="33"/>
                    </a:lnTo>
                    <a:lnTo>
                      <a:pt x="3574" y="38"/>
                    </a:lnTo>
                    <a:lnTo>
                      <a:pt x="3573" y="41"/>
                    </a:lnTo>
                    <a:lnTo>
                      <a:pt x="3573" y="41"/>
                    </a:lnTo>
                    <a:lnTo>
                      <a:pt x="3573" y="41"/>
                    </a:lnTo>
                    <a:lnTo>
                      <a:pt x="3573" y="38"/>
                    </a:lnTo>
                    <a:lnTo>
                      <a:pt x="3571" y="33"/>
                    </a:lnTo>
                    <a:lnTo>
                      <a:pt x="3568" y="11"/>
                    </a:lnTo>
                    <a:lnTo>
                      <a:pt x="3568" y="11"/>
                    </a:lnTo>
                    <a:lnTo>
                      <a:pt x="2751" y="5"/>
                    </a:lnTo>
                    <a:lnTo>
                      <a:pt x="2751" y="5"/>
                    </a:lnTo>
                    <a:lnTo>
                      <a:pt x="2747" y="31"/>
                    </a:lnTo>
                    <a:lnTo>
                      <a:pt x="2747" y="38"/>
                    </a:lnTo>
                    <a:lnTo>
                      <a:pt x="2746" y="41"/>
                    </a:lnTo>
                    <a:lnTo>
                      <a:pt x="2746" y="41"/>
                    </a:lnTo>
                    <a:lnTo>
                      <a:pt x="2746" y="41"/>
                    </a:lnTo>
                    <a:lnTo>
                      <a:pt x="2744" y="38"/>
                    </a:lnTo>
                    <a:lnTo>
                      <a:pt x="2742" y="31"/>
                    </a:lnTo>
                    <a:lnTo>
                      <a:pt x="2741" y="5"/>
                    </a:lnTo>
                    <a:lnTo>
                      <a:pt x="2741" y="5"/>
                    </a:lnTo>
                    <a:lnTo>
                      <a:pt x="1923" y="1"/>
                    </a:lnTo>
                    <a:lnTo>
                      <a:pt x="1923" y="1"/>
                    </a:lnTo>
                    <a:lnTo>
                      <a:pt x="1920" y="31"/>
                    </a:lnTo>
                    <a:lnTo>
                      <a:pt x="1918" y="38"/>
                    </a:lnTo>
                    <a:lnTo>
                      <a:pt x="1917" y="41"/>
                    </a:lnTo>
                    <a:lnTo>
                      <a:pt x="1917" y="41"/>
                    </a:lnTo>
                    <a:lnTo>
                      <a:pt x="1917" y="41"/>
                    </a:lnTo>
                    <a:lnTo>
                      <a:pt x="1915" y="38"/>
                    </a:lnTo>
                    <a:lnTo>
                      <a:pt x="1915" y="31"/>
                    </a:lnTo>
                    <a:lnTo>
                      <a:pt x="1912" y="1"/>
                    </a:lnTo>
                    <a:lnTo>
                      <a:pt x="1912" y="1"/>
                    </a:lnTo>
                    <a:lnTo>
                      <a:pt x="13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9"/>
              <p:cNvSpPr>
                <a:spLocks/>
              </p:cNvSpPr>
              <p:nvPr/>
            </p:nvSpPr>
            <p:spPr bwMode="auto">
              <a:xfrm>
                <a:off x="2944813" y="533400"/>
                <a:ext cx="6945313" cy="58738"/>
              </a:xfrm>
              <a:custGeom>
                <a:avLst/>
                <a:gdLst>
                  <a:gd name="T0" fmla="*/ 3981 w 4375"/>
                  <a:gd name="T1" fmla="*/ 12 h 37"/>
                  <a:gd name="T2" fmla="*/ 3981 w 4375"/>
                  <a:gd name="T3" fmla="*/ 25 h 37"/>
                  <a:gd name="T4" fmla="*/ 4347 w 4375"/>
                  <a:gd name="T5" fmla="*/ 20 h 37"/>
                  <a:gd name="T6" fmla="*/ 4375 w 4375"/>
                  <a:gd name="T7" fmla="*/ 19 h 37"/>
                  <a:gd name="T8" fmla="*/ 4375 w 4375"/>
                  <a:gd name="T9" fmla="*/ 19 h 37"/>
                  <a:gd name="T10" fmla="*/ 4269 w 4375"/>
                  <a:gd name="T11" fmla="*/ 15 h 37"/>
                  <a:gd name="T12" fmla="*/ 3154 w 4375"/>
                  <a:gd name="T13" fmla="*/ 7 h 37"/>
                  <a:gd name="T14" fmla="*/ 3154 w 4375"/>
                  <a:gd name="T15" fmla="*/ 30 h 37"/>
                  <a:gd name="T16" fmla="*/ 3970 w 4375"/>
                  <a:gd name="T17" fmla="*/ 25 h 37"/>
                  <a:gd name="T18" fmla="*/ 3970 w 4375"/>
                  <a:gd name="T19" fmla="*/ 12 h 37"/>
                  <a:gd name="T20" fmla="*/ 3154 w 4375"/>
                  <a:gd name="T21" fmla="*/ 7 h 37"/>
                  <a:gd name="T22" fmla="*/ 2326 w 4375"/>
                  <a:gd name="T23" fmla="*/ 4 h 37"/>
                  <a:gd name="T24" fmla="*/ 2326 w 4375"/>
                  <a:gd name="T25" fmla="*/ 33 h 37"/>
                  <a:gd name="T26" fmla="*/ 3143 w 4375"/>
                  <a:gd name="T27" fmla="*/ 30 h 37"/>
                  <a:gd name="T28" fmla="*/ 3143 w 4375"/>
                  <a:gd name="T29" fmla="*/ 7 h 37"/>
                  <a:gd name="T30" fmla="*/ 658 w 4375"/>
                  <a:gd name="T31" fmla="*/ 2 h 37"/>
                  <a:gd name="T32" fmla="*/ 368 w 4375"/>
                  <a:gd name="T33" fmla="*/ 5 h 37"/>
                  <a:gd name="T34" fmla="*/ 39 w 4375"/>
                  <a:gd name="T35" fmla="*/ 14 h 37"/>
                  <a:gd name="T36" fmla="*/ 2 w 4375"/>
                  <a:gd name="T37" fmla="*/ 17 h 37"/>
                  <a:gd name="T38" fmla="*/ 0 w 4375"/>
                  <a:gd name="T39" fmla="*/ 19 h 37"/>
                  <a:gd name="T40" fmla="*/ 10 w 4375"/>
                  <a:gd name="T41" fmla="*/ 22 h 37"/>
                  <a:gd name="T42" fmla="*/ 163 w 4375"/>
                  <a:gd name="T43" fmla="*/ 28 h 37"/>
                  <a:gd name="T44" fmla="*/ 657 w 4375"/>
                  <a:gd name="T45" fmla="*/ 35 h 37"/>
                  <a:gd name="T46" fmla="*/ 658 w 4375"/>
                  <a:gd name="T47" fmla="*/ 2 h 37"/>
                  <a:gd name="T48" fmla="*/ 1498 w 4375"/>
                  <a:gd name="T49" fmla="*/ 2 h 37"/>
                  <a:gd name="T50" fmla="*/ 1498 w 4375"/>
                  <a:gd name="T51" fmla="*/ 37 h 37"/>
                  <a:gd name="T52" fmla="*/ 2314 w 4375"/>
                  <a:gd name="T53" fmla="*/ 33 h 37"/>
                  <a:gd name="T54" fmla="*/ 2314 w 4375"/>
                  <a:gd name="T55" fmla="*/ 4 h 37"/>
                  <a:gd name="T56" fmla="*/ 1213 w 4375"/>
                  <a:gd name="T57" fmla="*/ 0 h 37"/>
                  <a:gd name="T58" fmla="*/ 671 w 4375"/>
                  <a:gd name="T59" fmla="*/ 2 h 37"/>
                  <a:gd name="T60" fmla="*/ 671 w 4375"/>
                  <a:gd name="T61" fmla="*/ 35 h 37"/>
                  <a:gd name="T62" fmla="*/ 1213 w 4375"/>
                  <a:gd name="T63" fmla="*/ 37 h 37"/>
                  <a:gd name="T64" fmla="*/ 1487 w 4375"/>
                  <a:gd name="T65" fmla="*/ 37 h 37"/>
                  <a:gd name="T66" fmla="*/ 1487 w 4375"/>
                  <a:gd name="T67" fmla="*/ 2 h 37"/>
                  <a:gd name="T68" fmla="*/ 1213 w 4375"/>
                  <a:gd name="T6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75" h="37">
                    <a:moveTo>
                      <a:pt x="3981" y="12"/>
                    </a:moveTo>
                    <a:lnTo>
                      <a:pt x="3981" y="12"/>
                    </a:lnTo>
                    <a:lnTo>
                      <a:pt x="3981" y="25"/>
                    </a:lnTo>
                    <a:lnTo>
                      <a:pt x="3981" y="25"/>
                    </a:lnTo>
                    <a:lnTo>
                      <a:pt x="4269" y="22"/>
                    </a:lnTo>
                    <a:lnTo>
                      <a:pt x="4347" y="20"/>
                    </a:lnTo>
                    <a:lnTo>
                      <a:pt x="4375" y="19"/>
                    </a:lnTo>
                    <a:lnTo>
                      <a:pt x="4375" y="19"/>
                    </a:lnTo>
                    <a:lnTo>
                      <a:pt x="4375" y="19"/>
                    </a:lnTo>
                    <a:lnTo>
                      <a:pt x="4375" y="19"/>
                    </a:lnTo>
                    <a:lnTo>
                      <a:pt x="4347" y="17"/>
                    </a:lnTo>
                    <a:lnTo>
                      <a:pt x="4269" y="15"/>
                    </a:lnTo>
                    <a:lnTo>
                      <a:pt x="3981" y="12"/>
                    </a:lnTo>
                    <a:close/>
                    <a:moveTo>
                      <a:pt x="3154" y="7"/>
                    </a:moveTo>
                    <a:lnTo>
                      <a:pt x="3154" y="7"/>
                    </a:lnTo>
                    <a:lnTo>
                      <a:pt x="3154" y="30"/>
                    </a:lnTo>
                    <a:lnTo>
                      <a:pt x="3154" y="30"/>
                    </a:lnTo>
                    <a:lnTo>
                      <a:pt x="3970" y="25"/>
                    </a:lnTo>
                    <a:lnTo>
                      <a:pt x="3970" y="25"/>
                    </a:lnTo>
                    <a:lnTo>
                      <a:pt x="3970" y="12"/>
                    </a:lnTo>
                    <a:lnTo>
                      <a:pt x="3970" y="12"/>
                    </a:lnTo>
                    <a:lnTo>
                      <a:pt x="3154" y="7"/>
                    </a:lnTo>
                    <a:close/>
                    <a:moveTo>
                      <a:pt x="2326" y="4"/>
                    </a:moveTo>
                    <a:lnTo>
                      <a:pt x="2326" y="4"/>
                    </a:lnTo>
                    <a:lnTo>
                      <a:pt x="2326" y="33"/>
                    </a:lnTo>
                    <a:lnTo>
                      <a:pt x="2326" y="33"/>
                    </a:lnTo>
                    <a:lnTo>
                      <a:pt x="3143" y="30"/>
                    </a:lnTo>
                    <a:lnTo>
                      <a:pt x="3143" y="30"/>
                    </a:lnTo>
                    <a:lnTo>
                      <a:pt x="3143" y="7"/>
                    </a:lnTo>
                    <a:lnTo>
                      <a:pt x="3143" y="7"/>
                    </a:lnTo>
                    <a:lnTo>
                      <a:pt x="2326" y="4"/>
                    </a:lnTo>
                    <a:close/>
                    <a:moveTo>
                      <a:pt x="658" y="2"/>
                    </a:moveTo>
                    <a:lnTo>
                      <a:pt x="658" y="2"/>
                    </a:lnTo>
                    <a:lnTo>
                      <a:pt x="368" y="5"/>
                    </a:lnTo>
                    <a:lnTo>
                      <a:pt x="163" y="9"/>
                    </a:lnTo>
                    <a:lnTo>
                      <a:pt x="39" y="14"/>
                    </a:lnTo>
                    <a:lnTo>
                      <a:pt x="10" y="15"/>
                    </a:lnTo>
                    <a:lnTo>
                      <a:pt x="2" y="17"/>
                    </a:lnTo>
                    <a:lnTo>
                      <a:pt x="0" y="19"/>
                    </a:lnTo>
                    <a:lnTo>
                      <a:pt x="0" y="19"/>
                    </a:lnTo>
                    <a:lnTo>
                      <a:pt x="2" y="20"/>
                    </a:lnTo>
                    <a:lnTo>
                      <a:pt x="10" y="22"/>
                    </a:lnTo>
                    <a:lnTo>
                      <a:pt x="39" y="23"/>
                    </a:lnTo>
                    <a:lnTo>
                      <a:pt x="163" y="28"/>
                    </a:lnTo>
                    <a:lnTo>
                      <a:pt x="368" y="32"/>
                    </a:lnTo>
                    <a:lnTo>
                      <a:pt x="657" y="35"/>
                    </a:lnTo>
                    <a:lnTo>
                      <a:pt x="657" y="35"/>
                    </a:lnTo>
                    <a:lnTo>
                      <a:pt x="658" y="2"/>
                    </a:lnTo>
                    <a:close/>
                    <a:moveTo>
                      <a:pt x="1498" y="2"/>
                    </a:moveTo>
                    <a:lnTo>
                      <a:pt x="1498" y="2"/>
                    </a:lnTo>
                    <a:lnTo>
                      <a:pt x="1498" y="37"/>
                    </a:lnTo>
                    <a:lnTo>
                      <a:pt x="1498" y="37"/>
                    </a:lnTo>
                    <a:lnTo>
                      <a:pt x="2314" y="33"/>
                    </a:lnTo>
                    <a:lnTo>
                      <a:pt x="2314" y="33"/>
                    </a:lnTo>
                    <a:lnTo>
                      <a:pt x="2314" y="4"/>
                    </a:lnTo>
                    <a:lnTo>
                      <a:pt x="2314" y="4"/>
                    </a:lnTo>
                    <a:lnTo>
                      <a:pt x="1498" y="2"/>
                    </a:lnTo>
                    <a:close/>
                    <a:moveTo>
                      <a:pt x="1213" y="0"/>
                    </a:moveTo>
                    <a:lnTo>
                      <a:pt x="1213" y="0"/>
                    </a:lnTo>
                    <a:lnTo>
                      <a:pt x="671" y="2"/>
                    </a:lnTo>
                    <a:lnTo>
                      <a:pt x="671" y="2"/>
                    </a:lnTo>
                    <a:lnTo>
                      <a:pt x="671" y="35"/>
                    </a:lnTo>
                    <a:lnTo>
                      <a:pt x="671" y="35"/>
                    </a:lnTo>
                    <a:lnTo>
                      <a:pt x="1213" y="37"/>
                    </a:lnTo>
                    <a:lnTo>
                      <a:pt x="1213" y="37"/>
                    </a:lnTo>
                    <a:lnTo>
                      <a:pt x="1487" y="37"/>
                    </a:lnTo>
                    <a:lnTo>
                      <a:pt x="1487" y="37"/>
                    </a:lnTo>
                    <a:lnTo>
                      <a:pt x="1487" y="2"/>
                    </a:lnTo>
                    <a:lnTo>
                      <a:pt x="1487" y="2"/>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30"/>
              <p:cNvSpPr>
                <a:spLocks/>
              </p:cNvSpPr>
              <p:nvPr/>
            </p:nvSpPr>
            <p:spPr bwMode="auto">
              <a:xfrm>
                <a:off x="3971925" y="0"/>
                <a:ext cx="53975" cy="5902325"/>
              </a:xfrm>
              <a:custGeom>
                <a:avLst/>
                <a:gdLst>
                  <a:gd name="T0" fmla="*/ 0 w 34"/>
                  <a:gd name="T1" fmla="*/ 2976 h 3718"/>
                  <a:gd name="T2" fmla="*/ 0 w 34"/>
                  <a:gd name="T3" fmla="*/ 2976 h 3718"/>
                  <a:gd name="T4" fmla="*/ 3 w 34"/>
                  <a:gd name="T5" fmla="*/ 3302 h 3718"/>
                  <a:gd name="T6" fmla="*/ 6 w 34"/>
                  <a:gd name="T7" fmla="*/ 3534 h 3718"/>
                  <a:gd name="T8" fmla="*/ 10 w 34"/>
                  <a:gd name="T9" fmla="*/ 3614 h 3718"/>
                  <a:gd name="T10" fmla="*/ 11 w 34"/>
                  <a:gd name="T11" fmla="*/ 3672 h 3718"/>
                  <a:gd name="T12" fmla="*/ 14 w 34"/>
                  <a:gd name="T13" fmla="*/ 3706 h 3718"/>
                  <a:gd name="T14" fmla="*/ 16 w 34"/>
                  <a:gd name="T15" fmla="*/ 3714 h 3718"/>
                  <a:gd name="T16" fmla="*/ 18 w 34"/>
                  <a:gd name="T17" fmla="*/ 3718 h 3718"/>
                  <a:gd name="T18" fmla="*/ 18 w 34"/>
                  <a:gd name="T19" fmla="*/ 3718 h 3718"/>
                  <a:gd name="T20" fmla="*/ 19 w 34"/>
                  <a:gd name="T21" fmla="*/ 3714 h 3718"/>
                  <a:gd name="T22" fmla="*/ 21 w 34"/>
                  <a:gd name="T23" fmla="*/ 3706 h 3718"/>
                  <a:gd name="T24" fmla="*/ 23 w 34"/>
                  <a:gd name="T25" fmla="*/ 3672 h 3718"/>
                  <a:gd name="T26" fmla="*/ 26 w 34"/>
                  <a:gd name="T27" fmla="*/ 3614 h 3718"/>
                  <a:gd name="T28" fmla="*/ 28 w 34"/>
                  <a:gd name="T29" fmla="*/ 3534 h 3718"/>
                  <a:gd name="T30" fmla="*/ 32 w 34"/>
                  <a:gd name="T31" fmla="*/ 3302 h 3718"/>
                  <a:gd name="T32" fmla="*/ 34 w 34"/>
                  <a:gd name="T33" fmla="*/ 2976 h 3718"/>
                  <a:gd name="T34" fmla="*/ 34 w 34"/>
                  <a:gd name="T35" fmla="*/ 2976 h 3718"/>
                  <a:gd name="T36" fmla="*/ 0 w 34"/>
                  <a:gd name="T37" fmla="*/ 2976 h 3718"/>
                  <a:gd name="T38" fmla="*/ 1 w 34"/>
                  <a:gd name="T39" fmla="*/ 2107 h 3718"/>
                  <a:gd name="T40" fmla="*/ 1 w 34"/>
                  <a:gd name="T41" fmla="*/ 2107 h 3718"/>
                  <a:gd name="T42" fmla="*/ 0 w 34"/>
                  <a:gd name="T43" fmla="*/ 2687 h 3718"/>
                  <a:gd name="T44" fmla="*/ 0 w 34"/>
                  <a:gd name="T45" fmla="*/ 2687 h 3718"/>
                  <a:gd name="T46" fmla="*/ 0 w 34"/>
                  <a:gd name="T47" fmla="*/ 2943 h 3718"/>
                  <a:gd name="T48" fmla="*/ 0 w 34"/>
                  <a:gd name="T49" fmla="*/ 2943 h 3718"/>
                  <a:gd name="T50" fmla="*/ 34 w 34"/>
                  <a:gd name="T51" fmla="*/ 2943 h 3718"/>
                  <a:gd name="T52" fmla="*/ 34 w 34"/>
                  <a:gd name="T53" fmla="*/ 2943 h 3718"/>
                  <a:gd name="T54" fmla="*/ 34 w 34"/>
                  <a:gd name="T55" fmla="*/ 2687 h 3718"/>
                  <a:gd name="T56" fmla="*/ 34 w 34"/>
                  <a:gd name="T57" fmla="*/ 2687 h 3718"/>
                  <a:gd name="T58" fmla="*/ 34 w 34"/>
                  <a:gd name="T59" fmla="*/ 2107 h 3718"/>
                  <a:gd name="T60" fmla="*/ 34 w 34"/>
                  <a:gd name="T61" fmla="*/ 2107 h 3718"/>
                  <a:gd name="T62" fmla="*/ 1 w 34"/>
                  <a:gd name="T63" fmla="*/ 2107 h 3718"/>
                  <a:gd name="T64" fmla="*/ 5 w 34"/>
                  <a:gd name="T65" fmla="*/ 1239 h 3718"/>
                  <a:gd name="T66" fmla="*/ 5 w 34"/>
                  <a:gd name="T67" fmla="*/ 1239 h 3718"/>
                  <a:gd name="T68" fmla="*/ 1 w 34"/>
                  <a:gd name="T69" fmla="*/ 2075 h 3718"/>
                  <a:gd name="T70" fmla="*/ 1 w 34"/>
                  <a:gd name="T71" fmla="*/ 2075 h 3718"/>
                  <a:gd name="T72" fmla="*/ 34 w 34"/>
                  <a:gd name="T73" fmla="*/ 2075 h 3718"/>
                  <a:gd name="T74" fmla="*/ 34 w 34"/>
                  <a:gd name="T75" fmla="*/ 2075 h 3718"/>
                  <a:gd name="T76" fmla="*/ 31 w 34"/>
                  <a:gd name="T77" fmla="*/ 1239 h 3718"/>
                  <a:gd name="T78" fmla="*/ 31 w 34"/>
                  <a:gd name="T79" fmla="*/ 1239 h 3718"/>
                  <a:gd name="T80" fmla="*/ 5 w 34"/>
                  <a:gd name="T81" fmla="*/ 1239 h 3718"/>
                  <a:gd name="T82" fmla="*/ 18 w 34"/>
                  <a:gd name="T83" fmla="*/ 0 h 3718"/>
                  <a:gd name="T84" fmla="*/ 18 w 34"/>
                  <a:gd name="T85" fmla="*/ 0 h 3718"/>
                  <a:gd name="T86" fmla="*/ 16 w 34"/>
                  <a:gd name="T87" fmla="*/ 25 h 3718"/>
                  <a:gd name="T88" fmla="*/ 14 w 34"/>
                  <a:gd name="T89" fmla="*/ 92 h 3718"/>
                  <a:gd name="T90" fmla="*/ 11 w 34"/>
                  <a:gd name="T91" fmla="*/ 338 h 3718"/>
                  <a:gd name="T92" fmla="*/ 11 w 34"/>
                  <a:gd name="T93" fmla="*/ 338 h 3718"/>
                  <a:gd name="T94" fmla="*/ 10 w 34"/>
                  <a:gd name="T95" fmla="*/ 371 h 3718"/>
                  <a:gd name="T96" fmla="*/ 10 w 34"/>
                  <a:gd name="T97" fmla="*/ 371 h 3718"/>
                  <a:gd name="T98" fmla="*/ 6 w 34"/>
                  <a:gd name="T99" fmla="*/ 753 h 3718"/>
                  <a:gd name="T100" fmla="*/ 5 w 34"/>
                  <a:gd name="T101" fmla="*/ 1206 h 3718"/>
                  <a:gd name="T102" fmla="*/ 5 w 34"/>
                  <a:gd name="T103" fmla="*/ 1206 h 3718"/>
                  <a:gd name="T104" fmla="*/ 31 w 34"/>
                  <a:gd name="T105" fmla="*/ 1206 h 3718"/>
                  <a:gd name="T106" fmla="*/ 31 w 34"/>
                  <a:gd name="T107" fmla="*/ 1206 h 3718"/>
                  <a:gd name="T108" fmla="*/ 28 w 34"/>
                  <a:gd name="T109" fmla="*/ 753 h 3718"/>
                  <a:gd name="T110" fmla="*/ 24 w 34"/>
                  <a:gd name="T111" fmla="*/ 371 h 3718"/>
                  <a:gd name="T112" fmla="*/ 24 w 34"/>
                  <a:gd name="T113" fmla="*/ 371 h 3718"/>
                  <a:gd name="T114" fmla="*/ 24 w 34"/>
                  <a:gd name="T115" fmla="*/ 338 h 3718"/>
                  <a:gd name="T116" fmla="*/ 24 w 34"/>
                  <a:gd name="T117" fmla="*/ 338 h 3718"/>
                  <a:gd name="T118" fmla="*/ 21 w 34"/>
                  <a:gd name="T119" fmla="*/ 92 h 3718"/>
                  <a:gd name="T120" fmla="*/ 19 w 34"/>
                  <a:gd name="T121" fmla="*/ 25 h 3718"/>
                  <a:gd name="T122" fmla="*/ 18 w 34"/>
                  <a:gd name="T123"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 h="3718">
                    <a:moveTo>
                      <a:pt x="0" y="2976"/>
                    </a:moveTo>
                    <a:lnTo>
                      <a:pt x="0" y="2976"/>
                    </a:lnTo>
                    <a:lnTo>
                      <a:pt x="3" y="3302"/>
                    </a:lnTo>
                    <a:lnTo>
                      <a:pt x="6" y="3534"/>
                    </a:lnTo>
                    <a:lnTo>
                      <a:pt x="10" y="3614"/>
                    </a:lnTo>
                    <a:lnTo>
                      <a:pt x="11" y="3672"/>
                    </a:lnTo>
                    <a:lnTo>
                      <a:pt x="14" y="3706"/>
                    </a:lnTo>
                    <a:lnTo>
                      <a:pt x="16" y="3714"/>
                    </a:lnTo>
                    <a:lnTo>
                      <a:pt x="18" y="3718"/>
                    </a:lnTo>
                    <a:lnTo>
                      <a:pt x="18" y="3718"/>
                    </a:lnTo>
                    <a:lnTo>
                      <a:pt x="19" y="3714"/>
                    </a:lnTo>
                    <a:lnTo>
                      <a:pt x="21" y="3706"/>
                    </a:lnTo>
                    <a:lnTo>
                      <a:pt x="23" y="3672"/>
                    </a:lnTo>
                    <a:lnTo>
                      <a:pt x="26" y="3614"/>
                    </a:lnTo>
                    <a:lnTo>
                      <a:pt x="28" y="3534"/>
                    </a:lnTo>
                    <a:lnTo>
                      <a:pt x="32" y="3302"/>
                    </a:lnTo>
                    <a:lnTo>
                      <a:pt x="34" y="2976"/>
                    </a:lnTo>
                    <a:lnTo>
                      <a:pt x="34" y="2976"/>
                    </a:lnTo>
                    <a:lnTo>
                      <a:pt x="0" y="2976"/>
                    </a:lnTo>
                    <a:close/>
                    <a:moveTo>
                      <a:pt x="1" y="2107"/>
                    </a:moveTo>
                    <a:lnTo>
                      <a:pt x="1" y="2107"/>
                    </a:lnTo>
                    <a:lnTo>
                      <a:pt x="0" y="2687"/>
                    </a:lnTo>
                    <a:lnTo>
                      <a:pt x="0" y="2687"/>
                    </a:lnTo>
                    <a:lnTo>
                      <a:pt x="0" y="2943"/>
                    </a:lnTo>
                    <a:lnTo>
                      <a:pt x="0" y="2943"/>
                    </a:lnTo>
                    <a:lnTo>
                      <a:pt x="34" y="2943"/>
                    </a:lnTo>
                    <a:lnTo>
                      <a:pt x="34" y="2943"/>
                    </a:lnTo>
                    <a:lnTo>
                      <a:pt x="34" y="2687"/>
                    </a:lnTo>
                    <a:lnTo>
                      <a:pt x="34" y="2687"/>
                    </a:lnTo>
                    <a:lnTo>
                      <a:pt x="34" y="2107"/>
                    </a:lnTo>
                    <a:lnTo>
                      <a:pt x="34" y="2107"/>
                    </a:lnTo>
                    <a:lnTo>
                      <a:pt x="1" y="2107"/>
                    </a:lnTo>
                    <a:close/>
                    <a:moveTo>
                      <a:pt x="5" y="1239"/>
                    </a:moveTo>
                    <a:lnTo>
                      <a:pt x="5" y="1239"/>
                    </a:lnTo>
                    <a:lnTo>
                      <a:pt x="1" y="2075"/>
                    </a:lnTo>
                    <a:lnTo>
                      <a:pt x="1" y="2075"/>
                    </a:lnTo>
                    <a:lnTo>
                      <a:pt x="34" y="2075"/>
                    </a:lnTo>
                    <a:lnTo>
                      <a:pt x="34" y="2075"/>
                    </a:lnTo>
                    <a:lnTo>
                      <a:pt x="31" y="1239"/>
                    </a:lnTo>
                    <a:lnTo>
                      <a:pt x="31" y="1239"/>
                    </a:lnTo>
                    <a:lnTo>
                      <a:pt x="5" y="1239"/>
                    </a:lnTo>
                    <a:close/>
                    <a:moveTo>
                      <a:pt x="18" y="0"/>
                    </a:moveTo>
                    <a:lnTo>
                      <a:pt x="18" y="0"/>
                    </a:lnTo>
                    <a:lnTo>
                      <a:pt x="16" y="25"/>
                    </a:lnTo>
                    <a:lnTo>
                      <a:pt x="14" y="92"/>
                    </a:lnTo>
                    <a:lnTo>
                      <a:pt x="11" y="338"/>
                    </a:lnTo>
                    <a:lnTo>
                      <a:pt x="11" y="338"/>
                    </a:lnTo>
                    <a:lnTo>
                      <a:pt x="10" y="371"/>
                    </a:lnTo>
                    <a:lnTo>
                      <a:pt x="10" y="371"/>
                    </a:lnTo>
                    <a:lnTo>
                      <a:pt x="6" y="753"/>
                    </a:lnTo>
                    <a:lnTo>
                      <a:pt x="5" y="1206"/>
                    </a:lnTo>
                    <a:lnTo>
                      <a:pt x="5" y="1206"/>
                    </a:lnTo>
                    <a:lnTo>
                      <a:pt x="31" y="1206"/>
                    </a:lnTo>
                    <a:lnTo>
                      <a:pt x="31" y="1206"/>
                    </a:lnTo>
                    <a:lnTo>
                      <a:pt x="28" y="753"/>
                    </a:lnTo>
                    <a:lnTo>
                      <a:pt x="24" y="371"/>
                    </a:lnTo>
                    <a:lnTo>
                      <a:pt x="24" y="371"/>
                    </a:lnTo>
                    <a:lnTo>
                      <a:pt x="24" y="338"/>
                    </a:lnTo>
                    <a:lnTo>
                      <a:pt x="24" y="338"/>
                    </a:lnTo>
                    <a:lnTo>
                      <a:pt x="21" y="92"/>
                    </a:lnTo>
                    <a:lnTo>
                      <a:pt x="19" y="2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1"/>
              <p:cNvSpPr>
                <a:spLocks/>
              </p:cNvSpPr>
              <p:nvPr/>
            </p:nvSpPr>
            <p:spPr bwMode="auto">
              <a:xfrm>
                <a:off x="5286375" y="187325"/>
                <a:ext cx="55563" cy="5902325"/>
              </a:xfrm>
              <a:custGeom>
                <a:avLst/>
                <a:gdLst>
                  <a:gd name="T0" fmla="*/ 35 w 35"/>
                  <a:gd name="T1" fmla="*/ 2858 h 3718"/>
                  <a:gd name="T2" fmla="*/ 0 w 35"/>
                  <a:gd name="T3" fmla="*/ 2858 h 3718"/>
                  <a:gd name="T4" fmla="*/ 4 w 35"/>
                  <a:gd name="T5" fmla="*/ 3404 h 3718"/>
                  <a:gd name="T6" fmla="*/ 12 w 35"/>
                  <a:gd name="T7" fmla="*/ 3678 h 3718"/>
                  <a:gd name="T8" fmla="*/ 15 w 35"/>
                  <a:gd name="T9" fmla="*/ 3708 h 3718"/>
                  <a:gd name="T10" fmla="*/ 17 w 35"/>
                  <a:gd name="T11" fmla="*/ 3718 h 3718"/>
                  <a:gd name="T12" fmla="*/ 17 w 35"/>
                  <a:gd name="T13" fmla="*/ 3718 h 3718"/>
                  <a:gd name="T14" fmla="*/ 18 w 35"/>
                  <a:gd name="T15" fmla="*/ 3715 h 3718"/>
                  <a:gd name="T16" fmla="*/ 23 w 35"/>
                  <a:gd name="T17" fmla="*/ 3678 h 3718"/>
                  <a:gd name="T18" fmla="*/ 27 w 35"/>
                  <a:gd name="T19" fmla="*/ 3575 h 3718"/>
                  <a:gd name="T20" fmla="*/ 33 w 35"/>
                  <a:gd name="T21" fmla="*/ 3165 h 3718"/>
                  <a:gd name="T22" fmla="*/ 33 w 35"/>
                  <a:gd name="T23" fmla="*/ 1989 h 3718"/>
                  <a:gd name="T24" fmla="*/ 0 w 35"/>
                  <a:gd name="T25" fmla="*/ 1989 h 3718"/>
                  <a:gd name="T26" fmla="*/ 0 w 35"/>
                  <a:gd name="T27" fmla="*/ 2687 h 3718"/>
                  <a:gd name="T28" fmla="*/ 0 w 35"/>
                  <a:gd name="T29" fmla="*/ 2823 h 3718"/>
                  <a:gd name="T30" fmla="*/ 35 w 35"/>
                  <a:gd name="T31" fmla="*/ 2823 h 3718"/>
                  <a:gd name="T32" fmla="*/ 35 w 35"/>
                  <a:gd name="T33" fmla="*/ 2687 h 3718"/>
                  <a:gd name="T34" fmla="*/ 33 w 35"/>
                  <a:gd name="T35" fmla="*/ 1989 h 3718"/>
                  <a:gd name="T36" fmla="*/ 30 w 35"/>
                  <a:gd name="T37" fmla="*/ 1121 h 3718"/>
                  <a:gd name="T38" fmla="*/ 5 w 35"/>
                  <a:gd name="T39" fmla="*/ 1123 h 3718"/>
                  <a:gd name="T40" fmla="*/ 2 w 35"/>
                  <a:gd name="T41" fmla="*/ 1955 h 3718"/>
                  <a:gd name="T42" fmla="*/ 33 w 35"/>
                  <a:gd name="T43" fmla="*/ 1955 h 3718"/>
                  <a:gd name="T44" fmla="*/ 17 w 35"/>
                  <a:gd name="T45" fmla="*/ 0 h 3718"/>
                  <a:gd name="T46" fmla="*/ 15 w 35"/>
                  <a:gd name="T47" fmla="*/ 15 h 3718"/>
                  <a:gd name="T48" fmla="*/ 12 w 35"/>
                  <a:gd name="T49" fmla="*/ 220 h 3718"/>
                  <a:gd name="T50" fmla="*/ 12 w 35"/>
                  <a:gd name="T51" fmla="*/ 255 h 3718"/>
                  <a:gd name="T52" fmla="*/ 9 w 35"/>
                  <a:gd name="T53" fmla="*/ 622 h 3718"/>
                  <a:gd name="T54" fmla="*/ 5 w 35"/>
                  <a:gd name="T55" fmla="*/ 1088 h 3718"/>
                  <a:gd name="T56" fmla="*/ 30 w 35"/>
                  <a:gd name="T57" fmla="*/ 1088 h 3718"/>
                  <a:gd name="T58" fmla="*/ 23 w 35"/>
                  <a:gd name="T59" fmla="*/ 255 h 3718"/>
                  <a:gd name="T60" fmla="*/ 23 w 35"/>
                  <a:gd name="T61" fmla="*/ 220 h 3718"/>
                  <a:gd name="T62" fmla="*/ 20 w 35"/>
                  <a:gd name="T63" fmla="*/ 59 h 3718"/>
                  <a:gd name="T64" fmla="*/ 17 w 35"/>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718">
                    <a:moveTo>
                      <a:pt x="35" y="2858"/>
                    </a:moveTo>
                    <a:lnTo>
                      <a:pt x="35" y="2858"/>
                    </a:lnTo>
                    <a:lnTo>
                      <a:pt x="0" y="2858"/>
                    </a:lnTo>
                    <a:lnTo>
                      <a:pt x="0" y="2858"/>
                    </a:lnTo>
                    <a:lnTo>
                      <a:pt x="2" y="3165"/>
                    </a:lnTo>
                    <a:lnTo>
                      <a:pt x="4" y="3404"/>
                    </a:lnTo>
                    <a:lnTo>
                      <a:pt x="7" y="3575"/>
                    </a:lnTo>
                    <a:lnTo>
                      <a:pt x="12" y="3678"/>
                    </a:lnTo>
                    <a:lnTo>
                      <a:pt x="12" y="3678"/>
                    </a:lnTo>
                    <a:lnTo>
                      <a:pt x="15" y="3708"/>
                    </a:lnTo>
                    <a:lnTo>
                      <a:pt x="15" y="3715"/>
                    </a:lnTo>
                    <a:lnTo>
                      <a:pt x="17" y="3718"/>
                    </a:lnTo>
                    <a:lnTo>
                      <a:pt x="17" y="3718"/>
                    </a:lnTo>
                    <a:lnTo>
                      <a:pt x="17" y="3718"/>
                    </a:lnTo>
                    <a:lnTo>
                      <a:pt x="17" y="3718"/>
                    </a:lnTo>
                    <a:lnTo>
                      <a:pt x="18" y="3715"/>
                    </a:lnTo>
                    <a:lnTo>
                      <a:pt x="20" y="3708"/>
                    </a:lnTo>
                    <a:lnTo>
                      <a:pt x="23" y="3678"/>
                    </a:lnTo>
                    <a:lnTo>
                      <a:pt x="23" y="3678"/>
                    </a:lnTo>
                    <a:lnTo>
                      <a:pt x="27" y="3575"/>
                    </a:lnTo>
                    <a:lnTo>
                      <a:pt x="30" y="3404"/>
                    </a:lnTo>
                    <a:lnTo>
                      <a:pt x="33" y="3165"/>
                    </a:lnTo>
                    <a:lnTo>
                      <a:pt x="35" y="2858"/>
                    </a:lnTo>
                    <a:close/>
                    <a:moveTo>
                      <a:pt x="33" y="1989"/>
                    </a:moveTo>
                    <a:lnTo>
                      <a:pt x="33" y="1989"/>
                    </a:lnTo>
                    <a:lnTo>
                      <a:pt x="0" y="1989"/>
                    </a:lnTo>
                    <a:lnTo>
                      <a:pt x="0" y="1989"/>
                    </a:lnTo>
                    <a:lnTo>
                      <a:pt x="0" y="2687"/>
                    </a:lnTo>
                    <a:lnTo>
                      <a:pt x="0" y="2687"/>
                    </a:lnTo>
                    <a:lnTo>
                      <a:pt x="0" y="2823"/>
                    </a:lnTo>
                    <a:lnTo>
                      <a:pt x="0" y="2823"/>
                    </a:lnTo>
                    <a:lnTo>
                      <a:pt x="35" y="2823"/>
                    </a:lnTo>
                    <a:lnTo>
                      <a:pt x="35" y="2823"/>
                    </a:lnTo>
                    <a:lnTo>
                      <a:pt x="35" y="2687"/>
                    </a:lnTo>
                    <a:lnTo>
                      <a:pt x="35" y="2687"/>
                    </a:lnTo>
                    <a:lnTo>
                      <a:pt x="33" y="1989"/>
                    </a:lnTo>
                    <a:close/>
                    <a:moveTo>
                      <a:pt x="30" y="1121"/>
                    </a:moveTo>
                    <a:lnTo>
                      <a:pt x="30" y="1121"/>
                    </a:lnTo>
                    <a:lnTo>
                      <a:pt x="5" y="1123"/>
                    </a:lnTo>
                    <a:lnTo>
                      <a:pt x="5" y="1123"/>
                    </a:lnTo>
                    <a:lnTo>
                      <a:pt x="2" y="1955"/>
                    </a:lnTo>
                    <a:lnTo>
                      <a:pt x="2" y="1955"/>
                    </a:lnTo>
                    <a:lnTo>
                      <a:pt x="33" y="1955"/>
                    </a:lnTo>
                    <a:lnTo>
                      <a:pt x="33" y="1955"/>
                    </a:lnTo>
                    <a:lnTo>
                      <a:pt x="30" y="1121"/>
                    </a:lnTo>
                    <a:close/>
                    <a:moveTo>
                      <a:pt x="17" y="0"/>
                    </a:moveTo>
                    <a:lnTo>
                      <a:pt x="17" y="0"/>
                    </a:lnTo>
                    <a:lnTo>
                      <a:pt x="15" y="15"/>
                    </a:lnTo>
                    <a:lnTo>
                      <a:pt x="15" y="59"/>
                    </a:lnTo>
                    <a:lnTo>
                      <a:pt x="12" y="220"/>
                    </a:lnTo>
                    <a:lnTo>
                      <a:pt x="12" y="220"/>
                    </a:lnTo>
                    <a:lnTo>
                      <a:pt x="12" y="255"/>
                    </a:lnTo>
                    <a:lnTo>
                      <a:pt x="12" y="255"/>
                    </a:lnTo>
                    <a:lnTo>
                      <a:pt x="9" y="622"/>
                    </a:lnTo>
                    <a:lnTo>
                      <a:pt x="5" y="1088"/>
                    </a:lnTo>
                    <a:lnTo>
                      <a:pt x="5" y="1088"/>
                    </a:lnTo>
                    <a:lnTo>
                      <a:pt x="30" y="1088"/>
                    </a:lnTo>
                    <a:lnTo>
                      <a:pt x="30" y="1088"/>
                    </a:lnTo>
                    <a:lnTo>
                      <a:pt x="27" y="622"/>
                    </a:lnTo>
                    <a:lnTo>
                      <a:pt x="23" y="255"/>
                    </a:lnTo>
                    <a:lnTo>
                      <a:pt x="23" y="255"/>
                    </a:lnTo>
                    <a:lnTo>
                      <a:pt x="23" y="220"/>
                    </a:lnTo>
                    <a:lnTo>
                      <a:pt x="23" y="220"/>
                    </a:lnTo>
                    <a:lnTo>
                      <a:pt x="20" y="59"/>
                    </a:lnTo>
                    <a:lnTo>
                      <a:pt x="18" y="15"/>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32"/>
              <p:cNvSpPr>
                <a:spLocks/>
              </p:cNvSpPr>
              <p:nvPr/>
            </p:nvSpPr>
            <p:spPr bwMode="auto">
              <a:xfrm>
                <a:off x="6600825" y="187325"/>
                <a:ext cx="53975" cy="5902325"/>
              </a:xfrm>
              <a:custGeom>
                <a:avLst/>
                <a:gdLst>
                  <a:gd name="T0" fmla="*/ 34 w 34"/>
                  <a:gd name="T1" fmla="*/ 2856 h 3718"/>
                  <a:gd name="T2" fmla="*/ 0 w 34"/>
                  <a:gd name="T3" fmla="*/ 2856 h 3718"/>
                  <a:gd name="T4" fmla="*/ 4 w 34"/>
                  <a:gd name="T5" fmla="*/ 3409 h 3718"/>
                  <a:gd name="T6" fmla="*/ 13 w 34"/>
                  <a:gd name="T7" fmla="*/ 3682 h 3718"/>
                  <a:gd name="T8" fmla="*/ 14 w 34"/>
                  <a:gd name="T9" fmla="*/ 3708 h 3718"/>
                  <a:gd name="T10" fmla="*/ 18 w 34"/>
                  <a:gd name="T11" fmla="*/ 3718 h 3718"/>
                  <a:gd name="T12" fmla="*/ 18 w 34"/>
                  <a:gd name="T13" fmla="*/ 3718 h 3718"/>
                  <a:gd name="T14" fmla="*/ 19 w 34"/>
                  <a:gd name="T15" fmla="*/ 3715 h 3718"/>
                  <a:gd name="T16" fmla="*/ 23 w 34"/>
                  <a:gd name="T17" fmla="*/ 3682 h 3718"/>
                  <a:gd name="T18" fmla="*/ 27 w 34"/>
                  <a:gd name="T19" fmla="*/ 3580 h 3718"/>
                  <a:gd name="T20" fmla="*/ 32 w 34"/>
                  <a:gd name="T21" fmla="*/ 3168 h 3718"/>
                  <a:gd name="T22" fmla="*/ 34 w 34"/>
                  <a:gd name="T23" fmla="*/ 1988 h 3718"/>
                  <a:gd name="T24" fmla="*/ 1 w 34"/>
                  <a:gd name="T25" fmla="*/ 1988 h 3718"/>
                  <a:gd name="T26" fmla="*/ 0 w 34"/>
                  <a:gd name="T27" fmla="*/ 2687 h 3718"/>
                  <a:gd name="T28" fmla="*/ 0 w 34"/>
                  <a:gd name="T29" fmla="*/ 2827 h 3718"/>
                  <a:gd name="T30" fmla="*/ 34 w 34"/>
                  <a:gd name="T31" fmla="*/ 2827 h 3718"/>
                  <a:gd name="T32" fmla="*/ 34 w 34"/>
                  <a:gd name="T33" fmla="*/ 2687 h 3718"/>
                  <a:gd name="T34" fmla="*/ 34 w 34"/>
                  <a:gd name="T35" fmla="*/ 1988 h 3718"/>
                  <a:gd name="T36" fmla="*/ 29 w 34"/>
                  <a:gd name="T37" fmla="*/ 1120 h 3718"/>
                  <a:gd name="T38" fmla="*/ 4 w 34"/>
                  <a:gd name="T39" fmla="*/ 1120 h 3718"/>
                  <a:gd name="T40" fmla="*/ 1 w 34"/>
                  <a:gd name="T41" fmla="*/ 1958 h 3718"/>
                  <a:gd name="T42" fmla="*/ 34 w 34"/>
                  <a:gd name="T43" fmla="*/ 1958 h 3718"/>
                  <a:gd name="T44" fmla="*/ 18 w 34"/>
                  <a:gd name="T45" fmla="*/ 0 h 3718"/>
                  <a:gd name="T46" fmla="*/ 16 w 34"/>
                  <a:gd name="T47" fmla="*/ 15 h 3718"/>
                  <a:gd name="T48" fmla="*/ 11 w 34"/>
                  <a:gd name="T49" fmla="*/ 222 h 3718"/>
                  <a:gd name="T50" fmla="*/ 11 w 34"/>
                  <a:gd name="T51" fmla="*/ 251 h 3718"/>
                  <a:gd name="T52" fmla="*/ 8 w 34"/>
                  <a:gd name="T53" fmla="*/ 622 h 3718"/>
                  <a:gd name="T54" fmla="*/ 4 w 34"/>
                  <a:gd name="T55" fmla="*/ 1090 h 3718"/>
                  <a:gd name="T56" fmla="*/ 29 w 34"/>
                  <a:gd name="T57" fmla="*/ 1090 h 3718"/>
                  <a:gd name="T58" fmla="*/ 23 w 34"/>
                  <a:gd name="T59" fmla="*/ 251 h 3718"/>
                  <a:gd name="T60" fmla="*/ 23 w 34"/>
                  <a:gd name="T61" fmla="*/ 222 h 3718"/>
                  <a:gd name="T62" fmla="*/ 21 w 34"/>
                  <a:gd name="T63" fmla="*/ 59 h 3718"/>
                  <a:gd name="T64" fmla="*/ 18 w 34"/>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 h="3718">
                    <a:moveTo>
                      <a:pt x="34" y="2856"/>
                    </a:moveTo>
                    <a:lnTo>
                      <a:pt x="34" y="2856"/>
                    </a:lnTo>
                    <a:lnTo>
                      <a:pt x="0" y="2856"/>
                    </a:lnTo>
                    <a:lnTo>
                      <a:pt x="0" y="2856"/>
                    </a:lnTo>
                    <a:lnTo>
                      <a:pt x="1" y="3168"/>
                    </a:lnTo>
                    <a:lnTo>
                      <a:pt x="4" y="3409"/>
                    </a:lnTo>
                    <a:lnTo>
                      <a:pt x="8" y="3580"/>
                    </a:lnTo>
                    <a:lnTo>
                      <a:pt x="13" y="3682"/>
                    </a:lnTo>
                    <a:lnTo>
                      <a:pt x="13" y="3682"/>
                    </a:lnTo>
                    <a:lnTo>
                      <a:pt x="14" y="3708"/>
                    </a:lnTo>
                    <a:lnTo>
                      <a:pt x="16" y="3715"/>
                    </a:lnTo>
                    <a:lnTo>
                      <a:pt x="18" y="3718"/>
                    </a:lnTo>
                    <a:lnTo>
                      <a:pt x="18" y="3718"/>
                    </a:lnTo>
                    <a:lnTo>
                      <a:pt x="18" y="3718"/>
                    </a:lnTo>
                    <a:lnTo>
                      <a:pt x="18" y="3718"/>
                    </a:lnTo>
                    <a:lnTo>
                      <a:pt x="19" y="3715"/>
                    </a:lnTo>
                    <a:lnTo>
                      <a:pt x="19" y="3708"/>
                    </a:lnTo>
                    <a:lnTo>
                      <a:pt x="23" y="3682"/>
                    </a:lnTo>
                    <a:lnTo>
                      <a:pt x="23" y="3682"/>
                    </a:lnTo>
                    <a:lnTo>
                      <a:pt x="27" y="3580"/>
                    </a:lnTo>
                    <a:lnTo>
                      <a:pt x="31" y="3409"/>
                    </a:lnTo>
                    <a:lnTo>
                      <a:pt x="32" y="3168"/>
                    </a:lnTo>
                    <a:lnTo>
                      <a:pt x="34" y="2856"/>
                    </a:lnTo>
                    <a:close/>
                    <a:moveTo>
                      <a:pt x="34" y="1988"/>
                    </a:moveTo>
                    <a:lnTo>
                      <a:pt x="34" y="1988"/>
                    </a:lnTo>
                    <a:lnTo>
                      <a:pt x="1" y="1988"/>
                    </a:lnTo>
                    <a:lnTo>
                      <a:pt x="1" y="1988"/>
                    </a:lnTo>
                    <a:lnTo>
                      <a:pt x="0" y="2687"/>
                    </a:lnTo>
                    <a:lnTo>
                      <a:pt x="0" y="2687"/>
                    </a:lnTo>
                    <a:lnTo>
                      <a:pt x="0" y="2827"/>
                    </a:lnTo>
                    <a:lnTo>
                      <a:pt x="0" y="2827"/>
                    </a:lnTo>
                    <a:lnTo>
                      <a:pt x="34" y="2827"/>
                    </a:lnTo>
                    <a:lnTo>
                      <a:pt x="34" y="2827"/>
                    </a:lnTo>
                    <a:lnTo>
                      <a:pt x="34" y="2687"/>
                    </a:lnTo>
                    <a:lnTo>
                      <a:pt x="34" y="2687"/>
                    </a:lnTo>
                    <a:lnTo>
                      <a:pt x="34" y="1988"/>
                    </a:lnTo>
                    <a:close/>
                    <a:moveTo>
                      <a:pt x="29" y="1120"/>
                    </a:moveTo>
                    <a:lnTo>
                      <a:pt x="29" y="1120"/>
                    </a:lnTo>
                    <a:lnTo>
                      <a:pt x="4" y="1120"/>
                    </a:lnTo>
                    <a:lnTo>
                      <a:pt x="4" y="1120"/>
                    </a:lnTo>
                    <a:lnTo>
                      <a:pt x="1" y="1958"/>
                    </a:lnTo>
                    <a:lnTo>
                      <a:pt x="1" y="1958"/>
                    </a:lnTo>
                    <a:lnTo>
                      <a:pt x="34" y="1958"/>
                    </a:lnTo>
                    <a:lnTo>
                      <a:pt x="34" y="1958"/>
                    </a:lnTo>
                    <a:lnTo>
                      <a:pt x="29" y="1120"/>
                    </a:lnTo>
                    <a:close/>
                    <a:moveTo>
                      <a:pt x="18" y="0"/>
                    </a:moveTo>
                    <a:lnTo>
                      <a:pt x="18" y="0"/>
                    </a:lnTo>
                    <a:lnTo>
                      <a:pt x="16" y="15"/>
                    </a:lnTo>
                    <a:lnTo>
                      <a:pt x="14" y="59"/>
                    </a:lnTo>
                    <a:lnTo>
                      <a:pt x="11" y="222"/>
                    </a:lnTo>
                    <a:lnTo>
                      <a:pt x="11" y="222"/>
                    </a:lnTo>
                    <a:lnTo>
                      <a:pt x="11" y="251"/>
                    </a:lnTo>
                    <a:lnTo>
                      <a:pt x="11" y="251"/>
                    </a:lnTo>
                    <a:lnTo>
                      <a:pt x="8" y="622"/>
                    </a:lnTo>
                    <a:lnTo>
                      <a:pt x="4" y="1090"/>
                    </a:lnTo>
                    <a:lnTo>
                      <a:pt x="4" y="1090"/>
                    </a:lnTo>
                    <a:lnTo>
                      <a:pt x="29" y="1090"/>
                    </a:lnTo>
                    <a:lnTo>
                      <a:pt x="29" y="1090"/>
                    </a:lnTo>
                    <a:lnTo>
                      <a:pt x="27" y="622"/>
                    </a:lnTo>
                    <a:lnTo>
                      <a:pt x="23" y="251"/>
                    </a:lnTo>
                    <a:lnTo>
                      <a:pt x="23" y="251"/>
                    </a:lnTo>
                    <a:lnTo>
                      <a:pt x="23" y="222"/>
                    </a:lnTo>
                    <a:lnTo>
                      <a:pt x="23" y="222"/>
                    </a:lnTo>
                    <a:lnTo>
                      <a:pt x="21" y="59"/>
                    </a:lnTo>
                    <a:lnTo>
                      <a:pt x="19" y="1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33"/>
              <p:cNvSpPr>
                <a:spLocks/>
              </p:cNvSpPr>
              <p:nvPr/>
            </p:nvSpPr>
            <p:spPr bwMode="auto">
              <a:xfrm>
                <a:off x="7915275" y="187325"/>
                <a:ext cx="55563" cy="5902325"/>
              </a:xfrm>
              <a:custGeom>
                <a:avLst/>
                <a:gdLst>
                  <a:gd name="T0" fmla="*/ 35 w 35"/>
                  <a:gd name="T1" fmla="*/ 2853 h 3718"/>
                  <a:gd name="T2" fmla="*/ 0 w 35"/>
                  <a:gd name="T3" fmla="*/ 2853 h 3718"/>
                  <a:gd name="T4" fmla="*/ 4 w 35"/>
                  <a:gd name="T5" fmla="*/ 3416 h 3718"/>
                  <a:gd name="T6" fmla="*/ 10 w 35"/>
                  <a:gd name="T7" fmla="*/ 3647 h 3718"/>
                  <a:gd name="T8" fmla="*/ 12 w 35"/>
                  <a:gd name="T9" fmla="*/ 3688 h 3718"/>
                  <a:gd name="T10" fmla="*/ 17 w 35"/>
                  <a:gd name="T11" fmla="*/ 3715 h 3718"/>
                  <a:gd name="T12" fmla="*/ 17 w 35"/>
                  <a:gd name="T13" fmla="*/ 3718 h 3718"/>
                  <a:gd name="T14" fmla="*/ 17 w 35"/>
                  <a:gd name="T15" fmla="*/ 3718 h 3718"/>
                  <a:gd name="T16" fmla="*/ 20 w 35"/>
                  <a:gd name="T17" fmla="*/ 3710 h 3718"/>
                  <a:gd name="T18" fmla="*/ 22 w 35"/>
                  <a:gd name="T19" fmla="*/ 3688 h 3718"/>
                  <a:gd name="T20" fmla="*/ 27 w 35"/>
                  <a:gd name="T21" fmla="*/ 3588 h 3718"/>
                  <a:gd name="T22" fmla="*/ 33 w 35"/>
                  <a:gd name="T23" fmla="*/ 3171 h 3718"/>
                  <a:gd name="T24" fmla="*/ 33 w 35"/>
                  <a:gd name="T25" fmla="*/ 1985 h 3718"/>
                  <a:gd name="T26" fmla="*/ 2 w 35"/>
                  <a:gd name="T27" fmla="*/ 1985 h 3718"/>
                  <a:gd name="T28" fmla="*/ 0 w 35"/>
                  <a:gd name="T29" fmla="*/ 2687 h 3718"/>
                  <a:gd name="T30" fmla="*/ 0 w 35"/>
                  <a:gd name="T31" fmla="*/ 2828 h 3718"/>
                  <a:gd name="T32" fmla="*/ 35 w 35"/>
                  <a:gd name="T33" fmla="*/ 2830 h 3718"/>
                  <a:gd name="T34" fmla="*/ 35 w 35"/>
                  <a:gd name="T35" fmla="*/ 2687 h 3718"/>
                  <a:gd name="T36" fmla="*/ 33 w 35"/>
                  <a:gd name="T37" fmla="*/ 1985 h 3718"/>
                  <a:gd name="T38" fmla="*/ 30 w 35"/>
                  <a:gd name="T39" fmla="*/ 1116 h 3718"/>
                  <a:gd name="T40" fmla="*/ 5 w 35"/>
                  <a:gd name="T41" fmla="*/ 1116 h 3718"/>
                  <a:gd name="T42" fmla="*/ 2 w 35"/>
                  <a:gd name="T43" fmla="*/ 1962 h 3718"/>
                  <a:gd name="T44" fmla="*/ 33 w 35"/>
                  <a:gd name="T45" fmla="*/ 1962 h 3718"/>
                  <a:gd name="T46" fmla="*/ 17 w 35"/>
                  <a:gd name="T47" fmla="*/ 0 h 3718"/>
                  <a:gd name="T48" fmla="*/ 15 w 35"/>
                  <a:gd name="T49" fmla="*/ 17 h 3718"/>
                  <a:gd name="T50" fmla="*/ 12 w 35"/>
                  <a:gd name="T51" fmla="*/ 225 h 3718"/>
                  <a:gd name="T52" fmla="*/ 12 w 35"/>
                  <a:gd name="T53" fmla="*/ 248 h 3718"/>
                  <a:gd name="T54" fmla="*/ 9 w 35"/>
                  <a:gd name="T55" fmla="*/ 621 h 3718"/>
                  <a:gd name="T56" fmla="*/ 5 w 35"/>
                  <a:gd name="T57" fmla="*/ 1093 h 3718"/>
                  <a:gd name="T58" fmla="*/ 30 w 35"/>
                  <a:gd name="T59" fmla="*/ 1093 h 3718"/>
                  <a:gd name="T60" fmla="*/ 23 w 35"/>
                  <a:gd name="T61" fmla="*/ 248 h 3718"/>
                  <a:gd name="T62" fmla="*/ 23 w 35"/>
                  <a:gd name="T63" fmla="*/ 225 h 3718"/>
                  <a:gd name="T64" fmla="*/ 20 w 35"/>
                  <a:gd name="T65" fmla="*/ 61 h 3718"/>
                  <a:gd name="T66" fmla="*/ 17 w 35"/>
                  <a:gd name="T67"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718">
                    <a:moveTo>
                      <a:pt x="35" y="2853"/>
                    </a:moveTo>
                    <a:lnTo>
                      <a:pt x="35" y="2853"/>
                    </a:lnTo>
                    <a:lnTo>
                      <a:pt x="0" y="2853"/>
                    </a:lnTo>
                    <a:lnTo>
                      <a:pt x="0" y="2853"/>
                    </a:lnTo>
                    <a:lnTo>
                      <a:pt x="2" y="3171"/>
                    </a:lnTo>
                    <a:lnTo>
                      <a:pt x="4" y="3416"/>
                    </a:lnTo>
                    <a:lnTo>
                      <a:pt x="9" y="3588"/>
                    </a:lnTo>
                    <a:lnTo>
                      <a:pt x="10" y="3647"/>
                    </a:lnTo>
                    <a:lnTo>
                      <a:pt x="12" y="3688"/>
                    </a:lnTo>
                    <a:lnTo>
                      <a:pt x="12" y="3688"/>
                    </a:lnTo>
                    <a:lnTo>
                      <a:pt x="15" y="3710"/>
                    </a:lnTo>
                    <a:lnTo>
                      <a:pt x="17" y="3715"/>
                    </a:lnTo>
                    <a:lnTo>
                      <a:pt x="17" y="3718"/>
                    </a:lnTo>
                    <a:lnTo>
                      <a:pt x="17" y="3718"/>
                    </a:lnTo>
                    <a:lnTo>
                      <a:pt x="17" y="3718"/>
                    </a:lnTo>
                    <a:lnTo>
                      <a:pt x="17" y="3718"/>
                    </a:lnTo>
                    <a:lnTo>
                      <a:pt x="18" y="3715"/>
                    </a:lnTo>
                    <a:lnTo>
                      <a:pt x="20" y="3710"/>
                    </a:lnTo>
                    <a:lnTo>
                      <a:pt x="22" y="3688"/>
                    </a:lnTo>
                    <a:lnTo>
                      <a:pt x="22" y="3688"/>
                    </a:lnTo>
                    <a:lnTo>
                      <a:pt x="25" y="3647"/>
                    </a:lnTo>
                    <a:lnTo>
                      <a:pt x="27" y="3588"/>
                    </a:lnTo>
                    <a:lnTo>
                      <a:pt x="30" y="3417"/>
                    </a:lnTo>
                    <a:lnTo>
                      <a:pt x="33" y="3171"/>
                    </a:lnTo>
                    <a:lnTo>
                      <a:pt x="35" y="2853"/>
                    </a:lnTo>
                    <a:close/>
                    <a:moveTo>
                      <a:pt x="33" y="1985"/>
                    </a:moveTo>
                    <a:lnTo>
                      <a:pt x="33" y="1985"/>
                    </a:lnTo>
                    <a:lnTo>
                      <a:pt x="2" y="1985"/>
                    </a:lnTo>
                    <a:lnTo>
                      <a:pt x="2" y="1985"/>
                    </a:lnTo>
                    <a:lnTo>
                      <a:pt x="0" y="2687"/>
                    </a:lnTo>
                    <a:lnTo>
                      <a:pt x="0" y="2687"/>
                    </a:lnTo>
                    <a:lnTo>
                      <a:pt x="0" y="2828"/>
                    </a:lnTo>
                    <a:lnTo>
                      <a:pt x="0" y="2828"/>
                    </a:lnTo>
                    <a:lnTo>
                      <a:pt x="35" y="2830"/>
                    </a:lnTo>
                    <a:lnTo>
                      <a:pt x="35" y="2830"/>
                    </a:lnTo>
                    <a:lnTo>
                      <a:pt x="35" y="2687"/>
                    </a:lnTo>
                    <a:lnTo>
                      <a:pt x="35" y="2687"/>
                    </a:lnTo>
                    <a:lnTo>
                      <a:pt x="33" y="1985"/>
                    </a:lnTo>
                    <a:close/>
                    <a:moveTo>
                      <a:pt x="30" y="1116"/>
                    </a:moveTo>
                    <a:lnTo>
                      <a:pt x="30" y="1116"/>
                    </a:lnTo>
                    <a:lnTo>
                      <a:pt x="5" y="1116"/>
                    </a:lnTo>
                    <a:lnTo>
                      <a:pt x="5" y="1116"/>
                    </a:lnTo>
                    <a:lnTo>
                      <a:pt x="2" y="1962"/>
                    </a:lnTo>
                    <a:lnTo>
                      <a:pt x="2" y="1962"/>
                    </a:lnTo>
                    <a:lnTo>
                      <a:pt x="33" y="1962"/>
                    </a:lnTo>
                    <a:lnTo>
                      <a:pt x="33" y="1962"/>
                    </a:lnTo>
                    <a:lnTo>
                      <a:pt x="30" y="1116"/>
                    </a:lnTo>
                    <a:close/>
                    <a:moveTo>
                      <a:pt x="17" y="0"/>
                    </a:moveTo>
                    <a:lnTo>
                      <a:pt x="17" y="0"/>
                    </a:lnTo>
                    <a:lnTo>
                      <a:pt x="15" y="17"/>
                    </a:lnTo>
                    <a:lnTo>
                      <a:pt x="15" y="61"/>
                    </a:lnTo>
                    <a:lnTo>
                      <a:pt x="12" y="225"/>
                    </a:lnTo>
                    <a:lnTo>
                      <a:pt x="12" y="225"/>
                    </a:lnTo>
                    <a:lnTo>
                      <a:pt x="12" y="248"/>
                    </a:lnTo>
                    <a:lnTo>
                      <a:pt x="12" y="248"/>
                    </a:lnTo>
                    <a:lnTo>
                      <a:pt x="9" y="621"/>
                    </a:lnTo>
                    <a:lnTo>
                      <a:pt x="5" y="1093"/>
                    </a:lnTo>
                    <a:lnTo>
                      <a:pt x="5" y="1093"/>
                    </a:lnTo>
                    <a:lnTo>
                      <a:pt x="30" y="1093"/>
                    </a:lnTo>
                    <a:lnTo>
                      <a:pt x="30" y="1093"/>
                    </a:lnTo>
                    <a:lnTo>
                      <a:pt x="27" y="621"/>
                    </a:lnTo>
                    <a:lnTo>
                      <a:pt x="23" y="248"/>
                    </a:lnTo>
                    <a:lnTo>
                      <a:pt x="23" y="248"/>
                    </a:lnTo>
                    <a:lnTo>
                      <a:pt x="23" y="225"/>
                    </a:lnTo>
                    <a:lnTo>
                      <a:pt x="23" y="225"/>
                    </a:lnTo>
                    <a:lnTo>
                      <a:pt x="20" y="61"/>
                    </a:lnTo>
                    <a:lnTo>
                      <a:pt x="18" y="17"/>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34"/>
              <p:cNvSpPr>
                <a:spLocks/>
              </p:cNvSpPr>
              <p:nvPr/>
            </p:nvSpPr>
            <p:spPr bwMode="auto">
              <a:xfrm>
                <a:off x="9228138" y="200025"/>
                <a:ext cx="55563" cy="5902325"/>
              </a:xfrm>
              <a:custGeom>
                <a:avLst/>
                <a:gdLst>
                  <a:gd name="T0" fmla="*/ 35 w 35"/>
                  <a:gd name="T1" fmla="*/ 2840 h 3718"/>
                  <a:gd name="T2" fmla="*/ 0 w 35"/>
                  <a:gd name="T3" fmla="*/ 2840 h 3718"/>
                  <a:gd name="T4" fmla="*/ 5 w 35"/>
                  <a:gd name="T5" fmla="*/ 3414 h 3718"/>
                  <a:gd name="T6" fmla="*/ 12 w 35"/>
                  <a:gd name="T7" fmla="*/ 3647 h 3718"/>
                  <a:gd name="T8" fmla="*/ 14 w 35"/>
                  <a:gd name="T9" fmla="*/ 3688 h 3718"/>
                  <a:gd name="T10" fmla="*/ 17 w 35"/>
                  <a:gd name="T11" fmla="*/ 3713 h 3718"/>
                  <a:gd name="T12" fmla="*/ 19 w 35"/>
                  <a:gd name="T13" fmla="*/ 3718 h 3718"/>
                  <a:gd name="T14" fmla="*/ 19 w 35"/>
                  <a:gd name="T15" fmla="*/ 3718 h 3718"/>
                  <a:gd name="T16" fmla="*/ 20 w 35"/>
                  <a:gd name="T17" fmla="*/ 3713 h 3718"/>
                  <a:gd name="T18" fmla="*/ 23 w 35"/>
                  <a:gd name="T19" fmla="*/ 3688 h 3718"/>
                  <a:gd name="T20" fmla="*/ 28 w 35"/>
                  <a:gd name="T21" fmla="*/ 3588 h 3718"/>
                  <a:gd name="T22" fmla="*/ 35 w 35"/>
                  <a:gd name="T23" fmla="*/ 3165 h 3718"/>
                  <a:gd name="T24" fmla="*/ 35 w 35"/>
                  <a:gd name="T25" fmla="*/ 1972 h 3718"/>
                  <a:gd name="T26" fmla="*/ 2 w 35"/>
                  <a:gd name="T27" fmla="*/ 1972 h 3718"/>
                  <a:gd name="T28" fmla="*/ 0 w 35"/>
                  <a:gd name="T29" fmla="*/ 2687 h 3718"/>
                  <a:gd name="T30" fmla="*/ 0 w 35"/>
                  <a:gd name="T31" fmla="*/ 2827 h 3718"/>
                  <a:gd name="T32" fmla="*/ 35 w 35"/>
                  <a:gd name="T33" fmla="*/ 2827 h 3718"/>
                  <a:gd name="T34" fmla="*/ 35 w 35"/>
                  <a:gd name="T35" fmla="*/ 2687 h 3718"/>
                  <a:gd name="T36" fmla="*/ 35 w 35"/>
                  <a:gd name="T37" fmla="*/ 1972 h 3718"/>
                  <a:gd name="T38" fmla="*/ 30 w 35"/>
                  <a:gd name="T39" fmla="*/ 1103 h 3718"/>
                  <a:gd name="T40" fmla="*/ 5 w 35"/>
                  <a:gd name="T41" fmla="*/ 1103 h 3718"/>
                  <a:gd name="T42" fmla="*/ 2 w 35"/>
                  <a:gd name="T43" fmla="*/ 1958 h 3718"/>
                  <a:gd name="T44" fmla="*/ 35 w 35"/>
                  <a:gd name="T45" fmla="*/ 1958 h 3718"/>
                  <a:gd name="T46" fmla="*/ 19 w 35"/>
                  <a:gd name="T47" fmla="*/ 0 h 3718"/>
                  <a:gd name="T48" fmla="*/ 17 w 35"/>
                  <a:gd name="T49" fmla="*/ 15 h 3718"/>
                  <a:gd name="T50" fmla="*/ 12 w 35"/>
                  <a:gd name="T51" fmla="*/ 222 h 3718"/>
                  <a:gd name="T52" fmla="*/ 12 w 35"/>
                  <a:gd name="T53" fmla="*/ 235 h 3718"/>
                  <a:gd name="T54" fmla="*/ 9 w 35"/>
                  <a:gd name="T55" fmla="*/ 611 h 3718"/>
                  <a:gd name="T56" fmla="*/ 5 w 35"/>
                  <a:gd name="T57" fmla="*/ 1090 h 3718"/>
                  <a:gd name="T58" fmla="*/ 30 w 35"/>
                  <a:gd name="T59" fmla="*/ 1090 h 3718"/>
                  <a:gd name="T60" fmla="*/ 23 w 35"/>
                  <a:gd name="T61" fmla="*/ 235 h 3718"/>
                  <a:gd name="T62" fmla="*/ 23 w 35"/>
                  <a:gd name="T63" fmla="*/ 222 h 3718"/>
                  <a:gd name="T64" fmla="*/ 22 w 35"/>
                  <a:gd name="T65" fmla="*/ 59 h 3718"/>
                  <a:gd name="T66" fmla="*/ 19 w 35"/>
                  <a:gd name="T67" fmla="*/ 0 h 3718"/>
                  <a:gd name="T68" fmla="*/ 19 w 35"/>
                  <a:gd name="T69"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 h="3718">
                    <a:moveTo>
                      <a:pt x="35" y="2840"/>
                    </a:moveTo>
                    <a:lnTo>
                      <a:pt x="35" y="2840"/>
                    </a:lnTo>
                    <a:lnTo>
                      <a:pt x="0" y="2840"/>
                    </a:lnTo>
                    <a:lnTo>
                      <a:pt x="0" y="2840"/>
                    </a:lnTo>
                    <a:lnTo>
                      <a:pt x="2" y="3165"/>
                    </a:lnTo>
                    <a:lnTo>
                      <a:pt x="5" y="3414"/>
                    </a:lnTo>
                    <a:lnTo>
                      <a:pt x="9" y="3588"/>
                    </a:lnTo>
                    <a:lnTo>
                      <a:pt x="12" y="3647"/>
                    </a:lnTo>
                    <a:lnTo>
                      <a:pt x="14" y="3688"/>
                    </a:lnTo>
                    <a:lnTo>
                      <a:pt x="14" y="3688"/>
                    </a:lnTo>
                    <a:lnTo>
                      <a:pt x="17" y="3713"/>
                    </a:lnTo>
                    <a:lnTo>
                      <a:pt x="17" y="3713"/>
                    </a:lnTo>
                    <a:lnTo>
                      <a:pt x="19" y="3718"/>
                    </a:lnTo>
                    <a:lnTo>
                      <a:pt x="19" y="3718"/>
                    </a:lnTo>
                    <a:lnTo>
                      <a:pt x="19" y="3718"/>
                    </a:lnTo>
                    <a:lnTo>
                      <a:pt x="19" y="3718"/>
                    </a:lnTo>
                    <a:lnTo>
                      <a:pt x="20" y="3713"/>
                    </a:lnTo>
                    <a:lnTo>
                      <a:pt x="20" y="3713"/>
                    </a:lnTo>
                    <a:lnTo>
                      <a:pt x="23" y="3688"/>
                    </a:lnTo>
                    <a:lnTo>
                      <a:pt x="23" y="3688"/>
                    </a:lnTo>
                    <a:lnTo>
                      <a:pt x="25" y="3647"/>
                    </a:lnTo>
                    <a:lnTo>
                      <a:pt x="28" y="3588"/>
                    </a:lnTo>
                    <a:lnTo>
                      <a:pt x="32" y="3414"/>
                    </a:lnTo>
                    <a:lnTo>
                      <a:pt x="35" y="3165"/>
                    </a:lnTo>
                    <a:lnTo>
                      <a:pt x="35" y="2840"/>
                    </a:lnTo>
                    <a:close/>
                    <a:moveTo>
                      <a:pt x="35" y="1972"/>
                    </a:moveTo>
                    <a:lnTo>
                      <a:pt x="35" y="1972"/>
                    </a:lnTo>
                    <a:lnTo>
                      <a:pt x="2" y="1972"/>
                    </a:lnTo>
                    <a:lnTo>
                      <a:pt x="2" y="1972"/>
                    </a:lnTo>
                    <a:lnTo>
                      <a:pt x="0" y="2687"/>
                    </a:lnTo>
                    <a:lnTo>
                      <a:pt x="0" y="2687"/>
                    </a:lnTo>
                    <a:lnTo>
                      <a:pt x="0" y="2827"/>
                    </a:lnTo>
                    <a:lnTo>
                      <a:pt x="0" y="2827"/>
                    </a:lnTo>
                    <a:lnTo>
                      <a:pt x="35" y="2827"/>
                    </a:lnTo>
                    <a:lnTo>
                      <a:pt x="35" y="2827"/>
                    </a:lnTo>
                    <a:lnTo>
                      <a:pt x="35" y="2687"/>
                    </a:lnTo>
                    <a:lnTo>
                      <a:pt x="35" y="2687"/>
                    </a:lnTo>
                    <a:lnTo>
                      <a:pt x="35" y="1972"/>
                    </a:lnTo>
                    <a:close/>
                    <a:moveTo>
                      <a:pt x="30" y="1103"/>
                    </a:moveTo>
                    <a:lnTo>
                      <a:pt x="30" y="1103"/>
                    </a:lnTo>
                    <a:lnTo>
                      <a:pt x="5" y="1103"/>
                    </a:lnTo>
                    <a:lnTo>
                      <a:pt x="5" y="1103"/>
                    </a:lnTo>
                    <a:lnTo>
                      <a:pt x="2" y="1958"/>
                    </a:lnTo>
                    <a:lnTo>
                      <a:pt x="2" y="1958"/>
                    </a:lnTo>
                    <a:lnTo>
                      <a:pt x="35" y="1958"/>
                    </a:lnTo>
                    <a:lnTo>
                      <a:pt x="35" y="1958"/>
                    </a:lnTo>
                    <a:lnTo>
                      <a:pt x="30" y="1103"/>
                    </a:lnTo>
                    <a:close/>
                    <a:moveTo>
                      <a:pt x="19" y="0"/>
                    </a:moveTo>
                    <a:lnTo>
                      <a:pt x="19" y="0"/>
                    </a:lnTo>
                    <a:lnTo>
                      <a:pt x="17" y="15"/>
                    </a:lnTo>
                    <a:lnTo>
                      <a:pt x="15" y="59"/>
                    </a:lnTo>
                    <a:lnTo>
                      <a:pt x="12" y="222"/>
                    </a:lnTo>
                    <a:lnTo>
                      <a:pt x="12" y="222"/>
                    </a:lnTo>
                    <a:lnTo>
                      <a:pt x="12" y="235"/>
                    </a:lnTo>
                    <a:lnTo>
                      <a:pt x="12" y="235"/>
                    </a:lnTo>
                    <a:lnTo>
                      <a:pt x="9" y="611"/>
                    </a:lnTo>
                    <a:lnTo>
                      <a:pt x="5" y="1090"/>
                    </a:lnTo>
                    <a:lnTo>
                      <a:pt x="5" y="1090"/>
                    </a:lnTo>
                    <a:lnTo>
                      <a:pt x="30" y="1090"/>
                    </a:lnTo>
                    <a:lnTo>
                      <a:pt x="30" y="1090"/>
                    </a:lnTo>
                    <a:lnTo>
                      <a:pt x="28" y="611"/>
                    </a:lnTo>
                    <a:lnTo>
                      <a:pt x="23" y="235"/>
                    </a:lnTo>
                    <a:lnTo>
                      <a:pt x="23" y="235"/>
                    </a:lnTo>
                    <a:lnTo>
                      <a:pt x="23" y="222"/>
                    </a:lnTo>
                    <a:lnTo>
                      <a:pt x="23" y="222"/>
                    </a:lnTo>
                    <a:lnTo>
                      <a:pt x="22" y="59"/>
                    </a:lnTo>
                    <a:lnTo>
                      <a:pt x="20" y="17"/>
                    </a:lnTo>
                    <a:lnTo>
                      <a:pt x="19" y="0"/>
                    </a:lnTo>
                    <a:lnTo>
                      <a:pt x="19"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5"/>
              <p:cNvSpPr>
                <a:spLocks/>
              </p:cNvSpPr>
              <p:nvPr/>
            </p:nvSpPr>
            <p:spPr bwMode="auto">
              <a:xfrm>
                <a:off x="2944813" y="1912938"/>
                <a:ext cx="6945313" cy="57150"/>
              </a:xfrm>
              <a:custGeom>
                <a:avLst/>
                <a:gdLst>
                  <a:gd name="T0" fmla="*/ 1213 w 4375"/>
                  <a:gd name="T1" fmla="*/ 0 h 36"/>
                  <a:gd name="T2" fmla="*/ 678 w 4375"/>
                  <a:gd name="T3" fmla="*/ 1 h 36"/>
                  <a:gd name="T4" fmla="*/ 652 w 4375"/>
                  <a:gd name="T5" fmla="*/ 1 h 36"/>
                  <a:gd name="T6" fmla="*/ 161 w 4375"/>
                  <a:gd name="T7" fmla="*/ 8 h 36"/>
                  <a:gd name="T8" fmla="*/ 10 w 4375"/>
                  <a:gd name="T9" fmla="*/ 15 h 36"/>
                  <a:gd name="T10" fmla="*/ 0 w 4375"/>
                  <a:gd name="T11" fmla="*/ 18 h 36"/>
                  <a:gd name="T12" fmla="*/ 2 w 4375"/>
                  <a:gd name="T13" fmla="*/ 19 h 36"/>
                  <a:gd name="T14" fmla="*/ 39 w 4375"/>
                  <a:gd name="T15" fmla="*/ 23 h 36"/>
                  <a:gd name="T16" fmla="*/ 364 w 4375"/>
                  <a:gd name="T17" fmla="*/ 31 h 36"/>
                  <a:gd name="T18" fmla="*/ 652 w 4375"/>
                  <a:gd name="T19" fmla="*/ 34 h 36"/>
                  <a:gd name="T20" fmla="*/ 678 w 4375"/>
                  <a:gd name="T21" fmla="*/ 34 h 36"/>
                  <a:gd name="T22" fmla="*/ 1213 w 4375"/>
                  <a:gd name="T23" fmla="*/ 36 h 36"/>
                  <a:gd name="T24" fmla="*/ 1480 w 4375"/>
                  <a:gd name="T25" fmla="*/ 36 h 36"/>
                  <a:gd name="T26" fmla="*/ 1505 w 4375"/>
                  <a:gd name="T27" fmla="*/ 34 h 36"/>
                  <a:gd name="T28" fmla="*/ 2307 w 4375"/>
                  <a:gd name="T29" fmla="*/ 33 h 36"/>
                  <a:gd name="T30" fmla="*/ 2332 w 4375"/>
                  <a:gd name="T31" fmla="*/ 33 h 36"/>
                  <a:gd name="T32" fmla="*/ 3136 w 4375"/>
                  <a:gd name="T33" fmla="*/ 29 h 36"/>
                  <a:gd name="T34" fmla="*/ 3161 w 4375"/>
                  <a:gd name="T35" fmla="*/ 29 h 36"/>
                  <a:gd name="T36" fmla="*/ 3963 w 4375"/>
                  <a:gd name="T37" fmla="*/ 24 h 36"/>
                  <a:gd name="T38" fmla="*/ 3988 w 4375"/>
                  <a:gd name="T39" fmla="*/ 24 h 36"/>
                  <a:gd name="T40" fmla="*/ 4349 w 4375"/>
                  <a:gd name="T41" fmla="*/ 19 h 36"/>
                  <a:gd name="T42" fmla="*/ 4375 w 4375"/>
                  <a:gd name="T43" fmla="*/ 18 h 36"/>
                  <a:gd name="T44" fmla="*/ 4375 w 4375"/>
                  <a:gd name="T45" fmla="*/ 18 h 36"/>
                  <a:gd name="T46" fmla="*/ 4270 w 4375"/>
                  <a:gd name="T47" fmla="*/ 15 h 36"/>
                  <a:gd name="T48" fmla="*/ 3988 w 4375"/>
                  <a:gd name="T49" fmla="*/ 11 h 36"/>
                  <a:gd name="T50" fmla="*/ 3963 w 4375"/>
                  <a:gd name="T51" fmla="*/ 11 h 36"/>
                  <a:gd name="T52" fmla="*/ 3161 w 4375"/>
                  <a:gd name="T53" fmla="*/ 6 h 36"/>
                  <a:gd name="T54" fmla="*/ 3136 w 4375"/>
                  <a:gd name="T55" fmla="*/ 6 h 36"/>
                  <a:gd name="T56" fmla="*/ 2332 w 4375"/>
                  <a:gd name="T57" fmla="*/ 3 h 36"/>
                  <a:gd name="T58" fmla="*/ 2307 w 4375"/>
                  <a:gd name="T59" fmla="*/ 3 h 36"/>
                  <a:gd name="T60" fmla="*/ 1505 w 4375"/>
                  <a:gd name="T61" fmla="*/ 1 h 36"/>
                  <a:gd name="T62" fmla="*/ 1480 w 4375"/>
                  <a:gd name="T63"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78" y="1"/>
                    </a:lnTo>
                    <a:lnTo>
                      <a:pt x="678" y="1"/>
                    </a:lnTo>
                    <a:lnTo>
                      <a:pt x="652" y="1"/>
                    </a:lnTo>
                    <a:lnTo>
                      <a:pt x="652" y="1"/>
                    </a:lnTo>
                    <a:lnTo>
                      <a:pt x="364" y="5"/>
                    </a:lnTo>
                    <a:lnTo>
                      <a:pt x="161" y="8"/>
                    </a:lnTo>
                    <a:lnTo>
                      <a:pt x="39" y="13"/>
                    </a:lnTo>
                    <a:lnTo>
                      <a:pt x="10" y="15"/>
                    </a:lnTo>
                    <a:lnTo>
                      <a:pt x="2" y="16"/>
                    </a:lnTo>
                    <a:lnTo>
                      <a:pt x="0" y="18"/>
                    </a:lnTo>
                    <a:lnTo>
                      <a:pt x="0" y="18"/>
                    </a:lnTo>
                    <a:lnTo>
                      <a:pt x="2" y="19"/>
                    </a:lnTo>
                    <a:lnTo>
                      <a:pt x="10" y="21"/>
                    </a:lnTo>
                    <a:lnTo>
                      <a:pt x="39" y="23"/>
                    </a:lnTo>
                    <a:lnTo>
                      <a:pt x="161" y="28"/>
                    </a:lnTo>
                    <a:lnTo>
                      <a:pt x="364" y="31"/>
                    </a:lnTo>
                    <a:lnTo>
                      <a:pt x="652" y="34"/>
                    </a:lnTo>
                    <a:lnTo>
                      <a:pt x="652" y="34"/>
                    </a:lnTo>
                    <a:lnTo>
                      <a:pt x="678" y="34"/>
                    </a:lnTo>
                    <a:lnTo>
                      <a:pt x="678" y="34"/>
                    </a:lnTo>
                    <a:lnTo>
                      <a:pt x="1213" y="36"/>
                    </a:lnTo>
                    <a:lnTo>
                      <a:pt x="1213" y="36"/>
                    </a:lnTo>
                    <a:lnTo>
                      <a:pt x="1480" y="36"/>
                    </a:lnTo>
                    <a:lnTo>
                      <a:pt x="1480" y="36"/>
                    </a:lnTo>
                    <a:lnTo>
                      <a:pt x="1505" y="34"/>
                    </a:lnTo>
                    <a:lnTo>
                      <a:pt x="1505" y="34"/>
                    </a:lnTo>
                    <a:lnTo>
                      <a:pt x="2307" y="33"/>
                    </a:lnTo>
                    <a:lnTo>
                      <a:pt x="2307" y="33"/>
                    </a:lnTo>
                    <a:lnTo>
                      <a:pt x="2332" y="33"/>
                    </a:lnTo>
                    <a:lnTo>
                      <a:pt x="2332" y="33"/>
                    </a:lnTo>
                    <a:lnTo>
                      <a:pt x="3136" y="29"/>
                    </a:lnTo>
                    <a:lnTo>
                      <a:pt x="3136" y="29"/>
                    </a:lnTo>
                    <a:lnTo>
                      <a:pt x="3161" y="29"/>
                    </a:lnTo>
                    <a:lnTo>
                      <a:pt x="3161" y="29"/>
                    </a:lnTo>
                    <a:lnTo>
                      <a:pt x="3963" y="24"/>
                    </a:lnTo>
                    <a:lnTo>
                      <a:pt x="3963" y="24"/>
                    </a:lnTo>
                    <a:lnTo>
                      <a:pt x="3988" y="24"/>
                    </a:lnTo>
                    <a:lnTo>
                      <a:pt x="3988" y="24"/>
                    </a:lnTo>
                    <a:lnTo>
                      <a:pt x="4270" y="21"/>
                    </a:lnTo>
                    <a:lnTo>
                      <a:pt x="4349" y="19"/>
                    </a:lnTo>
                    <a:lnTo>
                      <a:pt x="4375" y="18"/>
                    </a:lnTo>
                    <a:lnTo>
                      <a:pt x="4375" y="18"/>
                    </a:lnTo>
                    <a:lnTo>
                      <a:pt x="4375" y="18"/>
                    </a:lnTo>
                    <a:lnTo>
                      <a:pt x="4375" y="18"/>
                    </a:lnTo>
                    <a:lnTo>
                      <a:pt x="4349" y="16"/>
                    </a:lnTo>
                    <a:lnTo>
                      <a:pt x="4270" y="15"/>
                    </a:lnTo>
                    <a:lnTo>
                      <a:pt x="3988" y="11"/>
                    </a:lnTo>
                    <a:lnTo>
                      <a:pt x="3988" y="11"/>
                    </a:lnTo>
                    <a:lnTo>
                      <a:pt x="3963" y="11"/>
                    </a:lnTo>
                    <a:lnTo>
                      <a:pt x="3963" y="11"/>
                    </a:lnTo>
                    <a:lnTo>
                      <a:pt x="3161" y="6"/>
                    </a:lnTo>
                    <a:lnTo>
                      <a:pt x="3161" y="6"/>
                    </a:lnTo>
                    <a:lnTo>
                      <a:pt x="3136" y="6"/>
                    </a:lnTo>
                    <a:lnTo>
                      <a:pt x="3136" y="6"/>
                    </a:lnTo>
                    <a:lnTo>
                      <a:pt x="2332" y="3"/>
                    </a:lnTo>
                    <a:lnTo>
                      <a:pt x="2332" y="3"/>
                    </a:lnTo>
                    <a:lnTo>
                      <a:pt x="2307" y="3"/>
                    </a:lnTo>
                    <a:lnTo>
                      <a:pt x="2307" y="3"/>
                    </a:lnTo>
                    <a:lnTo>
                      <a:pt x="1505" y="1"/>
                    </a:lnTo>
                    <a:lnTo>
                      <a:pt x="1505" y="1"/>
                    </a:lnTo>
                    <a:lnTo>
                      <a:pt x="1480" y="1"/>
                    </a:lnTo>
                    <a:lnTo>
                      <a:pt x="1480" y="1"/>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6"/>
              <p:cNvSpPr>
                <a:spLocks/>
              </p:cNvSpPr>
              <p:nvPr/>
            </p:nvSpPr>
            <p:spPr bwMode="auto">
              <a:xfrm>
                <a:off x="2944813" y="3290888"/>
                <a:ext cx="6945313" cy="57150"/>
              </a:xfrm>
              <a:custGeom>
                <a:avLst/>
                <a:gdLst>
                  <a:gd name="T0" fmla="*/ 1213 w 4375"/>
                  <a:gd name="T1" fmla="*/ 0 h 36"/>
                  <a:gd name="T2" fmla="*/ 681 w 4375"/>
                  <a:gd name="T3" fmla="*/ 2 h 36"/>
                  <a:gd name="T4" fmla="*/ 648 w 4375"/>
                  <a:gd name="T5" fmla="*/ 2 h 36"/>
                  <a:gd name="T6" fmla="*/ 161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8 w 4375"/>
                  <a:gd name="T19" fmla="*/ 34 h 36"/>
                  <a:gd name="T20" fmla="*/ 681 w 4375"/>
                  <a:gd name="T21" fmla="*/ 34 h 36"/>
                  <a:gd name="T22" fmla="*/ 1213 w 4375"/>
                  <a:gd name="T23" fmla="*/ 36 h 36"/>
                  <a:gd name="T24" fmla="*/ 1475 w 4375"/>
                  <a:gd name="T25" fmla="*/ 34 h 36"/>
                  <a:gd name="T26" fmla="*/ 1508 w 4375"/>
                  <a:gd name="T27" fmla="*/ 34 h 36"/>
                  <a:gd name="T28" fmla="*/ 2304 w 4375"/>
                  <a:gd name="T29" fmla="*/ 33 h 36"/>
                  <a:gd name="T30" fmla="*/ 2337 w 4375"/>
                  <a:gd name="T31" fmla="*/ 33 h 36"/>
                  <a:gd name="T32" fmla="*/ 3133 w 4375"/>
                  <a:gd name="T33" fmla="*/ 30 h 36"/>
                  <a:gd name="T34" fmla="*/ 3164 w 4375"/>
                  <a:gd name="T35" fmla="*/ 30 h 36"/>
                  <a:gd name="T36" fmla="*/ 3960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1 h 36"/>
                  <a:gd name="T50" fmla="*/ 3960 w 4375"/>
                  <a:gd name="T51" fmla="*/ 11 h 36"/>
                  <a:gd name="T52" fmla="*/ 3164 w 4375"/>
                  <a:gd name="T53" fmla="*/ 7 h 36"/>
                  <a:gd name="T54" fmla="*/ 3133 w 4375"/>
                  <a:gd name="T55" fmla="*/ 7 h 36"/>
                  <a:gd name="T56" fmla="*/ 2337 w 4375"/>
                  <a:gd name="T57" fmla="*/ 3 h 36"/>
                  <a:gd name="T58" fmla="*/ 2304 w 4375"/>
                  <a:gd name="T59" fmla="*/ 3 h 36"/>
                  <a:gd name="T60" fmla="*/ 1508 w 4375"/>
                  <a:gd name="T61" fmla="*/ 0 h 36"/>
                  <a:gd name="T62" fmla="*/ 1477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8" y="2"/>
                    </a:lnTo>
                    <a:lnTo>
                      <a:pt x="648" y="2"/>
                    </a:lnTo>
                    <a:lnTo>
                      <a:pt x="363" y="5"/>
                    </a:lnTo>
                    <a:lnTo>
                      <a:pt x="161" y="8"/>
                    </a:lnTo>
                    <a:lnTo>
                      <a:pt x="39" y="13"/>
                    </a:lnTo>
                    <a:lnTo>
                      <a:pt x="10" y="15"/>
                    </a:lnTo>
                    <a:lnTo>
                      <a:pt x="2" y="16"/>
                    </a:lnTo>
                    <a:lnTo>
                      <a:pt x="0" y="18"/>
                    </a:lnTo>
                    <a:lnTo>
                      <a:pt x="0" y="18"/>
                    </a:lnTo>
                    <a:lnTo>
                      <a:pt x="2" y="20"/>
                    </a:lnTo>
                    <a:lnTo>
                      <a:pt x="10" y="21"/>
                    </a:lnTo>
                    <a:lnTo>
                      <a:pt x="39" y="23"/>
                    </a:lnTo>
                    <a:lnTo>
                      <a:pt x="161" y="28"/>
                    </a:lnTo>
                    <a:lnTo>
                      <a:pt x="363" y="31"/>
                    </a:lnTo>
                    <a:lnTo>
                      <a:pt x="648" y="34"/>
                    </a:lnTo>
                    <a:lnTo>
                      <a:pt x="648" y="34"/>
                    </a:lnTo>
                    <a:lnTo>
                      <a:pt x="681" y="34"/>
                    </a:lnTo>
                    <a:lnTo>
                      <a:pt x="681" y="34"/>
                    </a:lnTo>
                    <a:lnTo>
                      <a:pt x="1213" y="36"/>
                    </a:lnTo>
                    <a:lnTo>
                      <a:pt x="1213" y="36"/>
                    </a:lnTo>
                    <a:lnTo>
                      <a:pt x="1475" y="34"/>
                    </a:lnTo>
                    <a:lnTo>
                      <a:pt x="1475" y="34"/>
                    </a:lnTo>
                    <a:lnTo>
                      <a:pt x="1508" y="34"/>
                    </a:lnTo>
                    <a:lnTo>
                      <a:pt x="1508" y="34"/>
                    </a:lnTo>
                    <a:lnTo>
                      <a:pt x="2304" y="33"/>
                    </a:lnTo>
                    <a:lnTo>
                      <a:pt x="2304" y="33"/>
                    </a:lnTo>
                    <a:lnTo>
                      <a:pt x="2337" y="33"/>
                    </a:lnTo>
                    <a:lnTo>
                      <a:pt x="2337" y="33"/>
                    </a:lnTo>
                    <a:lnTo>
                      <a:pt x="3133" y="30"/>
                    </a:lnTo>
                    <a:lnTo>
                      <a:pt x="3133" y="30"/>
                    </a:lnTo>
                    <a:lnTo>
                      <a:pt x="3164" y="30"/>
                    </a:lnTo>
                    <a:lnTo>
                      <a:pt x="3164" y="30"/>
                    </a:lnTo>
                    <a:lnTo>
                      <a:pt x="3960" y="25"/>
                    </a:lnTo>
                    <a:lnTo>
                      <a:pt x="3960" y="25"/>
                    </a:lnTo>
                    <a:lnTo>
                      <a:pt x="3993" y="25"/>
                    </a:lnTo>
                    <a:lnTo>
                      <a:pt x="3993" y="25"/>
                    </a:lnTo>
                    <a:lnTo>
                      <a:pt x="4272" y="21"/>
                    </a:lnTo>
                    <a:lnTo>
                      <a:pt x="4349" y="20"/>
                    </a:lnTo>
                    <a:lnTo>
                      <a:pt x="4375" y="18"/>
                    </a:lnTo>
                    <a:lnTo>
                      <a:pt x="4375" y="18"/>
                    </a:lnTo>
                    <a:lnTo>
                      <a:pt x="4375" y="18"/>
                    </a:lnTo>
                    <a:lnTo>
                      <a:pt x="4375" y="18"/>
                    </a:lnTo>
                    <a:lnTo>
                      <a:pt x="4349" y="16"/>
                    </a:lnTo>
                    <a:lnTo>
                      <a:pt x="4272" y="15"/>
                    </a:lnTo>
                    <a:lnTo>
                      <a:pt x="3993" y="11"/>
                    </a:lnTo>
                    <a:lnTo>
                      <a:pt x="3993" y="11"/>
                    </a:lnTo>
                    <a:lnTo>
                      <a:pt x="3960" y="11"/>
                    </a:lnTo>
                    <a:lnTo>
                      <a:pt x="3960" y="11"/>
                    </a:lnTo>
                    <a:lnTo>
                      <a:pt x="3164" y="7"/>
                    </a:lnTo>
                    <a:lnTo>
                      <a:pt x="3164" y="7"/>
                    </a:lnTo>
                    <a:lnTo>
                      <a:pt x="3133" y="7"/>
                    </a:lnTo>
                    <a:lnTo>
                      <a:pt x="3133" y="7"/>
                    </a:lnTo>
                    <a:lnTo>
                      <a:pt x="2337" y="3"/>
                    </a:lnTo>
                    <a:lnTo>
                      <a:pt x="2337" y="3"/>
                    </a:lnTo>
                    <a:lnTo>
                      <a:pt x="2304" y="3"/>
                    </a:lnTo>
                    <a:lnTo>
                      <a:pt x="2304" y="3"/>
                    </a:lnTo>
                    <a:lnTo>
                      <a:pt x="1508" y="0"/>
                    </a:lnTo>
                    <a:lnTo>
                      <a:pt x="1508" y="0"/>
                    </a:lnTo>
                    <a:lnTo>
                      <a:pt x="1477" y="0"/>
                    </a:lnTo>
                    <a:lnTo>
                      <a:pt x="1477"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7"/>
              <p:cNvSpPr>
                <a:spLocks/>
              </p:cNvSpPr>
              <p:nvPr/>
            </p:nvSpPr>
            <p:spPr bwMode="auto">
              <a:xfrm>
                <a:off x="2944813" y="4668838"/>
                <a:ext cx="6945313" cy="57150"/>
              </a:xfrm>
              <a:custGeom>
                <a:avLst/>
                <a:gdLst>
                  <a:gd name="T0" fmla="*/ 1213 w 4375"/>
                  <a:gd name="T1" fmla="*/ 0 h 36"/>
                  <a:gd name="T2" fmla="*/ 681 w 4375"/>
                  <a:gd name="T3" fmla="*/ 2 h 36"/>
                  <a:gd name="T4" fmla="*/ 647 w 4375"/>
                  <a:gd name="T5" fmla="*/ 2 h 36"/>
                  <a:gd name="T6" fmla="*/ 159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7 w 4375"/>
                  <a:gd name="T19" fmla="*/ 35 h 36"/>
                  <a:gd name="T20" fmla="*/ 681 w 4375"/>
                  <a:gd name="T21" fmla="*/ 35 h 36"/>
                  <a:gd name="T22" fmla="*/ 1213 w 4375"/>
                  <a:gd name="T23" fmla="*/ 36 h 36"/>
                  <a:gd name="T24" fmla="*/ 1475 w 4375"/>
                  <a:gd name="T25" fmla="*/ 35 h 36"/>
                  <a:gd name="T26" fmla="*/ 1510 w 4375"/>
                  <a:gd name="T27" fmla="*/ 35 h 36"/>
                  <a:gd name="T28" fmla="*/ 2303 w 4375"/>
                  <a:gd name="T29" fmla="*/ 33 h 36"/>
                  <a:gd name="T30" fmla="*/ 2337 w 4375"/>
                  <a:gd name="T31" fmla="*/ 33 h 36"/>
                  <a:gd name="T32" fmla="*/ 3131 w 4375"/>
                  <a:gd name="T33" fmla="*/ 30 h 36"/>
                  <a:gd name="T34" fmla="*/ 3166 w 4375"/>
                  <a:gd name="T35" fmla="*/ 30 h 36"/>
                  <a:gd name="T36" fmla="*/ 3958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2 h 36"/>
                  <a:gd name="T50" fmla="*/ 3958 w 4375"/>
                  <a:gd name="T51" fmla="*/ 12 h 36"/>
                  <a:gd name="T52" fmla="*/ 3166 w 4375"/>
                  <a:gd name="T53" fmla="*/ 7 h 36"/>
                  <a:gd name="T54" fmla="*/ 3131 w 4375"/>
                  <a:gd name="T55" fmla="*/ 5 h 36"/>
                  <a:gd name="T56" fmla="*/ 2337 w 4375"/>
                  <a:gd name="T57" fmla="*/ 4 h 36"/>
                  <a:gd name="T58" fmla="*/ 2303 w 4375"/>
                  <a:gd name="T59" fmla="*/ 4 h 36"/>
                  <a:gd name="T60" fmla="*/ 1510 w 4375"/>
                  <a:gd name="T61" fmla="*/ 0 h 36"/>
                  <a:gd name="T62" fmla="*/ 1475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7" y="2"/>
                    </a:lnTo>
                    <a:lnTo>
                      <a:pt x="647" y="2"/>
                    </a:lnTo>
                    <a:lnTo>
                      <a:pt x="363" y="5"/>
                    </a:lnTo>
                    <a:lnTo>
                      <a:pt x="159" y="8"/>
                    </a:lnTo>
                    <a:lnTo>
                      <a:pt x="39" y="13"/>
                    </a:lnTo>
                    <a:lnTo>
                      <a:pt x="10" y="15"/>
                    </a:lnTo>
                    <a:lnTo>
                      <a:pt x="2" y="17"/>
                    </a:lnTo>
                    <a:lnTo>
                      <a:pt x="0" y="18"/>
                    </a:lnTo>
                    <a:lnTo>
                      <a:pt x="0" y="18"/>
                    </a:lnTo>
                    <a:lnTo>
                      <a:pt x="2" y="20"/>
                    </a:lnTo>
                    <a:lnTo>
                      <a:pt x="10" y="20"/>
                    </a:lnTo>
                    <a:lnTo>
                      <a:pt x="39" y="23"/>
                    </a:lnTo>
                    <a:lnTo>
                      <a:pt x="159" y="28"/>
                    </a:lnTo>
                    <a:lnTo>
                      <a:pt x="363" y="31"/>
                    </a:lnTo>
                    <a:lnTo>
                      <a:pt x="647" y="35"/>
                    </a:lnTo>
                    <a:lnTo>
                      <a:pt x="647" y="35"/>
                    </a:lnTo>
                    <a:lnTo>
                      <a:pt x="681" y="35"/>
                    </a:lnTo>
                    <a:lnTo>
                      <a:pt x="681" y="35"/>
                    </a:lnTo>
                    <a:lnTo>
                      <a:pt x="1213" y="36"/>
                    </a:lnTo>
                    <a:lnTo>
                      <a:pt x="1213" y="36"/>
                    </a:lnTo>
                    <a:lnTo>
                      <a:pt x="1475" y="35"/>
                    </a:lnTo>
                    <a:lnTo>
                      <a:pt x="1475" y="35"/>
                    </a:lnTo>
                    <a:lnTo>
                      <a:pt x="1510" y="35"/>
                    </a:lnTo>
                    <a:lnTo>
                      <a:pt x="1510" y="35"/>
                    </a:lnTo>
                    <a:lnTo>
                      <a:pt x="2303" y="33"/>
                    </a:lnTo>
                    <a:lnTo>
                      <a:pt x="2303" y="33"/>
                    </a:lnTo>
                    <a:lnTo>
                      <a:pt x="2337" y="33"/>
                    </a:lnTo>
                    <a:lnTo>
                      <a:pt x="2337" y="33"/>
                    </a:lnTo>
                    <a:lnTo>
                      <a:pt x="3131" y="30"/>
                    </a:lnTo>
                    <a:lnTo>
                      <a:pt x="3131" y="30"/>
                    </a:lnTo>
                    <a:lnTo>
                      <a:pt x="3166" y="30"/>
                    </a:lnTo>
                    <a:lnTo>
                      <a:pt x="3166" y="30"/>
                    </a:lnTo>
                    <a:lnTo>
                      <a:pt x="3958" y="25"/>
                    </a:lnTo>
                    <a:lnTo>
                      <a:pt x="3958" y="25"/>
                    </a:lnTo>
                    <a:lnTo>
                      <a:pt x="3993" y="25"/>
                    </a:lnTo>
                    <a:lnTo>
                      <a:pt x="3993" y="25"/>
                    </a:lnTo>
                    <a:lnTo>
                      <a:pt x="4272" y="22"/>
                    </a:lnTo>
                    <a:lnTo>
                      <a:pt x="4349" y="20"/>
                    </a:lnTo>
                    <a:lnTo>
                      <a:pt x="4375" y="18"/>
                    </a:lnTo>
                    <a:lnTo>
                      <a:pt x="4375" y="18"/>
                    </a:lnTo>
                    <a:lnTo>
                      <a:pt x="4375" y="18"/>
                    </a:lnTo>
                    <a:lnTo>
                      <a:pt x="4375" y="18"/>
                    </a:lnTo>
                    <a:lnTo>
                      <a:pt x="4349" y="17"/>
                    </a:lnTo>
                    <a:lnTo>
                      <a:pt x="4272" y="15"/>
                    </a:lnTo>
                    <a:lnTo>
                      <a:pt x="3993" y="12"/>
                    </a:lnTo>
                    <a:lnTo>
                      <a:pt x="3993" y="12"/>
                    </a:lnTo>
                    <a:lnTo>
                      <a:pt x="3958" y="12"/>
                    </a:lnTo>
                    <a:lnTo>
                      <a:pt x="3958" y="12"/>
                    </a:lnTo>
                    <a:lnTo>
                      <a:pt x="3166" y="7"/>
                    </a:lnTo>
                    <a:lnTo>
                      <a:pt x="3166" y="7"/>
                    </a:lnTo>
                    <a:lnTo>
                      <a:pt x="3131" y="5"/>
                    </a:lnTo>
                    <a:lnTo>
                      <a:pt x="3131" y="5"/>
                    </a:lnTo>
                    <a:lnTo>
                      <a:pt x="2337" y="4"/>
                    </a:lnTo>
                    <a:lnTo>
                      <a:pt x="2337" y="4"/>
                    </a:lnTo>
                    <a:lnTo>
                      <a:pt x="2303" y="4"/>
                    </a:lnTo>
                    <a:lnTo>
                      <a:pt x="2303" y="4"/>
                    </a:lnTo>
                    <a:lnTo>
                      <a:pt x="1510" y="0"/>
                    </a:lnTo>
                    <a:lnTo>
                      <a:pt x="1510" y="0"/>
                    </a:lnTo>
                    <a:lnTo>
                      <a:pt x="1475" y="0"/>
                    </a:lnTo>
                    <a:lnTo>
                      <a:pt x="1475"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2" name="TextBox 38"/>
            <p:cNvSpPr txBox="1"/>
            <p:nvPr/>
          </p:nvSpPr>
          <p:spPr>
            <a:xfrm>
              <a:off x="6840894" y="4293634"/>
              <a:ext cx="955718" cy="438152"/>
            </a:xfrm>
            <a:prstGeom prst="rect">
              <a:avLst/>
            </a:prstGeom>
            <a:noFill/>
          </p:spPr>
          <p:txBody>
            <a:bodyPr wrap="none">
              <a:normAutofit lnSpcReduction="10000"/>
            </a:bodyPr>
            <a:lstStyle/>
            <a:p>
              <a:r>
                <a:rPr lang="id-ID" sz="2400" b="1">
                  <a:solidFill>
                    <a:schemeClr val="accent1"/>
                  </a:solidFill>
                </a:rPr>
                <a:t>￥123</a:t>
              </a:r>
            </a:p>
          </p:txBody>
        </p:sp>
        <p:sp>
          <p:nvSpPr>
            <p:cNvPr id="13" name="TextBox 39"/>
            <p:cNvSpPr txBox="1"/>
            <p:nvPr/>
          </p:nvSpPr>
          <p:spPr>
            <a:xfrm>
              <a:off x="8266993" y="3375995"/>
              <a:ext cx="955718" cy="438152"/>
            </a:xfrm>
            <a:prstGeom prst="rect">
              <a:avLst/>
            </a:prstGeom>
            <a:noFill/>
          </p:spPr>
          <p:txBody>
            <a:bodyPr wrap="none">
              <a:normAutofit lnSpcReduction="10000"/>
            </a:bodyPr>
            <a:lstStyle/>
            <a:p>
              <a:r>
                <a:rPr lang="id-ID" sz="2400" b="1">
                  <a:solidFill>
                    <a:schemeClr val="accent2"/>
                  </a:solidFill>
                </a:rPr>
                <a:t>￥234</a:t>
              </a:r>
            </a:p>
          </p:txBody>
        </p:sp>
        <p:sp>
          <p:nvSpPr>
            <p:cNvPr id="14" name="TextBox 40"/>
            <p:cNvSpPr txBox="1"/>
            <p:nvPr/>
          </p:nvSpPr>
          <p:spPr>
            <a:xfrm>
              <a:off x="9760068" y="2765382"/>
              <a:ext cx="955718" cy="438152"/>
            </a:xfrm>
            <a:prstGeom prst="rect">
              <a:avLst/>
            </a:prstGeom>
            <a:noFill/>
          </p:spPr>
          <p:txBody>
            <a:bodyPr wrap="none">
              <a:normAutofit lnSpcReduction="10000"/>
            </a:bodyPr>
            <a:lstStyle/>
            <a:p>
              <a:r>
                <a:rPr lang="id-ID" sz="2400" b="1">
                  <a:solidFill>
                    <a:schemeClr val="accent4"/>
                  </a:solidFill>
                </a:rPr>
                <a:t>￥345</a:t>
              </a:r>
            </a:p>
          </p:txBody>
        </p:sp>
        <p:sp>
          <p:nvSpPr>
            <p:cNvPr id="15" name="Oval 41"/>
            <p:cNvSpPr>
              <a:spLocks noChangeAspect="1"/>
            </p:cNvSpPr>
            <p:nvPr/>
          </p:nvSpPr>
          <p:spPr>
            <a:xfrm rot="5400000">
              <a:off x="7126800" y="4692179"/>
              <a:ext cx="172482" cy="172481"/>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Oval 42"/>
            <p:cNvSpPr>
              <a:spLocks noChangeAspect="1"/>
            </p:cNvSpPr>
            <p:nvPr/>
          </p:nvSpPr>
          <p:spPr>
            <a:xfrm rot="5400000">
              <a:off x="8624379" y="3783927"/>
              <a:ext cx="172482" cy="172481"/>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Oval 43"/>
            <p:cNvSpPr>
              <a:spLocks noChangeAspect="1"/>
            </p:cNvSpPr>
            <p:nvPr/>
          </p:nvSpPr>
          <p:spPr>
            <a:xfrm rot="5400000">
              <a:off x="10168858" y="3205486"/>
              <a:ext cx="172482" cy="172481"/>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9" name="图片 5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60" name="组合 59"/>
          <p:cNvGrpSpPr/>
          <p:nvPr/>
        </p:nvGrpSpPr>
        <p:grpSpPr>
          <a:xfrm>
            <a:off x="1533918" y="363433"/>
            <a:ext cx="4885992" cy="716067"/>
            <a:chOff x="3653004" y="402712"/>
            <a:chExt cx="4885992" cy="716067"/>
          </a:xfrm>
        </p:grpSpPr>
        <p:sp>
          <p:nvSpPr>
            <p:cNvPr id="61" name="文本框 6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2" name="文本框 6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1" name="组合 20"/>
          <p:cNvGrpSpPr/>
          <p:nvPr/>
        </p:nvGrpSpPr>
        <p:grpSpPr>
          <a:xfrm>
            <a:off x="1002294" y="2088733"/>
            <a:ext cx="4853426" cy="1006179"/>
            <a:chOff x="1002294" y="2088733"/>
            <a:chExt cx="4853426" cy="1006179"/>
          </a:xfrm>
        </p:grpSpPr>
        <p:grpSp>
          <p:nvGrpSpPr>
            <p:cNvPr id="4" name="Group 3"/>
            <p:cNvGrpSpPr>
              <a:grpSpLocks noChangeAspect="1"/>
            </p:cNvGrpSpPr>
            <p:nvPr/>
          </p:nvGrpSpPr>
          <p:grpSpPr>
            <a:xfrm rot="5400000">
              <a:off x="1558438" y="1896578"/>
              <a:ext cx="1006179" cy="1390489"/>
              <a:chOff x="3149600" y="2480384"/>
              <a:chExt cx="1201204" cy="1660005"/>
            </a:xfrm>
          </p:grpSpPr>
          <p:sp>
            <p:nvSpPr>
              <p:cNvPr id="57" name="Isosceles Triangle 4"/>
              <p:cNvSpPr/>
              <p:nvPr/>
            </p:nvSpPr>
            <p:spPr>
              <a:xfrm flipV="1">
                <a:off x="3149600" y="3200460"/>
                <a:ext cx="1201204" cy="939929"/>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8" name="Rectangle 5"/>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8" name="Oval 17"/>
            <p:cNvSpPr>
              <a:spLocks noChangeAspect="1"/>
            </p:cNvSpPr>
            <p:nvPr/>
          </p:nvSpPr>
          <p:spPr>
            <a:xfrm rot="5400000">
              <a:off x="1002293" y="2431822"/>
              <a:ext cx="325809" cy="325808"/>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8" name="Group 44"/>
            <p:cNvGrpSpPr/>
            <p:nvPr/>
          </p:nvGrpSpPr>
          <p:grpSpPr>
            <a:xfrm>
              <a:off x="2366753" y="2227404"/>
              <a:ext cx="176868" cy="254197"/>
              <a:chOff x="-1588" y="-3175"/>
              <a:chExt cx="341313" cy="490538"/>
            </a:xfrm>
            <a:solidFill>
              <a:schemeClr val="bg1"/>
            </a:solidFill>
          </p:grpSpPr>
          <p:sp>
            <p:nvSpPr>
              <p:cNvPr id="40" name="Freeform: Shape 45"/>
              <p:cNvSpPr>
                <a:spLocks/>
              </p:cNvSpPr>
              <p:nvPr/>
            </p:nvSpPr>
            <p:spPr bwMode="auto">
              <a:xfrm>
                <a:off x="-1588" y="-3175"/>
                <a:ext cx="341313" cy="490538"/>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46"/>
              <p:cNvSpPr>
                <a:spLocks/>
              </p:cNvSpPr>
              <p:nvPr/>
            </p:nvSpPr>
            <p:spPr bwMode="auto">
              <a:xfrm>
                <a:off x="76200" y="73025"/>
                <a:ext cx="101600" cy="100013"/>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71" name="组合 70"/>
            <p:cNvGrpSpPr/>
            <p:nvPr/>
          </p:nvGrpSpPr>
          <p:grpSpPr>
            <a:xfrm>
              <a:off x="2951644" y="2174792"/>
              <a:ext cx="2904076" cy="834815"/>
              <a:chOff x="7483989" y="3433235"/>
              <a:chExt cx="2904076" cy="834815"/>
            </a:xfrm>
          </p:grpSpPr>
          <p:sp>
            <p:nvSpPr>
              <p:cNvPr id="72" name="矩形 71"/>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3" name="矩形 7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2" name="组合 21"/>
          <p:cNvGrpSpPr/>
          <p:nvPr/>
        </p:nvGrpSpPr>
        <p:grpSpPr>
          <a:xfrm>
            <a:off x="1001971" y="3286274"/>
            <a:ext cx="4853749" cy="1006179"/>
            <a:chOff x="1001971" y="3286274"/>
            <a:chExt cx="4853749" cy="1006179"/>
          </a:xfrm>
        </p:grpSpPr>
        <p:grpSp>
          <p:nvGrpSpPr>
            <p:cNvPr id="5" name="Group 6"/>
            <p:cNvGrpSpPr>
              <a:grpSpLocks noChangeAspect="1"/>
            </p:cNvGrpSpPr>
            <p:nvPr/>
          </p:nvGrpSpPr>
          <p:grpSpPr>
            <a:xfrm rot="5400000">
              <a:off x="1558438" y="3094119"/>
              <a:ext cx="1006179" cy="1390489"/>
              <a:chOff x="3149600" y="2480384"/>
              <a:chExt cx="1201204" cy="1660005"/>
            </a:xfrm>
          </p:grpSpPr>
          <p:sp>
            <p:nvSpPr>
              <p:cNvPr id="55" name="Isosceles Triangle 7"/>
              <p:cNvSpPr/>
              <p:nvPr/>
            </p:nvSpPr>
            <p:spPr>
              <a:xfrm flipV="1">
                <a:off x="3149600" y="3200460"/>
                <a:ext cx="1201204" cy="939929"/>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6" name="Rectangle 8"/>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9" name="Oval 18"/>
            <p:cNvSpPr>
              <a:spLocks noChangeAspect="1"/>
            </p:cNvSpPr>
            <p:nvPr/>
          </p:nvSpPr>
          <p:spPr>
            <a:xfrm rot="5400000">
              <a:off x="1001970" y="3623898"/>
              <a:ext cx="325809" cy="325808"/>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Group 47"/>
            <p:cNvGrpSpPr/>
            <p:nvPr/>
          </p:nvGrpSpPr>
          <p:grpSpPr>
            <a:xfrm>
              <a:off x="2343482" y="3436114"/>
              <a:ext cx="232461" cy="232460"/>
              <a:chOff x="9526" y="4763"/>
              <a:chExt cx="490538" cy="490537"/>
            </a:xfrm>
            <a:solidFill>
              <a:schemeClr val="bg1"/>
            </a:solidFill>
          </p:grpSpPr>
          <p:sp>
            <p:nvSpPr>
              <p:cNvPr id="30" name="Freeform: Shape 48"/>
              <p:cNvSpPr>
                <a:spLocks/>
              </p:cNvSpPr>
              <p:nvPr/>
            </p:nvSpPr>
            <p:spPr bwMode="auto">
              <a:xfrm>
                <a:off x="9526" y="4763"/>
                <a:ext cx="490538" cy="490537"/>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Rectangle 49"/>
              <p:cNvSpPr>
                <a:spLocks/>
              </p:cNvSpPr>
              <p:nvPr/>
            </p:nvSpPr>
            <p:spPr bwMode="auto">
              <a:xfrm>
                <a:off x="115888" y="1889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2" name="Rectangle 50"/>
              <p:cNvSpPr>
                <a:spLocks/>
              </p:cNvSpPr>
              <p:nvPr/>
            </p:nvSpPr>
            <p:spPr bwMode="auto">
              <a:xfrm>
                <a:off x="115888" y="2651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3" name="Rectangle 51"/>
              <p:cNvSpPr>
                <a:spLocks/>
              </p:cNvSpPr>
              <p:nvPr/>
            </p:nvSpPr>
            <p:spPr bwMode="auto">
              <a:xfrm>
                <a:off x="115888" y="342900"/>
                <a:ext cx="6191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4" name="Rectangle 52"/>
              <p:cNvSpPr>
                <a:spLocks/>
              </p:cNvSpPr>
              <p:nvPr/>
            </p:nvSpPr>
            <p:spPr bwMode="auto">
              <a:xfrm>
                <a:off x="223838" y="342900"/>
                <a:ext cx="61913"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5" name="Rectangle 53"/>
              <p:cNvSpPr>
                <a:spLocks/>
              </p:cNvSpPr>
              <p:nvPr/>
            </p:nvSpPr>
            <p:spPr bwMode="auto">
              <a:xfrm>
                <a:off x="223838" y="2651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6" name="Rectangle 54"/>
              <p:cNvSpPr>
                <a:spLocks/>
              </p:cNvSpPr>
              <p:nvPr/>
            </p:nvSpPr>
            <p:spPr bwMode="auto">
              <a:xfrm>
                <a:off x="223838" y="188913"/>
                <a:ext cx="61913"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Rectangle 55"/>
              <p:cNvSpPr>
                <a:spLocks/>
              </p:cNvSpPr>
              <p:nvPr/>
            </p:nvSpPr>
            <p:spPr bwMode="auto">
              <a:xfrm>
                <a:off x="331788" y="342900"/>
                <a:ext cx="603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Rectangle 56"/>
              <p:cNvSpPr>
                <a:spLocks/>
              </p:cNvSpPr>
              <p:nvPr/>
            </p:nvSpPr>
            <p:spPr bwMode="auto">
              <a:xfrm>
                <a:off x="331788" y="265113"/>
                <a:ext cx="60325"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Rectangle 57"/>
              <p:cNvSpPr>
                <a:spLocks/>
              </p:cNvSpPr>
              <p:nvPr/>
            </p:nvSpPr>
            <p:spPr bwMode="auto">
              <a:xfrm>
                <a:off x="331788" y="188913"/>
                <a:ext cx="60325" cy="460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grpSp>
          <p:nvGrpSpPr>
            <p:cNvPr id="74" name="组合 73"/>
            <p:cNvGrpSpPr/>
            <p:nvPr/>
          </p:nvGrpSpPr>
          <p:grpSpPr>
            <a:xfrm>
              <a:off x="2951644" y="3365844"/>
              <a:ext cx="2904076" cy="834815"/>
              <a:chOff x="7483989" y="3433235"/>
              <a:chExt cx="2904076" cy="834815"/>
            </a:xfrm>
          </p:grpSpPr>
          <p:sp>
            <p:nvSpPr>
              <p:cNvPr id="75" name="矩形 74"/>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3" name="组合 22"/>
          <p:cNvGrpSpPr/>
          <p:nvPr/>
        </p:nvGrpSpPr>
        <p:grpSpPr>
          <a:xfrm>
            <a:off x="1002294" y="4483815"/>
            <a:ext cx="4853426" cy="1006179"/>
            <a:chOff x="1002294" y="4483815"/>
            <a:chExt cx="4853426" cy="1006179"/>
          </a:xfrm>
        </p:grpSpPr>
        <p:grpSp>
          <p:nvGrpSpPr>
            <p:cNvPr id="6" name="Group 9"/>
            <p:cNvGrpSpPr>
              <a:grpSpLocks noChangeAspect="1"/>
            </p:cNvGrpSpPr>
            <p:nvPr/>
          </p:nvGrpSpPr>
          <p:grpSpPr>
            <a:xfrm rot="5400000">
              <a:off x="1558438" y="4291660"/>
              <a:ext cx="1006179" cy="1390489"/>
              <a:chOff x="3149600" y="2480384"/>
              <a:chExt cx="1201204" cy="1660005"/>
            </a:xfrm>
          </p:grpSpPr>
          <p:sp>
            <p:nvSpPr>
              <p:cNvPr id="53" name="Isosceles Triangle 10"/>
              <p:cNvSpPr/>
              <p:nvPr/>
            </p:nvSpPr>
            <p:spPr>
              <a:xfrm flipV="1">
                <a:off x="3149600" y="3200460"/>
                <a:ext cx="1201204" cy="939929"/>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4" name="Rectangle 11"/>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10" name="Oval 19"/>
            <p:cNvSpPr>
              <a:spLocks noChangeAspect="1"/>
            </p:cNvSpPr>
            <p:nvPr/>
          </p:nvSpPr>
          <p:spPr>
            <a:xfrm rot="5400000">
              <a:off x="1002293" y="4833902"/>
              <a:ext cx="325809" cy="325808"/>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58"/>
            <p:cNvSpPr>
              <a:spLocks/>
            </p:cNvSpPr>
            <p:nvPr/>
          </p:nvSpPr>
          <p:spPr bwMode="auto">
            <a:xfrm>
              <a:off x="2318744" y="4629679"/>
              <a:ext cx="252597" cy="252598"/>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anchor="ctr"/>
            <a:lstStyle/>
            <a:p>
              <a:pPr algn="ctr"/>
              <a:endParaRPr/>
            </a:p>
          </p:txBody>
        </p:sp>
        <p:grpSp>
          <p:nvGrpSpPr>
            <p:cNvPr id="77" name="组合 76"/>
            <p:cNvGrpSpPr/>
            <p:nvPr/>
          </p:nvGrpSpPr>
          <p:grpSpPr>
            <a:xfrm>
              <a:off x="2951644" y="4579398"/>
              <a:ext cx="2904076" cy="834815"/>
              <a:chOff x="7483989" y="3433235"/>
              <a:chExt cx="2904076" cy="834815"/>
            </a:xfrm>
          </p:grpSpPr>
          <p:sp>
            <p:nvSpPr>
              <p:cNvPr id="78" name="矩形 77"/>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9" name="矩形 7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4097977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ppt_w*1.125000"/>
                                          </p:val>
                                        </p:tav>
                                        <p:tav tm="100000">
                                          <p:val>
                                            <p:strVal val="#ppt_x"/>
                                          </p:val>
                                        </p:tav>
                                      </p:tavLst>
                                    </p:anim>
                                    <p:animEffect transition="in" filter="wipe(right)">
                                      <p:cBhvr>
                                        <p:cTn id="8" dur="500"/>
                                        <p:tgtEl>
                                          <p:spTgt spid="21"/>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p:tgtEl>
                                          <p:spTgt spid="22"/>
                                        </p:tgtEl>
                                        <p:attrNameLst>
                                          <p:attrName>ppt_x</p:attrName>
                                        </p:attrNameLst>
                                      </p:cBhvr>
                                      <p:tavLst>
                                        <p:tav tm="0">
                                          <p:val>
                                            <p:strVal val="#ppt_x-#ppt_w*1.125000"/>
                                          </p:val>
                                        </p:tav>
                                        <p:tav tm="100000">
                                          <p:val>
                                            <p:strVal val="#ppt_x"/>
                                          </p:val>
                                        </p:tav>
                                      </p:tavLst>
                                    </p:anim>
                                    <p:animEffect transition="in" filter="wipe(right)">
                                      <p:cBhvr>
                                        <p:cTn id="13" dur="500"/>
                                        <p:tgtEl>
                                          <p:spTgt spid="22"/>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05464" y="1923144"/>
            <a:ext cx="4029324" cy="3732437"/>
            <a:chOff x="875420" y="1322766"/>
            <a:chExt cx="4547538" cy="4212468"/>
          </a:xfrm>
        </p:grpSpPr>
        <p:sp>
          <p:nvSpPr>
            <p:cNvPr id="24" name="椭圆 23"/>
            <p:cNvSpPr/>
            <p:nvPr/>
          </p:nvSpPr>
          <p:spPr bwMode="auto">
            <a:xfrm>
              <a:off x="2276621" y="1322766"/>
              <a:ext cx="1745137" cy="1745137"/>
            </a:xfrm>
            <a:prstGeom prst="ellipse">
              <a:avLst/>
            </a:prstGeom>
            <a:solidFill>
              <a:schemeClr val="accent1">
                <a:lumMod val="100000"/>
              </a:schemeClr>
            </a:solidFill>
            <a:ln w="19050">
              <a:noFill/>
              <a:round/>
              <a:headEnd/>
              <a:tailEnd/>
            </a:ln>
          </p:spPr>
          <p:txBody>
            <a:bodyPr anchor="ctr"/>
            <a:lstStyle/>
            <a:p>
              <a:pPr algn="ctr"/>
              <a:endParaRPr/>
            </a:p>
          </p:txBody>
        </p:sp>
        <p:sp>
          <p:nvSpPr>
            <p:cNvPr id="25" name="椭圆 24"/>
            <p:cNvSpPr/>
            <p:nvPr/>
          </p:nvSpPr>
          <p:spPr bwMode="auto">
            <a:xfrm>
              <a:off x="875420" y="3790097"/>
              <a:ext cx="1745137" cy="1745137"/>
            </a:xfrm>
            <a:prstGeom prst="ellipse">
              <a:avLst/>
            </a:prstGeom>
            <a:solidFill>
              <a:schemeClr val="accent2"/>
            </a:solidFill>
            <a:ln w="19050">
              <a:noFill/>
              <a:round/>
              <a:headEnd/>
              <a:tailEnd/>
            </a:ln>
          </p:spPr>
          <p:txBody>
            <a:bodyPr anchor="ctr"/>
            <a:lstStyle/>
            <a:p>
              <a:pPr algn="ctr"/>
              <a:endParaRPr/>
            </a:p>
          </p:txBody>
        </p:sp>
        <p:sp>
          <p:nvSpPr>
            <p:cNvPr id="26" name="椭圆 25"/>
            <p:cNvSpPr/>
            <p:nvPr/>
          </p:nvSpPr>
          <p:spPr bwMode="auto">
            <a:xfrm>
              <a:off x="3677821" y="3790097"/>
              <a:ext cx="1745137" cy="1745137"/>
            </a:xfrm>
            <a:prstGeom prst="ellipse">
              <a:avLst/>
            </a:prstGeom>
            <a:solidFill>
              <a:schemeClr val="accent3">
                <a:lumMod val="100000"/>
              </a:schemeClr>
            </a:solidFill>
            <a:ln w="19050">
              <a:noFill/>
              <a:round/>
              <a:headEnd/>
              <a:tailEnd/>
            </a:ln>
          </p:spPr>
          <p:txBody>
            <a:bodyPr anchor="ctr"/>
            <a:lstStyle/>
            <a:p>
              <a:pPr algn="ctr"/>
              <a:endParaRPr/>
            </a:p>
          </p:txBody>
        </p:sp>
        <p:sp>
          <p:nvSpPr>
            <p:cNvPr id="27" name="等腰三角形 26"/>
            <p:cNvSpPr/>
            <p:nvPr/>
          </p:nvSpPr>
          <p:spPr bwMode="auto">
            <a:xfrm>
              <a:off x="1309797" y="1834816"/>
              <a:ext cx="3680230" cy="3172614"/>
            </a:xfrm>
            <a:prstGeom prst="triangle">
              <a:avLst/>
            </a:prstGeom>
            <a:solidFill>
              <a:schemeClr val="bg1"/>
            </a:solidFill>
            <a:ln w="19050">
              <a:solidFill>
                <a:schemeClr val="bg2"/>
              </a:solidFill>
              <a:round/>
              <a:headEnd/>
              <a:tailEnd/>
            </a:ln>
          </p:spPr>
          <p:txBody>
            <a:bodyPr anchor="ctr"/>
            <a:lstStyle/>
            <a:p>
              <a:pPr algn="ctr"/>
              <a:endParaRPr/>
            </a:p>
          </p:txBody>
        </p:sp>
        <p:sp>
          <p:nvSpPr>
            <p:cNvPr id="28" name="椭圆 27"/>
            <p:cNvSpPr/>
            <p:nvPr/>
          </p:nvSpPr>
          <p:spPr bwMode="auto">
            <a:xfrm>
              <a:off x="2382070" y="1428215"/>
              <a:ext cx="1534239" cy="1534239"/>
            </a:xfrm>
            <a:prstGeom prst="ellipse">
              <a:avLst/>
            </a:prstGeom>
            <a:solidFill>
              <a:schemeClr val="bg1"/>
            </a:solidFill>
            <a:ln w="5715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29" name="椭圆 28"/>
            <p:cNvSpPr/>
            <p:nvPr/>
          </p:nvSpPr>
          <p:spPr bwMode="auto">
            <a:xfrm>
              <a:off x="980869" y="3895546"/>
              <a:ext cx="1534239" cy="1534239"/>
            </a:xfrm>
            <a:prstGeom prst="ellipse">
              <a:avLst/>
            </a:prstGeom>
            <a:solidFill>
              <a:schemeClr val="bg1"/>
            </a:solidFill>
            <a:ln w="57150" cap="flat" cmpd="sng" algn="ctr">
              <a:solidFill>
                <a:schemeClr val="accent2">
                  <a:lumMod val="100000"/>
                </a:schemeClr>
              </a:solidFill>
              <a:prstDash val="solid"/>
              <a:round/>
              <a:headEnd type="none" w="med" len="med"/>
              <a:tailEnd type="none" w="med" len="med"/>
            </a:ln>
          </p:spPr>
          <p:txBody>
            <a:bodyPr anchor="ctr"/>
            <a:lstStyle/>
            <a:p>
              <a:pPr algn="ctr"/>
              <a:endParaRPr/>
            </a:p>
          </p:txBody>
        </p:sp>
        <p:sp>
          <p:nvSpPr>
            <p:cNvPr id="30" name="椭圆 29"/>
            <p:cNvSpPr/>
            <p:nvPr/>
          </p:nvSpPr>
          <p:spPr bwMode="auto">
            <a:xfrm>
              <a:off x="3783270" y="3895546"/>
              <a:ext cx="1534239" cy="1534239"/>
            </a:xfrm>
            <a:prstGeom prst="ellipse">
              <a:avLst/>
            </a:prstGeom>
            <a:solidFill>
              <a:schemeClr val="bg1"/>
            </a:solidFill>
            <a:ln w="5715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31" name="椭圆 30"/>
            <p:cNvSpPr/>
            <p:nvPr/>
          </p:nvSpPr>
          <p:spPr bwMode="auto">
            <a:xfrm>
              <a:off x="2506007" y="1552152"/>
              <a:ext cx="1286364" cy="1286364"/>
            </a:xfrm>
            <a:prstGeom prst="ellipse">
              <a:avLst/>
            </a:prstGeom>
            <a:solidFill>
              <a:schemeClr val="accent1">
                <a:lumMod val="100000"/>
              </a:schemeClr>
            </a:solidFill>
            <a:ln w="19050">
              <a:noFill/>
              <a:round/>
              <a:headEnd/>
              <a:tailEnd/>
            </a:ln>
          </p:spPr>
          <p:txBody>
            <a:bodyPr anchor="ctr"/>
            <a:lstStyle/>
            <a:p>
              <a:pPr algn="ctr"/>
              <a:endParaRPr/>
            </a:p>
          </p:txBody>
        </p:sp>
        <p:sp>
          <p:nvSpPr>
            <p:cNvPr id="32" name="椭圆 31"/>
            <p:cNvSpPr/>
            <p:nvPr/>
          </p:nvSpPr>
          <p:spPr bwMode="auto">
            <a:xfrm>
              <a:off x="1104806" y="4019484"/>
              <a:ext cx="1286364" cy="1286364"/>
            </a:xfrm>
            <a:prstGeom prst="ellipse">
              <a:avLst/>
            </a:prstGeom>
            <a:solidFill>
              <a:schemeClr val="accent2">
                <a:lumMod val="100000"/>
              </a:schemeClr>
            </a:solidFill>
            <a:ln w="19050">
              <a:noFill/>
              <a:round/>
              <a:headEnd/>
              <a:tailEnd/>
            </a:ln>
          </p:spPr>
          <p:txBody>
            <a:bodyPr anchor="ctr"/>
            <a:lstStyle/>
            <a:p>
              <a:pPr algn="ctr"/>
              <a:endParaRPr/>
            </a:p>
          </p:txBody>
        </p:sp>
        <p:sp>
          <p:nvSpPr>
            <p:cNvPr id="33" name="椭圆 32"/>
            <p:cNvSpPr/>
            <p:nvPr/>
          </p:nvSpPr>
          <p:spPr bwMode="auto">
            <a:xfrm>
              <a:off x="3907208" y="4019484"/>
              <a:ext cx="1286364" cy="1286364"/>
            </a:xfrm>
            <a:prstGeom prst="ellipse">
              <a:avLst/>
            </a:prstGeom>
            <a:solidFill>
              <a:schemeClr val="accent3">
                <a:lumMod val="100000"/>
              </a:schemeClr>
            </a:solidFill>
            <a:ln w="19050">
              <a:noFill/>
              <a:round/>
              <a:headEnd/>
              <a:tailEnd/>
            </a:ln>
          </p:spPr>
          <p:txBody>
            <a:bodyPr anchor="ctr"/>
            <a:lstStyle/>
            <a:p>
              <a:pPr algn="ctr"/>
              <a:endParaRPr/>
            </a:p>
          </p:txBody>
        </p:sp>
        <p:sp>
          <p:nvSpPr>
            <p:cNvPr id="34" name="任意多边形: 形状 18"/>
            <p:cNvSpPr/>
            <p:nvPr/>
          </p:nvSpPr>
          <p:spPr>
            <a:xfrm>
              <a:off x="1561458" y="4476137"/>
              <a:ext cx="373062" cy="373060"/>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sp>
          <p:nvSpPr>
            <p:cNvPr id="35" name="任意多边形: 形状 19"/>
            <p:cNvSpPr/>
            <p:nvPr/>
          </p:nvSpPr>
          <p:spPr>
            <a:xfrm>
              <a:off x="2948100" y="2031938"/>
              <a:ext cx="402178" cy="326794"/>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sp>
          <p:nvSpPr>
            <p:cNvPr id="36" name="任意多边形: 形状 20"/>
            <p:cNvSpPr/>
            <p:nvPr/>
          </p:nvSpPr>
          <p:spPr>
            <a:xfrm>
              <a:off x="4376380" y="4441928"/>
              <a:ext cx="348020" cy="44147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sp>
          <p:nvSpPr>
            <p:cNvPr id="37" name="任意多边形: 形状 21"/>
            <p:cNvSpPr>
              <a:spLocks/>
            </p:cNvSpPr>
            <p:nvPr/>
          </p:nvSpPr>
          <p:spPr>
            <a:xfrm>
              <a:off x="2837108" y="3463792"/>
              <a:ext cx="625608" cy="625608"/>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bg2">
                <a:lumMod val="50000"/>
              </a:schemeClr>
            </a:solidFill>
            <a:ln w="12700">
              <a:miter lim="400000"/>
            </a:ln>
          </p:spPr>
          <p:txBody>
            <a:bodyPr anchor="ctr"/>
            <a:lstStyle/>
            <a:p>
              <a:pPr algn="ctr"/>
              <a:endParaRPr/>
            </a:p>
          </p:txBody>
        </p:sp>
      </p:grpSp>
      <p:grpSp>
        <p:nvGrpSpPr>
          <p:cNvPr id="5" name="组合 4"/>
          <p:cNvGrpSpPr/>
          <p:nvPr/>
        </p:nvGrpSpPr>
        <p:grpSpPr>
          <a:xfrm>
            <a:off x="6370132" y="2372106"/>
            <a:ext cx="551035" cy="2834513"/>
            <a:chOff x="6806244" y="1884382"/>
            <a:chExt cx="621904" cy="3199061"/>
          </a:xfrm>
        </p:grpSpPr>
        <p:grpSp>
          <p:nvGrpSpPr>
            <p:cNvPr id="6" name="组合 5"/>
            <p:cNvGrpSpPr/>
            <p:nvPr/>
          </p:nvGrpSpPr>
          <p:grpSpPr>
            <a:xfrm>
              <a:off x="6806244" y="3118048"/>
              <a:ext cx="621904" cy="621904"/>
              <a:chOff x="6132004" y="1552154"/>
              <a:chExt cx="959568" cy="959568"/>
            </a:xfrm>
          </p:grpSpPr>
          <p:sp>
            <p:nvSpPr>
              <p:cNvPr id="22" name="椭圆 21"/>
              <p:cNvSpPr/>
              <p:nvPr/>
            </p:nvSpPr>
            <p:spPr bwMode="auto">
              <a:xfrm>
                <a:off x="6132004" y="1552154"/>
                <a:ext cx="959568" cy="959568"/>
              </a:xfrm>
              <a:prstGeom prst="ellipse">
                <a:avLst/>
              </a:prstGeom>
              <a:noFill/>
              <a:ln w="9525">
                <a:solidFill>
                  <a:schemeClr val="accent2"/>
                </a:solidFill>
                <a:round/>
                <a:headEnd/>
                <a:tailEnd/>
              </a:ln>
            </p:spPr>
            <p:txBody>
              <a:bodyPr anchor="ctr"/>
              <a:lstStyle/>
              <a:p>
                <a:pPr algn="ctr"/>
                <a:endParaRPr/>
              </a:p>
            </p:txBody>
          </p:sp>
          <p:sp>
            <p:nvSpPr>
              <p:cNvPr id="23" name="椭圆 22"/>
              <p:cNvSpPr/>
              <p:nvPr/>
            </p:nvSpPr>
            <p:spPr bwMode="auto">
              <a:xfrm>
                <a:off x="6200476" y="1620626"/>
                <a:ext cx="822624" cy="822624"/>
              </a:xfrm>
              <a:prstGeom prst="ellips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02</a:t>
                </a:r>
              </a:p>
            </p:txBody>
          </p:sp>
        </p:grpSp>
        <p:grpSp>
          <p:nvGrpSpPr>
            <p:cNvPr id="8" name="组合 7"/>
            <p:cNvGrpSpPr/>
            <p:nvPr/>
          </p:nvGrpSpPr>
          <p:grpSpPr>
            <a:xfrm>
              <a:off x="6806244" y="1884382"/>
              <a:ext cx="621904" cy="621904"/>
              <a:chOff x="6132004" y="1552154"/>
              <a:chExt cx="959568" cy="959568"/>
            </a:xfrm>
          </p:grpSpPr>
          <p:sp>
            <p:nvSpPr>
              <p:cNvPr id="18" name="椭圆 17"/>
              <p:cNvSpPr/>
              <p:nvPr/>
            </p:nvSpPr>
            <p:spPr bwMode="auto">
              <a:xfrm>
                <a:off x="6132004" y="1552154"/>
                <a:ext cx="959568" cy="959568"/>
              </a:xfrm>
              <a:prstGeom prst="ellipse">
                <a:avLst/>
              </a:prstGeom>
              <a:noFill/>
              <a:ln w="1270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19" name="椭圆 18"/>
              <p:cNvSpPr/>
              <p:nvPr/>
            </p:nvSpPr>
            <p:spPr bwMode="auto">
              <a:xfrm>
                <a:off x="6200476" y="1620626"/>
                <a:ext cx="822624" cy="822624"/>
              </a:xfrm>
              <a:prstGeom prst="ellipse">
                <a:avLst/>
              </a:prstGeom>
              <a:solidFill>
                <a:schemeClr val="accent1">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dirty="0">
                    <a:solidFill>
                      <a:schemeClr val="bg1"/>
                    </a:solidFill>
                    <a:latin typeface="Impact" panose="020B0806030902050204" pitchFamily="34" charset="0"/>
                  </a:rPr>
                  <a:t>01</a:t>
                </a:r>
              </a:p>
            </p:txBody>
          </p:sp>
        </p:grpSp>
        <p:grpSp>
          <p:nvGrpSpPr>
            <p:cNvPr id="10" name="组合 9"/>
            <p:cNvGrpSpPr/>
            <p:nvPr/>
          </p:nvGrpSpPr>
          <p:grpSpPr>
            <a:xfrm>
              <a:off x="6806244" y="4461539"/>
              <a:ext cx="621904" cy="621904"/>
              <a:chOff x="6132004" y="1552154"/>
              <a:chExt cx="959568" cy="959568"/>
            </a:xfrm>
          </p:grpSpPr>
          <p:sp>
            <p:nvSpPr>
              <p:cNvPr id="14" name="椭圆 13"/>
              <p:cNvSpPr/>
              <p:nvPr/>
            </p:nvSpPr>
            <p:spPr bwMode="auto">
              <a:xfrm>
                <a:off x="6132004" y="1552154"/>
                <a:ext cx="959568" cy="959568"/>
              </a:xfrm>
              <a:prstGeom prst="ellipse">
                <a:avLst/>
              </a:prstGeom>
              <a:noFill/>
              <a:ln w="1270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15" name="椭圆 14"/>
              <p:cNvSpPr/>
              <p:nvPr/>
            </p:nvSpPr>
            <p:spPr bwMode="auto">
              <a:xfrm>
                <a:off x="6200476" y="1620626"/>
                <a:ext cx="822624" cy="822624"/>
              </a:xfrm>
              <a:prstGeom prst="ellipse">
                <a:avLst/>
              </a:prstGeom>
              <a:solidFill>
                <a:schemeClr val="accent3">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03</a:t>
                </a:r>
              </a:p>
            </p:txBody>
          </p:sp>
        </p:grpSp>
      </p:gr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9" name="组合 38"/>
          <p:cNvGrpSpPr/>
          <p:nvPr/>
        </p:nvGrpSpPr>
        <p:grpSpPr>
          <a:xfrm>
            <a:off x="1533918" y="363433"/>
            <a:ext cx="4885992" cy="716067"/>
            <a:chOff x="3653004" y="402712"/>
            <a:chExt cx="4885992" cy="716067"/>
          </a:xfrm>
        </p:grpSpPr>
        <p:sp>
          <p:nvSpPr>
            <p:cNvPr id="40" name="文本框 39"/>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1" name="文本框 40"/>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0" name="组合 49"/>
          <p:cNvGrpSpPr/>
          <p:nvPr/>
        </p:nvGrpSpPr>
        <p:grpSpPr>
          <a:xfrm>
            <a:off x="7049387" y="2230215"/>
            <a:ext cx="3847213" cy="834815"/>
            <a:chOff x="7483989" y="3433235"/>
            <a:chExt cx="3847213" cy="834815"/>
          </a:xfrm>
        </p:grpSpPr>
        <p:sp>
          <p:nvSpPr>
            <p:cNvPr id="51" name="矩形 50"/>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7049387" y="3323299"/>
            <a:ext cx="3847213" cy="834815"/>
            <a:chOff x="7483989" y="3433235"/>
            <a:chExt cx="3847213" cy="834815"/>
          </a:xfrm>
        </p:grpSpPr>
        <p:sp>
          <p:nvSpPr>
            <p:cNvPr id="54" name="矩形 53"/>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7049387" y="4513693"/>
            <a:ext cx="3847213" cy="834815"/>
            <a:chOff x="7483989" y="3433235"/>
            <a:chExt cx="3847213" cy="834815"/>
          </a:xfrm>
        </p:grpSpPr>
        <p:sp>
          <p:nvSpPr>
            <p:cNvPr id="57" name="矩形 56"/>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4517376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1+#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2"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2" presetClass="entr" presetSubtype="2" fill="hold" nodeType="after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3" name="组合 42"/>
          <p:cNvGrpSpPr/>
          <p:nvPr/>
        </p:nvGrpSpPr>
        <p:grpSpPr>
          <a:xfrm>
            <a:off x="1533918" y="363433"/>
            <a:ext cx="4885992" cy="716067"/>
            <a:chOff x="3653004" y="402712"/>
            <a:chExt cx="4885992" cy="716067"/>
          </a:xfrm>
        </p:grpSpPr>
        <p:sp>
          <p:nvSpPr>
            <p:cNvPr id="44" name="文本框 4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5" name="文本框 4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186097" y="1861005"/>
            <a:ext cx="4827003" cy="1597358"/>
            <a:chOff x="6186097" y="1861005"/>
            <a:chExt cx="4827003" cy="1597358"/>
          </a:xfrm>
        </p:grpSpPr>
        <p:cxnSp>
          <p:nvCxnSpPr>
            <p:cNvPr id="6" name="直接连接符 5"/>
            <p:cNvCxnSpPr/>
            <p:nvPr/>
          </p:nvCxnSpPr>
          <p:spPr>
            <a:xfrm>
              <a:off x="7764884" y="2477035"/>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86097" y="1861005"/>
              <a:ext cx="1637938" cy="1597358"/>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3" name="椭圆 22"/>
              <p:cNvSpPr/>
              <p:nvPr/>
            </p:nvSpPr>
            <p:spPr>
              <a:xfrm>
                <a:off x="8749081" y="2267514"/>
                <a:ext cx="122012" cy="122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5" name="文本框 28"/>
            <p:cNvSpPr txBox="1"/>
            <p:nvPr/>
          </p:nvSpPr>
          <p:spPr>
            <a:xfrm>
              <a:off x="9228852" y="1912500"/>
              <a:ext cx="653864" cy="483887"/>
            </a:xfrm>
            <a:prstGeom prst="rect">
              <a:avLst/>
            </a:prstGeom>
            <a:noFill/>
          </p:spPr>
          <p:txBody>
            <a:bodyPr wrap="none" lIns="0" tIns="0" rIns="0" bIns="0">
              <a:normAutofit fontScale="92500" lnSpcReduction="10000"/>
            </a:bodyPr>
            <a:lstStyle/>
            <a:p>
              <a:pPr algn="r"/>
              <a:r>
                <a:rPr lang="en-US" sz="3600" dirty="0">
                  <a:solidFill>
                    <a:schemeClr val="accent2"/>
                  </a:solidFill>
                  <a:latin typeface="Impact" panose="020B0806030902050204" pitchFamily="34" charset="0"/>
                </a:rPr>
                <a:t>70%</a:t>
              </a:r>
            </a:p>
          </p:txBody>
        </p:sp>
        <p:grpSp>
          <p:nvGrpSpPr>
            <p:cNvPr id="54" name="组合 53"/>
            <p:cNvGrpSpPr/>
            <p:nvPr/>
          </p:nvGrpSpPr>
          <p:grpSpPr>
            <a:xfrm>
              <a:off x="7932017" y="2619221"/>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4" name="组合 3"/>
          <p:cNvGrpSpPr/>
          <p:nvPr/>
        </p:nvGrpSpPr>
        <p:grpSpPr>
          <a:xfrm>
            <a:off x="6184900" y="4120362"/>
            <a:ext cx="4828200" cy="1597358"/>
            <a:chOff x="6184900" y="4120362"/>
            <a:chExt cx="4828200" cy="1597358"/>
          </a:xfrm>
        </p:grpSpPr>
        <p:cxnSp>
          <p:nvCxnSpPr>
            <p:cNvPr id="8" name="直接连接符 7"/>
            <p:cNvCxnSpPr/>
            <p:nvPr/>
          </p:nvCxnSpPr>
          <p:spPr>
            <a:xfrm>
              <a:off x="7772970"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84900" y="4120362"/>
              <a:ext cx="1641356" cy="1597358"/>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tx1">
                        <a:lumMod val="65000"/>
                        <a:lumOff val="35000"/>
                      </a:schemeClr>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0" name="椭圆 19"/>
              <p:cNvSpPr/>
              <p:nvPr/>
            </p:nvSpPr>
            <p:spPr>
              <a:xfrm>
                <a:off x="8751624" y="4831196"/>
                <a:ext cx="122012" cy="122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2" name="文本框 43"/>
            <p:cNvSpPr txBox="1"/>
            <p:nvPr/>
          </p:nvSpPr>
          <p:spPr>
            <a:xfrm>
              <a:off x="9167246" y="4171856"/>
              <a:ext cx="715470" cy="483887"/>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95%</a:t>
              </a:r>
            </a:p>
          </p:txBody>
        </p:sp>
        <p:grpSp>
          <p:nvGrpSpPr>
            <p:cNvPr id="57" name="组合 56"/>
            <p:cNvGrpSpPr/>
            <p:nvPr/>
          </p:nvGrpSpPr>
          <p:grpSpPr>
            <a:xfrm>
              <a:off x="7932017" y="4868240"/>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 name="组合 1"/>
          <p:cNvGrpSpPr/>
          <p:nvPr/>
        </p:nvGrpSpPr>
        <p:grpSpPr>
          <a:xfrm>
            <a:off x="1027094" y="1876484"/>
            <a:ext cx="4795227" cy="1597359"/>
            <a:chOff x="1027094" y="1876484"/>
            <a:chExt cx="4795227" cy="1597359"/>
          </a:xfrm>
        </p:grpSpPr>
        <p:grpSp>
          <p:nvGrpSpPr>
            <p:cNvPr id="24" name="组合 23"/>
            <p:cNvGrpSpPr/>
            <p:nvPr/>
          </p:nvGrpSpPr>
          <p:grpSpPr>
            <a:xfrm>
              <a:off x="1027094" y="1876484"/>
              <a:ext cx="1641356" cy="1597359"/>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1" name="椭圆 40"/>
              <p:cNvSpPr/>
              <p:nvPr/>
            </p:nvSpPr>
            <p:spPr>
              <a:xfrm>
                <a:off x="3620937" y="2262203"/>
                <a:ext cx="122012" cy="122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grpSp>
          <p:nvGrpSpPr>
            <p:cNvPr id="27" name="组合 26"/>
            <p:cNvGrpSpPr/>
            <p:nvPr/>
          </p:nvGrpSpPr>
          <p:grpSpPr>
            <a:xfrm>
              <a:off x="2615164" y="1927979"/>
              <a:ext cx="2108549" cy="564535"/>
              <a:chOff x="3681943" y="1676878"/>
              <a:chExt cx="2414057" cy="646331"/>
            </a:xfrm>
          </p:grpSpPr>
          <p:cxnSp>
            <p:nvCxnSpPr>
              <p:cNvPr id="32" name="直接连接符 31"/>
              <p:cNvCxnSpPr/>
              <p:nvPr/>
            </p:nvCxnSpPr>
            <p:spPr>
              <a:xfrm>
                <a:off x="3681943" y="2323209"/>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3" name="文本框 20"/>
              <p:cNvSpPr txBox="1"/>
              <p:nvPr/>
            </p:nvSpPr>
            <p:spPr>
              <a:xfrm>
                <a:off x="5294499" y="1676878"/>
                <a:ext cx="801501" cy="553998"/>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25%</a:t>
                </a:r>
              </a:p>
            </p:txBody>
          </p:sp>
        </p:grpSp>
        <p:grpSp>
          <p:nvGrpSpPr>
            <p:cNvPr id="60" name="组合 59"/>
            <p:cNvGrpSpPr/>
            <p:nvPr/>
          </p:nvGrpSpPr>
          <p:grpSpPr>
            <a:xfrm>
              <a:off x="2741238" y="2619221"/>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5" name="组合 4"/>
          <p:cNvGrpSpPr/>
          <p:nvPr/>
        </p:nvGrpSpPr>
        <p:grpSpPr>
          <a:xfrm>
            <a:off x="1027094" y="4120361"/>
            <a:ext cx="4795227" cy="1597359"/>
            <a:chOff x="1027094" y="4120361"/>
            <a:chExt cx="4795227" cy="1597359"/>
          </a:xfrm>
        </p:grpSpPr>
        <p:cxnSp>
          <p:nvCxnSpPr>
            <p:cNvPr id="25" name="直接连接符 24"/>
            <p:cNvCxnSpPr/>
            <p:nvPr/>
          </p:nvCxnSpPr>
          <p:spPr>
            <a:xfrm>
              <a:off x="2615164"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27094" y="4120361"/>
              <a:ext cx="1641356" cy="1597359"/>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29" name="文本框 34"/>
            <p:cNvSpPr txBox="1"/>
            <p:nvPr/>
          </p:nvSpPr>
          <p:spPr>
            <a:xfrm>
              <a:off x="4009644" y="4171856"/>
              <a:ext cx="714069" cy="483888"/>
            </a:xfrm>
            <a:prstGeom prst="rect">
              <a:avLst/>
            </a:prstGeom>
            <a:noFill/>
          </p:spPr>
          <p:txBody>
            <a:bodyPr wrap="none" lIns="0" tIns="0" rIns="0" bIns="0">
              <a:normAutofit fontScale="92500" lnSpcReduction="10000"/>
            </a:bodyPr>
            <a:lstStyle/>
            <a:p>
              <a:pPr algn="r"/>
              <a:r>
                <a:rPr lang="en-US" sz="3600" dirty="0">
                  <a:solidFill>
                    <a:schemeClr val="accent3"/>
                  </a:solidFill>
                  <a:latin typeface="Impact" panose="020B0806030902050204" pitchFamily="34" charset="0"/>
                </a:rPr>
                <a:t>55%</a:t>
              </a:r>
            </a:p>
          </p:txBody>
        </p:sp>
        <p:grpSp>
          <p:nvGrpSpPr>
            <p:cNvPr id="63" name="组合 62"/>
            <p:cNvGrpSpPr/>
            <p:nvPr/>
          </p:nvGrpSpPr>
          <p:grpSpPr>
            <a:xfrm>
              <a:off x="2741238" y="4868240"/>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1406551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164578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形状 1"/>
          <p:cNvSpPr>
            <a:spLocks/>
          </p:cNvSpPr>
          <p:nvPr/>
        </p:nvSpPr>
        <p:spPr bwMode="auto">
          <a:xfrm>
            <a:off x="1219616" y="1877669"/>
            <a:ext cx="4407776" cy="381888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1"/>
          </a:solidFill>
          <a:ln w="38100">
            <a:solidFill>
              <a:schemeClr val="bg1"/>
            </a:solidFill>
          </a:ln>
          <a:effectLst/>
          <a:extLst/>
        </p:spPr>
        <p:txBody>
          <a:bodyPr anchor="ctr"/>
          <a:lstStyle/>
          <a:p>
            <a:pPr algn="ctr"/>
            <a:endParaRPr/>
          </a:p>
        </p:txBody>
      </p:sp>
      <p:sp>
        <p:nvSpPr>
          <p:cNvPr id="5" name="任意多边形: 形状 2"/>
          <p:cNvSpPr>
            <a:spLocks/>
          </p:cNvSpPr>
          <p:nvPr/>
        </p:nvSpPr>
        <p:spPr bwMode="auto">
          <a:xfrm>
            <a:off x="1211106" y="2343920"/>
            <a:ext cx="3869628" cy="335263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2"/>
          </a:solidFill>
          <a:ln w="38100">
            <a:solidFill>
              <a:schemeClr val="bg1"/>
            </a:solidFill>
          </a:ln>
          <a:effectLst/>
          <a:extLst/>
        </p:spPr>
        <p:txBody>
          <a:bodyPr anchor="ctr"/>
          <a:lstStyle/>
          <a:p>
            <a:pPr algn="ctr"/>
            <a:endParaRPr/>
          </a:p>
        </p:txBody>
      </p:sp>
      <p:sp>
        <p:nvSpPr>
          <p:cNvPr id="6" name="任意多边形: 形状 3"/>
          <p:cNvSpPr>
            <a:spLocks/>
          </p:cNvSpPr>
          <p:nvPr/>
        </p:nvSpPr>
        <p:spPr bwMode="auto">
          <a:xfrm>
            <a:off x="1202597" y="2820436"/>
            <a:ext cx="3319630" cy="2876117"/>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3"/>
          </a:solidFill>
          <a:ln w="38100">
            <a:solidFill>
              <a:schemeClr val="bg1"/>
            </a:solidFill>
          </a:ln>
          <a:effectLst/>
          <a:extLst/>
        </p:spPr>
        <p:txBody>
          <a:bodyPr anchor="ctr"/>
          <a:lstStyle/>
          <a:p>
            <a:pPr algn="ctr"/>
            <a:endParaRPr/>
          </a:p>
        </p:txBody>
      </p:sp>
      <p:sp>
        <p:nvSpPr>
          <p:cNvPr id="7" name="任意多边形: 形状 4"/>
          <p:cNvSpPr>
            <a:spLocks/>
          </p:cNvSpPr>
          <p:nvPr/>
        </p:nvSpPr>
        <p:spPr bwMode="auto">
          <a:xfrm>
            <a:off x="1194088" y="3305461"/>
            <a:ext cx="2759811" cy="2391091"/>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4"/>
          </a:solidFill>
          <a:ln w="38100">
            <a:solidFill>
              <a:schemeClr val="bg1"/>
            </a:solidFill>
          </a:ln>
          <a:effectLst/>
          <a:extLst/>
        </p:spPr>
        <p:txBody>
          <a:bodyPr anchor="ctr"/>
          <a:lstStyle/>
          <a:p>
            <a:pPr algn="ctr"/>
            <a:endParaRPr/>
          </a:p>
        </p:txBody>
      </p:sp>
      <p:sp>
        <p:nvSpPr>
          <p:cNvPr id="8" name="文本框 5"/>
          <p:cNvSpPr txBox="1"/>
          <p:nvPr/>
        </p:nvSpPr>
        <p:spPr>
          <a:xfrm>
            <a:off x="5128765" y="5380236"/>
            <a:ext cx="588568" cy="298527"/>
          </a:xfrm>
          <a:prstGeom prst="rect">
            <a:avLst/>
          </a:prstGeom>
          <a:noFill/>
        </p:spPr>
        <p:txBody>
          <a:bodyPr wrap="square">
            <a:normAutofit fontScale="92500" lnSpcReduction="20000"/>
          </a:bodyPr>
          <a:lstStyle/>
          <a:p>
            <a:r>
              <a:rPr lang="en-US" sz="1697" b="1" dirty="0">
                <a:solidFill>
                  <a:schemeClr val="bg1"/>
                </a:solidFill>
              </a:rPr>
              <a:t>04</a:t>
            </a:r>
          </a:p>
        </p:txBody>
      </p:sp>
      <p:sp>
        <p:nvSpPr>
          <p:cNvPr id="9" name="文本框 6"/>
          <p:cNvSpPr txBox="1"/>
          <p:nvPr/>
        </p:nvSpPr>
        <p:spPr>
          <a:xfrm>
            <a:off x="4557846" y="5380236"/>
            <a:ext cx="588568" cy="298527"/>
          </a:xfrm>
          <a:prstGeom prst="rect">
            <a:avLst/>
          </a:prstGeom>
          <a:noFill/>
        </p:spPr>
        <p:txBody>
          <a:bodyPr wrap="square">
            <a:normAutofit fontScale="92500" lnSpcReduction="20000"/>
          </a:bodyPr>
          <a:lstStyle/>
          <a:p>
            <a:r>
              <a:rPr lang="en-US" sz="1697" b="1">
                <a:solidFill>
                  <a:schemeClr val="bg1"/>
                </a:solidFill>
              </a:rPr>
              <a:t>03</a:t>
            </a:r>
          </a:p>
        </p:txBody>
      </p:sp>
      <p:sp>
        <p:nvSpPr>
          <p:cNvPr id="10" name="文本框 7"/>
          <p:cNvSpPr txBox="1"/>
          <p:nvPr/>
        </p:nvSpPr>
        <p:spPr>
          <a:xfrm>
            <a:off x="3986927" y="5380236"/>
            <a:ext cx="588568" cy="298527"/>
          </a:xfrm>
          <a:prstGeom prst="rect">
            <a:avLst/>
          </a:prstGeom>
          <a:noFill/>
        </p:spPr>
        <p:txBody>
          <a:bodyPr wrap="square">
            <a:normAutofit fontScale="92500" lnSpcReduction="20000"/>
          </a:bodyPr>
          <a:lstStyle/>
          <a:p>
            <a:r>
              <a:rPr lang="en-US" sz="1697" b="1">
                <a:solidFill>
                  <a:schemeClr val="bg1"/>
                </a:solidFill>
              </a:rPr>
              <a:t>02</a:t>
            </a:r>
          </a:p>
        </p:txBody>
      </p:sp>
      <p:sp>
        <p:nvSpPr>
          <p:cNvPr id="11" name="文本框 8"/>
          <p:cNvSpPr txBox="1"/>
          <p:nvPr/>
        </p:nvSpPr>
        <p:spPr>
          <a:xfrm>
            <a:off x="3416010" y="5380236"/>
            <a:ext cx="588568" cy="298527"/>
          </a:xfrm>
          <a:prstGeom prst="rect">
            <a:avLst/>
          </a:prstGeom>
          <a:noFill/>
        </p:spPr>
        <p:txBody>
          <a:bodyPr wrap="square">
            <a:normAutofit fontScale="92500" lnSpcReduction="20000"/>
          </a:bodyPr>
          <a:lstStyle/>
          <a:p>
            <a:r>
              <a:rPr lang="en-US" sz="1697" b="1">
                <a:solidFill>
                  <a:schemeClr val="bg1"/>
                </a:solidFill>
              </a:rPr>
              <a:t>01</a:t>
            </a: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1" name="组合 30"/>
          <p:cNvGrpSpPr/>
          <p:nvPr/>
        </p:nvGrpSpPr>
        <p:grpSpPr>
          <a:xfrm>
            <a:off x="1533918" y="363433"/>
            <a:ext cx="4885992" cy="716067"/>
            <a:chOff x="3653004" y="402712"/>
            <a:chExt cx="4885992" cy="716067"/>
          </a:xfrm>
        </p:grpSpPr>
        <p:sp>
          <p:nvSpPr>
            <p:cNvPr id="32" name="文本框 3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3" name="文本框 3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2" name="组合 41"/>
          <p:cNvGrpSpPr/>
          <p:nvPr/>
        </p:nvGrpSpPr>
        <p:grpSpPr>
          <a:xfrm>
            <a:off x="6292910" y="1890631"/>
            <a:ext cx="4730689" cy="1094514"/>
            <a:chOff x="7483989" y="3395135"/>
            <a:chExt cx="4730689" cy="1094514"/>
          </a:xfrm>
        </p:grpSpPr>
        <p:sp>
          <p:nvSpPr>
            <p:cNvPr id="43" name="矩形 42"/>
            <p:cNvSpPr/>
            <p:nvPr/>
          </p:nvSpPr>
          <p:spPr>
            <a:xfrm>
              <a:off x="7483989" y="3732519"/>
              <a:ext cx="4730689"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7483989" y="33951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2" name="组合 1"/>
          <p:cNvGrpSpPr/>
          <p:nvPr/>
        </p:nvGrpSpPr>
        <p:grpSpPr>
          <a:xfrm>
            <a:off x="6329844" y="3207472"/>
            <a:ext cx="4693756" cy="494682"/>
            <a:chOff x="6329844" y="3207472"/>
            <a:chExt cx="4693756" cy="494682"/>
          </a:xfrm>
        </p:grpSpPr>
        <p:grpSp>
          <p:nvGrpSpPr>
            <p:cNvPr id="14" name="组合 13"/>
            <p:cNvGrpSpPr/>
            <p:nvPr/>
          </p:nvGrpSpPr>
          <p:grpSpPr>
            <a:xfrm>
              <a:off x="6329844" y="3207472"/>
              <a:ext cx="494682" cy="494682"/>
              <a:chOff x="7214440" y="2889925"/>
              <a:chExt cx="413117" cy="413117"/>
            </a:xfrm>
          </p:grpSpPr>
          <p:sp>
            <p:nvSpPr>
              <p:cNvPr id="27" name="椭圆 26"/>
              <p:cNvSpPr/>
              <p:nvPr/>
            </p:nvSpPr>
            <p:spPr>
              <a:xfrm>
                <a:off x="7214440" y="2889925"/>
                <a:ext cx="413117" cy="41311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19"/>
              <p:cNvSpPr/>
              <p:nvPr/>
            </p:nvSpPr>
            <p:spPr>
              <a:xfrm>
                <a:off x="7300764" y="2976259"/>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2"/>
              </a:solidFill>
              <a:ln w="12700">
                <a:miter lim="400000"/>
              </a:ln>
            </p:spPr>
            <p:txBody>
              <a:bodyPr anchor="ctr"/>
              <a:lstStyle/>
              <a:p>
                <a:pPr algn="ctr"/>
                <a:endParaRPr/>
              </a:p>
            </p:txBody>
          </p:sp>
        </p:grpSp>
        <p:sp>
          <p:nvSpPr>
            <p:cNvPr id="45" name="矩形 44"/>
            <p:cNvSpPr/>
            <p:nvPr/>
          </p:nvSpPr>
          <p:spPr>
            <a:xfrm>
              <a:off x="6824526" y="3273676"/>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3" name="组合 2"/>
          <p:cNvGrpSpPr/>
          <p:nvPr/>
        </p:nvGrpSpPr>
        <p:grpSpPr>
          <a:xfrm>
            <a:off x="6329844" y="3864279"/>
            <a:ext cx="4693756" cy="494682"/>
            <a:chOff x="6329844" y="3864279"/>
            <a:chExt cx="4693756" cy="494682"/>
          </a:xfrm>
        </p:grpSpPr>
        <p:grpSp>
          <p:nvGrpSpPr>
            <p:cNvPr id="17" name="组合 16"/>
            <p:cNvGrpSpPr/>
            <p:nvPr/>
          </p:nvGrpSpPr>
          <p:grpSpPr>
            <a:xfrm>
              <a:off x="6329844" y="3864279"/>
              <a:ext cx="494682" cy="494682"/>
              <a:chOff x="7214440" y="3667670"/>
              <a:chExt cx="413117" cy="413117"/>
            </a:xfrm>
          </p:grpSpPr>
          <p:sp>
            <p:nvSpPr>
              <p:cNvPr id="18" name="椭圆 17"/>
              <p:cNvSpPr/>
              <p:nvPr/>
            </p:nvSpPr>
            <p:spPr>
              <a:xfrm>
                <a:off x="7214440" y="3667670"/>
                <a:ext cx="413117" cy="413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22"/>
              <p:cNvSpPr/>
              <p:nvPr/>
            </p:nvSpPr>
            <p:spPr>
              <a:xfrm>
                <a:off x="7298468" y="3754004"/>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2"/>
              </a:solidFill>
              <a:ln w="12700">
                <a:miter lim="400000"/>
              </a:ln>
            </p:spPr>
            <p:txBody>
              <a:bodyPr anchor="ctr"/>
              <a:lstStyle/>
              <a:p>
                <a:pPr algn="ctr"/>
                <a:endParaRPr/>
              </a:p>
            </p:txBody>
          </p:sp>
        </p:grpSp>
        <p:sp>
          <p:nvSpPr>
            <p:cNvPr id="46" name="矩形 45"/>
            <p:cNvSpPr/>
            <p:nvPr/>
          </p:nvSpPr>
          <p:spPr>
            <a:xfrm>
              <a:off x="6824526" y="394545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2" name="组合 11"/>
          <p:cNvGrpSpPr/>
          <p:nvPr/>
        </p:nvGrpSpPr>
        <p:grpSpPr>
          <a:xfrm>
            <a:off x="6329844" y="4521085"/>
            <a:ext cx="4693756" cy="494682"/>
            <a:chOff x="6329844" y="4521085"/>
            <a:chExt cx="4693756" cy="494682"/>
          </a:xfrm>
        </p:grpSpPr>
        <p:grpSp>
          <p:nvGrpSpPr>
            <p:cNvPr id="16" name="组合 15"/>
            <p:cNvGrpSpPr/>
            <p:nvPr/>
          </p:nvGrpSpPr>
          <p:grpSpPr>
            <a:xfrm>
              <a:off x="6329844" y="4521085"/>
              <a:ext cx="494682" cy="494682"/>
              <a:chOff x="7214440" y="4445415"/>
              <a:chExt cx="413117" cy="413117"/>
            </a:xfrm>
          </p:grpSpPr>
          <p:sp>
            <p:nvSpPr>
              <p:cNvPr id="21" name="椭圆 20"/>
              <p:cNvSpPr/>
              <p:nvPr/>
            </p:nvSpPr>
            <p:spPr>
              <a:xfrm>
                <a:off x="7214440" y="4445415"/>
                <a:ext cx="413117" cy="413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形状 21"/>
              <p:cNvSpPr/>
              <p:nvPr/>
            </p:nvSpPr>
            <p:spPr>
              <a:xfrm>
                <a:off x="7298468" y="4542637"/>
                <a:ext cx="240468" cy="218673"/>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2"/>
              </a:solidFill>
              <a:ln w="12700">
                <a:miter lim="400000"/>
              </a:ln>
            </p:spPr>
            <p:txBody>
              <a:bodyPr anchor="ctr"/>
              <a:lstStyle/>
              <a:p>
                <a:pPr algn="ctr"/>
                <a:endParaRPr/>
              </a:p>
            </p:txBody>
          </p:sp>
        </p:grpSp>
        <p:sp>
          <p:nvSpPr>
            <p:cNvPr id="47" name="矩形 46"/>
            <p:cNvSpPr/>
            <p:nvPr/>
          </p:nvSpPr>
          <p:spPr>
            <a:xfrm>
              <a:off x="6824526" y="4602260"/>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3" name="组合 12"/>
          <p:cNvGrpSpPr/>
          <p:nvPr/>
        </p:nvGrpSpPr>
        <p:grpSpPr>
          <a:xfrm>
            <a:off x="6329844" y="5177891"/>
            <a:ext cx="4693756" cy="494682"/>
            <a:chOff x="6329844" y="5177891"/>
            <a:chExt cx="4693756" cy="494682"/>
          </a:xfrm>
        </p:grpSpPr>
        <p:grpSp>
          <p:nvGrpSpPr>
            <p:cNvPr id="15" name="组合 14"/>
            <p:cNvGrpSpPr/>
            <p:nvPr/>
          </p:nvGrpSpPr>
          <p:grpSpPr>
            <a:xfrm>
              <a:off x="6329844" y="5177891"/>
              <a:ext cx="494682" cy="494682"/>
              <a:chOff x="7214440" y="5223159"/>
              <a:chExt cx="413117" cy="413117"/>
            </a:xfrm>
          </p:grpSpPr>
          <p:sp>
            <p:nvSpPr>
              <p:cNvPr id="24" name="椭圆 23"/>
              <p:cNvSpPr/>
              <p:nvPr/>
            </p:nvSpPr>
            <p:spPr>
              <a:xfrm>
                <a:off x="7214440" y="5223159"/>
                <a:ext cx="413117" cy="4131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0"/>
              <p:cNvSpPr/>
              <p:nvPr/>
            </p:nvSpPr>
            <p:spPr>
              <a:xfrm>
                <a:off x="7303101" y="5309493"/>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2"/>
              </a:solidFill>
              <a:ln w="12700">
                <a:miter lim="400000"/>
              </a:ln>
            </p:spPr>
            <p:txBody>
              <a:bodyPr anchor="ctr"/>
              <a:lstStyle/>
              <a:p>
                <a:pPr algn="ctr"/>
                <a:endParaRPr/>
              </a:p>
            </p:txBody>
          </p:sp>
        </p:grpSp>
        <p:sp>
          <p:nvSpPr>
            <p:cNvPr id="48" name="矩形 47"/>
            <p:cNvSpPr/>
            <p:nvPr/>
          </p:nvSpPr>
          <p:spPr>
            <a:xfrm>
              <a:off x="6824526" y="527443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spTree>
    <p:extLst>
      <p:ext uri="{BB962C8B-B14F-4D97-AF65-F5344CB8AC3E}">
        <p14:creationId xmlns:p14="http://schemas.microsoft.com/office/powerpoint/2010/main" val="3921199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ppt_y"/>
                                          </p:val>
                                        </p:tav>
                                        <p:tav tm="100000">
                                          <p:val>
                                            <p:strVal val="#ppt_y"/>
                                          </p:val>
                                        </p:tav>
                                      </p:tavLst>
                                    </p:anim>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p:tgtEl>
                                          <p:spTgt spid="2"/>
                                        </p:tgtEl>
                                        <p:attrNameLst>
                                          <p:attrName>ppt_x</p:attrName>
                                        </p:attrNameLst>
                                      </p:cBhvr>
                                      <p:tavLst>
                                        <p:tav tm="0">
                                          <p:val>
                                            <p:strVal val="#ppt_x-#ppt_w*1.125000"/>
                                          </p:val>
                                        </p:tav>
                                        <p:tav tm="100000">
                                          <p:val>
                                            <p:strVal val="#ppt_x"/>
                                          </p:val>
                                        </p:tav>
                                      </p:tavLst>
                                    </p:anim>
                                    <p:animEffect transition="in" filter="wipe(right)">
                                      <p:cBhvr>
                                        <p:cTn id="47" dur="500"/>
                                        <p:tgtEl>
                                          <p:spTgt spid="2"/>
                                        </p:tgtEl>
                                      </p:cBhvr>
                                    </p:animEffect>
                                  </p:childTnLst>
                                </p:cTn>
                              </p:par>
                            </p:childTnLst>
                          </p:cTn>
                        </p:par>
                        <p:par>
                          <p:cTn id="48" fill="hold">
                            <p:stCondLst>
                              <p:cond delay="2000"/>
                            </p:stCondLst>
                            <p:childTnLst>
                              <p:par>
                                <p:cTn id="49" presetID="12" presetClass="entr" presetSubtype="8"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ppt_x</p:attrName>
                                        </p:attrNameLst>
                                      </p:cBhvr>
                                      <p:tavLst>
                                        <p:tav tm="0">
                                          <p:val>
                                            <p:strVal val="#ppt_x-#ppt_w*1.125000"/>
                                          </p:val>
                                        </p:tav>
                                        <p:tav tm="100000">
                                          <p:val>
                                            <p:strVal val="#ppt_x"/>
                                          </p:val>
                                        </p:tav>
                                      </p:tavLst>
                                    </p:anim>
                                    <p:animEffect transition="in" filter="wipe(right)">
                                      <p:cBhvr>
                                        <p:cTn id="52" dur="500"/>
                                        <p:tgtEl>
                                          <p:spTgt spid="3"/>
                                        </p:tgtEl>
                                      </p:cBhvr>
                                    </p:animEffect>
                                  </p:childTnLst>
                                </p:cTn>
                              </p:par>
                            </p:childTnLst>
                          </p:cTn>
                        </p:par>
                        <p:par>
                          <p:cTn id="53" fill="hold">
                            <p:stCondLst>
                              <p:cond delay="2500"/>
                            </p:stCondLst>
                            <p:childTnLst>
                              <p:par>
                                <p:cTn id="54" presetID="12" presetClass="entr" presetSubtype="8" fill="hold"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ppt_x</p:attrName>
                                        </p:attrNameLst>
                                      </p:cBhvr>
                                      <p:tavLst>
                                        <p:tav tm="0">
                                          <p:val>
                                            <p:strVal val="#ppt_x-#ppt_w*1.125000"/>
                                          </p:val>
                                        </p:tav>
                                        <p:tav tm="100000">
                                          <p:val>
                                            <p:strVal val="#ppt_x"/>
                                          </p:val>
                                        </p:tav>
                                      </p:tavLst>
                                    </p:anim>
                                    <p:animEffect transition="in" filter="wipe(right)">
                                      <p:cBhvr>
                                        <p:cTn id="57" dur="500"/>
                                        <p:tgtEl>
                                          <p:spTgt spid="12"/>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ppt_x</p:attrName>
                                        </p:attrNameLst>
                                      </p:cBhvr>
                                      <p:tavLst>
                                        <p:tav tm="0">
                                          <p:val>
                                            <p:strVal val="#ppt_x-#ppt_w*1.125000"/>
                                          </p:val>
                                        </p:tav>
                                        <p:tav tm="100000">
                                          <p:val>
                                            <p:strVal val="#ppt_x"/>
                                          </p:val>
                                        </p:tav>
                                      </p:tavLst>
                                    </p:anim>
                                    <p:animEffect transition="in" filter="wipe(right)">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989932" y="1829903"/>
            <a:ext cx="8212140" cy="1822451"/>
            <a:chOff x="1964848" y="2446220"/>
            <a:chExt cx="8212138" cy="1822450"/>
          </a:xfrm>
        </p:grpSpPr>
        <p:sp>
          <p:nvSpPr>
            <p:cNvPr id="15" name="Freeform: Shape 2"/>
            <p:cNvSpPr>
              <a:spLocks/>
            </p:cNvSpPr>
            <p:nvPr/>
          </p:nvSpPr>
          <p:spPr bwMode="auto">
            <a:xfrm>
              <a:off x="4411186" y="3474920"/>
              <a:ext cx="238125" cy="239713"/>
            </a:xfrm>
            <a:custGeom>
              <a:avLst/>
              <a:gdLst>
                <a:gd name="T0" fmla="*/ 5 w 33"/>
                <a:gd name="T1" fmla="*/ 27 h 33"/>
                <a:gd name="T2" fmla="*/ 5 w 33"/>
                <a:gd name="T3" fmla="*/ 6 h 33"/>
                <a:gd name="T4" fmla="*/ 26 w 33"/>
                <a:gd name="T5" fmla="*/ 6 h 33"/>
                <a:gd name="T6" fmla="*/ 27 w 33"/>
                <a:gd name="T7" fmla="*/ 27 h 33"/>
                <a:gd name="T8" fmla="*/ 5 w 33"/>
                <a:gd name="T9" fmla="*/ 27 h 33"/>
              </a:gdLst>
              <a:ahLst/>
              <a:cxnLst>
                <a:cxn ang="0">
                  <a:pos x="T0" y="T1"/>
                </a:cxn>
                <a:cxn ang="0">
                  <a:pos x="T2" y="T3"/>
                </a:cxn>
                <a:cxn ang="0">
                  <a:pos x="T4" y="T5"/>
                </a:cxn>
                <a:cxn ang="0">
                  <a:pos x="T6" y="T7"/>
                </a:cxn>
                <a:cxn ang="0">
                  <a:pos x="T8" y="T9"/>
                </a:cxn>
              </a:cxnLst>
              <a:rect l="0" t="0" r="r" b="b"/>
              <a:pathLst>
                <a:path w="33" h="33">
                  <a:moveTo>
                    <a:pt x="5" y="27"/>
                  </a:moveTo>
                  <a:cubicBezTo>
                    <a:pt x="0" y="21"/>
                    <a:pt x="0" y="11"/>
                    <a:pt x="5" y="6"/>
                  </a:cubicBezTo>
                  <a:cubicBezTo>
                    <a:pt x="11" y="0"/>
                    <a:pt x="20" y="0"/>
                    <a:pt x="26" y="6"/>
                  </a:cubicBezTo>
                  <a:cubicBezTo>
                    <a:pt x="32" y="11"/>
                    <a:pt x="33" y="21"/>
                    <a:pt x="27" y="27"/>
                  </a:cubicBezTo>
                  <a:cubicBezTo>
                    <a:pt x="21" y="33"/>
                    <a:pt x="11" y="33"/>
                    <a:pt x="5" y="27"/>
                  </a:cubicBezTo>
                  <a:close/>
                </a:path>
              </a:pathLst>
            </a:custGeom>
            <a:solidFill>
              <a:schemeClr val="accent4"/>
            </a:solidFill>
            <a:ln>
              <a:noFill/>
            </a:ln>
            <a:extLst/>
          </p:spPr>
          <p:txBody>
            <a:bodyPr anchor="ctr"/>
            <a:lstStyle/>
            <a:p>
              <a:pPr algn="ctr"/>
              <a:endParaRPr/>
            </a:p>
          </p:txBody>
        </p:sp>
        <p:sp>
          <p:nvSpPr>
            <p:cNvPr id="16" name="Freeform: Shape 3"/>
            <p:cNvSpPr>
              <a:spLocks/>
            </p:cNvSpPr>
            <p:nvPr/>
          </p:nvSpPr>
          <p:spPr bwMode="auto">
            <a:xfrm>
              <a:off x="4166711" y="3686058"/>
              <a:ext cx="244475" cy="247650"/>
            </a:xfrm>
            <a:custGeom>
              <a:avLst/>
              <a:gdLst>
                <a:gd name="T0" fmla="*/ 5 w 34"/>
                <a:gd name="T1" fmla="*/ 26 h 34"/>
                <a:gd name="T2" fmla="*/ 7 w 34"/>
                <a:gd name="T3" fmla="*/ 5 h 34"/>
                <a:gd name="T4" fmla="*/ 28 w 34"/>
                <a:gd name="T5" fmla="*/ 8 h 34"/>
                <a:gd name="T6" fmla="*/ 26 w 34"/>
                <a:gd name="T7" fmla="*/ 29 h 34"/>
                <a:gd name="T8" fmla="*/ 5 w 34"/>
                <a:gd name="T9" fmla="*/ 26 h 34"/>
              </a:gdLst>
              <a:ahLst/>
              <a:cxnLst>
                <a:cxn ang="0">
                  <a:pos x="T0" y="T1"/>
                </a:cxn>
                <a:cxn ang="0">
                  <a:pos x="T2" y="T3"/>
                </a:cxn>
                <a:cxn ang="0">
                  <a:pos x="T4" y="T5"/>
                </a:cxn>
                <a:cxn ang="0">
                  <a:pos x="T6" y="T7"/>
                </a:cxn>
                <a:cxn ang="0">
                  <a:pos x="T8" y="T9"/>
                </a:cxn>
              </a:cxnLst>
              <a:rect l="0" t="0" r="r" b="b"/>
              <a:pathLst>
                <a:path w="34" h="34">
                  <a:moveTo>
                    <a:pt x="5" y="26"/>
                  </a:moveTo>
                  <a:cubicBezTo>
                    <a:pt x="0" y="19"/>
                    <a:pt x="1" y="10"/>
                    <a:pt x="7" y="5"/>
                  </a:cubicBezTo>
                  <a:cubicBezTo>
                    <a:pt x="14" y="0"/>
                    <a:pt x="23" y="1"/>
                    <a:pt x="28" y="8"/>
                  </a:cubicBezTo>
                  <a:cubicBezTo>
                    <a:pt x="34" y="14"/>
                    <a:pt x="33" y="24"/>
                    <a:pt x="26" y="29"/>
                  </a:cubicBezTo>
                  <a:cubicBezTo>
                    <a:pt x="19" y="34"/>
                    <a:pt x="9" y="32"/>
                    <a:pt x="5" y="26"/>
                  </a:cubicBezTo>
                  <a:close/>
                </a:path>
              </a:pathLst>
            </a:custGeom>
            <a:solidFill>
              <a:schemeClr val="accent4"/>
            </a:solidFill>
            <a:ln>
              <a:noFill/>
            </a:ln>
            <a:extLst/>
          </p:spPr>
          <p:txBody>
            <a:bodyPr anchor="ctr"/>
            <a:lstStyle/>
            <a:p>
              <a:pPr algn="ctr"/>
              <a:endParaRPr/>
            </a:p>
          </p:txBody>
        </p:sp>
        <p:sp>
          <p:nvSpPr>
            <p:cNvPr id="17" name="Freeform: Shape 4"/>
            <p:cNvSpPr>
              <a:spLocks/>
            </p:cNvSpPr>
            <p:nvPr/>
          </p:nvSpPr>
          <p:spPr bwMode="auto">
            <a:xfrm>
              <a:off x="3898423" y="3868620"/>
              <a:ext cx="246063" cy="247650"/>
            </a:xfrm>
            <a:custGeom>
              <a:avLst/>
              <a:gdLst>
                <a:gd name="T0" fmla="*/ 3 w 34"/>
                <a:gd name="T1" fmla="*/ 23 h 34"/>
                <a:gd name="T2" fmla="*/ 9 w 34"/>
                <a:gd name="T3" fmla="*/ 3 h 34"/>
                <a:gd name="T4" fmla="*/ 29 w 34"/>
                <a:gd name="T5" fmla="*/ 9 h 34"/>
                <a:gd name="T6" fmla="*/ 24 w 34"/>
                <a:gd name="T7" fmla="*/ 30 h 34"/>
                <a:gd name="T8" fmla="*/ 3 w 34"/>
                <a:gd name="T9" fmla="*/ 23 h 34"/>
              </a:gdLst>
              <a:ahLst/>
              <a:cxnLst>
                <a:cxn ang="0">
                  <a:pos x="T0" y="T1"/>
                </a:cxn>
                <a:cxn ang="0">
                  <a:pos x="T2" y="T3"/>
                </a:cxn>
                <a:cxn ang="0">
                  <a:pos x="T4" y="T5"/>
                </a:cxn>
                <a:cxn ang="0">
                  <a:pos x="T6" y="T7"/>
                </a:cxn>
                <a:cxn ang="0">
                  <a:pos x="T8" y="T9"/>
                </a:cxn>
              </a:cxnLst>
              <a:rect l="0" t="0" r="r" b="b"/>
              <a:pathLst>
                <a:path w="34" h="34">
                  <a:moveTo>
                    <a:pt x="3" y="23"/>
                  </a:moveTo>
                  <a:cubicBezTo>
                    <a:pt x="0" y="16"/>
                    <a:pt x="3" y="7"/>
                    <a:pt x="9" y="3"/>
                  </a:cubicBezTo>
                  <a:cubicBezTo>
                    <a:pt x="16" y="0"/>
                    <a:pt x="25" y="2"/>
                    <a:pt x="29" y="9"/>
                  </a:cubicBezTo>
                  <a:cubicBezTo>
                    <a:pt x="34" y="16"/>
                    <a:pt x="31" y="25"/>
                    <a:pt x="24" y="30"/>
                  </a:cubicBezTo>
                  <a:cubicBezTo>
                    <a:pt x="16" y="34"/>
                    <a:pt x="7" y="31"/>
                    <a:pt x="3" y="23"/>
                  </a:cubicBezTo>
                  <a:close/>
                </a:path>
              </a:pathLst>
            </a:custGeom>
            <a:solidFill>
              <a:schemeClr val="accent4"/>
            </a:solidFill>
            <a:ln>
              <a:noFill/>
            </a:ln>
            <a:extLst/>
          </p:spPr>
          <p:txBody>
            <a:bodyPr anchor="ctr"/>
            <a:lstStyle/>
            <a:p>
              <a:pPr algn="ctr"/>
              <a:endParaRPr/>
            </a:p>
          </p:txBody>
        </p:sp>
        <p:sp>
          <p:nvSpPr>
            <p:cNvPr id="18" name="Freeform: Shape 5"/>
            <p:cNvSpPr>
              <a:spLocks/>
            </p:cNvSpPr>
            <p:nvPr/>
          </p:nvSpPr>
          <p:spPr bwMode="auto">
            <a:xfrm>
              <a:off x="3611086" y="3998795"/>
              <a:ext cx="223838" cy="241300"/>
            </a:xfrm>
            <a:custGeom>
              <a:avLst/>
              <a:gdLst>
                <a:gd name="T0" fmla="*/ 1 w 31"/>
                <a:gd name="T1" fmla="*/ 19 h 33"/>
                <a:gd name="T2" fmla="*/ 11 w 31"/>
                <a:gd name="T3" fmla="*/ 1 h 33"/>
                <a:gd name="T4" fmla="*/ 22 w 31"/>
                <a:gd name="T5" fmla="*/ 3 h 33"/>
                <a:gd name="T6" fmla="*/ 30 w 31"/>
                <a:gd name="T7" fmla="*/ 11 h 33"/>
                <a:gd name="T8" fmla="*/ 29 w 31"/>
                <a:gd name="T9" fmla="*/ 23 h 33"/>
                <a:gd name="T10" fmla="*/ 20 w 31"/>
                <a:gd name="T11" fmla="*/ 30 h 33"/>
                <a:gd name="T12" fmla="*/ 1 w 31"/>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9"/>
                  </a:moveTo>
                  <a:cubicBezTo>
                    <a:pt x="0" y="11"/>
                    <a:pt x="4" y="4"/>
                    <a:pt x="11" y="1"/>
                  </a:cubicBezTo>
                  <a:cubicBezTo>
                    <a:pt x="15" y="0"/>
                    <a:pt x="19" y="1"/>
                    <a:pt x="22" y="3"/>
                  </a:cubicBezTo>
                  <a:cubicBezTo>
                    <a:pt x="25" y="4"/>
                    <a:pt x="28" y="7"/>
                    <a:pt x="30" y="11"/>
                  </a:cubicBezTo>
                  <a:cubicBezTo>
                    <a:pt x="31" y="15"/>
                    <a:pt x="31" y="19"/>
                    <a:pt x="29" y="23"/>
                  </a:cubicBezTo>
                  <a:cubicBezTo>
                    <a:pt x="27" y="26"/>
                    <a:pt x="24" y="29"/>
                    <a:pt x="20" y="30"/>
                  </a:cubicBezTo>
                  <a:cubicBezTo>
                    <a:pt x="11" y="33"/>
                    <a:pt x="3" y="27"/>
                    <a:pt x="1" y="19"/>
                  </a:cubicBezTo>
                  <a:close/>
                </a:path>
              </a:pathLst>
            </a:custGeom>
            <a:solidFill>
              <a:schemeClr val="accent4"/>
            </a:solidFill>
            <a:ln>
              <a:noFill/>
            </a:ln>
            <a:extLst/>
          </p:spPr>
          <p:txBody>
            <a:bodyPr anchor="ctr"/>
            <a:lstStyle/>
            <a:p>
              <a:pPr algn="ctr"/>
              <a:endParaRPr/>
            </a:p>
          </p:txBody>
        </p:sp>
        <p:sp>
          <p:nvSpPr>
            <p:cNvPr id="19" name="Freeform: Shape 6"/>
            <p:cNvSpPr>
              <a:spLocks/>
            </p:cNvSpPr>
            <p:nvPr/>
          </p:nvSpPr>
          <p:spPr bwMode="auto">
            <a:xfrm>
              <a:off x="3293586" y="4049595"/>
              <a:ext cx="230188" cy="219075"/>
            </a:xfrm>
            <a:custGeom>
              <a:avLst/>
              <a:gdLst>
                <a:gd name="T0" fmla="*/ 1 w 32"/>
                <a:gd name="T1" fmla="*/ 14 h 30"/>
                <a:gd name="T2" fmla="*/ 16 w 32"/>
                <a:gd name="T3" fmla="*/ 0 h 30"/>
                <a:gd name="T4" fmla="*/ 31 w 32"/>
                <a:gd name="T5" fmla="*/ 14 h 30"/>
                <a:gd name="T6" fmla="*/ 16 w 32"/>
                <a:gd name="T7" fmla="*/ 30 h 30"/>
                <a:gd name="T8" fmla="*/ 1 w 32"/>
                <a:gd name="T9" fmla="*/ 14 h 30"/>
              </a:gdLst>
              <a:ahLst/>
              <a:cxnLst>
                <a:cxn ang="0">
                  <a:pos x="T0" y="T1"/>
                </a:cxn>
                <a:cxn ang="0">
                  <a:pos x="T2" y="T3"/>
                </a:cxn>
                <a:cxn ang="0">
                  <a:pos x="T4" y="T5"/>
                </a:cxn>
                <a:cxn ang="0">
                  <a:pos x="T6" y="T7"/>
                </a:cxn>
                <a:cxn ang="0">
                  <a:pos x="T8" y="T9"/>
                </a:cxn>
              </a:cxnLst>
              <a:rect l="0" t="0" r="r" b="b"/>
              <a:pathLst>
                <a:path w="32" h="30">
                  <a:moveTo>
                    <a:pt x="1" y="14"/>
                  </a:moveTo>
                  <a:cubicBezTo>
                    <a:pt x="2" y="6"/>
                    <a:pt x="9" y="0"/>
                    <a:pt x="16" y="0"/>
                  </a:cubicBezTo>
                  <a:cubicBezTo>
                    <a:pt x="23" y="0"/>
                    <a:pt x="30" y="6"/>
                    <a:pt x="31" y="14"/>
                  </a:cubicBezTo>
                  <a:cubicBezTo>
                    <a:pt x="32" y="23"/>
                    <a:pt x="25" y="30"/>
                    <a:pt x="16" y="30"/>
                  </a:cubicBezTo>
                  <a:cubicBezTo>
                    <a:pt x="7" y="30"/>
                    <a:pt x="0" y="23"/>
                    <a:pt x="1" y="14"/>
                  </a:cubicBezTo>
                  <a:close/>
                </a:path>
              </a:pathLst>
            </a:custGeom>
            <a:solidFill>
              <a:schemeClr val="accent4"/>
            </a:solidFill>
            <a:ln>
              <a:noFill/>
            </a:ln>
            <a:extLst/>
          </p:spPr>
          <p:txBody>
            <a:bodyPr anchor="ctr"/>
            <a:lstStyle/>
            <a:p>
              <a:pPr algn="ctr"/>
              <a:endParaRPr/>
            </a:p>
          </p:txBody>
        </p:sp>
        <p:sp>
          <p:nvSpPr>
            <p:cNvPr id="20" name="Freeform: Shape 7"/>
            <p:cNvSpPr>
              <a:spLocks/>
            </p:cNvSpPr>
            <p:nvPr/>
          </p:nvSpPr>
          <p:spPr bwMode="auto">
            <a:xfrm>
              <a:off x="2976086" y="3998795"/>
              <a:ext cx="230188" cy="241300"/>
            </a:xfrm>
            <a:custGeom>
              <a:avLst/>
              <a:gdLst>
                <a:gd name="T0" fmla="*/ 2 w 32"/>
                <a:gd name="T1" fmla="*/ 11 h 33"/>
                <a:gd name="T2" fmla="*/ 9 w 32"/>
                <a:gd name="T3" fmla="*/ 3 h 33"/>
                <a:gd name="T4" fmla="*/ 20 w 32"/>
                <a:gd name="T5" fmla="*/ 1 h 33"/>
                <a:gd name="T6" fmla="*/ 30 w 32"/>
                <a:gd name="T7" fmla="*/ 19 h 33"/>
                <a:gd name="T8" fmla="*/ 12 w 32"/>
                <a:gd name="T9" fmla="*/ 30 h 33"/>
                <a:gd name="T10" fmla="*/ 2 w 32"/>
                <a:gd name="T11" fmla="*/ 23 h 33"/>
                <a:gd name="T12" fmla="*/ 2 w 32"/>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11"/>
                  </a:moveTo>
                  <a:cubicBezTo>
                    <a:pt x="3" y="7"/>
                    <a:pt x="6" y="4"/>
                    <a:pt x="9" y="3"/>
                  </a:cubicBezTo>
                  <a:cubicBezTo>
                    <a:pt x="13" y="1"/>
                    <a:pt x="17" y="0"/>
                    <a:pt x="20" y="1"/>
                  </a:cubicBezTo>
                  <a:cubicBezTo>
                    <a:pt x="27" y="4"/>
                    <a:pt x="32" y="11"/>
                    <a:pt x="30" y="19"/>
                  </a:cubicBezTo>
                  <a:cubicBezTo>
                    <a:pt x="29" y="27"/>
                    <a:pt x="20" y="33"/>
                    <a:pt x="12" y="30"/>
                  </a:cubicBezTo>
                  <a:cubicBezTo>
                    <a:pt x="7" y="29"/>
                    <a:pt x="4" y="26"/>
                    <a:pt x="2" y="23"/>
                  </a:cubicBezTo>
                  <a:cubicBezTo>
                    <a:pt x="1" y="19"/>
                    <a:pt x="0" y="15"/>
                    <a:pt x="2" y="11"/>
                  </a:cubicBezTo>
                  <a:close/>
                </a:path>
              </a:pathLst>
            </a:custGeom>
            <a:solidFill>
              <a:schemeClr val="accent4"/>
            </a:solidFill>
            <a:ln>
              <a:noFill/>
            </a:ln>
            <a:extLst/>
          </p:spPr>
          <p:txBody>
            <a:bodyPr anchor="ctr"/>
            <a:lstStyle/>
            <a:p>
              <a:pPr algn="ctr"/>
              <a:endParaRPr/>
            </a:p>
          </p:txBody>
        </p:sp>
        <p:sp>
          <p:nvSpPr>
            <p:cNvPr id="21" name="Freeform: Shape 8"/>
            <p:cNvSpPr>
              <a:spLocks/>
            </p:cNvSpPr>
            <p:nvPr/>
          </p:nvSpPr>
          <p:spPr bwMode="auto">
            <a:xfrm>
              <a:off x="2672873" y="3868620"/>
              <a:ext cx="244475" cy="247650"/>
            </a:xfrm>
            <a:custGeom>
              <a:avLst/>
              <a:gdLst>
                <a:gd name="T0" fmla="*/ 4 w 34"/>
                <a:gd name="T1" fmla="*/ 9 h 34"/>
                <a:gd name="T2" fmla="*/ 24 w 34"/>
                <a:gd name="T3" fmla="*/ 3 h 34"/>
                <a:gd name="T4" fmla="*/ 30 w 34"/>
                <a:gd name="T5" fmla="*/ 23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7" y="0"/>
                    <a:pt x="24" y="3"/>
                  </a:cubicBezTo>
                  <a:cubicBezTo>
                    <a:pt x="31" y="7"/>
                    <a:pt x="34" y="16"/>
                    <a:pt x="30" y="23"/>
                  </a:cubicBezTo>
                  <a:cubicBezTo>
                    <a:pt x="27" y="31"/>
                    <a:pt x="18" y="34"/>
                    <a:pt x="10" y="30"/>
                  </a:cubicBezTo>
                  <a:cubicBezTo>
                    <a:pt x="2" y="25"/>
                    <a:pt x="0" y="16"/>
                    <a:pt x="4" y="9"/>
                  </a:cubicBezTo>
                  <a:close/>
                </a:path>
              </a:pathLst>
            </a:custGeom>
            <a:solidFill>
              <a:schemeClr val="accent4"/>
            </a:solidFill>
            <a:ln>
              <a:noFill/>
            </a:ln>
            <a:extLst/>
          </p:spPr>
          <p:txBody>
            <a:bodyPr anchor="ctr"/>
            <a:lstStyle/>
            <a:p>
              <a:pPr algn="ctr"/>
              <a:endParaRPr/>
            </a:p>
          </p:txBody>
        </p:sp>
        <p:sp>
          <p:nvSpPr>
            <p:cNvPr id="22" name="Freeform: Shape 9"/>
            <p:cNvSpPr>
              <a:spLocks/>
            </p:cNvSpPr>
            <p:nvPr/>
          </p:nvSpPr>
          <p:spPr bwMode="auto">
            <a:xfrm>
              <a:off x="2406173" y="3686058"/>
              <a:ext cx="238125" cy="247650"/>
            </a:xfrm>
            <a:custGeom>
              <a:avLst/>
              <a:gdLst>
                <a:gd name="T0" fmla="*/ 5 w 33"/>
                <a:gd name="T1" fmla="*/ 8 h 34"/>
                <a:gd name="T2" fmla="*/ 26 w 33"/>
                <a:gd name="T3" fmla="*/ 5 h 34"/>
                <a:gd name="T4" fmla="*/ 29 w 33"/>
                <a:gd name="T5" fmla="*/ 26 h 34"/>
                <a:gd name="T6" fmla="*/ 8 w 33"/>
                <a:gd name="T7" fmla="*/ 29 h 34"/>
                <a:gd name="T8" fmla="*/ 5 w 33"/>
                <a:gd name="T9" fmla="*/ 8 h 34"/>
              </a:gdLst>
              <a:ahLst/>
              <a:cxnLst>
                <a:cxn ang="0">
                  <a:pos x="T0" y="T1"/>
                </a:cxn>
                <a:cxn ang="0">
                  <a:pos x="T2" y="T3"/>
                </a:cxn>
                <a:cxn ang="0">
                  <a:pos x="T4" y="T5"/>
                </a:cxn>
                <a:cxn ang="0">
                  <a:pos x="T6" y="T7"/>
                </a:cxn>
                <a:cxn ang="0">
                  <a:pos x="T8" y="T9"/>
                </a:cxn>
              </a:cxnLst>
              <a:rect l="0" t="0" r="r" b="b"/>
              <a:pathLst>
                <a:path w="33" h="34">
                  <a:moveTo>
                    <a:pt x="5" y="8"/>
                  </a:moveTo>
                  <a:cubicBezTo>
                    <a:pt x="11" y="1"/>
                    <a:pt x="20" y="0"/>
                    <a:pt x="26" y="5"/>
                  </a:cubicBezTo>
                  <a:cubicBezTo>
                    <a:pt x="32" y="10"/>
                    <a:pt x="33" y="19"/>
                    <a:pt x="29" y="26"/>
                  </a:cubicBezTo>
                  <a:cubicBezTo>
                    <a:pt x="24" y="32"/>
                    <a:pt x="14" y="34"/>
                    <a:pt x="8" y="29"/>
                  </a:cubicBezTo>
                  <a:cubicBezTo>
                    <a:pt x="1" y="24"/>
                    <a:pt x="0" y="14"/>
                    <a:pt x="5" y="8"/>
                  </a:cubicBezTo>
                  <a:close/>
                </a:path>
              </a:pathLst>
            </a:custGeom>
            <a:solidFill>
              <a:schemeClr val="accent4"/>
            </a:solidFill>
            <a:ln>
              <a:noFill/>
            </a:ln>
            <a:extLst/>
          </p:spPr>
          <p:txBody>
            <a:bodyPr anchor="ctr"/>
            <a:lstStyle/>
            <a:p>
              <a:pPr algn="ctr"/>
              <a:endParaRPr/>
            </a:p>
          </p:txBody>
        </p:sp>
        <p:sp>
          <p:nvSpPr>
            <p:cNvPr id="23" name="Freeform: Shape 10"/>
            <p:cNvSpPr>
              <a:spLocks/>
            </p:cNvSpPr>
            <p:nvPr/>
          </p:nvSpPr>
          <p:spPr bwMode="auto">
            <a:xfrm>
              <a:off x="2168048" y="3474920"/>
              <a:ext cx="238125" cy="239713"/>
            </a:xfrm>
            <a:custGeom>
              <a:avLst/>
              <a:gdLst>
                <a:gd name="T0" fmla="*/ 6 w 33"/>
                <a:gd name="T1" fmla="*/ 6 h 33"/>
                <a:gd name="T2" fmla="*/ 27 w 33"/>
                <a:gd name="T3" fmla="*/ 6 h 33"/>
                <a:gd name="T4" fmla="*/ 27 w 33"/>
                <a:gd name="T5" fmla="*/ 27 h 33"/>
                <a:gd name="T6" fmla="*/ 6 w 33"/>
                <a:gd name="T7" fmla="*/ 27 h 33"/>
                <a:gd name="T8" fmla="*/ 6 w 33"/>
                <a:gd name="T9" fmla="*/ 6 h 33"/>
              </a:gdLst>
              <a:ahLst/>
              <a:cxnLst>
                <a:cxn ang="0">
                  <a:pos x="T0" y="T1"/>
                </a:cxn>
                <a:cxn ang="0">
                  <a:pos x="T2" y="T3"/>
                </a:cxn>
                <a:cxn ang="0">
                  <a:pos x="T4" y="T5"/>
                </a:cxn>
                <a:cxn ang="0">
                  <a:pos x="T6" y="T7"/>
                </a:cxn>
                <a:cxn ang="0">
                  <a:pos x="T8" y="T9"/>
                </a:cxn>
              </a:cxnLst>
              <a:rect l="0" t="0" r="r" b="b"/>
              <a:pathLst>
                <a:path w="33" h="33">
                  <a:moveTo>
                    <a:pt x="6" y="6"/>
                  </a:moveTo>
                  <a:cubicBezTo>
                    <a:pt x="12" y="0"/>
                    <a:pt x="21" y="0"/>
                    <a:pt x="27" y="6"/>
                  </a:cubicBezTo>
                  <a:cubicBezTo>
                    <a:pt x="32" y="11"/>
                    <a:pt x="33" y="21"/>
                    <a:pt x="27" y="27"/>
                  </a:cubicBezTo>
                  <a:cubicBezTo>
                    <a:pt x="22" y="33"/>
                    <a:pt x="12" y="33"/>
                    <a:pt x="6" y="27"/>
                  </a:cubicBezTo>
                  <a:cubicBezTo>
                    <a:pt x="0" y="21"/>
                    <a:pt x="0" y="11"/>
                    <a:pt x="6" y="6"/>
                  </a:cubicBezTo>
                  <a:close/>
                </a:path>
              </a:pathLst>
            </a:custGeom>
            <a:solidFill>
              <a:schemeClr val="accent4"/>
            </a:solidFill>
            <a:ln>
              <a:noFill/>
            </a:ln>
            <a:extLst/>
          </p:spPr>
          <p:txBody>
            <a:bodyPr anchor="ctr"/>
            <a:lstStyle/>
            <a:p>
              <a:pPr algn="ctr"/>
              <a:endParaRPr/>
            </a:p>
          </p:txBody>
        </p:sp>
        <p:sp>
          <p:nvSpPr>
            <p:cNvPr id="24" name="Freeform: Shape 11"/>
            <p:cNvSpPr>
              <a:spLocks/>
            </p:cNvSpPr>
            <p:nvPr/>
          </p:nvSpPr>
          <p:spPr bwMode="auto">
            <a:xfrm>
              <a:off x="2168048" y="3030420"/>
              <a:ext cx="238125" cy="239713"/>
            </a:xfrm>
            <a:custGeom>
              <a:avLst/>
              <a:gdLst>
                <a:gd name="T0" fmla="*/ 27 w 33"/>
                <a:gd name="T1" fmla="*/ 6 h 33"/>
                <a:gd name="T2" fmla="*/ 27 w 33"/>
                <a:gd name="T3" fmla="*/ 27 h 33"/>
                <a:gd name="T4" fmla="*/ 6 w 33"/>
                <a:gd name="T5" fmla="*/ 27 h 33"/>
                <a:gd name="T6" fmla="*/ 6 w 33"/>
                <a:gd name="T7" fmla="*/ 6 h 33"/>
                <a:gd name="T8" fmla="*/ 27 w 33"/>
                <a:gd name="T9" fmla="*/ 6 h 33"/>
              </a:gdLst>
              <a:ahLst/>
              <a:cxnLst>
                <a:cxn ang="0">
                  <a:pos x="T0" y="T1"/>
                </a:cxn>
                <a:cxn ang="0">
                  <a:pos x="T2" y="T3"/>
                </a:cxn>
                <a:cxn ang="0">
                  <a:pos x="T4" y="T5"/>
                </a:cxn>
                <a:cxn ang="0">
                  <a:pos x="T6" y="T7"/>
                </a:cxn>
                <a:cxn ang="0">
                  <a:pos x="T8" y="T9"/>
                </a:cxn>
              </a:cxnLst>
              <a:rect l="0" t="0" r="r" b="b"/>
              <a:pathLst>
                <a:path w="33" h="33">
                  <a:moveTo>
                    <a:pt x="27" y="6"/>
                  </a:moveTo>
                  <a:cubicBezTo>
                    <a:pt x="33" y="13"/>
                    <a:pt x="32" y="22"/>
                    <a:pt x="27" y="27"/>
                  </a:cubicBezTo>
                  <a:cubicBezTo>
                    <a:pt x="21" y="33"/>
                    <a:pt x="12" y="33"/>
                    <a:pt x="6" y="27"/>
                  </a:cubicBezTo>
                  <a:cubicBezTo>
                    <a:pt x="0" y="22"/>
                    <a:pt x="0" y="12"/>
                    <a:pt x="6" y="6"/>
                  </a:cubicBezTo>
                  <a:cubicBezTo>
                    <a:pt x="12" y="0"/>
                    <a:pt x="22" y="0"/>
                    <a:pt x="27" y="6"/>
                  </a:cubicBezTo>
                  <a:close/>
                </a:path>
              </a:pathLst>
            </a:custGeom>
            <a:solidFill>
              <a:schemeClr val="accent3"/>
            </a:solidFill>
            <a:ln>
              <a:noFill/>
            </a:ln>
            <a:extLst/>
          </p:spPr>
          <p:txBody>
            <a:bodyPr anchor="ctr"/>
            <a:lstStyle/>
            <a:p>
              <a:pPr algn="ctr"/>
              <a:endParaRPr/>
            </a:p>
          </p:txBody>
        </p:sp>
        <p:sp>
          <p:nvSpPr>
            <p:cNvPr id="25" name="Freeform: Shape 12"/>
            <p:cNvSpPr>
              <a:spLocks/>
            </p:cNvSpPr>
            <p:nvPr/>
          </p:nvSpPr>
          <p:spPr bwMode="auto">
            <a:xfrm>
              <a:off x="2406173" y="2811345"/>
              <a:ext cx="238125" cy="247650"/>
            </a:xfrm>
            <a:custGeom>
              <a:avLst/>
              <a:gdLst>
                <a:gd name="T0" fmla="*/ 29 w 33"/>
                <a:gd name="T1" fmla="*/ 8 h 34"/>
                <a:gd name="T2" fmla="*/ 26 w 33"/>
                <a:gd name="T3" fmla="*/ 29 h 34"/>
                <a:gd name="T4" fmla="*/ 5 w 33"/>
                <a:gd name="T5" fmla="*/ 27 h 34"/>
                <a:gd name="T6" fmla="*/ 8 w 33"/>
                <a:gd name="T7" fmla="*/ 5 h 34"/>
                <a:gd name="T8" fmla="*/ 29 w 33"/>
                <a:gd name="T9" fmla="*/ 8 h 34"/>
              </a:gdLst>
              <a:ahLst/>
              <a:cxnLst>
                <a:cxn ang="0">
                  <a:pos x="T0" y="T1"/>
                </a:cxn>
                <a:cxn ang="0">
                  <a:pos x="T2" y="T3"/>
                </a:cxn>
                <a:cxn ang="0">
                  <a:pos x="T4" y="T5"/>
                </a:cxn>
                <a:cxn ang="0">
                  <a:pos x="T6" y="T7"/>
                </a:cxn>
                <a:cxn ang="0">
                  <a:pos x="T8" y="T9"/>
                </a:cxn>
              </a:cxnLst>
              <a:rect l="0" t="0" r="r" b="b"/>
              <a:pathLst>
                <a:path w="33" h="34">
                  <a:moveTo>
                    <a:pt x="29" y="8"/>
                  </a:moveTo>
                  <a:cubicBezTo>
                    <a:pt x="33" y="15"/>
                    <a:pt x="32" y="24"/>
                    <a:pt x="26" y="29"/>
                  </a:cubicBezTo>
                  <a:cubicBezTo>
                    <a:pt x="20" y="34"/>
                    <a:pt x="11" y="33"/>
                    <a:pt x="5" y="27"/>
                  </a:cubicBezTo>
                  <a:cubicBezTo>
                    <a:pt x="0" y="20"/>
                    <a:pt x="1" y="11"/>
                    <a:pt x="8" y="5"/>
                  </a:cubicBezTo>
                  <a:cubicBezTo>
                    <a:pt x="14" y="0"/>
                    <a:pt x="24" y="2"/>
                    <a:pt x="29" y="8"/>
                  </a:cubicBezTo>
                  <a:close/>
                </a:path>
              </a:pathLst>
            </a:custGeom>
            <a:solidFill>
              <a:schemeClr val="accent3"/>
            </a:solidFill>
            <a:ln>
              <a:noFill/>
            </a:ln>
            <a:extLst/>
          </p:spPr>
          <p:txBody>
            <a:bodyPr anchor="ctr"/>
            <a:lstStyle/>
            <a:p>
              <a:pPr algn="ctr"/>
              <a:endParaRPr/>
            </a:p>
          </p:txBody>
        </p:sp>
        <p:sp>
          <p:nvSpPr>
            <p:cNvPr id="26" name="Freeform: Shape 13"/>
            <p:cNvSpPr>
              <a:spLocks/>
            </p:cNvSpPr>
            <p:nvPr/>
          </p:nvSpPr>
          <p:spPr bwMode="auto">
            <a:xfrm>
              <a:off x="2672873" y="2628783"/>
              <a:ext cx="244475" cy="247650"/>
            </a:xfrm>
            <a:custGeom>
              <a:avLst/>
              <a:gdLst>
                <a:gd name="T0" fmla="*/ 30 w 34"/>
                <a:gd name="T1" fmla="*/ 11 h 34"/>
                <a:gd name="T2" fmla="*/ 24 w 34"/>
                <a:gd name="T3" fmla="*/ 31 h 34"/>
                <a:gd name="T4" fmla="*/ 4 w 34"/>
                <a:gd name="T5" fmla="*/ 25 h 34"/>
                <a:gd name="T6" fmla="*/ 10 w 34"/>
                <a:gd name="T7" fmla="*/ 5 h 34"/>
                <a:gd name="T8" fmla="*/ 30 w 34"/>
                <a:gd name="T9" fmla="*/ 11 h 34"/>
              </a:gdLst>
              <a:ahLst/>
              <a:cxnLst>
                <a:cxn ang="0">
                  <a:pos x="T0" y="T1"/>
                </a:cxn>
                <a:cxn ang="0">
                  <a:pos x="T2" y="T3"/>
                </a:cxn>
                <a:cxn ang="0">
                  <a:pos x="T4" y="T5"/>
                </a:cxn>
                <a:cxn ang="0">
                  <a:pos x="T6" y="T7"/>
                </a:cxn>
                <a:cxn ang="0">
                  <a:pos x="T8" y="T9"/>
                </a:cxn>
              </a:cxnLst>
              <a:rect l="0" t="0" r="r" b="b"/>
              <a:pathLst>
                <a:path w="34" h="34">
                  <a:moveTo>
                    <a:pt x="30" y="11"/>
                  </a:moveTo>
                  <a:cubicBezTo>
                    <a:pt x="34" y="18"/>
                    <a:pt x="31" y="27"/>
                    <a:pt x="24" y="31"/>
                  </a:cubicBezTo>
                  <a:cubicBezTo>
                    <a:pt x="17" y="34"/>
                    <a:pt x="9" y="32"/>
                    <a:pt x="4" y="25"/>
                  </a:cubicBezTo>
                  <a:cubicBezTo>
                    <a:pt x="0" y="18"/>
                    <a:pt x="2" y="9"/>
                    <a:pt x="10" y="5"/>
                  </a:cubicBezTo>
                  <a:cubicBezTo>
                    <a:pt x="18" y="0"/>
                    <a:pt x="27" y="3"/>
                    <a:pt x="30" y="11"/>
                  </a:cubicBezTo>
                  <a:close/>
                </a:path>
              </a:pathLst>
            </a:custGeom>
            <a:solidFill>
              <a:schemeClr val="accent3"/>
            </a:solidFill>
            <a:ln>
              <a:noFill/>
            </a:ln>
            <a:extLst/>
          </p:spPr>
          <p:txBody>
            <a:bodyPr anchor="ctr"/>
            <a:lstStyle/>
            <a:p>
              <a:pPr algn="ctr"/>
              <a:endParaRPr/>
            </a:p>
          </p:txBody>
        </p:sp>
        <p:sp>
          <p:nvSpPr>
            <p:cNvPr id="27" name="Freeform: Shape 14"/>
            <p:cNvSpPr>
              <a:spLocks/>
            </p:cNvSpPr>
            <p:nvPr/>
          </p:nvSpPr>
          <p:spPr bwMode="auto">
            <a:xfrm>
              <a:off x="2976086" y="2504958"/>
              <a:ext cx="230188" cy="241300"/>
            </a:xfrm>
            <a:custGeom>
              <a:avLst/>
              <a:gdLst>
                <a:gd name="T0" fmla="*/ 30 w 32"/>
                <a:gd name="T1" fmla="*/ 14 h 33"/>
                <a:gd name="T2" fmla="*/ 20 w 32"/>
                <a:gd name="T3" fmla="*/ 32 h 33"/>
                <a:gd name="T4" fmla="*/ 9 w 32"/>
                <a:gd name="T5" fmla="*/ 31 h 33"/>
                <a:gd name="T6" fmla="*/ 2 w 32"/>
                <a:gd name="T7" fmla="*/ 22 h 33"/>
                <a:gd name="T8" fmla="*/ 2 w 32"/>
                <a:gd name="T9" fmla="*/ 11 h 33"/>
                <a:gd name="T10" fmla="*/ 12 w 32"/>
                <a:gd name="T11" fmla="*/ 3 h 33"/>
                <a:gd name="T12" fmla="*/ 30 w 32"/>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4"/>
                  </a:moveTo>
                  <a:cubicBezTo>
                    <a:pt x="32" y="22"/>
                    <a:pt x="27" y="29"/>
                    <a:pt x="20" y="32"/>
                  </a:cubicBezTo>
                  <a:cubicBezTo>
                    <a:pt x="17" y="33"/>
                    <a:pt x="13" y="32"/>
                    <a:pt x="9" y="31"/>
                  </a:cubicBezTo>
                  <a:cubicBezTo>
                    <a:pt x="6" y="29"/>
                    <a:pt x="3" y="26"/>
                    <a:pt x="2" y="22"/>
                  </a:cubicBezTo>
                  <a:cubicBezTo>
                    <a:pt x="0" y="18"/>
                    <a:pt x="1" y="14"/>
                    <a:pt x="2" y="11"/>
                  </a:cubicBezTo>
                  <a:cubicBezTo>
                    <a:pt x="4" y="7"/>
                    <a:pt x="7" y="4"/>
                    <a:pt x="12" y="3"/>
                  </a:cubicBezTo>
                  <a:cubicBezTo>
                    <a:pt x="20" y="0"/>
                    <a:pt x="29" y="6"/>
                    <a:pt x="30" y="14"/>
                  </a:cubicBezTo>
                  <a:close/>
                </a:path>
              </a:pathLst>
            </a:custGeom>
            <a:solidFill>
              <a:schemeClr val="accent3"/>
            </a:solidFill>
            <a:ln>
              <a:noFill/>
            </a:ln>
            <a:extLst/>
          </p:spPr>
          <p:txBody>
            <a:bodyPr anchor="ctr"/>
            <a:lstStyle/>
            <a:p>
              <a:pPr algn="ctr"/>
              <a:endParaRPr/>
            </a:p>
          </p:txBody>
        </p:sp>
        <p:sp>
          <p:nvSpPr>
            <p:cNvPr id="28" name="Freeform: Shape 15"/>
            <p:cNvSpPr>
              <a:spLocks/>
            </p:cNvSpPr>
            <p:nvPr/>
          </p:nvSpPr>
          <p:spPr bwMode="auto">
            <a:xfrm>
              <a:off x="3293586" y="2476383"/>
              <a:ext cx="230188" cy="219075"/>
            </a:xfrm>
            <a:custGeom>
              <a:avLst/>
              <a:gdLst>
                <a:gd name="T0" fmla="*/ 31 w 32"/>
                <a:gd name="T1" fmla="*/ 16 h 30"/>
                <a:gd name="T2" fmla="*/ 16 w 32"/>
                <a:gd name="T3" fmla="*/ 30 h 30"/>
                <a:gd name="T4" fmla="*/ 1 w 32"/>
                <a:gd name="T5" fmla="*/ 16 h 30"/>
                <a:gd name="T6" fmla="*/ 16 w 32"/>
                <a:gd name="T7" fmla="*/ 0 h 30"/>
                <a:gd name="T8" fmla="*/ 31 w 32"/>
                <a:gd name="T9" fmla="*/ 16 h 30"/>
              </a:gdLst>
              <a:ahLst/>
              <a:cxnLst>
                <a:cxn ang="0">
                  <a:pos x="T0" y="T1"/>
                </a:cxn>
                <a:cxn ang="0">
                  <a:pos x="T2" y="T3"/>
                </a:cxn>
                <a:cxn ang="0">
                  <a:pos x="T4" y="T5"/>
                </a:cxn>
                <a:cxn ang="0">
                  <a:pos x="T6" y="T7"/>
                </a:cxn>
                <a:cxn ang="0">
                  <a:pos x="T8" y="T9"/>
                </a:cxn>
              </a:cxnLst>
              <a:rect l="0" t="0" r="r" b="b"/>
              <a:pathLst>
                <a:path w="32" h="30">
                  <a:moveTo>
                    <a:pt x="31" y="16"/>
                  </a:moveTo>
                  <a:cubicBezTo>
                    <a:pt x="30" y="24"/>
                    <a:pt x="23" y="30"/>
                    <a:pt x="16" y="30"/>
                  </a:cubicBezTo>
                  <a:cubicBezTo>
                    <a:pt x="9" y="30"/>
                    <a:pt x="2" y="24"/>
                    <a:pt x="1" y="16"/>
                  </a:cubicBezTo>
                  <a:cubicBezTo>
                    <a:pt x="0" y="7"/>
                    <a:pt x="7" y="0"/>
                    <a:pt x="16" y="0"/>
                  </a:cubicBezTo>
                  <a:cubicBezTo>
                    <a:pt x="25" y="0"/>
                    <a:pt x="32" y="7"/>
                    <a:pt x="31" y="16"/>
                  </a:cubicBezTo>
                  <a:close/>
                </a:path>
              </a:pathLst>
            </a:custGeom>
            <a:solidFill>
              <a:schemeClr val="accent3"/>
            </a:solidFill>
            <a:ln>
              <a:noFill/>
            </a:ln>
            <a:extLst/>
          </p:spPr>
          <p:txBody>
            <a:bodyPr anchor="ctr"/>
            <a:lstStyle/>
            <a:p>
              <a:pPr algn="ctr"/>
              <a:endParaRPr/>
            </a:p>
          </p:txBody>
        </p:sp>
        <p:sp>
          <p:nvSpPr>
            <p:cNvPr id="29" name="Freeform: Shape 16"/>
            <p:cNvSpPr>
              <a:spLocks/>
            </p:cNvSpPr>
            <p:nvPr/>
          </p:nvSpPr>
          <p:spPr bwMode="auto">
            <a:xfrm>
              <a:off x="3611086" y="2504958"/>
              <a:ext cx="223838" cy="241300"/>
            </a:xfrm>
            <a:custGeom>
              <a:avLst/>
              <a:gdLst>
                <a:gd name="T0" fmla="*/ 30 w 31"/>
                <a:gd name="T1" fmla="*/ 22 h 33"/>
                <a:gd name="T2" fmla="*/ 22 w 31"/>
                <a:gd name="T3" fmla="*/ 31 h 33"/>
                <a:gd name="T4" fmla="*/ 11 w 31"/>
                <a:gd name="T5" fmla="*/ 32 h 33"/>
                <a:gd name="T6" fmla="*/ 1 w 31"/>
                <a:gd name="T7" fmla="*/ 14 h 33"/>
                <a:gd name="T8" fmla="*/ 20 w 31"/>
                <a:gd name="T9" fmla="*/ 3 h 33"/>
                <a:gd name="T10" fmla="*/ 29 w 31"/>
                <a:gd name="T11" fmla="*/ 11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5" y="29"/>
                    <a:pt x="22" y="31"/>
                  </a:cubicBezTo>
                  <a:cubicBezTo>
                    <a:pt x="19" y="32"/>
                    <a:pt x="15" y="33"/>
                    <a:pt x="11" y="32"/>
                  </a:cubicBezTo>
                  <a:cubicBezTo>
                    <a:pt x="4" y="29"/>
                    <a:pt x="0" y="22"/>
                    <a:pt x="1" y="14"/>
                  </a:cubicBezTo>
                  <a:cubicBezTo>
                    <a:pt x="3" y="6"/>
                    <a:pt x="11" y="0"/>
                    <a:pt x="20" y="3"/>
                  </a:cubicBezTo>
                  <a:cubicBezTo>
                    <a:pt x="24" y="4"/>
                    <a:pt x="27" y="7"/>
                    <a:pt x="29" y="11"/>
                  </a:cubicBezTo>
                  <a:cubicBezTo>
                    <a:pt x="31" y="14"/>
                    <a:pt x="31" y="18"/>
                    <a:pt x="30" y="22"/>
                  </a:cubicBezTo>
                  <a:close/>
                </a:path>
              </a:pathLst>
            </a:custGeom>
            <a:solidFill>
              <a:schemeClr val="accent3"/>
            </a:solidFill>
            <a:ln>
              <a:noFill/>
            </a:ln>
            <a:extLst/>
          </p:spPr>
          <p:txBody>
            <a:bodyPr anchor="ctr"/>
            <a:lstStyle/>
            <a:p>
              <a:pPr algn="ctr"/>
              <a:endParaRPr/>
            </a:p>
          </p:txBody>
        </p:sp>
        <p:sp>
          <p:nvSpPr>
            <p:cNvPr id="30" name="Freeform: Shape 17"/>
            <p:cNvSpPr>
              <a:spLocks/>
            </p:cNvSpPr>
            <p:nvPr/>
          </p:nvSpPr>
          <p:spPr bwMode="auto">
            <a:xfrm>
              <a:off x="3898423" y="2628783"/>
              <a:ext cx="246063" cy="247650"/>
            </a:xfrm>
            <a:custGeom>
              <a:avLst/>
              <a:gdLst>
                <a:gd name="T0" fmla="*/ 29 w 34"/>
                <a:gd name="T1" fmla="*/ 25 h 34"/>
                <a:gd name="T2" fmla="*/ 9 w 34"/>
                <a:gd name="T3" fmla="*/ 31 h 34"/>
                <a:gd name="T4" fmla="*/ 3 w 34"/>
                <a:gd name="T5" fmla="*/ 11 h 34"/>
                <a:gd name="T6" fmla="*/ 24 w 34"/>
                <a:gd name="T7" fmla="*/ 5 h 34"/>
                <a:gd name="T8" fmla="*/ 29 w 34"/>
                <a:gd name="T9" fmla="*/ 25 h 34"/>
              </a:gdLst>
              <a:ahLst/>
              <a:cxnLst>
                <a:cxn ang="0">
                  <a:pos x="T0" y="T1"/>
                </a:cxn>
                <a:cxn ang="0">
                  <a:pos x="T2" y="T3"/>
                </a:cxn>
                <a:cxn ang="0">
                  <a:pos x="T4" y="T5"/>
                </a:cxn>
                <a:cxn ang="0">
                  <a:pos x="T6" y="T7"/>
                </a:cxn>
                <a:cxn ang="0">
                  <a:pos x="T8" y="T9"/>
                </a:cxn>
              </a:cxnLst>
              <a:rect l="0" t="0" r="r" b="b"/>
              <a:pathLst>
                <a:path w="34" h="34">
                  <a:moveTo>
                    <a:pt x="29" y="25"/>
                  </a:moveTo>
                  <a:cubicBezTo>
                    <a:pt x="25" y="32"/>
                    <a:pt x="16" y="34"/>
                    <a:pt x="9" y="31"/>
                  </a:cubicBezTo>
                  <a:cubicBezTo>
                    <a:pt x="3" y="27"/>
                    <a:pt x="0" y="18"/>
                    <a:pt x="3" y="11"/>
                  </a:cubicBezTo>
                  <a:cubicBezTo>
                    <a:pt x="7" y="3"/>
                    <a:pt x="16" y="0"/>
                    <a:pt x="24" y="5"/>
                  </a:cubicBezTo>
                  <a:cubicBezTo>
                    <a:pt x="31" y="9"/>
                    <a:pt x="34" y="18"/>
                    <a:pt x="29" y="25"/>
                  </a:cubicBezTo>
                  <a:close/>
                </a:path>
              </a:pathLst>
            </a:custGeom>
            <a:solidFill>
              <a:schemeClr val="accent3"/>
            </a:solidFill>
            <a:ln>
              <a:noFill/>
            </a:ln>
            <a:extLst/>
          </p:spPr>
          <p:txBody>
            <a:bodyPr anchor="ctr"/>
            <a:lstStyle/>
            <a:p>
              <a:pPr algn="ctr"/>
              <a:endParaRPr/>
            </a:p>
          </p:txBody>
        </p:sp>
        <p:sp>
          <p:nvSpPr>
            <p:cNvPr id="31" name="Freeform: Shape 18"/>
            <p:cNvSpPr>
              <a:spLocks/>
            </p:cNvSpPr>
            <p:nvPr/>
          </p:nvSpPr>
          <p:spPr bwMode="auto">
            <a:xfrm>
              <a:off x="4166711" y="2811345"/>
              <a:ext cx="244475" cy="247650"/>
            </a:xfrm>
            <a:custGeom>
              <a:avLst/>
              <a:gdLst>
                <a:gd name="T0" fmla="*/ 28 w 34"/>
                <a:gd name="T1" fmla="*/ 27 h 34"/>
                <a:gd name="T2" fmla="*/ 7 w 34"/>
                <a:gd name="T3" fmla="*/ 29 h 34"/>
                <a:gd name="T4" fmla="*/ 5 w 34"/>
                <a:gd name="T5" fmla="*/ 8 h 34"/>
                <a:gd name="T6" fmla="*/ 26 w 34"/>
                <a:gd name="T7" fmla="*/ 5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7" y="29"/>
                  </a:cubicBezTo>
                  <a:cubicBezTo>
                    <a:pt x="1" y="24"/>
                    <a:pt x="0" y="15"/>
                    <a:pt x="5" y="8"/>
                  </a:cubicBezTo>
                  <a:cubicBezTo>
                    <a:pt x="9" y="2"/>
                    <a:pt x="19" y="0"/>
                    <a:pt x="26" y="5"/>
                  </a:cubicBezTo>
                  <a:cubicBezTo>
                    <a:pt x="33" y="11"/>
                    <a:pt x="34" y="20"/>
                    <a:pt x="28" y="27"/>
                  </a:cubicBezTo>
                  <a:close/>
                </a:path>
              </a:pathLst>
            </a:custGeom>
            <a:solidFill>
              <a:schemeClr val="accent3"/>
            </a:solidFill>
            <a:ln>
              <a:noFill/>
            </a:ln>
            <a:extLst/>
          </p:spPr>
          <p:txBody>
            <a:bodyPr anchor="ctr"/>
            <a:lstStyle/>
            <a:p>
              <a:pPr algn="ctr"/>
              <a:endParaRPr/>
            </a:p>
          </p:txBody>
        </p:sp>
        <p:sp>
          <p:nvSpPr>
            <p:cNvPr id="32" name="Freeform: Shape 19"/>
            <p:cNvSpPr>
              <a:spLocks/>
            </p:cNvSpPr>
            <p:nvPr/>
          </p:nvSpPr>
          <p:spPr bwMode="auto">
            <a:xfrm>
              <a:off x="4411186" y="3030420"/>
              <a:ext cx="238125" cy="239713"/>
            </a:xfrm>
            <a:custGeom>
              <a:avLst/>
              <a:gdLst>
                <a:gd name="T0" fmla="*/ 26 w 33"/>
                <a:gd name="T1" fmla="*/ 27 h 33"/>
                <a:gd name="T2" fmla="*/ 5 w 33"/>
                <a:gd name="T3" fmla="*/ 27 h 33"/>
                <a:gd name="T4" fmla="*/ 5 w 33"/>
                <a:gd name="T5" fmla="*/ 6 h 33"/>
                <a:gd name="T6" fmla="*/ 27 w 33"/>
                <a:gd name="T7" fmla="*/ 6 h 33"/>
                <a:gd name="T8" fmla="*/ 26 w 33"/>
                <a:gd name="T9" fmla="*/ 27 h 33"/>
              </a:gdLst>
              <a:ahLst/>
              <a:cxnLst>
                <a:cxn ang="0">
                  <a:pos x="T0" y="T1"/>
                </a:cxn>
                <a:cxn ang="0">
                  <a:pos x="T2" y="T3"/>
                </a:cxn>
                <a:cxn ang="0">
                  <a:pos x="T4" y="T5"/>
                </a:cxn>
                <a:cxn ang="0">
                  <a:pos x="T6" y="T7"/>
                </a:cxn>
                <a:cxn ang="0">
                  <a:pos x="T8" y="T9"/>
                </a:cxn>
              </a:cxnLst>
              <a:rect l="0" t="0" r="r" b="b"/>
              <a:pathLst>
                <a:path w="33" h="33">
                  <a:moveTo>
                    <a:pt x="26" y="27"/>
                  </a:moveTo>
                  <a:cubicBezTo>
                    <a:pt x="20" y="33"/>
                    <a:pt x="11" y="33"/>
                    <a:pt x="5" y="27"/>
                  </a:cubicBezTo>
                  <a:cubicBezTo>
                    <a:pt x="0" y="22"/>
                    <a:pt x="0" y="13"/>
                    <a:pt x="5" y="6"/>
                  </a:cubicBezTo>
                  <a:cubicBezTo>
                    <a:pt x="11" y="0"/>
                    <a:pt x="21" y="0"/>
                    <a:pt x="27" y="6"/>
                  </a:cubicBezTo>
                  <a:cubicBezTo>
                    <a:pt x="33" y="12"/>
                    <a:pt x="32" y="22"/>
                    <a:pt x="26" y="27"/>
                  </a:cubicBezTo>
                  <a:close/>
                </a:path>
              </a:pathLst>
            </a:custGeom>
            <a:solidFill>
              <a:schemeClr val="accent3"/>
            </a:solidFill>
            <a:ln>
              <a:noFill/>
            </a:ln>
            <a:extLst/>
          </p:spPr>
          <p:txBody>
            <a:bodyPr anchor="ctr"/>
            <a:lstStyle/>
            <a:p>
              <a:pPr algn="ctr"/>
              <a:endParaRPr/>
            </a:p>
          </p:txBody>
        </p:sp>
        <p:sp>
          <p:nvSpPr>
            <p:cNvPr id="33" name="Freeform: Shape 20"/>
            <p:cNvSpPr>
              <a:spLocks/>
            </p:cNvSpPr>
            <p:nvPr/>
          </p:nvSpPr>
          <p:spPr bwMode="auto">
            <a:xfrm>
              <a:off x="1964848" y="3247908"/>
              <a:ext cx="238125" cy="241300"/>
            </a:xfrm>
            <a:custGeom>
              <a:avLst/>
              <a:gdLst>
                <a:gd name="T0" fmla="*/ 27 w 33"/>
                <a:gd name="T1" fmla="*/ 28 h 33"/>
                <a:gd name="T2" fmla="*/ 6 w 33"/>
                <a:gd name="T3" fmla="*/ 28 h 33"/>
                <a:gd name="T4" fmla="*/ 6 w 33"/>
                <a:gd name="T5" fmla="*/ 7 h 33"/>
                <a:gd name="T6" fmla="*/ 27 w 33"/>
                <a:gd name="T7" fmla="*/ 7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2" y="33"/>
                    <a:pt x="6" y="28"/>
                  </a:cubicBezTo>
                  <a:cubicBezTo>
                    <a:pt x="1" y="22"/>
                    <a:pt x="0" y="13"/>
                    <a:pt x="6" y="7"/>
                  </a:cubicBezTo>
                  <a:cubicBezTo>
                    <a:pt x="12" y="1"/>
                    <a:pt x="21" y="0"/>
                    <a:pt x="27" y="7"/>
                  </a:cubicBezTo>
                  <a:cubicBezTo>
                    <a:pt x="33" y="13"/>
                    <a:pt x="33" y="22"/>
                    <a:pt x="27" y="28"/>
                  </a:cubicBezTo>
                  <a:close/>
                </a:path>
              </a:pathLst>
            </a:custGeom>
            <a:solidFill>
              <a:schemeClr val="accent3"/>
            </a:solidFill>
            <a:ln>
              <a:noFill/>
            </a:ln>
            <a:extLst/>
          </p:spPr>
          <p:txBody>
            <a:bodyPr anchor="ctr"/>
            <a:lstStyle/>
            <a:p>
              <a:pPr algn="ctr"/>
              <a:endParaRPr/>
            </a:p>
          </p:txBody>
        </p:sp>
        <p:sp>
          <p:nvSpPr>
            <p:cNvPr id="34" name="Straight Connector 21"/>
            <p:cNvSpPr>
              <a:spLocks/>
            </p:cNvSpPr>
            <p:nvPr/>
          </p:nvSpPr>
          <p:spPr bwMode="auto">
            <a:xfrm flipV="1">
              <a:off x="2282348" y="3365383"/>
              <a:ext cx="0" cy="2762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5" name="Straight Connector 22"/>
            <p:cNvSpPr>
              <a:spLocks/>
            </p:cNvSpPr>
            <p:nvPr/>
          </p:nvSpPr>
          <p:spPr bwMode="auto">
            <a:xfrm flipV="1">
              <a:off x="2282348" y="3081220"/>
              <a:ext cx="0" cy="2841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6" name="Straight Connector 23"/>
            <p:cNvSpPr>
              <a:spLocks/>
            </p:cNvSpPr>
            <p:nvPr/>
          </p:nvSpPr>
          <p:spPr bwMode="auto">
            <a:xfrm flipV="1">
              <a:off x="2528411" y="3365383"/>
              <a:ext cx="0" cy="3937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7" name="Straight Connector 24"/>
            <p:cNvSpPr>
              <a:spLocks/>
            </p:cNvSpPr>
            <p:nvPr/>
          </p:nvSpPr>
          <p:spPr bwMode="auto">
            <a:xfrm flipV="1">
              <a:off x="2528411" y="2898658"/>
              <a:ext cx="0" cy="466725"/>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8" name="Straight Connector 25"/>
            <p:cNvSpPr>
              <a:spLocks/>
            </p:cNvSpPr>
            <p:nvPr/>
          </p:nvSpPr>
          <p:spPr bwMode="auto">
            <a:xfrm flipV="1">
              <a:off x="2795111" y="3365383"/>
              <a:ext cx="0" cy="5540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9" name="Straight Connector 26"/>
            <p:cNvSpPr>
              <a:spLocks/>
            </p:cNvSpPr>
            <p:nvPr/>
          </p:nvSpPr>
          <p:spPr bwMode="auto">
            <a:xfrm flipV="1">
              <a:off x="2795111" y="2738320"/>
              <a:ext cx="0" cy="6270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0" name="Straight Connector 27"/>
            <p:cNvSpPr>
              <a:spLocks/>
            </p:cNvSpPr>
            <p:nvPr/>
          </p:nvSpPr>
          <p:spPr bwMode="auto">
            <a:xfrm flipV="1">
              <a:off x="3090386" y="3365383"/>
              <a:ext cx="0" cy="6635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1" name="Straight Connector 28"/>
            <p:cNvSpPr>
              <a:spLocks/>
            </p:cNvSpPr>
            <p:nvPr/>
          </p:nvSpPr>
          <p:spPr bwMode="auto">
            <a:xfrm flipV="1">
              <a:off x="3090386" y="2628783"/>
              <a:ext cx="0" cy="736600"/>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2" name="Straight Connector 29"/>
            <p:cNvSpPr>
              <a:spLocks/>
            </p:cNvSpPr>
            <p:nvPr/>
          </p:nvSpPr>
          <p:spPr bwMode="auto">
            <a:xfrm flipV="1">
              <a:off x="3407886" y="3365383"/>
              <a:ext cx="0" cy="7286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3" name="Straight Connector 30"/>
            <p:cNvSpPr>
              <a:spLocks/>
            </p:cNvSpPr>
            <p:nvPr/>
          </p:nvSpPr>
          <p:spPr bwMode="auto">
            <a:xfrm flipV="1">
              <a:off x="3407886" y="2563695"/>
              <a:ext cx="0" cy="8016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4" name="Straight Connector 31"/>
            <p:cNvSpPr>
              <a:spLocks/>
            </p:cNvSpPr>
            <p:nvPr/>
          </p:nvSpPr>
          <p:spPr bwMode="auto">
            <a:xfrm flipV="1">
              <a:off x="3725386" y="3365383"/>
              <a:ext cx="0" cy="7143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5" name="Straight Connector 32"/>
            <p:cNvSpPr>
              <a:spLocks/>
            </p:cNvSpPr>
            <p:nvPr/>
          </p:nvSpPr>
          <p:spPr bwMode="auto">
            <a:xfrm flipV="1">
              <a:off x="3725386" y="2585920"/>
              <a:ext cx="0" cy="7794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6" name="Straight Connector 33"/>
            <p:cNvSpPr>
              <a:spLocks/>
            </p:cNvSpPr>
            <p:nvPr/>
          </p:nvSpPr>
          <p:spPr bwMode="auto">
            <a:xfrm flipV="1">
              <a:off x="4022248" y="3365383"/>
              <a:ext cx="0" cy="6048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7" name="Straight Connector 34"/>
            <p:cNvSpPr>
              <a:spLocks/>
            </p:cNvSpPr>
            <p:nvPr/>
          </p:nvSpPr>
          <p:spPr bwMode="auto">
            <a:xfrm flipV="1">
              <a:off x="4022248" y="2789120"/>
              <a:ext cx="0" cy="5762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8" name="Straight Connector 35"/>
            <p:cNvSpPr>
              <a:spLocks/>
            </p:cNvSpPr>
            <p:nvPr/>
          </p:nvSpPr>
          <p:spPr bwMode="auto">
            <a:xfrm flipV="1">
              <a:off x="4288948" y="3357445"/>
              <a:ext cx="0" cy="5254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9" name="Straight Connector 36"/>
            <p:cNvSpPr>
              <a:spLocks/>
            </p:cNvSpPr>
            <p:nvPr/>
          </p:nvSpPr>
          <p:spPr bwMode="auto">
            <a:xfrm flipV="1">
              <a:off x="4288948" y="2870083"/>
              <a:ext cx="0" cy="4873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0" name="Straight Connector 37"/>
            <p:cNvSpPr>
              <a:spLocks/>
            </p:cNvSpPr>
            <p:nvPr/>
          </p:nvSpPr>
          <p:spPr bwMode="auto">
            <a:xfrm flipV="1">
              <a:off x="4527073" y="3365383"/>
              <a:ext cx="0" cy="3063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1" name="Straight Connector 38"/>
            <p:cNvSpPr>
              <a:spLocks/>
            </p:cNvSpPr>
            <p:nvPr/>
          </p:nvSpPr>
          <p:spPr bwMode="auto">
            <a:xfrm flipV="1">
              <a:off x="4527073" y="3109795"/>
              <a:ext cx="0" cy="2555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2" name="Freeform: Shape 39"/>
            <p:cNvSpPr>
              <a:spLocks/>
            </p:cNvSpPr>
            <p:nvPr/>
          </p:nvSpPr>
          <p:spPr bwMode="auto">
            <a:xfrm>
              <a:off x="7067073" y="3016133"/>
              <a:ext cx="238125" cy="239713"/>
            </a:xfrm>
            <a:custGeom>
              <a:avLst/>
              <a:gdLst>
                <a:gd name="T0" fmla="*/ 5 w 33"/>
                <a:gd name="T1" fmla="*/ 7 h 33"/>
                <a:gd name="T2" fmla="*/ 6 w 33"/>
                <a:gd name="T3" fmla="*/ 27 h 33"/>
                <a:gd name="T4" fmla="*/ 27 w 33"/>
                <a:gd name="T5" fmla="*/ 28 h 33"/>
                <a:gd name="T6" fmla="*/ 27 w 33"/>
                <a:gd name="T7" fmla="*/ 6 h 33"/>
                <a:gd name="T8" fmla="*/ 5 w 33"/>
                <a:gd name="T9" fmla="*/ 7 h 33"/>
              </a:gdLst>
              <a:ahLst/>
              <a:cxnLst>
                <a:cxn ang="0">
                  <a:pos x="T0" y="T1"/>
                </a:cxn>
                <a:cxn ang="0">
                  <a:pos x="T2" y="T3"/>
                </a:cxn>
                <a:cxn ang="0">
                  <a:pos x="T4" y="T5"/>
                </a:cxn>
                <a:cxn ang="0">
                  <a:pos x="T6" y="T7"/>
                </a:cxn>
                <a:cxn ang="0">
                  <a:pos x="T8" y="T9"/>
                </a:cxn>
              </a:cxnLst>
              <a:rect l="0" t="0" r="r" b="b"/>
              <a:pathLst>
                <a:path w="33" h="33">
                  <a:moveTo>
                    <a:pt x="5" y="7"/>
                  </a:moveTo>
                  <a:cubicBezTo>
                    <a:pt x="0" y="13"/>
                    <a:pt x="0" y="22"/>
                    <a:pt x="6" y="27"/>
                  </a:cubicBezTo>
                  <a:cubicBezTo>
                    <a:pt x="11" y="33"/>
                    <a:pt x="20" y="33"/>
                    <a:pt x="27" y="28"/>
                  </a:cubicBezTo>
                  <a:cubicBezTo>
                    <a:pt x="33" y="22"/>
                    <a:pt x="33" y="12"/>
                    <a:pt x="27" y="6"/>
                  </a:cubicBezTo>
                  <a:cubicBezTo>
                    <a:pt x="21" y="0"/>
                    <a:pt x="11" y="1"/>
                    <a:pt x="5" y="7"/>
                  </a:cubicBezTo>
                  <a:close/>
                </a:path>
              </a:pathLst>
            </a:custGeom>
            <a:solidFill>
              <a:schemeClr val="accent1"/>
            </a:solidFill>
            <a:ln>
              <a:noFill/>
            </a:ln>
            <a:extLst/>
          </p:spPr>
          <p:txBody>
            <a:bodyPr anchor="ctr"/>
            <a:lstStyle/>
            <a:p>
              <a:pPr algn="ctr"/>
              <a:endParaRPr/>
            </a:p>
          </p:txBody>
        </p:sp>
        <p:sp>
          <p:nvSpPr>
            <p:cNvPr id="53" name="Freeform: Shape 40"/>
            <p:cNvSpPr>
              <a:spLocks/>
            </p:cNvSpPr>
            <p:nvPr/>
          </p:nvSpPr>
          <p:spPr bwMode="auto">
            <a:xfrm>
              <a:off x="6821011" y="2797058"/>
              <a:ext cx="246063" cy="247650"/>
            </a:xfrm>
            <a:custGeom>
              <a:avLst/>
              <a:gdLst>
                <a:gd name="T0" fmla="*/ 5 w 34"/>
                <a:gd name="T1" fmla="*/ 9 h 34"/>
                <a:gd name="T2" fmla="*/ 8 w 34"/>
                <a:gd name="T3" fmla="*/ 29 h 34"/>
                <a:gd name="T4" fmla="*/ 28 w 34"/>
                <a:gd name="T5" fmla="*/ 27 h 34"/>
                <a:gd name="T6" fmla="*/ 26 w 34"/>
                <a:gd name="T7" fmla="*/ 6 h 34"/>
                <a:gd name="T8" fmla="*/ 5 w 34"/>
                <a:gd name="T9" fmla="*/ 9 h 34"/>
              </a:gdLst>
              <a:ahLst/>
              <a:cxnLst>
                <a:cxn ang="0">
                  <a:pos x="T0" y="T1"/>
                </a:cxn>
                <a:cxn ang="0">
                  <a:pos x="T2" y="T3"/>
                </a:cxn>
                <a:cxn ang="0">
                  <a:pos x="T4" y="T5"/>
                </a:cxn>
                <a:cxn ang="0">
                  <a:pos x="T6" y="T7"/>
                </a:cxn>
                <a:cxn ang="0">
                  <a:pos x="T8" y="T9"/>
                </a:cxn>
              </a:cxnLst>
              <a:rect l="0" t="0" r="r" b="b"/>
              <a:pathLst>
                <a:path w="34" h="34">
                  <a:moveTo>
                    <a:pt x="5" y="9"/>
                  </a:moveTo>
                  <a:cubicBezTo>
                    <a:pt x="0" y="16"/>
                    <a:pt x="2" y="24"/>
                    <a:pt x="8" y="29"/>
                  </a:cubicBezTo>
                  <a:cubicBezTo>
                    <a:pt x="14" y="34"/>
                    <a:pt x="23" y="33"/>
                    <a:pt x="28" y="27"/>
                  </a:cubicBezTo>
                  <a:cubicBezTo>
                    <a:pt x="34" y="20"/>
                    <a:pt x="33" y="11"/>
                    <a:pt x="26" y="6"/>
                  </a:cubicBezTo>
                  <a:cubicBezTo>
                    <a:pt x="19" y="0"/>
                    <a:pt x="9" y="2"/>
                    <a:pt x="5" y="9"/>
                  </a:cubicBezTo>
                  <a:close/>
                </a:path>
              </a:pathLst>
            </a:custGeom>
            <a:solidFill>
              <a:schemeClr val="accent1"/>
            </a:solidFill>
            <a:ln>
              <a:noFill/>
            </a:ln>
            <a:extLst/>
          </p:spPr>
          <p:txBody>
            <a:bodyPr anchor="ctr"/>
            <a:lstStyle/>
            <a:p>
              <a:pPr algn="ctr"/>
              <a:endParaRPr/>
            </a:p>
          </p:txBody>
        </p:sp>
        <p:sp>
          <p:nvSpPr>
            <p:cNvPr id="54" name="Freeform: Shape 41"/>
            <p:cNvSpPr>
              <a:spLocks/>
            </p:cNvSpPr>
            <p:nvPr/>
          </p:nvSpPr>
          <p:spPr bwMode="auto">
            <a:xfrm>
              <a:off x="6554311" y="2622433"/>
              <a:ext cx="246063" cy="247650"/>
            </a:xfrm>
            <a:custGeom>
              <a:avLst/>
              <a:gdLst>
                <a:gd name="T0" fmla="*/ 3 w 34"/>
                <a:gd name="T1" fmla="*/ 10 h 34"/>
                <a:gd name="T2" fmla="*/ 9 w 34"/>
                <a:gd name="T3" fmla="*/ 30 h 34"/>
                <a:gd name="T4" fmla="*/ 29 w 34"/>
                <a:gd name="T5" fmla="*/ 24 h 34"/>
                <a:gd name="T6" fmla="*/ 24 w 34"/>
                <a:gd name="T7" fmla="*/ 4 h 34"/>
                <a:gd name="T8" fmla="*/ 3 w 34"/>
                <a:gd name="T9" fmla="*/ 10 h 34"/>
              </a:gdLst>
              <a:ahLst/>
              <a:cxnLst>
                <a:cxn ang="0">
                  <a:pos x="T0" y="T1"/>
                </a:cxn>
                <a:cxn ang="0">
                  <a:pos x="T2" y="T3"/>
                </a:cxn>
                <a:cxn ang="0">
                  <a:pos x="T4" y="T5"/>
                </a:cxn>
                <a:cxn ang="0">
                  <a:pos x="T6" y="T7"/>
                </a:cxn>
                <a:cxn ang="0">
                  <a:pos x="T8" y="T9"/>
                </a:cxn>
              </a:cxnLst>
              <a:rect l="0" t="0" r="r" b="b"/>
              <a:pathLst>
                <a:path w="34" h="34">
                  <a:moveTo>
                    <a:pt x="3" y="10"/>
                  </a:moveTo>
                  <a:cubicBezTo>
                    <a:pt x="0" y="18"/>
                    <a:pt x="3" y="27"/>
                    <a:pt x="9" y="30"/>
                  </a:cubicBezTo>
                  <a:cubicBezTo>
                    <a:pt x="16" y="34"/>
                    <a:pt x="25" y="32"/>
                    <a:pt x="29" y="24"/>
                  </a:cubicBezTo>
                  <a:cubicBezTo>
                    <a:pt x="34" y="18"/>
                    <a:pt x="32" y="8"/>
                    <a:pt x="24" y="4"/>
                  </a:cubicBezTo>
                  <a:cubicBezTo>
                    <a:pt x="16" y="0"/>
                    <a:pt x="7" y="3"/>
                    <a:pt x="3" y="10"/>
                  </a:cubicBezTo>
                  <a:close/>
                </a:path>
              </a:pathLst>
            </a:custGeom>
            <a:solidFill>
              <a:schemeClr val="accent1"/>
            </a:solidFill>
            <a:ln>
              <a:noFill/>
            </a:ln>
            <a:extLst/>
          </p:spPr>
          <p:txBody>
            <a:bodyPr anchor="ctr"/>
            <a:lstStyle/>
            <a:p>
              <a:pPr algn="ctr"/>
              <a:endParaRPr/>
            </a:p>
          </p:txBody>
        </p:sp>
        <p:sp>
          <p:nvSpPr>
            <p:cNvPr id="55" name="Freeform: Shape 42"/>
            <p:cNvSpPr>
              <a:spLocks/>
            </p:cNvSpPr>
            <p:nvPr/>
          </p:nvSpPr>
          <p:spPr bwMode="auto">
            <a:xfrm>
              <a:off x="6265386" y="2490670"/>
              <a:ext cx="223838" cy="239713"/>
            </a:xfrm>
            <a:custGeom>
              <a:avLst/>
              <a:gdLst>
                <a:gd name="T0" fmla="*/ 1 w 31"/>
                <a:gd name="T1" fmla="*/ 14 h 33"/>
                <a:gd name="T2" fmla="*/ 11 w 31"/>
                <a:gd name="T3" fmla="*/ 32 h 33"/>
                <a:gd name="T4" fmla="*/ 22 w 31"/>
                <a:gd name="T5" fmla="*/ 31 h 33"/>
                <a:gd name="T6" fmla="*/ 30 w 31"/>
                <a:gd name="T7" fmla="*/ 22 h 33"/>
                <a:gd name="T8" fmla="*/ 29 w 31"/>
                <a:gd name="T9" fmla="*/ 11 h 33"/>
                <a:gd name="T10" fmla="*/ 20 w 31"/>
                <a:gd name="T11" fmla="*/ 3 h 33"/>
                <a:gd name="T12" fmla="*/ 1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4"/>
                  </a:moveTo>
                  <a:cubicBezTo>
                    <a:pt x="0" y="23"/>
                    <a:pt x="4" y="30"/>
                    <a:pt x="11" y="32"/>
                  </a:cubicBezTo>
                  <a:cubicBezTo>
                    <a:pt x="15" y="33"/>
                    <a:pt x="19" y="33"/>
                    <a:pt x="22" y="31"/>
                  </a:cubicBezTo>
                  <a:cubicBezTo>
                    <a:pt x="25" y="29"/>
                    <a:pt x="28" y="26"/>
                    <a:pt x="30" y="22"/>
                  </a:cubicBezTo>
                  <a:cubicBezTo>
                    <a:pt x="31" y="19"/>
                    <a:pt x="31" y="14"/>
                    <a:pt x="29" y="11"/>
                  </a:cubicBezTo>
                  <a:cubicBezTo>
                    <a:pt x="28" y="7"/>
                    <a:pt x="24" y="5"/>
                    <a:pt x="20" y="3"/>
                  </a:cubicBezTo>
                  <a:cubicBezTo>
                    <a:pt x="11" y="0"/>
                    <a:pt x="3" y="6"/>
                    <a:pt x="1" y="14"/>
                  </a:cubicBezTo>
                  <a:close/>
                </a:path>
              </a:pathLst>
            </a:custGeom>
            <a:solidFill>
              <a:schemeClr val="accent1"/>
            </a:solidFill>
            <a:ln>
              <a:noFill/>
            </a:ln>
            <a:extLst/>
          </p:spPr>
          <p:txBody>
            <a:bodyPr anchor="ctr"/>
            <a:lstStyle/>
            <a:p>
              <a:pPr algn="ctr"/>
              <a:endParaRPr/>
            </a:p>
          </p:txBody>
        </p:sp>
        <p:sp>
          <p:nvSpPr>
            <p:cNvPr id="56" name="Freeform: Shape 43"/>
            <p:cNvSpPr>
              <a:spLocks/>
            </p:cNvSpPr>
            <p:nvPr/>
          </p:nvSpPr>
          <p:spPr bwMode="auto">
            <a:xfrm>
              <a:off x="5947886" y="2462095"/>
              <a:ext cx="231775" cy="225425"/>
            </a:xfrm>
            <a:custGeom>
              <a:avLst/>
              <a:gdLst>
                <a:gd name="T0" fmla="*/ 1 w 32"/>
                <a:gd name="T1" fmla="*/ 16 h 31"/>
                <a:gd name="T2" fmla="*/ 16 w 32"/>
                <a:gd name="T3" fmla="*/ 30 h 31"/>
                <a:gd name="T4" fmla="*/ 31 w 32"/>
                <a:gd name="T5" fmla="*/ 16 h 31"/>
                <a:gd name="T6" fmla="*/ 16 w 32"/>
                <a:gd name="T7" fmla="*/ 0 h 31"/>
                <a:gd name="T8" fmla="*/ 1 w 32"/>
                <a:gd name="T9" fmla="*/ 16 h 31"/>
              </a:gdLst>
              <a:ahLst/>
              <a:cxnLst>
                <a:cxn ang="0">
                  <a:pos x="T0" y="T1"/>
                </a:cxn>
                <a:cxn ang="0">
                  <a:pos x="T2" y="T3"/>
                </a:cxn>
                <a:cxn ang="0">
                  <a:pos x="T4" y="T5"/>
                </a:cxn>
                <a:cxn ang="0">
                  <a:pos x="T6" y="T7"/>
                </a:cxn>
                <a:cxn ang="0">
                  <a:pos x="T8" y="T9"/>
                </a:cxn>
              </a:cxnLst>
              <a:rect l="0" t="0" r="r" b="b"/>
              <a:pathLst>
                <a:path w="32" h="31">
                  <a:moveTo>
                    <a:pt x="1" y="16"/>
                  </a:moveTo>
                  <a:cubicBezTo>
                    <a:pt x="2" y="24"/>
                    <a:pt x="9" y="31"/>
                    <a:pt x="16" y="30"/>
                  </a:cubicBezTo>
                  <a:cubicBezTo>
                    <a:pt x="23" y="31"/>
                    <a:pt x="30" y="24"/>
                    <a:pt x="31" y="16"/>
                  </a:cubicBezTo>
                  <a:cubicBezTo>
                    <a:pt x="32" y="8"/>
                    <a:pt x="25" y="1"/>
                    <a:pt x="16" y="0"/>
                  </a:cubicBezTo>
                  <a:cubicBezTo>
                    <a:pt x="7" y="1"/>
                    <a:pt x="0" y="8"/>
                    <a:pt x="1" y="16"/>
                  </a:cubicBezTo>
                  <a:close/>
                </a:path>
              </a:pathLst>
            </a:custGeom>
            <a:solidFill>
              <a:schemeClr val="accent1"/>
            </a:solidFill>
            <a:ln>
              <a:noFill/>
            </a:ln>
            <a:extLst/>
          </p:spPr>
          <p:txBody>
            <a:bodyPr anchor="ctr"/>
            <a:lstStyle/>
            <a:p>
              <a:pPr algn="ctr"/>
              <a:endParaRPr/>
            </a:p>
          </p:txBody>
        </p:sp>
        <p:sp>
          <p:nvSpPr>
            <p:cNvPr id="57" name="Freeform: Shape 44"/>
            <p:cNvSpPr>
              <a:spLocks/>
            </p:cNvSpPr>
            <p:nvPr/>
          </p:nvSpPr>
          <p:spPr bwMode="auto">
            <a:xfrm>
              <a:off x="5630386" y="2490670"/>
              <a:ext cx="231775" cy="239713"/>
            </a:xfrm>
            <a:custGeom>
              <a:avLst/>
              <a:gdLst>
                <a:gd name="T0" fmla="*/ 2 w 32"/>
                <a:gd name="T1" fmla="*/ 22 h 33"/>
                <a:gd name="T2" fmla="*/ 10 w 32"/>
                <a:gd name="T3" fmla="*/ 31 h 33"/>
                <a:gd name="T4" fmla="*/ 20 w 32"/>
                <a:gd name="T5" fmla="*/ 32 h 33"/>
                <a:gd name="T6" fmla="*/ 30 w 32"/>
                <a:gd name="T7" fmla="*/ 14 h 33"/>
                <a:gd name="T8" fmla="*/ 12 w 32"/>
                <a:gd name="T9" fmla="*/ 3 h 33"/>
                <a:gd name="T10" fmla="*/ 2 w 32"/>
                <a:gd name="T11" fmla="*/ 11 h 33"/>
                <a:gd name="T12" fmla="*/ 2 w 32"/>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22"/>
                  </a:moveTo>
                  <a:cubicBezTo>
                    <a:pt x="3" y="26"/>
                    <a:pt x="6" y="29"/>
                    <a:pt x="10" y="31"/>
                  </a:cubicBezTo>
                  <a:cubicBezTo>
                    <a:pt x="13" y="33"/>
                    <a:pt x="17" y="33"/>
                    <a:pt x="20" y="32"/>
                  </a:cubicBezTo>
                  <a:cubicBezTo>
                    <a:pt x="27" y="30"/>
                    <a:pt x="32" y="23"/>
                    <a:pt x="30" y="14"/>
                  </a:cubicBezTo>
                  <a:cubicBezTo>
                    <a:pt x="29" y="6"/>
                    <a:pt x="20" y="0"/>
                    <a:pt x="12" y="3"/>
                  </a:cubicBezTo>
                  <a:cubicBezTo>
                    <a:pt x="8" y="5"/>
                    <a:pt x="4" y="7"/>
                    <a:pt x="2" y="11"/>
                  </a:cubicBezTo>
                  <a:cubicBezTo>
                    <a:pt x="1" y="14"/>
                    <a:pt x="0" y="19"/>
                    <a:pt x="2" y="22"/>
                  </a:cubicBezTo>
                  <a:close/>
                </a:path>
              </a:pathLst>
            </a:custGeom>
            <a:solidFill>
              <a:schemeClr val="accent1"/>
            </a:solidFill>
            <a:ln>
              <a:noFill/>
            </a:ln>
            <a:extLst/>
          </p:spPr>
          <p:txBody>
            <a:bodyPr anchor="ctr"/>
            <a:lstStyle/>
            <a:p>
              <a:pPr algn="ctr"/>
              <a:endParaRPr/>
            </a:p>
          </p:txBody>
        </p:sp>
        <p:sp>
          <p:nvSpPr>
            <p:cNvPr id="58" name="Freeform: Shape 45"/>
            <p:cNvSpPr>
              <a:spLocks/>
            </p:cNvSpPr>
            <p:nvPr/>
          </p:nvSpPr>
          <p:spPr bwMode="auto">
            <a:xfrm>
              <a:off x="5327173" y="2622433"/>
              <a:ext cx="246063" cy="247650"/>
            </a:xfrm>
            <a:custGeom>
              <a:avLst/>
              <a:gdLst>
                <a:gd name="T0" fmla="*/ 4 w 34"/>
                <a:gd name="T1" fmla="*/ 24 h 34"/>
                <a:gd name="T2" fmla="*/ 24 w 34"/>
                <a:gd name="T3" fmla="*/ 30 h 34"/>
                <a:gd name="T4" fmla="*/ 30 w 34"/>
                <a:gd name="T5" fmla="*/ 10 h 34"/>
                <a:gd name="T6" fmla="*/ 10 w 34"/>
                <a:gd name="T7" fmla="*/ 4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9" y="32"/>
                    <a:pt x="18" y="34"/>
                    <a:pt x="24" y="30"/>
                  </a:cubicBezTo>
                  <a:cubicBezTo>
                    <a:pt x="31" y="27"/>
                    <a:pt x="34" y="18"/>
                    <a:pt x="30" y="10"/>
                  </a:cubicBezTo>
                  <a:cubicBezTo>
                    <a:pt x="27" y="3"/>
                    <a:pt x="18" y="0"/>
                    <a:pt x="10" y="4"/>
                  </a:cubicBezTo>
                  <a:cubicBezTo>
                    <a:pt x="2" y="8"/>
                    <a:pt x="0" y="18"/>
                    <a:pt x="4" y="24"/>
                  </a:cubicBezTo>
                  <a:close/>
                </a:path>
              </a:pathLst>
            </a:custGeom>
            <a:solidFill>
              <a:schemeClr val="accent1"/>
            </a:solidFill>
            <a:ln>
              <a:noFill/>
            </a:ln>
            <a:extLst/>
          </p:spPr>
          <p:txBody>
            <a:bodyPr anchor="ctr"/>
            <a:lstStyle/>
            <a:p>
              <a:pPr algn="ctr"/>
              <a:endParaRPr/>
            </a:p>
          </p:txBody>
        </p:sp>
        <p:sp>
          <p:nvSpPr>
            <p:cNvPr id="59" name="Freeform: Shape 46"/>
            <p:cNvSpPr>
              <a:spLocks/>
            </p:cNvSpPr>
            <p:nvPr/>
          </p:nvSpPr>
          <p:spPr bwMode="auto">
            <a:xfrm>
              <a:off x="5060473" y="2797058"/>
              <a:ext cx="246063" cy="247650"/>
            </a:xfrm>
            <a:custGeom>
              <a:avLst/>
              <a:gdLst>
                <a:gd name="T0" fmla="*/ 5 w 34"/>
                <a:gd name="T1" fmla="*/ 27 h 34"/>
                <a:gd name="T2" fmla="*/ 26 w 34"/>
                <a:gd name="T3" fmla="*/ 29 h 34"/>
                <a:gd name="T4" fmla="*/ 29 w 34"/>
                <a:gd name="T5" fmla="*/ 9 h 34"/>
                <a:gd name="T6" fmla="*/ 8 w 34"/>
                <a:gd name="T7" fmla="*/ 6 h 34"/>
                <a:gd name="T8" fmla="*/ 5 w 34"/>
                <a:gd name="T9" fmla="*/ 27 h 34"/>
              </a:gdLst>
              <a:ahLst/>
              <a:cxnLst>
                <a:cxn ang="0">
                  <a:pos x="T0" y="T1"/>
                </a:cxn>
                <a:cxn ang="0">
                  <a:pos x="T2" y="T3"/>
                </a:cxn>
                <a:cxn ang="0">
                  <a:pos x="T4" y="T5"/>
                </a:cxn>
                <a:cxn ang="0">
                  <a:pos x="T6" y="T7"/>
                </a:cxn>
                <a:cxn ang="0">
                  <a:pos x="T8" y="T9"/>
                </a:cxn>
              </a:cxnLst>
              <a:rect l="0" t="0" r="r" b="b"/>
              <a:pathLst>
                <a:path w="34" h="34">
                  <a:moveTo>
                    <a:pt x="5" y="27"/>
                  </a:moveTo>
                  <a:cubicBezTo>
                    <a:pt x="11" y="33"/>
                    <a:pt x="20" y="34"/>
                    <a:pt x="26" y="29"/>
                  </a:cubicBezTo>
                  <a:cubicBezTo>
                    <a:pt x="32" y="24"/>
                    <a:pt x="34" y="16"/>
                    <a:pt x="29" y="9"/>
                  </a:cubicBezTo>
                  <a:cubicBezTo>
                    <a:pt x="24" y="2"/>
                    <a:pt x="14" y="0"/>
                    <a:pt x="8" y="6"/>
                  </a:cubicBezTo>
                  <a:cubicBezTo>
                    <a:pt x="1" y="11"/>
                    <a:pt x="0" y="20"/>
                    <a:pt x="5" y="27"/>
                  </a:cubicBezTo>
                  <a:close/>
                </a:path>
              </a:pathLst>
            </a:custGeom>
            <a:solidFill>
              <a:schemeClr val="accent1"/>
            </a:solidFill>
            <a:ln>
              <a:noFill/>
            </a:ln>
            <a:extLst/>
          </p:spPr>
          <p:txBody>
            <a:bodyPr anchor="ctr"/>
            <a:lstStyle/>
            <a:p>
              <a:pPr algn="ctr"/>
              <a:endParaRPr/>
            </a:p>
          </p:txBody>
        </p:sp>
        <p:sp>
          <p:nvSpPr>
            <p:cNvPr id="60" name="Freeform: Shape 47"/>
            <p:cNvSpPr>
              <a:spLocks/>
            </p:cNvSpPr>
            <p:nvPr/>
          </p:nvSpPr>
          <p:spPr bwMode="auto">
            <a:xfrm>
              <a:off x="4822348" y="3016133"/>
              <a:ext cx="238125" cy="239713"/>
            </a:xfrm>
            <a:custGeom>
              <a:avLst/>
              <a:gdLst>
                <a:gd name="T0" fmla="*/ 6 w 33"/>
                <a:gd name="T1" fmla="*/ 28 h 33"/>
                <a:gd name="T2" fmla="*/ 27 w 33"/>
                <a:gd name="T3" fmla="*/ 27 h 33"/>
                <a:gd name="T4" fmla="*/ 27 w 33"/>
                <a:gd name="T5" fmla="*/ 7 h 33"/>
                <a:gd name="T6" fmla="*/ 6 w 33"/>
                <a:gd name="T7" fmla="*/ 6 h 33"/>
                <a:gd name="T8" fmla="*/ 6 w 33"/>
                <a:gd name="T9" fmla="*/ 28 h 33"/>
              </a:gdLst>
              <a:ahLst/>
              <a:cxnLst>
                <a:cxn ang="0">
                  <a:pos x="T0" y="T1"/>
                </a:cxn>
                <a:cxn ang="0">
                  <a:pos x="T2" y="T3"/>
                </a:cxn>
                <a:cxn ang="0">
                  <a:pos x="T4" y="T5"/>
                </a:cxn>
                <a:cxn ang="0">
                  <a:pos x="T6" y="T7"/>
                </a:cxn>
                <a:cxn ang="0">
                  <a:pos x="T8" y="T9"/>
                </a:cxn>
              </a:cxnLst>
              <a:rect l="0" t="0" r="r" b="b"/>
              <a:pathLst>
                <a:path w="33" h="33">
                  <a:moveTo>
                    <a:pt x="6" y="28"/>
                  </a:moveTo>
                  <a:cubicBezTo>
                    <a:pt x="12" y="33"/>
                    <a:pt x="22" y="33"/>
                    <a:pt x="27" y="27"/>
                  </a:cubicBezTo>
                  <a:cubicBezTo>
                    <a:pt x="33" y="22"/>
                    <a:pt x="33" y="13"/>
                    <a:pt x="27" y="7"/>
                  </a:cubicBezTo>
                  <a:cubicBezTo>
                    <a:pt x="22" y="1"/>
                    <a:pt x="12" y="0"/>
                    <a:pt x="6" y="6"/>
                  </a:cubicBezTo>
                  <a:cubicBezTo>
                    <a:pt x="0" y="12"/>
                    <a:pt x="0" y="22"/>
                    <a:pt x="6" y="28"/>
                  </a:cubicBezTo>
                  <a:close/>
                </a:path>
              </a:pathLst>
            </a:custGeom>
            <a:solidFill>
              <a:schemeClr val="accent1"/>
            </a:solidFill>
            <a:ln>
              <a:noFill/>
            </a:ln>
            <a:extLst/>
          </p:spPr>
          <p:txBody>
            <a:bodyPr anchor="ctr"/>
            <a:lstStyle/>
            <a:p>
              <a:pPr algn="ctr"/>
              <a:endParaRPr/>
            </a:p>
          </p:txBody>
        </p:sp>
        <p:sp>
          <p:nvSpPr>
            <p:cNvPr id="61" name="Freeform: Shape 48"/>
            <p:cNvSpPr>
              <a:spLocks/>
            </p:cNvSpPr>
            <p:nvPr/>
          </p:nvSpPr>
          <p:spPr bwMode="auto">
            <a:xfrm>
              <a:off x="4822348" y="3466983"/>
              <a:ext cx="238125" cy="241300"/>
            </a:xfrm>
            <a:custGeom>
              <a:avLst/>
              <a:gdLst>
                <a:gd name="T0" fmla="*/ 27 w 33"/>
                <a:gd name="T1" fmla="*/ 26 h 33"/>
                <a:gd name="T2" fmla="*/ 27 w 33"/>
                <a:gd name="T3" fmla="*/ 5 h 33"/>
                <a:gd name="T4" fmla="*/ 6 w 33"/>
                <a:gd name="T5" fmla="*/ 5 h 33"/>
                <a:gd name="T6" fmla="*/ 6 w 33"/>
                <a:gd name="T7" fmla="*/ 26 h 33"/>
                <a:gd name="T8" fmla="*/ 27 w 33"/>
                <a:gd name="T9" fmla="*/ 26 h 33"/>
              </a:gdLst>
              <a:ahLst/>
              <a:cxnLst>
                <a:cxn ang="0">
                  <a:pos x="T0" y="T1"/>
                </a:cxn>
                <a:cxn ang="0">
                  <a:pos x="T2" y="T3"/>
                </a:cxn>
                <a:cxn ang="0">
                  <a:pos x="T4" y="T5"/>
                </a:cxn>
                <a:cxn ang="0">
                  <a:pos x="T6" y="T7"/>
                </a:cxn>
                <a:cxn ang="0">
                  <a:pos x="T8" y="T9"/>
                </a:cxn>
              </a:cxnLst>
              <a:rect l="0" t="0" r="r" b="b"/>
              <a:pathLst>
                <a:path w="33" h="33">
                  <a:moveTo>
                    <a:pt x="27" y="26"/>
                  </a:moveTo>
                  <a:cubicBezTo>
                    <a:pt x="33" y="20"/>
                    <a:pt x="33" y="11"/>
                    <a:pt x="27" y="5"/>
                  </a:cubicBezTo>
                  <a:cubicBezTo>
                    <a:pt x="22" y="0"/>
                    <a:pt x="12" y="0"/>
                    <a:pt x="6" y="5"/>
                  </a:cubicBezTo>
                  <a:cubicBezTo>
                    <a:pt x="0" y="11"/>
                    <a:pt x="0" y="20"/>
                    <a:pt x="6" y="26"/>
                  </a:cubicBezTo>
                  <a:cubicBezTo>
                    <a:pt x="12" y="33"/>
                    <a:pt x="22" y="32"/>
                    <a:pt x="27" y="26"/>
                  </a:cubicBezTo>
                  <a:close/>
                </a:path>
              </a:pathLst>
            </a:custGeom>
            <a:solidFill>
              <a:schemeClr val="accent5"/>
            </a:solidFill>
            <a:ln>
              <a:noFill/>
            </a:ln>
            <a:extLst/>
          </p:spPr>
          <p:txBody>
            <a:bodyPr anchor="ctr"/>
            <a:lstStyle/>
            <a:p>
              <a:pPr algn="ctr"/>
              <a:endParaRPr/>
            </a:p>
          </p:txBody>
        </p:sp>
        <p:sp>
          <p:nvSpPr>
            <p:cNvPr id="62" name="Freeform: Shape 49"/>
            <p:cNvSpPr>
              <a:spLocks/>
            </p:cNvSpPr>
            <p:nvPr/>
          </p:nvSpPr>
          <p:spPr bwMode="auto">
            <a:xfrm>
              <a:off x="5060473" y="3678120"/>
              <a:ext cx="246063" cy="241300"/>
            </a:xfrm>
            <a:custGeom>
              <a:avLst/>
              <a:gdLst>
                <a:gd name="T0" fmla="*/ 29 w 34"/>
                <a:gd name="T1" fmla="*/ 25 h 33"/>
                <a:gd name="T2" fmla="*/ 26 w 34"/>
                <a:gd name="T3" fmla="*/ 4 h 33"/>
                <a:gd name="T4" fmla="*/ 5 w 34"/>
                <a:gd name="T5" fmla="*/ 7 h 33"/>
                <a:gd name="T6" fmla="*/ 8 w 34"/>
                <a:gd name="T7" fmla="*/ 28 h 33"/>
                <a:gd name="T8" fmla="*/ 29 w 34"/>
                <a:gd name="T9" fmla="*/ 25 h 33"/>
              </a:gdLst>
              <a:ahLst/>
              <a:cxnLst>
                <a:cxn ang="0">
                  <a:pos x="T0" y="T1"/>
                </a:cxn>
                <a:cxn ang="0">
                  <a:pos x="T2" y="T3"/>
                </a:cxn>
                <a:cxn ang="0">
                  <a:pos x="T4" y="T5"/>
                </a:cxn>
                <a:cxn ang="0">
                  <a:pos x="T6" y="T7"/>
                </a:cxn>
                <a:cxn ang="0">
                  <a:pos x="T8" y="T9"/>
                </a:cxn>
              </a:cxnLst>
              <a:rect l="0" t="0" r="r" b="b"/>
              <a:pathLst>
                <a:path w="34" h="33">
                  <a:moveTo>
                    <a:pt x="29" y="25"/>
                  </a:moveTo>
                  <a:cubicBezTo>
                    <a:pt x="34" y="18"/>
                    <a:pt x="32" y="9"/>
                    <a:pt x="26" y="4"/>
                  </a:cubicBezTo>
                  <a:cubicBezTo>
                    <a:pt x="20" y="0"/>
                    <a:pt x="11" y="1"/>
                    <a:pt x="5" y="7"/>
                  </a:cubicBezTo>
                  <a:cubicBezTo>
                    <a:pt x="0" y="13"/>
                    <a:pt x="1" y="23"/>
                    <a:pt x="8" y="28"/>
                  </a:cubicBezTo>
                  <a:cubicBezTo>
                    <a:pt x="14" y="33"/>
                    <a:pt x="24" y="32"/>
                    <a:pt x="29" y="25"/>
                  </a:cubicBezTo>
                  <a:close/>
                </a:path>
              </a:pathLst>
            </a:custGeom>
            <a:solidFill>
              <a:schemeClr val="accent5"/>
            </a:solidFill>
            <a:ln>
              <a:noFill/>
            </a:ln>
            <a:extLst/>
          </p:spPr>
          <p:txBody>
            <a:bodyPr anchor="ctr"/>
            <a:lstStyle/>
            <a:p>
              <a:pPr algn="ctr"/>
              <a:endParaRPr/>
            </a:p>
          </p:txBody>
        </p:sp>
        <p:sp>
          <p:nvSpPr>
            <p:cNvPr id="63" name="Freeform: Shape 50"/>
            <p:cNvSpPr>
              <a:spLocks/>
            </p:cNvSpPr>
            <p:nvPr/>
          </p:nvSpPr>
          <p:spPr bwMode="auto">
            <a:xfrm>
              <a:off x="5327173" y="3854333"/>
              <a:ext cx="246063" cy="247650"/>
            </a:xfrm>
            <a:custGeom>
              <a:avLst/>
              <a:gdLst>
                <a:gd name="T0" fmla="*/ 30 w 34"/>
                <a:gd name="T1" fmla="*/ 24 h 34"/>
                <a:gd name="T2" fmla="*/ 24 w 34"/>
                <a:gd name="T3" fmla="*/ 4 h 34"/>
                <a:gd name="T4" fmla="*/ 4 w 34"/>
                <a:gd name="T5" fmla="*/ 9 h 34"/>
                <a:gd name="T6" fmla="*/ 10 w 34"/>
                <a:gd name="T7" fmla="*/ 30 h 34"/>
                <a:gd name="T8" fmla="*/ 30 w 34"/>
                <a:gd name="T9" fmla="*/ 24 h 34"/>
              </a:gdLst>
              <a:ahLst/>
              <a:cxnLst>
                <a:cxn ang="0">
                  <a:pos x="T0" y="T1"/>
                </a:cxn>
                <a:cxn ang="0">
                  <a:pos x="T2" y="T3"/>
                </a:cxn>
                <a:cxn ang="0">
                  <a:pos x="T4" y="T5"/>
                </a:cxn>
                <a:cxn ang="0">
                  <a:pos x="T6" y="T7"/>
                </a:cxn>
                <a:cxn ang="0">
                  <a:pos x="T8" y="T9"/>
                </a:cxn>
              </a:cxnLst>
              <a:rect l="0" t="0" r="r" b="b"/>
              <a:pathLst>
                <a:path w="34" h="34">
                  <a:moveTo>
                    <a:pt x="30" y="24"/>
                  </a:moveTo>
                  <a:cubicBezTo>
                    <a:pt x="34" y="16"/>
                    <a:pt x="31" y="7"/>
                    <a:pt x="24" y="4"/>
                  </a:cubicBezTo>
                  <a:cubicBezTo>
                    <a:pt x="18" y="0"/>
                    <a:pt x="9" y="2"/>
                    <a:pt x="4" y="9"/>
                  </a:cubicBezTo>
                  <a:cubicBezTo>
                    <a:pt x="0" y="16"/>
                    <a:pt x="2" y="26"/>
                    <a:pt x="10" y="30"/>
                  </a:cubicBezTo>
                  <a:cubicBezTo>
                    <a:pt x="18" y="34"/>
                    <a:pt x="27" y="31"/>
                    <a:pt x="30" y="24"/>
                  </a:cubicBezTo>
                  <a:close/>
                </a:path>
              </a:pathLst>
            </a:custGeom>
            <a:solidFill>
              <a:schemeClr val="accent5"/>
            </a:solidFill>
            <a:ln>
              <a:noFill/>
            </a:ln>
            <a:extLst/>
          </p:spPr>
          <p:txBody>
            <a:bodyPr anchor="ctr"/>
            <a:lstStyle/>
            <a:p>
              <a:pPr algn="ctr"/>
              <a:endParaRPr/>
            </a:p>
          </p:txBody>
        </p:sp>
        <p:sp>
          <p:nvSpPr>
            <p:cNvPr id="64" name="Freeform: Shape 51"/>
            <p:cNvSpPr>
              <a:spLocks/>
            </p:cNvSpPr>
            <p:nvPr/>
          </p:nvSpPr>
          <p:spPr bwMode="auto">
            <a:xfrm>
              <a:off x="5630386" y="3984508"/>
              <a:ext cx="231775" cy="241300"/>
            </a:xfrm>
            <a:custGeom>
              <a:avLst/>
              <a:gdLst>
                <a:gd name="T0" fmla="*/ 30 w 32"/>
                <a:gd name="T1" fmla="*/ 19 h 33"/>
                <a:gd name="T2" fmla="*/ 20 w 32"/>
                <a:gd name="T3" fmla="*/ 1 h 33"/>
                <a:gd name="T4" fmla="*/ 10 w 32"/>
                <a:gd name="T5" fmla="*/ 3 h 33"/>
                <a:gd name="T6" fmla="*/ 2 w 32"/>
                <a:gd name="T7" fmla="*/ 11 h 33"/>
                <a:gd name="T8" fmla="*/ 2 w 32"/>
                <a:gd name="T9" fmla="*/ 23 h 33"/>
                <a:gd name="T10" fmla="*/ 12 w 32"/>
                <a:gd name="T11" fmla="*/ 30 h 33"/>
                <a:gd name="T12" fmla="*/ 30 w 32"/>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9"/>
                  </a:moveTo>
                  <a:cubicBezTo>
                    <a:pt x="32" y="11"/>
                    <a:pt x="27" y="4"/>
                    <a:pt x="20" y="1"/>
                  </a:cubicBezTo>
                  <a:cubicBezTo>
                    <a:pt x="17" y="0"/>
                    <a:pt x="13" y="1"/>
                    <a:pt x="10" y="3"/>
                  </a:cubicBezTo>
                  <a:cubicBezTo>
                    <a:pt x="6" y="5"/>
                    <a:pt x="3" y="7"/>
                    <a:pt x="2" y="11"/>
                  </a:cubicBezTo>
                  <a:cubicBezTo>
                    <a:pt x="0" y="15"/>
                    <a:pt x="1" y="19"/>
                    <a:pt x="2" y="23"/>
                  </a:cubicBezTo>
                  <a:cubicBezTo>
                    <a:pt x="4" y="26"/>
                    <a:pt x="8" y="29"/>
                    <a:pt x="12" y="30"/>
                  </a:cubicBezTo>
                  <a:cubicBezTo>
                    <a:pt x="20" y="33"/>
                    <a:pt x="29" y="27"/>
                    <a:pt x="30" y="19"/>
                  </a:cubicBezTo>
                  <a:close/>
                </a:path>
              </a:pathLst>
            </a:custGeom>
            <a:solidFill>
              <a:schemeClr val="accent5"/>
            </a:solidFill>
            <a:ln>
              <a:noFill/>
            </a:ln>
            <a:extLst/>
          </p:spPr>
          <p:txBody>
            <a:bodyPr anchor="ctr"/>
            <a:lstStyle/>
            <a:p>
              <a:pPr algn="ctr"/>
              <a:endParaRPr/>
            </a:p>
          </p:txBody>
        </p:sp>
        <p:sp>
          <p:nvSpPr>
            <p:cNvPr id="65" name="Freeform: Shape 52"/>
            <p:cNvSpPr>
              <a:spLocks/>
            </p:cNvSpPr>
            <p:nvPr/>
          </p:nvSpPr>
          <p:spPr bwMode="auto">
            <a:xfrm>
              <a:off x="5947886" y="4035308"/>
              <a:ext cx="231775" cy="227013"/>
            </a:xfrm>
            <a:custGeom>
              <a:avLst/>
              <a:gdLst>
                <a:gd name="T0" fmla="*/ 31 w 32"/>
                <a:gd name="T1" fmla="*/ 15 h 31"/>
                <a:gd name="T2" fmla="*/ 16 w 32"/>
                <a:gd name="T3" fmla="*/ 1 h 31"/>
                <a:gd name="T4" fmla="*/ 1 w 32"/>
                <a:gd name="T5" fmla="*/ 15 h 31"/>
                <a:gd name="T6" fmla="*/ 16 w 32"/>
                <a:gd name="T7" fmla="*/ 31 h 31"/>
                <a:gd name="T8" fmla="*/ 31 w 32"/>
                <a:gd name="T9" fmla="*/ 15 h 31"/>
              </a:gdLst>
              <a:ahLst/>
              <a:cxnLst>
                <a:cxn ang="0">
                  <a:pos x="T0" y="T1"/>
                </a:cxn>
                <a:cxn ang="0">
                  <a:pos x="T2" y="T3"/>
                </a:cxn>
                <a:cxn ang="0">
                  <a:pos x="T4" y="T5"/>
                </a:cxn>
                <a:cxn ang="0">
                  <a:pos x="T6" y="T7"/>
                </a:cxn>
                <a:cxn ang="0">
                  <a:pos x="T8" y="T9"/>
                </a:cxn>
              </a:cxnLst>
              <a:rect l="0" t="0" r="r" b="b"/>
              <a:pathLst>
                <a:path w="32" h="31">
                  <a:moveTo>
                    <a:pt x="31" y="15"/>
                  </a:moveTo>
                  <a:cubicBezTo>
                    <a:pt x="30" y="6"/>
                    <a:pt x="23" y="0"/>
                    <a:pt x="16" y="1"/>
                  </a:cubicBezTo>
                  <a:cubicBezTo>
                    <a:pt x="9" y="0"/>
                    <a:pt x="2" y="6"/>
                    <a:pt x="1" y="15"/>
                  </a:cubicBezTo>
                  <a:cubicBezTo>
                    <a:pt x="0" y="23"/>
                    <a:pt x="7" y="30"/>
                    <a:pt x="16" y="31"/>
                  </a:cubicBezTo>
                  <a:cubicBezTo>
                    <a:pt x="25" y="30"/>
                    <a:pt x="32" y="23"/>
                    <a:pt x="31" y="15"/>
                  </a:cubicBezTo>
                  <a:close/>
                </a:path>
              </a:pathLst>
            </a:custGeom>
            <a:solidFill>
              <a:schemeClr val="accent5"/>
            </a:solidFill>
            <a:ln>
              <a:noFill/>
            </a:ln>
            <a:extLst/>
          </p:spPr>
          <p:txBody>
            <a:bodyPr anchor="ctr"/>
            <a:lstStyle/>
            <a:p>
              <a:pPr algn="ctr"/>
              <a:endParaRPr/>
            </a:p>
          </p:txBody>
        </p:sp>
        <p:sp>
          <p:nvSpPr>
            <p:cNvPr id="66" name="Freeform: Shape 53"/>
            <p:cNvSpPr>
              <a:spLocks/>
            </p:cNvSpPr>
            <p:nvPr/>
          </p:nvSpPr>
          <p:spPr bwMode="auto">
            <a:xfrm>
              <a:off x="6265386" y="3984508"/>
              <a:ext cx="223838" cy="241300"/>
            </a:xfrm>
            <a:custGeom>
              <a:avLst/>
              <a:gdLst>
                <a:gd name="T0" fmla="*/ 30 w 31"/>
                <a:gd name="T1" fmla="*/ 11 h 33"/>
                <a:gd name="T2" fmla="*/ 22 w 31"/>
                <a:gd name="T3" fmla="*/ 3 h 33"/>
                <a:gd name="T4" fmla="*/ 11 w 31"/>
                <a:gd name="T5" fmla="*/ 1 h 33"/>
                <a:gd name="T6" fmla="*/ 1 w 31"/>
                <a:gd name="T7" fmla="*/ 19 h 33"/>
                <a:gd name="T8" fmla="*/ 20 w 31"/>
                <a:gd name="T9" fmla="*/ 30 h 33"/>
                <a:gd name="T10" fmla="*/ 29 w 31"/>
                <a:gd name="T11" fmla="*/ 23 h 33"/>
                <a:gd name="T12" fmla="*/ 30 w 31"/>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1"/>
                  </a:moveTo>
                  <a:cubicBezTo>
                    <a:pt x="28" y="7"/>
                    <a:pt x="25" y="5"/>
                    <a:pt x="22" y="3"/>
                  </a:cubicBezTo>
                  <a:cubicBezTo>
                    <a:pt x="19" y="1"/>
                    <a:pt x="15" y="0"/>
                    <a:pt x="11" y="1"/>
                  </a:cubicBezTo>
                  <a:cubicBezTo>
                    <a:pt x="4" y="4"/>
                    <a:pt x="0" y="11"/>
                    <a:pt x="1" y="19"/>
                  </a:cubicBezTo>
                  <a:cubicBezTo>
                    <a:pt x="3" y="27"/>
                    <a:pt x="11" y="33"/>
                    <a:pt x="20" y="30"/>
                  </a:cubicBezTo>
                  <a:cubicBezTo>
                    <a:pt x="24" y="29"/>
                    <a:pt x="28" y="26"/>
                    <a:pt x="29" y="23"/>
                  </a:cubicBezTo>
                  <a:cubicBezTo>
                    <a:pt x="31" y="19"/>
                    <a:pt x="31" y="15"/>
                    <a:pt x="30" y="11"/>
                  </a:cubicBezTo>
                  <a:close/>
                </a:path>
              </a:pathLst>
            </a:custGeom>
            <a:solidFill>
              <a:schemeClr val="accent5"/>
            </a:solidFill>
            <a:ln>
              <a:noFill/>
            </a:ln>
            <a:extLst/>
          </p:spPr>
          <p:txBody>
            <a:bodyPr anchor="ctr"/>
            <a:lstStyle/>
            <a:p>
              <a:pPr algn="ctr"/>
              <a:endParaRPr/>
            </a:p>
          </p:txBody>
        </p:sp>
        <p:sp>
          <p:nvSpPr>
            <p:cNvPr id="67" name="Freeform: Shape 54"/>
            <p:cNvSpPr>
              <a:spLocks/>
            </p:cNvSpPr>
            <p:nvPr/>
          </p:nvSpPr>
          <p:spPr bwMode="auto">
            <a:xfrm>
              <a:off x="6554311" y="3854333"/>
              <a:ext cx="246063" cy="247650"/>
            </a:xfrm>
            <a:custGeom>
              <a:avLst/>
              <a:gdLst>
                <a:gd name="T0" fmla="*/ 29 w 34"/>
                <a:gd name="T1" fmla="*/ 9 h 34"/>
                <a:gd name="T2" fmla="*/ 9 w 34"/>
                <a:gd name="T3" fmla="*/ 4 h 34"/>
                <a:gd name="T4" fmla="*/ 3 w 34"/>
                <a:gd name="T5" fmla="*/ 24 h 34"/>
                <a:gd name="T6" fmla="*/ 24 w 34"/>
                <a:gd name="T7" fmla="*/ 30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25" y="2"/>
                    <a:pt x="16" y="0"/>
                    <a:pt x="9" y="4"/>
                  </a:cubicBezTo>
                  <a:cubicBezTo>
                    <a:pt x="3" y="7"/>
                    <a:pt x="0" y="16"/>
                    <a:pt x="3" y="24"/>
                  </a:cubicBezTo>
                  <a:cubicBezTo>
                    <a:pt x="7" y="31"/>
                    <a:pt x="16" y="34"/>
                    <a:pt x="24" y="30"/>
                  </a:cubicBezTo>
                  <a:cubicBezTo>
                    <a:pt x="32" y="26"/>
                    <a:pt x="34" y="16"/>
                    <a:pt x="29" y="9"/>
                  </a:cubicBezTo>
                  <a:close/>
                </a:path>
              </a:pathLst>
            </a:custGeom>
            <a:solidFill>
              <a:schemeClr val="accent5"/>
            </a:solidFill>
            <a:ln>
              <a:noFill/>
            </a:ln>
            <a:extLst/>
          </p:spPr>
          <p:txBody>
            <a:bodyPr anchor="ctr"/>
            <a:lstStyle/>
            <a:p>
              <a:pPr algn="ctr"/>
              <a:endParaRPr/>
            </a:p>
          </p:txBody>
        </p:sp>
        <p:sp>
          <p:nvSpPr>
            <p:cNvPr id="68" name="Freeform: Shape 55"/>
            <p:cNvSpPr>
              <a:spLocks/>
            </p:cNvSpPr>
            <p:nvPr/>
          </p:nvSpPr>
          <p:spPr bwMode="auto">
            <a:xfrm>
              <a:off x="6821011" y="3678120"/>
              <a:ext cx="246063" cy="241300"/>
            </a:xfrm>
            <a:custGeom>
              <a:avLst/>
              <a:gdLst>
                <a:gd name="T0" fmla="*/ 28 w 34"/>
                <a:gd name="T1" fmla="*/ 7 h 33"/>
                <a:gd name="T2" fmla="*/ 8 w 34"/>
                <a:gd name="T3" fmla="*/ 4 h 33"/>
                <a:gd name="T4" fmla="*/ 5 w 34"/>
                <a:gd name="T5" fmla="*/ 25 h 33"/>
                <a:gd name="T6" fmla="*/ 26 w 34"/>
                <a:gd name="T7" fmla="*/ 28 h 33"/>
                <a:gd name="T8" fmla="*/ 28 w 34"/>
                <a:gd name="T9" fmla="*/ 7 h 33"/>
              </a:gdLst>
              <a:ahLst/>
              <a:cxnLst>
                <a:cxn ang="0">
                  <a:pos x="T0" y="T1"/>
                </a:cxn>
                <a:cxn ang="0">
                  <a:pos x="T2" y="T3"/>
                </a:cxn>
                <a:cxn ang="0">
                  <a:pos x="T4" y="T5"/>
                </a:cxn>
                <a:cxn ang="0">
                  <a:pos x="T6" y="T7"/>
                </a:cxn>
                <a:cxn ang="0">
                  <a:pos x="T8" y="T9"/>
                </a:cxn>
              </a:cxnLst>
              <a:rect l="0" t="0" r="r" b="b"/>
              <a:pathLst>
                <a:path w="34" h="33">
                  <a:moveTo>
                    <a:pt x="28" y="7"/>
                  </a:moveTo>
                  <a:cubicBezTo>
                    <a:pt x="23" y="1"/>
                    <a:pt x="14" y="0"/>
                    <a:pt x="8" y="4"/>
                  </a:cubicBezTo>
                  <a:cubicBezTo>
                    <a:pt x="2" y="9"/>
                    <a:pt x="0" y="18"/>
                    <a:pt x="5" y="25"/>
                  </a:cubicBezTo>
                  <a:cubicBezTo>
                    <a:pt x="9" y="32"/>
                    <a:pt x="19" y="33"/>
                    <a:pt x="26" y="28"/>
                  </a:cubicBezTo>
                  <a:cubicBezTo>
                    <a:pt x="33" y="23"/>
                    <a:pt x="34" y="13"/>
                    <a:pt x="28" y="7"/>
                  </a:cubicBezTo>
                  <a:close/>
                </a:path>
              </a:pathLst>
            </a:custGeom>
            <a:solidFill>
              <a:schemeClr val="accent5"/>
            </a:solidFill>
            <a:ln>
              <a:noFill/>
            </a:ln>
            <a:extLst/>
          </p:spPr>
          <p:txBody>
            <a:bodyPr anchor="ctr"/>
            <a:lstStyle/>
            <a:p>
              <a:pPr algn="ctr"/>
              <a:endParaRPr/>
            </a:p>
          </p:txBody>
        </p:sp>
        <p:sp>
          <p:nvSpPr>
            <p:cNvPr id="69" name="Freeform: Shape 56"/>
            <p:cNvSpPr>
              <a:spLocks/>
            </p:cNvSpPr>
            <p:nvPr/>
          </p:nvSpPr>
          <p:spPr bwMode="auto">
            <a:xfrm>
              <a:off x="7067073" y="3466983"/>
              <a:ext cx="238125" cy="241300"/>
            </a:xfrm>
            <a:custGeom>
              <a:avLst/>
              <a:gdLst>
                <a:gd name="T0" fmla="*/ 27 w 33"/>
                <a:gd name="T1" fmla="*/ 5 h 33"/>
                <a:gd name="T2" fmla="*/ 6 w 33"/>
                <a:gd name="T3" fmla="*/ 5 h 33"/>
                <a:gd name="T4" fmla="*/ 5 w 33"/>
                <a:gd name="T5" fmla="*/ 26 h 33"/>
                <a:gd name="T6" fmla="*/ 27 w 33"/>
                <a:gd name="T7" fmla="*/ 26 h 33"/>
                <a:gd name="T8" fmla="*/ 27 w 33"/>
                <a:gd name="T9" fmla="*/ 5 h 33"/>
              </a:gdLst>
              <a:ahLst/>
              <a:cxnLst>
                <a:cxn ang="0">
                  <a:pos x="T0" y="T1"/>
                </a:cxn>
                <a:cxn ang="0">
                  <a:pos x="T2" y="T3"/>
                </a:cxn>
                <a:cxn ang="0">
                  <a:pos x="T4" y="T5"/>
                </a:cxn>
                <a:cxn ang="0">
                  <a:pos x="T6" y="T7"/>
                </a:cxn>
                <a:cxn ang="0">
                  <a:pos x="T8" y="T9"/>
                </a:cxn>
              </a:cxnLst>
              <a:rect l="0" t="0" r="r" b="b"/>
              <a:pathLst>
                <a:path w="33" h="33">
                  <a:moveTo>
                    <a:pt x="27" y="5"/>
                  </a:moveTo>
                  <a:cubicBezTo>
                    <a:pt x="20" y="0"/>
                    <a:pt x="11" y="0"/>
                    <a:pt x="6" y="5"/>
                  </a:cubicBezTo>
                  <a:cubicBezTo>
                    <a:pt x="0" y="11"/>
                    <a:pt x="0" y="20"/>
                    <a:pt x="5" y="26"/>
                  </a:cubicBezTo>
                  <a:cubicBezTo>
                    <a:pt x="11" y="32"/>
                    <a:pt x="21" y="33"/>
                    <a:pt x="27" y="26"/>
                  </a:cubicBezTo>
                  <a:cubicBezTo>
                    <a:pt x="33" y="20"/>
                    <a:pt x="33" y="11"/>
                    <a:pt x="27" y="5"/>
                  </a:cubicBezTo>
                  <a:close/>
                </a:path>
              </a:pathLst>
            </a:custGeom>
            <a:solidFill>
              <a:schemeClr val="accent5"/>
            </a:solidFill>
            <a:ln>
              <a:noFill/>
            </a:ln>
            <a:extLst/>
          </p:spPr>
          <p:txBody>
            <a:bodyPr anchor="ctr"/>
            <a:lstStyle/>
            <a:p>
              <a:pPr algn="ctr"/>
              <a:endParaRPr/>
            </a:p>
          </p:txBody>
        </p:sp>
        <p:sp>
          <p:nvSpPr>
            <p:cNvPr id="70" name="Freeform: Shape 57"/>
            <p:cNvSpPr>
              <a:spLocks/>
            </p:cNvSpPr>
            <p:nvPr/>
          </p:nvSpPr>
          <p:spPr bwMode="auto">
            <a:xfrm>
              <a:off x="4628673" y="3241558"/>
              <a:ext cx="238125" cy="239713"/>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0" y="33"/>
                    <a:pt x="27" y="27"/>
                  </a:cubicBezTo>
                  <a:cubicBezTo>
                    <a:pt x="33" y="21"/>
                    <a:pt x="32" y="11"/>
                    <a:pt x="26" y="6"/>
                  </a:cubicBezTo>
                  <a:close/>
                </a:path>
              </a:pathLst>
            </a:custGeom>
            <a:solidFill>
              <a:schemeClr val="accent4"/>
            </a:solidFill>
            <a:ln>
              <a:noFill/>
            </a:ln>
            <a:extLst/>
          </p:spPr>
          <p:txBody>
            <a:bodyPr anchor="ctr"/>
            <a:lstStyle/>
            <a:p>
              <a:pPr algn="ctr"/>
              <a:endParaRPr/>
            </a:p>
          </p:txBody>
        </p:sp>
        <p:sp>
          <p:nvSpPr>
            <p:cNvPr id="71" name="Straight Connector 58"/>
            <p:cNvSpPr>
              <a:spLocks/>
            </p:cNvSpPr>
            <p:nvPr/>
          </p:nvSpPr>
          <p:spPr bwMode="auto">
            <a:xfrm>
              <a:off x="4938236" y="3095508"/>
              <a:ext cx="0" cy="2698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2" name="Straight Connector 59"/>
            <p:cNvSpPr>
              <a:spLocks/>
            </p:cNvSpPr>
            <p:nvPr/>
          </p:nvSpPr>
          <p:spPr bwMode="auto">
            <a:xfrm>
              <a:off x="4938236" y="3365383"/>
              <a:ext cx="0" cy="2921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3" name="Straight Connector 60"/>
            <p:cNvSpPr>
              <a:spLocks/>
            </p:cNvSpPr>
            <p:nvPr/>
          </p:nvSpPr>
          <p:spPr bwMode="auto">
            <a:xfrm>
              <a:off x="5184298" y="2971683"/>
              <a:ext cx="0" cy="39370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4" name="Straight Connector 61"/>
            <p:cNvSpPr>
              <a:spLocks/>
            </p:cNvSpPr>
            <p:nvPr/>
          </p:nvSpPr>
          <p:spPr bwMode="auto">
            <a:xfrm>
              <a:off x="5184298" y="3365383"/>
              <a:ext cx="0" cy="466725"/>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5" name="Straight Connector 62"/>
            <p:cNvSpPr>
              <a:spLocks/>
            </p:cNvSpPr>
            <p:nvPr/>
          </p:nvSpPr>
          <p:spPr bwMode="auto">
            <a:xfrm>
              <a:off x="5450998" y="2811345"/>
              <a:ext cx="0" cy="5540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6" name="Straight Connector 63"/>
            <p:cNvSpPr>
              <a:spLocks/>
            </p:cNvSpPr>
            <p:nvPr/>
          </p:nvSpPr>
          <p:spPr bwMode="auto">
            <a:xfrm>
              <a:off x="5450998" y="3365383"/>
              <a:ext cx="0" cy="6270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7" name="Straight Connector 64"/>
            <p:cNvSpPr>
              <a:spLocks/>
            </p:cNvSpPr>
            <p:nvPr/>
          </p:nvSpPr>
          <p:spPr bwMode="auto">
            <a:xfrm>
              <a:off x="5746273" y="2701808"/>
              <a:ext cx="0" cy="6635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8" name="Straight Connector 65"/>
            <p:cNvSpPr>
              <a:spLocks/>
            </p:cNvSpPr>
            <p:nvPr/>
          </p:nvSpPr>
          <p:spPr bwMode="auto">
            <a:xfrm>
              <a:off x="5746273" y="3365383"/>
              <a:ext cx="0" cy="7366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9" name="Straight Connector 66"/>
            <p:cNvSpPr>
              <a:spLocks/>
            </p:cNvSpPr>
            <p:nvPr/>
          </p:nvSpPr>
          <p:spPr bwMode="auto">
            <a:xfrm>
              <a:off x="6063773" y="2636720"/>
              <a:ext cx="0" cy="728663"/>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0" name="Straight Connector 67"/>
            <p:cNvSpPr>
              <a:spLocks/>
            </p:cNvSpPr>
            <p:nvPr/>
          </p:nvSpPr>
          <p:spPr bwMode="auto">
            <a:xfrm>
              <a:off x="6063773" y="3365383"/>
              <a:ext cx="0" cy="8016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1" name="Straight Connector 68"/>
            <p:cNvSpPr>
              <a:spLocks/>
            </p:cNvSpPr>
            <p:nvPr/>
          </p:nvSpPr>
          <p:spPr bwMode="auto">
            <a:xfrm>
              <a:off x="6381273" y="2658945"/>
              <a:ext cx="0" cy="7064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2" name="Straight Connector 69"/>
            <p:cNvSpPr>
              <a:spLocks/>
            </p:cNvSpPr>
            <p:nvPr/>
          </p:nvSpPr>
          <p:spPr bwMode="auto">
            <a:xfrm>
              <a:off x="6381273" y="3365383"/>
              <a:ext cx="0" cy="7874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3" name="Straight Connector 70"/>
            <p:cNvSpPr>
              <a:spLocks/>
            </p:cNvSpPr>
            <p:nvPr/>
          </p:nvSpPr>
          <p:spPr bwMode="auto">
            <a:xfrm>
              <a:off x="6676548" y="2760545"/>
              <a:ext cx="0" cy="6048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4" name="Straight Connector 71"/>
            <p:cNvSpPr>
              <a:spLocks/>
            </p:cNvSpPr>
            <p:nvPr/>
          </p:nvSpPr>
          <p:spPr bwMode="auto">
            <a:xfrm>
              <a:off x="6676548" y="3365383"/>
              <a:ext cx="0" cy="5762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5" name="Straight Connector 72"/>
            <p:cNvSpPr>
              <a:spLocks/>
            </p:cNvSpPr>
            <p:nvPr/>
          </p:nvSpPr>
          <p:spPr bwMode="auto">
            <a:xfrm>
              <a:off x="6944836" y="2855795"/>
              <a:ext cx="0" cy="5159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6" name="Straight Connector 73"/>
            <p:cNvSpPr>
              <a:spLocks/>
            </p:cNvSpPr>
            <p:nvPr/>
          </p:nvSpPr>
          <p:spPr bwMode="auto">
            <a:xfrm>
              <a:off x="6944836" y="3371733"/>
              <a:ext cx="0" cy="4968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7" name="Straight Connector 74"/>
            <p:cNvSpPr>
              <a:spLocks/>
            </p:cNvSpPr>
            <p:nvPr/>
          </p:nvSpPr>
          <p:spPr bwMode="auto">
            <a:xfrm>
              <a:off x="7182961" y="3066933"/>
              <a:ext cx="0" cy="29845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8" name="Straight Connector 75"/>
            <p:cNvSpPr>
              <a:spLocks/>
            </p:cNvSpPr>
            <p:nvPr/>
          </p:nvSpPr>
          <p:spPr bwMode="auto">
            <a:xfrm>
              <a:off x="7182961" y="3365383"/>
              <a:ext cx="0" cy="2555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9" name="Freeform: Shape 76"/>
            <p:cNvSpPr>
              <a:spLocks/>
            </p:cNvSpPr>
            <p:nvPr/>
          </p:nvSpPr>
          <p:spPr bwMode="auto">
            <a:xfrm>
              <a:off x="7268686" y="3247908"/>
              <a:ext cx="238125" cy="241300"/>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1" y="33"/>
                    <a:pt x="27" y="27"/>
                  </a:cubicBezTo>
                  <a:cubicBezTo>
                    <a:pt x="33" y="21"/>
                    <a:pt x="32" y="11"/>
                    <a:pt x="26" y="6"/>
                  </a:cubicBezTo>
                  <a:close/>
                </a:path>
              </a:pathLst>
            </a:custGeom>
            <a:solidFill>
              <a:schemeClr val="accent1"/>
            </a:solidFill>
            <a:ln>
              <a:noFill/>
            </a:ln>
            <a:extLst/>
          </p:spPr>
          <p:txBody>
            <a:bodyPr anchor="ctr"/>
            <a:lstStyle/>
            <a:p>
              <a:pPr algn="ctr"/>
              <a:endParaRPr/>
            </a:p>
          </p:txBody>
        </p:sp>
        <p:sp>
          <p:nvSpPr>
            <p:cNvPr id="90" name="Freeform: Shape 77"/>
            <p:cNvSpPr>
              <a:spLocks/>
            </p:cNvSpPr>
            <p:nvPr/>
          </p:nvSpPr>
          <p:spPr bwMode="auto">
            <a:xfrm>
              <a:off x="9722961" y="3452695"/>
              <a:ext cx="238125" cy="241300"/>
            </a:xfrm>
            <a:custGeom>
              <a:avLst/>
              <a:gdLst>
                <a:gd name="T0" fmla="*/ 6 w 33"/>
                <a:gd name="T1" fmla="*/ 26 h 33"/>
                <a:gd name="T2" fmla="*/ 6 w 33"/>
                <a:gd name="T3" fmla="*/ 5 h 33"/>
                <a:gd name="T4" fmla="*/ 27 w 33"/>
                <a:gd name="T5" fmla="*/ 5 h 33"/>
                <a:gd name="T6" fmla="*/ 27 w 33"/>
                <a:gd name="T7" fmla="*/ 27 h 33"/>
                <a:gd name="T8" fmla="*/ 6 w 33"/>
                <a:gd name="T9" fmla="*/ 26 h 33"/>
              </a:gdLst>
              <a:ahLst/>
              <a:cxnLst>
                <a:cxn ang="0">
                  <a:pos x="T0" y="T1"/>
                </a:cxn>
                <a:cxn ang="0">
                  <a:pos x="T2" y="T3"/>
                </a:cxn>
                <a:cxn ang="0">
                  <a:pos x="T4" y="T5"/>
                </a:cxn>
                <a:cxn ang="0">
                  <a:pos x="T6" y="T7"/>
                </a:cxn>
                <a:cxn ang="0">
                  <a:pos x="T8" y="T9"/>
                </a:cxn>
              </a:cxnLst>
              <a:rect l="0" t="0" r="r" b="b"/>
              <a:pathLst>
                <a:path w="33" h="33">
                  <a:moveTo>
                    <a:pt x="6" y="26"/>
                  </a:moveTo>
                  <a:cubicBezTo>
                    <a:pt x="0" y="20"/>
                    <a:pt x="0" y="11"/>
                    <a:pt x="6" y="5"/>
                  </a:cubicBezTo>
                  <a:cubicBezTo>
                    <a:pt x="11" y="0"/>
                    <a:pt x="21" y="0"/>
                    <a:pt x="27" y="5"/>
                  </a:cubicBezTo>
                  <a:cubicBezTo>
                    <a:pt x="33" y="11"/>
                    <a:pt x="33" y="21"/>
                    <a:pt x="27" y="27"/>
                  </a:cubicBezTo>
                  <a:cubicBezTo>
                    <a:pt x="21" y="33"/>
                    <a:pt x="11" y="32"/>
                    <a:pt x="6" y="26"/>
                  </a:cubicBezTo>
                  <a:close/>
                </a:path>
              </a:pathLst>
            </a:custGeom>
            <a:solidFill>
              <a:schemeClr val="accent2"/>
            </a:solidFill>
            <a:ln>
              <a:noFill/>
            </a:ln>
            <a:extLst/>
          </p:spPr>
          <p:txBody>
            <a:bodyPr anchor="ctr"/>
            <a:lstStyle/>
            <a:p>
              <a:pPr algn="ctr"/>
              <a:endParaRPr/>
            </a:p>
          </p:txBody>
        </p:sp>
        <p:sp>
          <p:nvSpPr>
            <p:cNvPr id="91" name="Freeform: Shape 78"/>
            <p:cNvSpPr>
              <a:spLocks/>
            </p:cNvSpPr>
            <p:nvPr/>
          </p:nvSpPr>
          <p:spPr bwMode="auto">
            <a:xfrm>
              <a:off x="9476898" y="3663833"/>
              <a:ext cx="246063" cy="247650"/>
            </a:xfrm>
            <a:custGeom>
              <a:avLst/>
              <a:gdLst>
                <a:gd name="T0" fmla="*/ 5 w 34"/>
                <a:gd name="T1" fmla="*/ 25 h 34"/>
                <a:gd name="T2" fmla="*/ 8 w 34"/>
                <a:gd name="T3" fmla="*/ 5 h 34"/>
                <a:gd name="T4" fmla="*/ 28 w 34"/>
                <a:gd name="T5" fmla="*/ 7 h 34"/>
                <a:gd name="T6" fmla="*/ 26 w 34"/>
                <a:gd name="T7" fmla="*/ 28 h 34"/>
                <a:gd name="T8" fmla="*/ 5 w 34"/>
                <a:gd name="T9" fmla="*/ 25 h 34"/>
              </a:gdLst>
              <a:ahLst/>
              <a:cxnLst>
                <a:cxn ang="0">
                  <a:pos x="T0" y="T1"/>
                </a:cxn>
                <a:cxn ang="0">
                  <a:pos x="T2" y="T3"/>
                </a:cxn>
                <a:cxn ang="0">
                  <a:pos x="T4" y="T5"/>
                </a:cxn>
                <a:cxn ang="0">
                  <a:pos x="T6" y="T7"/>
                </a:cxn>
                <a:cxn ang="0">
                  <a:pos x="T8" y="T9"/>
                </a:cxn>
              </a:cxnLst>
              <a:rect l="0" t="0" r="r" b="b"/>
              <a:pathLst>
                <a:path w="34" h="34">
                  <a:moveTo>
                    <a:pt x="5" y="25"/>
                  </a:moveTo>
                  <a:cubicBezTo>
                    <a:pt x="0" y="18"/>
                    <a:pt x="2" y="9"/>
                    <a:pt x="8" y="5"/>
                  </a:cubicBezTo>
                  <a:cubicBezTo>
                    <a:pt x="14" y="0"/>
                    <a:pt x="23" y="1"/>
                    <a:pt x="28" y="7"/>
                  </a:cubicBezTo>
                  <a:cubicBezTo>
                    <a:pt x="34" y="13"/>
                    <a:pt x="33" y="23"/>
                    <a:pt x="26" y="28"/>
                  </a:cubicBezTo>
                  <a:cubicBezTo>
                    <a:pt x="19" y="34"/>
                    <a:pt x="10" y="32"/>
                    <a:pt x="5" y="25"/>
                  </a:cubicBezTo>
                  <a:close/>
                </a:path>
              </a:pathLst>
            </a:custGeom>
            <a:solidFill>
              <a:schemeClr val="accent2"/>
            </a:solidFill>
            <a:ln>
              <a:noFill/>
            </a:ln>
            <a:extLst/>
          </p:spPr>
          <p:txBody>
            <a:bodyPr anchor="ctr"/>
            <a:lstStyle/>
            <a:p>
              <a:pPr algn="ctr"/>
              <a:endParaRPr/>
            </a:p>
          </p:txBody>
        </p:sp>
        <p:sp>
          <p:nvSpPr>
            <p:cNvPr id="92" name="Freeform: Shape 79"/>
            <p:cNvSpPr>
              <a:spLocks/>
            </p:cNvSpPr>
            <p:nvPr/>
          </p:nvSpPr>
          <p:spPr bwMode="auto">
            <a:xfrm>
              <a:off x="9210198" y="3838458"/>
              <a:ext cx="244475" cy="247650"/>
            </a:xfrm>
            <a:custGeom>
              <a:avLst/>
              <a:gdLst>
                <a:gd name="T0" fmla="*/ 4 w 34"/>
                <a:gd name="T1" fmla="*/ 24 h 34"/>
                <a:gd name="T2" fmla="*/ 10 w 34"/>
                <a:gd name="T3" fmla="*/ 4 h 34"/>
                <a:gd name="T4" fmla="*/ 30 w 34"/>
                <a:gd name="T5" fmla="*/ 9 h 34"/>
                <a:gd name="T6" fmla="*/ 24 w 34"/>
                <a:gd name="T7" fmla="*/ 30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0" y="16"/>
                    <a:pt x="3" y="7"/>
                    <a:pt x="10" y="4"/>
                  </a:cubicBezTo>
                  <a:cubicBezTo>
                    <a:pt x="16" y="0"/>
                    <a:pt x="25" y="2"/>
                    <a:pt x="30" y="9"/>
                  </a:cubicBezTo>
                  <a:cubicBezTo>
                    <a:pt x="34" y="16"/>
                    <a:pt x="32" y="26"/>
                    <a:pt x="24" y="30"/>
                  </a:cubicBezTo>
                  <a:cubicBezTo>
                    <a:pt x="16" y="34"/>
                    <a:pt x="7" y="31"/>
                    <a:pt x="4" y="24"/>
                  </a:cubicBezTo>
                  <a:close/>
                </a:path>
              </a:pathLst>
            </a:custGeom>
            <a:solidFill>
              <a:schemeClr val="accent2"/>
            </a:solidFill>
            <a:ln>
              <a:noFill/>
            </a:ln>
            <a:extLst/>
          </p:spPr>
          <p:txBody>
            <a:bodyPr anchor="ctr"/>
            <a:lstStyle/>
            <a:p>
              <a:pPr algn="ctr"/>
              <a:endParaRPr/>
            </a:p>
          </p:txBody>
        </p:sp>
        <p:sp>
          <p:nvSpPr>
            <p:cNvPr id="93" name="Freeform: Shape 80"/>
            <p:cNvSpPr>
              <a:spLocks/>
            </p:cNvSpPr>
            <p:nvPr/>
          </p:nvSpPr>
          <p:spPr bwMode="auto">
            <a:xfrm>
              <a:off x="8921273" y="3978158"/>
              <a:ext cx="223838" cy="231775"/>
            </a:xfrm>
            <a:custGeom>
              <a:avLst/>
              <a:gdLst>
                <a:gd name="T0" fmla="*/ 1 w 31"/>
                <a:gd name="T1" fmla="*/ 19 h 32"/>
                <a:gd name="T2" fmla="*/ 12 w 31"/>
                <a:gd name="T3" fmla="*/ 1 h 32"/>
                <a:gd name="T4" fmla="*/ 22 w 31"/>
                <a:gd name="T5" fmla="*/ 2 h 32"/>
                <a:gd name="T6" fmla="*/ 30 w 31"/>
                <a:gd name="T7" fmla="*/ 10 h 32"/>
                <a:gd name="T8" fmla="*/ 29 w 31"/>
                <a:gd name="T9" fmla="*/ 22 h 32"/>
                <a:gd name="T10" fmla="*/ 20 w 31"/>
                <a:gd name="T11" fmla="*/ 30 h 32"/>
                <a:gd name="T12" fmla="*/ 1 w 31"/>
                <a:gd name="T13" fmla="*/ 19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9"/>
                  </a:moveTo>
                  <a:cubicBezTo>
                    <a:pt x="0" y="10"/>
                    <a:pt x="5" y="3"/>
                    <a:pt x="12" y="1"/>
                  </a:cubicBezTo>
                  <a:cubicBezTo>
                    <a:pt x="15" y="0"/>
                    <a:pt x="19" y="0"/>
                    <a:pt x="22" y="2"/>
                  </a:cubicBezTo>
                  <a:cubicBezTo>
                    <a:pt x="26" y="4"/>
                    <a:pt x="28" y="7"/>
                    <a:pt x="30" y="10"/>
                  </a:cubicBezTo>
                  <a:cubicBezTo>
                    <a:pt x="31" y="14"/>
                    <a:pt x="31" y="19"/>
                    <a:pt x="29" y="22"/>
                  </a:cubicBezTo>
                  <a:cubicBezTo>
                    <a:pt x="28" y="25"/>
                    <a:pt x="24" y="28"/>
                    <a:pt x="20" y="30"/>
                  </a:cubicBezTo>
                  <a:cubicBezTo>
                    <a:pt x="12" y="32"/>
                    <a:pt x="3" y="27"/>
                    <a:pt x="1" y="19"/>
                  </a:cubicBezTo>
                  <a:close/>
                </a:path>
              </a:pathLst>
            </a:custGeom>
            <a:solidFill>
              <a:schemeClr val="accent2"/>
            </a:solidFill>
            <a:ln>
              <a:noFill/>
            </a:ln>
            <a:extLst/>
          </p:spPr>
          <p:txBody>
            <a:bodyPr anchor="ctr"/>
            <a:lstStyle/>
            <a:p>
              <a:pPr algn="ctr"/>
              <a:endParaRPr/>
            </a:p>
          </p:txBody>
        </p:sp>
        <p:sp>
          <p:nvSpPr>
            <p:cNvPr id="94" name="Freeform: Shape 81"/>
            <p:cNvSpPr>
              <a:spLocks/>
            </p:cNvSpPr>
            <p:nvPr/>
          </p:nvSpPr>
          <p:spPr bwMode="auto">
            <a:xfrm>
              <a:off x="8603773" y="4021020"/>
              <a:ext cx="230188" cy="225425"/>
            </a:xfrm>
            <a:custGeom>
              <a:avLst/>
              <a:gdLst>
                <a:gd name="T0" fmla="*/ 1 w 32"/>
                <a:gd name="T1" fmla="*/ 15 h 31"/>
                <a:gd name="T2" fmla="*/ 16 w 32"/>
                <a:gd name="T3" fmla="*/ 1 h 31"/>
                <a:gd name="T4" fmla="*/ 31 w 32"/>
                <a:gd name="T5" fmla="*/ 15 h 31"/>
                <a:gd name="T6" fmla="*/ 16 w 32"/>
                <a:gd name="T7" fmla="*/ 31 h 31"/>
                <a:gd name="T8" fmla="*/ 1 w 32"/>
                <a:gd name="T9" fmla="*/ 15 h 31"/>
              </a:gdLst>
              <a:ahLst/>
              <a:cxnLst>
                <a:cxn ang="0">
                  <a:pos x="T0" y="T1"/>
                </a:cxn>
                <a:cxn ang="0">
                  <a:pos x="T2" y="T3"/>
                </a:cxn>
                <a:cxn ang="0">
                  <a:pos x="T4" y="T5"/>
                </a:cxn>
                <a:cxn ang="0">
                  <a:pos x="T6" y="T7"/>
                </a:cxn>
                <a:cxn ang="0">
                  <a:pos x="T8" y="T9"/>
                </a:cxn>
              </a:cxnLst>
              <a:rect l="0" t="0" r="r" b="b"/>
              <a:pathLst>
                <a:path w="32" h="31">
                  <a:moveTo>
                    <a:pt x="1" y="15"/>
                  </a:moveTo>
                  <a:cubicBezTo>
                    <a:pt x="2" y="7"/>
                    <a:pt x="9" y="0"/>
                    <a:pt x="16" y="1"/>
                  </a:cubicBezTo>
                  <a:cubicBezTo>
                    <a:pt x="23" y="0"/>
                    <a:pt x="30" y="7"/>
                    <a:pt x="31" y="15"/>
                  </a:cubicBezTo>
                  <a:cubicBezTo>
                    <a:pt x="32" y="23"/>
                    <a:pt x="25" y="30"/>
                    <a:pt x="16" y="31"/>
                  </a:cubicBezTo>
                  <a:cubicBezTo>
                    <a:pt x="7" y="30"/>
                    <a:pt x="0" y="23"/>
                    <a:pt x="1" y="15"/>
                  </a:cubicBezTo>
                  <a:close/>
                </a:path>
              </a:pathLst>
            </a:custGeom>
            <a:solidFill>
              <a:schemeClr val="accent2"/>
            </a:solidFill>
            <a:ln>
              <a:noFill/>
            </a:ln>
            <a:extLst/>
          </p:spPr>
          <p:txBody>
            <a:bodyPr anchor="ctr"/>
            <a:lstStyle/>
            <a:p>
              <a:pPr algn="ctr"/>
              <a:endParaRPr/>
            </a:p>
          </p:txBody>
        </p:sp>
        <p:sp>
          <p:nvSpPr>
            <p:cNvPr id="95" name="Freeform: Shape 82"/>
            <p:cNvSpPr>
              <a:spLocks/>
            </p:cNvSpPr>
            <p:nvPr/>
          </p:nvSpPr>
          <p:spPr bwMode="auto">
            <a:xfrm>
              <a:off x="8294211" y="3978158"/>
              <a:ext cx="222250" cy="231775"/>
            </a:xfrm>
            <a:custGeom>
              <a:avLst/>
              <a:gdLst>
                <a:gd name="T0" fmla="*/ 1 w 31"/>
                <a:gd name="T1" fmla="*/ 10 h 32"/>
                <a:gd name="T2" fmla="*/ 9 w 31"/>
                <a:gd name="T3" fmla="*/ 2 h 32"/>
                <a:gd name="T4" fmla="*/ 19 w 31"/>
                <a:gd name="T5" fmla="*/ 1 h 32"/>
                <a:gd name="T6" fmla="*/ 30 w 31"/>
                <a:gd name="T7" fmla="*/ 19 h 32"/>
                <a:gd name="T8" fmla="*/ 11 w 31"/>
                <a:gd name="T9" fmla="*/ 30 h 32"/>
                <a:gd name="T10" fmla="*/ 2 w 31"/>
                <a:gd name="T11" fmla="*/ 22 h 32"/>
                <a:gd name="T12" fmla="*/ 1 w 31"/>
                <a:gd name="T13" fmla="*/ 10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0"/>
                  </a:moveTo>
                  <a:cubicBezTo>
                    <a:pt x="3" y="7"/>
                    <a:pt x="5" y="4"/>
                    <a:pt x="9" y="2"/>
                  </a:cubicBezTo>
                  <a:cubicBezTo>
                    <a:pt x="12" y="0"/>
                    <a:pt x="16" y="0"/>
                    <a:pt x="19" y="1"/>
                  </a:cubicBezTo>
                  <a:cubicBezTo>
                    <a:pt x="26" y="3"/>
                    <a:pt x="31" y="10"/>
                    <a:pt x="30" y="19"/>
                  </a:cubicBezTo>
                  <a:cubicBezTo>
                    <a:pt x="28" y="27"/>
                    <a:pt x="19" y="32"/>
                    <a:pt x="11" y="30"/>
                  </a:cubicBezTo>
                  <a:cubicBezTo>
                    <a:pt x="7" y="28"/>
                    <a:pt x="3" y="25"/>
                    <a:pt x="2" y="22"/>
                  </a:cubicBezTo>
                  <a:cubicBezTo>
                    <a:pt x="0" y="19"/>
                    <a:pt x="0" y="14"/>
                    <a:pt x="1" y="10"/>
                  </a:cubicBezTo>
                  <a:close/>
                </a:path>
              </a:pathLst>
            </a:custGeom>
            <a:solidFill>
              <a:schemeClr val="accent2"/>
            </a:solidFill>
            <a:ln>
              <a:noFill/>
            </a:ln>
            <a:extLst/>
          </p:spPr>
          <p:txBody>
            <a:bodyPr anchor="ctr"/>
            <a:lstStyle/>
            <a:p>
              <a:pPr algn="ctr"/>
              <a:endParaRPr/>
            </a:p>
          </p:txBody>
        </p:sp>
        <p:sp>
          <p:nvSpPr>
            <p:cNvPr id="96" name="Freeform: Shape 83"/>
            <p:cNvSpPr>
              <a:spLocks/>
            </p:cNvSpPr>
            <p:nvPr/>
          </p:nvSpPr>
          <p:spPr bwMode="auto">
            <a:xfrm>
              <a:off x="7983061" y="3838458"/>
              <a:ext cx="246063" cy="247650"/>
            </a:xfrm>
            <a:custGeom>
              <a:avLst/>
              <a:gdLst>
                <a:gd name="T0" fmla="*/ 4 w 34"/>
                <a:gd name="T1" fmla="*/ 9 h 34"/>
                <a:gd name="T2" fmla="*/ 24 w 34"/>
                <a:gd name="T3" fmla="*/ 4 h 34"/>
                <a:gd name="T4" fmla="*/ 30 w 34"/>
                <a:gd name="T5" fmla="*/ 24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8" y="0"/>
                    <a:pt x="24" y="4"/>
                  </a:cubicBezTo>
                  <a:cubicBezTo>
                    <a:pt x="31" y="7"/>
                    <a:pt x="34" y="16"/>
                    <a:pt x="30" y="24"/>
                  </a:cubicBezTo>
                  <a:cubicBezTo>
                    <a:pt x="27" y="31"/>
                    <a:pt x="18" y="34"/>
                    <a:pt x="10" y="30"/>
                  </a:cubicBezTo>
                  <a:cubicBezTo>
                    <a:pt x="2" y="26"/>
                    <a:pt x="0" y="16"/>
                    <a:pt x="4" y="9"/>
                  </a:cubicBezTo>
                  <a:close/>
                </a:path>
              </a:pathLst>
            </a:custGeom>
            <a:solidFill>
              <a:schemeClr val="accent2"/>
            </a:solidFill>
            <a:ln>
              <a:noFill/>
            </a:ln>
            <a:extLst/>
          </p:spPr>
          <p:txBody>
            <a:bodyPr anchor="ctr"/>
            <a:lstStyle/>
            <a:p>
              <a:pPr algn="ctr"/>
              <a:endParaRPr/>
            </a:p>
          </p:txBody>
        </p:sp>
        <p:sp>
          <p:nvSpPr>
            <p:cNvPr id="97" name="Freeform: Shape 84"/>
            <p:cNvSpPr>
              <a:spLocks/>
            </p:cNvSpPr>
            <p:nvPr/>
          </p:nvSpPr>
          <p:spPr bwMode="auto">
            <a:xfrm>
              <a:off x="7716361" y="3663833"/>
              <a:ext cx="244475" cy="247650"/>
            </a:xfrm>
            <a:custGeom>
              <a:avLst/>
              <a:gdLst>
                <a:gd name="T0" fmla="*/ 6 w 34"/>
                <a:gd name="T1" fmla="*/ 7 h 34"/>
                <a:gd name="T2" fmla="*/ 26 w 34"/>
                <a:gd name="T3" fmla="*/ 5 h 34"/>
                <a:gd name="T4" fmla="*/ 29 w 34"/>
                <a:gd name="T5" fmla="*/ 25 h 34"/>
                <a:gd name="T6" fmla="*/ 8 w 34"/>
                <a:gd name="T7" fmla="*/ 28 h 34"/>
                <a:gd name="T8" fmla="*/ 6 w 34"/>
                <a:gd name="T9" fmla="*/ 7 h 34"/>
              </a:gdLst>
              <a:ahLst/>
              <a:cxnLst>
                <a:cxn ang="0">
                  <a:pos x="T0" y="T1"/>
                </a:cxn>
                <a:cxn ang="0">
                  <a:pos x="T2" y="T3"/>
                </a:cxn>
                <a:cxn ang="0">
                  <a:pos x="T4" y="T5"/>
                </a:cxn>
                <a:cxn ang="0">
                  <a:pos x="T6" y="T7"/>
                </a:cxn>
                <a:cxn ang="0">
                  <a:pos x="T8" y="T9"/>
                </a:cxn>
              </a:cxnLst>
              <a:rect l="0" t="0" r="r" b="b"/>
              <a:pathLst>
                <a:path w="34" h="34">
                  <a:moveTo>
                    <a:pt x="6" y="7"/>
                  </a:moveTo>
                  <a:cubicBezTo>
                    <a:pt x="11" y="1"/>
                    <a:pt x="20" y="0"/>
                    <a:pt x="26" y="5"/>
                  </a:cubicBezTo>
                  <a:cubicBezTo>
                    <a:pt x="32" y="9"/>
                    <a:pt x="34" y="18"/>
                    <a:pt x="29" y="25"/>
                  </a:cubicBezTo>
                  <a:cubicBezTo>
                    <a:pt x="24" y="32"/>
                    <a:pt x="15" y="34"/>
                    <a:pt x="8" y="28"/>
                  </a:cubicBezTo>
                  <a:cubicBezTo>
                    <a:pt x="1" y="23"/>
                    <a:pt x="0" y="13"/>
                    <a:pt x="6" y="7"/>
                  </a:cubicBezTo>
                  <a:close/>
                </a:path>
              </a:pathLst>
            </a:custGeom>
            <a:solidFill>
              <a:schemeClr val="accent2"/>
            </a:solidFill>
            <a:ln>
              <a:noFill/>
            </a:ln>
            <a:extLst/>
          </p:spPr>
          <p:txBody>
            <a:bodyPr anchor="ctr"/>
            <a:lstStyle/>
            <a:p>
              <a:pPr algn="ctr"/>
              <a:endParaRPr/>
            </a:p>
          </p:txBody>
        </p:sp>
        <p:sp>
          <p:nvSpPr>
            <p:cNvPr id="98" name="Freeform: Shape 85"/>
            <p:cNvSpPr>
              <a:spLocks/>
            </p:cNvSpPr>
            <p:nvPr/>
          </p:nvSpPr>
          <p:spPr bwMode="auto">
            <a:xfrm>
              <a:off x="7478236" y="3452695"/>
              <a:ext cx="238125" cy="241300"/>
            </a:xfrm>
            <a:custGeom>
              <a:avLst/>
              <a:gdLst>
                <a:gd name="T0" fmla="*/ 6 w 33"/>
                <a:gd name="T1" fmla="*/ 5 h 33"/>
                <a:gd name="T2" fmla="*/ 27 w 33"/>
                <a:gd name="T3" fmla="*/ 5 h 33"/>
                <a:gd name="T4" fmla="*/ 27 w 33"/>
                <a:gd name="T5" fmla="*/ 26 h 33"/>
                <a:gd name="T6" fmla="*/ 6 w 33"/>
                <a:gd name="T7" fmla="*/ 27 h 33"/>
                <a:gd name="T8" fmla="*/ 6 w 33"/>
                <a:gd name="T9" fmla="*/ 5 h 33"/>
              </a:gdLst>
              <a:ahLst/>
              <a:cxnLst>
                <a:cxn ang="0">
                  <a:pos x="T0" y="T1"/>
                </a:cxn>
                <a:cxn ang="0">
                  <a:pos x="T2" y="T3"/>
                </a:cxn>
                <a:cxn ang="0">
                  <a:pos x="T4" y="T5"/>
                </a:cxn>
                <a:cxn ang="0">
                  <a:pos x="T6" y="T7"/>
                </a:cxn>
                <a:cxn ang="0">
                  <a:pos x="T8" y="T9"/>
                </a:cxn>
              </a:cxnLst>
              <a:rect l="0" t="0" r="r" b="b"/>
              <a:pathLst>
                <a:path w="33" h="33">
                  <a:moveTo>
                    <a:pt x="6" y="5"/>
                  </a:moveTo>
                  <a:cubicBezTo>
                    <a:pt x="12" y="0"/>
                    <a:pt x="22" y="0"/>
                    <a:pt x="27" y="5"/>
                  </a:cubicBezTo>
                  <a:cubicBezTo>
                    <a:pt x="33" y="11"/>
                    <a:pt x="33" y="20"/>
                    <a:pt x="27" y="26"/>
                  </a:cubicBezTo>
                  <a:cubicBezTo>
                    <a:pt x="22" y="32"/>
                    <a:pt x="12" y="33"/>
                    <a:pt x="6" y="27"/>
                  </a:cubicBezTo>
                  <a:cubicBezTo>
                    <a:pt x="0" y="21"/>
                    <a:pt x="0" y="11"/>
                    <a:pt x="6" y="5"/>
                  </a:cubicBezTo>
                  <a:close/>
                </a:path>
              </a:pathLst>
            </a:custGeom>
            <a:solidFill>
              <a:schemeClr val="accent2"/>
            </a:solidFill>
            <a:ln>
              <a:noFill/>
            </a:ln>
            <a:extLst/>
          </p:spPr>
          <p:txBody>
            <a:bodyPr anchor="ctr"/>
            <a:lstStyle/>
            <a:p>
              <a:pPr algn="ctr"/>
              <a:endParaRPr/>
            </a:p>
          </p:txBody>
        </p:sp>
        <p:sp>
          <p:nvSpPr>
            <p:cNvPr id="99" name="Freeform: Shape 86"/>
            <p:cNvSpPr>
              <a:spLocks/>
            </p:cNvSpPr>
            <p:nvPr/>
          </p:nvSpPr>
          <p:spPr bwMode="auto">
            <a:xfrm>
              <a:off x="7478236" y="3000258"/>
              <a:ext cx="238125" cy="241300"/>
            </a:xfrm>
            <a:custGeom>
              <a:avLst/>
              <a:gdLst>
                <a:gd name="T0" fmla="*/ 27 w 33"/>
                <a:gd name="T1" fmla="*/ 7 h 33"/>
                <a:gd name="T2" fmla="*/ 27 w 33"/>
                <a:gd name="T3" fmla="*/ 28 h 33"/>
                <a:gd name="T4" fmla="*/ 6 w 33"/>
                <a:gd name="T5" fmla="*/ 28 h 33"/>
                <a:gd name="T6" fmla="*/ 6 w 33"/>
                <a:gd name="T7" fmla="*/ 6 h 33"/>
                <a:gd name="T8" fmla="*/ 27 w 33"/>
                <a:gd name="T9" fmla="*/ 7 h 33"/>
              </a:gdLst>
              <a:ahLst/>
              <a:cxnLst>
                <a:cxn ang="0">
                  <a:pos x="T0" y="T1"/>
                </a:cxn>
                <a:cxn ang="0">
                  <a:pos x="T2" y="T3"/>
                </a:cxn>
                <a:cxn ang="0">
                  <a:pos x="T4" y="T5"/>
                </a:cxn>
                <a:cxn ang="0">
                  <a:pos x="T6" y="T7"/>
                </a:cxn>
                <a:cxn ang="0">
                  <a:pos x="T8" y="T9"/>
                </a:cxn>
              </a:cxnLst>
              <a:rect l="0" t="0" r="r" b="b"/>
              <a:pathLst>
                <a:path w="33" h="33">
                  <a:moveTo>
                    <a:pt x="27" y="7"/>
                  </a:moveTo>
                  <a:cubicBezTo>
                    <a:pt x="33" y="13"/>
                    <a:pt x="33" y="22"/>
                    <a:pt x="27" y="28"/>
                  </a:cubicBezTo>
                  <a:cubicBezTo>
                    <a:pt x="22" y="33"/>
                    <a:pt x="12" y="33"/>
                    <a:pt x="6" y="28"/>
                  </a:cubicBezTo>
                  <a:cubicBezTo>
                    <a:pt x="0" y="22"/>
                    <a:pt x="0" y="12"/>
                    <a:pt x="6" y="6"/>
                  </a:cubicBezTo>
                  <a:cubicBezTo>
                    <a:pt x="12" y="0"/>
                    <a:pt x="22" y="1"/>
                    <a:pt x="27" y="7"/>
                  </a:cubicBezTo>
                  <a:close/>
                </a:path>
              </a:pathLst>
            </a:custGeom>
            <a:solidFill>
              <a:schemeClr val="accent4"/>
            </a:solidFill>
            <a:ln>
              <a:noFill/>
            </a:ln>
            <a:extLst/>
          </p:spPr>
          <p:txBody>
            <a:bodyPr anchor="ctr"/>
            <a:lstStyle/>
            <a:p>
              <a:pPr algn="ctr"/>
              <a:endParaRPr/>
            </a:p>
          </p:txBody>
        </p:sp>
        <p:sp>
          <p:nvSpPr>
            <p:cNvPr id="100" name="Freeform: Shape 87"/>
            <p:cNvSpPr>
              <a:spLocks/>
            </p:cNvSpPr>
            <p:nvPr/>
          </p:nvSpPr>
          <p:spPr bwMode="auto">
            <a:xfrm>
              <a:off x="7716361" y="2782770"/>
              <a:ext cx="244475" cy="247650"/>
            </a:xfrm>
            <a:custGeom>
              <a:avLst/>
              <a:gdLst>
                <a:gd name="T0" fmla="*/ 29 w 34"/>
                <a:gd name="T1" fmla="*/ 9 h 34"/>
                <a:gd name="T2" fmla="*/ 26 w 34"/>
                <a:gd name="T3" fmla="*/ 30 h 34"/>
                <a:gd name="T4" fmla="*/ 6 w 34"/>
                <a:gd name="T5" fmla="*/ 27 h 34"/>
                <a:gd name="T6" fmla="*/ 8 w 34"/>
                <a:gd name="T7" fmla="*/ 6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34" y="16"/>
                    <a:pt x="32" y="25"/>
                    <a:pt x="26" y="30"/>
                  </a:cubicBezTo>
                  <a:cubicBezTo>
                    <a:pt x="20" y="34"/>
                    <a:pt x="11" y="33"/>
                    <a:pt x="6" y="27"/>
                  </a:cubicBezTo>
                  <a:cubicBezTo>
                    <a:pt x="0" y="21"/>
                    <a:pt x="1" y="11"/>
                    <a:pt x="8" y="6"/>
                  </a:cubicBezTo>
                  <a:cubicBezTo>
                    <a:pt x="15" y="0"/>
                    <a:pt x="24" y="2"/>
                    <a:pt x="29" y="9"/>
                  </a:cubicBezTo>
                  <a:close/>
                </a:path>
              </a:pathLst>
            </a:custGeom>
            <a:solidFill>
              <a:schemeClr val="accent4"/>
            </a:solidFill>
            <a:ln>
              <a:noFill/>
            </a:ln>
            <a:extLst/>
          </p:spPr>
          <p:txBody>
            <a:bodyPr anchor="ctr"/>
            <a:lstStyle/>
            <a:p>
              <a:pPr algn="ctr"/>
              <a:endParaRPr/>
            </a:p>
          </p:txBody>
        </p:sp>
        <p:sp>
          <p:nvSpPr>
            <p:cNvPr id="101" name="Freeform: Shape 88"/>
            <p:cNvSpPr>
              <a:spLocks/>
            </p:cNvSpPr>
            <p:nvPr/>
          </p:nvSpPr>
          <p:spPr bwMode="auto">
            <a:xfrm>
              <a:off x="7983061" y="2606558"/>
              <a:ext cx="246063" cy="249238"/>
            </a:xfrm>
            <a:custGeom>
              <a:avLst/>
              <a:gdLst>
                <a:gd name="T0" fmla="*/ 30 w 34"/>
                <a:gd name="T1" fmla="*/ 10 h 34"/>
                <a:gd name="T2" fmla="*/ 24 w 34"/>
                <a:gd name="T3" fmla="*/ 30 h 34"/>
                <a:gd name="T4" fmla="*/ 4 w 34"/>
                <a:gd name="T5" fmla="*/ 25 h 34"/>
                <a:gd name="T6" fmla="*/ 10 w 34"/>
                <a:gd name="T7" fmla="*/ 4 h 34"/>
                <a:gd name="T8" fmla="*/ 30 w 34"/>
                <a:gd name="T9" fmla="*/ 10 h 34"/>
              </a:gdLst>
              <a:ahLst/>
              <a:cxnLst>
                <a:cxn ang="0">
                  <a:pos x="T0" y="T1"/>
                </a:cxn>
                <a:cxn ang="0">
                  <a:pos x="T2" y="T3"/>
                </a:cxn>
                <a:cxn ang="0">
                  <a:pos x="T4" y="T5"/>
                </a:cxn>
                <a:cxn ang="0">
                  <a:pos x="T6" y="T7"/>
                </a:cxn>
                <a:cxn ang="0">
                  <a:pos x="T8" y="T9"/>
                </a:cxn>
              </a:cxnLst>
              <a:rect l="0" t="0" r="r" b="b"/>
              <a:pathLst>
                <a:path w="34" h="34">
                  <a:moveTo>
                    <a:pt x="30" y="10"/>
                  </a:moveTo>
                  <a:cubicBezTo>
                    <a:pt x="34" y="18"/>
                    <a:pt x="31" y="27"/>
                    <a:pt x="24" y="30"/>
                  </a:cubicBezTo>
                  <a:cubicBezTo>
                    <a:pt x="18" y="34"/>
                    <a:pt x="9" y="32"/>
                    <a:pt x="4" y="25"/>
                  </a:cubicBezTo>
                  <a:cubicBezTo>
                    <a:pt x="0" y="18"/>
                    <a:pt x="2" y="8"/>
                    <a:pt x="10" y="4"/>
                  </a:cubicBezTo>
                  <a:cubicBezTo>
                    <a:pt x="18" y="0"/>
                    <a:pt x="27" y="3"/>
                    <a:pt x="30" y="10"/>
                  </a:cubicBezTo>
                  <a:close/>
                </a:path>
              </a:pathLst>
            </a:custGeom>
            <a:solidFill>
              <a:schemeClr val="accent4"/>
            </a:solidFill>
            <a:ln>
              <a:noFill/>
            </a:ln>
            <a:extLst/>
          </p:spPr>
          <p:txBody>
            <a:bodyPr anchor="ctr"/>
            <a:lstStyle/>
            <a:p>
              <a:pPr algn="ctr"/>
              <a:endParaRPr/>
            </a:p>
          </p:txBody>
        </p:sp>
        <p:sp>
          <p:nvSpPr>
            <p:cNvPr id="102" name="Freeform: Shape 89"/>
            <p:cNvSpPr>
              <a:spLocks/>
            </p:cNvSpPr>
            <p:nvPr/>
          </p:nvSpPr>
          <p:spPr bwMode="auto">
            <a:xfrm>
              <a:off x="8294211" y="2482733"/>
              <a:ext cx="222250" cy="241300"/>
            </a:xfrm>
            <a:custGeom>
              <a:avLst/>
              <a:gdLst>
                <a:gd name="T0" fmla="*/ 30 w 31"/>
                <a:gd name="T1" fmla="*/ 14 h 33"/>
                <a:gd name="T2" fmla="*/ 19 w 31"/>
                <a:gd name="T3" fmla="*/ 31 h 33"/>
                <a:gd name="T4" fmla="*/ 9 w 31"/>
                <a:gd name="T5" fmla="*/ 30 h 33"/>
                <a:gd name="T6" fmla="*/ 1 w 31"/>
                <a:gd name="T7" fmla="*/ 22 h 33"/>
                <a:gd name="T8" fmla="*/ 2 w 31"/>
                <a:gd name="T9" fmla="*/ 10 h 33"/>
                <a:gd name="T10" fmla="*/ 11 w 31"/>
                <a:gd name="T11" fmla="*/ 3 h 33"/>
                <a:gd name="T12" fmla="*/ 30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4"/>
                  </a:moveTo>
                  <a:cubicBezTo>
                    <a:pt x="31" y="22"/>
                    <a:pt x="26" y="29"/>
                    <a:pt x="19" y="31"/>
                  </a:cubicBezTo>
                  <a:cubicBezTo>
                    <a:pt x="16" y="33"/>
                    <a:pt x="12" y="32"/>
                    <a:pt x="9" y="30"/>
                  </a:cubicBezTo>
                  <a:cubicBezTo>
                    <a:pt x="5" y="28"/>
                    <a:pt x="3" y="26"/>
                    <a:pt x="1" y="22"/>
                  </a:cubicBezTo>
                  <a:cubicBezTo>
                    <a:pt x="0" y="18"/>
                    <a:pt x="0" y="14"/>
                    <a:pt x="2" y="10"/>
                  </a:cubicBezTo>
                  <a:cubicBezTo>
                    <a:pt x="3" y="7"/>
                    <a:pt x="7" y="4"/>
                    <a:pt x="11" y="3"/>
                  </a:cubicBezTo>
                  <a:cubicBezTo>
                    <a:pt x="19" y="0"/>
                    <a:pt x="28" y="5"/>
                    <a:pt x="30" y="14"/>
                  </a:cubicBezTo>
                  <a:close/>
                </a:path>
              </a:pathLst>
            </a:custGeom>
            <a:solidFill>
              <a:schemeClr val="accent4"/>
            </a:solidFill>
            <a:ln>
              <a:noFill/>
            </a:ln>
            <a:extLst/>
          </p:spPr>
          <p:txBody>
            <a:bodyPr anchor="ctr"/>
            <a:lstStyle/>
            <a:p>
              <a:pPr algn="ctr"/>
              <a:endParaRPr/>
            </a:p>
          </p:txBody>
        </p:sp>
        <p:sp>
          <p:nvSpPr>
            <p:cNvPr id="103" name="Freeform: Shape 90"/>
            <p:cNvSpPr>
              <a:spLocks/>
            </p:cNvSpPr>
            <p:nvPr/>
          </p:nvSpPr>
          <p:spPr bwMode="auto">
            <a:xfrm>
              <a:off x="8603773" y="2446220"/>
              <a:ext cx="230188" cy="227013"/>
            </a:xfrm>
            <a:custGeom>
              <a:avLst/>
              <a:gdLst>
                <a:gd name="T0" fmla="*/ 31 w 32"/>
                <a:gd name="T1" fmla="*/ 16 h 31"/>
                <a:gd name="T2" fmla="*/ 16 w 32"/>
                <a:gd name="T3" fmla="*/ 30 h 31"/>
                <a:gd name="T4" fmla="*/ 1 w 32"/>
                <a:gd name="T5" fmla="*/ 16 h 31"/>
                <a:gd name="T6" fmla="*/ 16 w 32"/>
                <a:gd name="T7" fmla="*/ 0 h 31"/>
                <a:gd name="T8" fmla="*/ 31 w 32"/>
                <a:gd name="T9" fmla="*/ 16 h 31"/>
              </a:gdLst>
              <a:ahLst/>
              <a:cxnLst>
                <a:cxn ang="0">
                  <a:pos x="T0" y="T1"/>
                </a:cxn>
                <a:cxn ang="0">
                  <a:pos x="T2" y="T3"/>
                </a:cxn>
                <a:cxn ang="0">
                  <a:pos x="T4" y="T5"/>
                </a:cxn>
                <a:cxn ang="0">
                  <a:pos x="T6" y="T7"/>
                </a:cxn>
                <a:cxn ang="0">
                  <a:pos x="T8" y="T9"/>
                </a:cxn>
              </a:cxnLst>
              <a:rect l="0" t="0" r="r" b="b"/>
              <a:pathLst>
                <a:path w="32" h="31">
                  <a:moveTo>
                    <a:pt x="31" y="16"/>
                  </a:moveTo>
                  <a:cubicBezTo>
                    <a:pt x="30" y="24"/>
                    <a:pt x="23" y="31"/>
                    <a:pt x="16" y="30"/>
                  </a:cubicBezTo>
                  <a:cubicBezTo>
                    <a:pt x="9" y="31"/>
                    <a:pt x="2" y="24"/>
                    <a:pt x="1" y="16"/>
                  </a:cubicBezTo>
                  <a:cubicBezTo>
                    <a:pt x="0" y="8"/>
                    <a:pt x="7" y="1"/>
                    <a:pt x="16" y="0"/>
                  </a:cubicBezTo>
                  <a:cubicBezTo>
                    <a:pt x="25" y="1"/>
                    <a:pt x="32" y="8"/>
                    <a:pt x="31" y="16"/>
                  </a:cubicBezTo>
                  <a:close/>
                </a:path>
              </a:pathLst>
            </a:custGeom>
            <a:solidFill>
              <a:schemeClr val="accent4"/>
            </a:solidFill>
            <a:ln>
              <a:noFill/>
            </a:ln>
            <a:extLst/>
          </p:spPr>
          <p:txBody>
            <a:bodyPr anchor="ctr"/>
            <a:lstStyle/>
            <a:p>
              <a:pPr algn="ctr"/>
              <a:endParaRPr/>
            </a:p>
          </p:txBody>
        </p:sp>
        <p:sp>
          <p:nvSpPr>
            <p:cNvPr id="104" name="Freeform: Shape 91"/>
            <p:cNvSpPr>
              <a:spLocks/>
            </p:cNvSpPr>
            <p:nvPr/>
          </p:nvSpPr>
          <p:spPr bwMode="auto">
            <a:xfrm>
              <a:off x="8921273" y="2482733"/>
              <a:ext cx="223838" cy="241300"/>
            </a:xfrm>
            <a:custGeom>
              <a:avLst/>
              <a:gdLst>
                <a:gd name="T0" fmla="*/ 30 w 31"/>
                <a:gd name="T1" fmla="*/ 22 h 33"/>
                <a:gd name="T2" fmla="*/ 22 w 31"/>
                <a:gd name="T3" fmla="*/ 30 h 33"/>
                <a:gd name="T4" fmla="*/ 12 w 31"/>
                <a:gd name="T5" fmla="*/ 31 h 33"/>
                <a:gd name="T6" fmla="*/ 1 w 31"/>
                <a:gd name="T7" fmla="*/ 14 h 33"/>
                <a:gd name="T8" fmla="*/ 20 w 31"/>
                <a:gd name="T9" fmla="*/ 3 h 33"/>
                <a:gd name="T10" fmla="*/ 29 w 31"/>
                <a:gd name="T11" fmla="*/ 10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6" y="28"/>
                    <a:pt x="22" y="30"/>
                  </a:cubicBezTo>
                  <a:cubicBezTo>
                    <a:pt x="19" y="32"/>
                    <a:pt x="15" y="33"/>
                    <a:pt x="12" y="31"/>
                  </a:cubicBezTo>
                  <a:cubicBezTo>
                    <a:pt x="5" y="29"/>
                    <a:pt x="0" y="22"/>
                    <a:pt x="1" y="14"/>
                  </a:cubicBezTo>
                  <a:cubicBezTo>
                    <a:pt x="3" y="5"/>
                    <a:pt x="12" y="0"/>
                    <a:pt x="20" y="3"/>
                  </a:cubicBezTo>
                  <a:cubicBezTo>
                    <a:pt x="24" y="4"/>
                    <a:pt x="28" y="7"/>
                    <a:pt x="29" y="10"/>
                  </a:cubicBezTo>
                  <a:cubicBezTo>
                    <a:pt x="31" y="14"/>
                    <a:pt x="31" y="18"/>
                    <a:pt x="30" y="22"/>
                  </a:cubicBezTo>
                  <a:close/>
                </a:path>
              </a:pathLst>
            </a:custGeom>
            <a:solidFill>
              <a:schemeClr val="accent4"/>
            </a:solidFill>
            <a:ln>
              <a:noFill/>
            </a:ln>
            <a:extLst/>
          </p:spPr>
          <p:txBody>
            <a:bodyPr anchor="ctr"/>
            <a:lstStyle/>
            <a:p>
              <a:pPr algn="ctr"/>
              <a:endParaRPr/>
            </a:p>
          </p:txBody>
        </p:sp>
        <p:sp>
          <p:nvSpPr>
            <p:cNvPr id="105" name="Freeform: Shape 92"/>
            <p:cNvSpPr>
              <a:spLocks/>
            </p:cNvSpPr>
            <p:nvPr/>
          </p:nvSpPr>
          <p:spPr bwMode="auto">
            <a:xfrm>
              <a:off x="9210198" y="2606558"/>
              <a:ext cx="244475" cy="249238"/>
            </a:xfrm>
            <a:custGeom>
              <a:avLst/>
              <a:gdLst>
                <a:gd name="T0" fmla="*/ 30 w 34"/>
                <a:gd name="T1" fmla="*/ 25 h 34"/>
                <a:gd name="T2" fmla="*/ 10 w 34"/>
                <a:gd name="T3" fmla="*/ 30 h 34"/>
                <a:gd name="T4" fmla="*/ 4 w 34"/>
                <a:gd name="T5" fmla="*/ 10 h 34"/>
                <a:gd name="T6" fmla="*/ 24 w 34"/>
                <a:gd name="T7" fmla="*/ 4 h 34"/>
                <a:gd name="T8" fmla="*/ 30 w 34"/>
                <a:gd name="T9" fmla="*/ 25 h 34"/>
              </a:gdLst>
              <a:ahLst/>
              <a:cxnLst>
                <a:cxn ang="0">
                  <a:pos x="T0" y="T1"/>
                </a:cxn>
                <a:cxn ang="0">
                  <a:pos x="T2" y="T3"/>
                </a:cxn>
                <a:cxn ang="0">
                  <a:pos x="T4" y="T5"/>
                </a:cxn>
                <a:cxn ang="0">
                  <a:pos x="T6" y="T7"/>
                </a:cxn>
                <a:cxn ang="0">
                  <a:pos x="T8" y="T9"/>
                </a:cxn>
              </a:cxnLst>
              <a:rect l="0" t="0" r="r" b="b"/>
              <a:pathLst>
                <a:path w="34" h="34">
                  <a:moveTo>
                    <a:pt x="30" y="25"/>
                  </a:moveTo>
                  <a:cubicBezTo>
                    <a:pt x="25" y="32"/>
                    <a:pt x="16" y="34"/>
                    <a:pt x="10" y="30"/>
                  </a:cubicBezTo>
                  <a:cubicBezTo>
                    <a:pt x="3" y="27"/>
                    <a:pt x="0" y="18"/>
                    <a:pt x="4" y="10"/>
                  </a:cubicBezTo>
                  <a:cubicBezTo>
                    <a:pt x="7" y="3"/>
                    <a:pt x="16" y="0"/>
                    <a:pt x="24" y="4"/>
                  </a:cubicBezTo>
                  <a:cubicBezTo>
                    <a:pt x="32" y="8"/>
                    <a:pt x="34" y="18"/>
                    <a:pt x="30" y="25"/>
                  </a:cubicBezTo>
                  <a:close/>
                </a:path>
              </a:pathLst>
            </a:custGeom>
            <a:solidFill>
              <a:schemeClr val="accent4"/>
            </a:solidFill>
            <a:ln>
              <a:noFill/>
            </a:ln>
            <a:extLst/>
          </p:spPr>
          <p:txBody>
            <a:bodyPr anchor="ctr"/>
            <a:lstStyle/>
            <a:p>
              <a:pPr algn="ctr"/>
              <a:endParaRPr/>
            </a:p>
          </p:txBody>
        </p:sp>
        <p:sp>
          <p:nvSpPr>
            <p:cNvPr id="106" name="Freeform: Shape 93"/>
            <p:cNvSpPr>
              <a:spLocks/>
            </p:cNvSpPr>
            <p:nvPr/>
          </p:nvSpPr>
          <p:spPr bwMode="auto">
            <a:xfrm>
              <a:off x="9476898" y="2782770"/>
              <a:ext cx="246063" cy="247650"/>
            </a:xfrm>
            <a:custGeom>
              <a:avLst/>
              <a:gdLst>
                <a:gd name="T0" fmla="*/ 28 w 34"/>
                <a:gd name="T1" fmla="*/ 27 h 34"/>
                <a:gd name="T2" fmla="*/ 8 w 34"/>
                <a:gd name="T3" fmla="*/ 30 h 34"/>
                <a:gd name="T4" fmla="*/ 5 w 34"/>
                <a:gd name="T5" fmla="*/ 9 h 34"/>
                <a:gd name="T6" fmla="*/ 26 w 34"/>
                <a:gd name="T7" fmla="*/ 6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8" y="30"/>
                  </a:cubicBezTo>
                  <a:cubicBezTo>
                    <a:pt x="2" y="25"/>
                    <a:pt x="0" y="16"/>
                    <a:pt x="5" y="9"/>
                  </a:cubicBezTo>
                  <a:cubicBezTo>
                    <a:pt x="10" y="2"/>
                    <a:pt x="19" y="0"/>
                    <a:pt x="26" y="6"/>
                  </a:cubicBezTo>
                  <a:cubicBezTo>
                    <a:pt x="33" y="11"/>
                    <a:pt x="34" y="21"/>
                    <a:pt x="28" y="27"/>
                  </a:cubicBezTo>
                  <a:close/>
                </a:path>
              </a:pathLst>
            </a:custGeom>
            <a:solidFill>
              <a:schemeClr val="accent4"/>
            </a:solidFill>
            <a:ln>
              <a:noFill/>
            </a:ln>
            <a:extLst/>
          </p:spPr>
          <p:txBody>
            <a:bodyPr anchor="ctr"/>
            <a:lstStyle/>
            <a:p>
              <a:pPr algn="ctr"/>
              <a:endParaRPr/>
            </a:p>
          </p:txBody>
        </p:sp>
        <p:sp>
          <p:nvSpPr>
            <p:cNvPr id="107" name="Freeform: Shape 94"/>
            <p:cNvSpPr>
              <a:spLocks/>
            </p:cNvSpPr>
            <p:nvPr/>
          </p:nvSpPr>
          <p:spPr bwMode="auto">
            <a:xfrm>
              <a:off x="9722961" y="3000258"/>
              <a:ext cx="238125" cy="241300"/>
            </a:xfrm>
            <a:custGeom>
              <a:avLst/>
              <a:gdLst>
                <a:gd name="T0" fmla="*/ 27 w 33"/>
                <a:gd name="T1" fmla="*/ 28 h 33"/>
                <a:gd name="T2" fmla="*/ 6 w 33"/>
                <a:gd name="T3" fmla="*/ 28 h 33"/>
                <a:gd name="T4" fmla="*/ 6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1" y="33"/>
                    <a:pt x="6" y="28"/>
                  </a:cubicBezTo>
                  <a:cubicBezTo>
                    <a:pt x="0" y="22"/>
                    <a:pt x="0" y="13"/>
                    <a:pt x="6" y="7"/>
                  </a:cubicBezTo>
                  <a:cubicBezTo>
                    <a:pt x="11" y="1"/>
                    <a:pt x="21" y="0"/>
                    <a:pt x="27" y="6"/>
                  </a:cubicBezTo>
                  <a:cubicBezTo>
                    <a:pt x="33" y="12"/>
                    <a:pt x="33" y="22"/>
                    <a:pt x="27" y="28"/>
                  </a:cubicBezTo>
                  <a:close/>
                </a:path>
              </a:pathLst>
            </a:custGeom>
            <a:solidFill>
              <a:schemeClr val="accent4"/>
            </a:solidFill>
            <a:ln>
              <a:noFill/>
            </a:ln>
            <a:extLst/>
          </p:spPr>
          <p:txBody>
            <a:bodyPr anchor="ctr"/>
            <a:lstStyle/>
            <a:p>
              <a:pPr algn="ctr"/>
              <a:endParaRPr/>
            </a:p>
          </p:txBody>
        </p:sp>
        <p:sp>
          <p:nvSpPr>
            <p:cNvPr id="108" name="Straight Connector 95"/>
            <p:cNvSpPr>
              <a:spLocks/>
            </p:cNvSpPr>
            <p:nvPr/>
          </p:nvSpPr>
          <p:spPr bwMode="auto">
            <a:xfrm flipV="1">
              <a:off x="7600473" y="3343158"/>
              <a:ext cx="0" cy="2698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9" name="Straight Connector 96"/>
            <p:cNvSpPr>
              <a:spLocks/>
            </p:cNvSpPr>
            <p:nvPr/>
          </p:nvSpPr>
          <p:spPr bwMode="auto">
            <a:xfrm flipV="1">
              <a:off x="7600473" y="3051058"/>
              <a:ext cx="0" cy="2921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0" name="Straight Connector 97"/>
            <p:cNvSpPr>
              <a:spLocks/>
            </p:cNvSpPr>
            <p:nvPr/>
          </p:nvSpPr>
          <p:spPr bwMode="auto">
            <a:xfrm flipV="1">
              <a:off x="7838598" y="3343158"/>
              <a:ext cx="0" cy="39370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1" name="Straight Connector 98"/>
            <p:cNvSpPr>
              <a:spLocks/>
            </p:cNvSpPr>
            <p:nvPr/>
          </p:nvSpPr>
          <p:spPr bwMode="auto">
            <a:xfrm flipV="1">
              <a:off x="7838598" y="2876433"/>
              <a:ext cx="0" cy="4667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2" name="Straight Connector 99"/>
            <p:cNvSpPr>
              <a:spLocks/>
            </p:cNvSpPr>
            <p:nvPr/>
          </p:nvSpPr>
          <p:spPr bwMode="auto">
            <a:xfrm flipV="1">
              <a:off x="8105298" y="3343158"/>
              <a:ext cx="0" cy="5540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3" name="Straight Connector 100"/>
            <p:cNvSpPr>
              <a:spLocks/>
            </p:cNvSpPr>
            <p:nvPr/>
          </p:nvSpPr>
          <p:spPr bwMode="auto">
            <a:xfrm flipV="1">
              <a:off x="8105298" y="2716095"/>
              <a:ext cx="0" cy="6270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4" name="Straight Connector 101"/>
            <p:cNvSpPr>
              <a:spLocks/>
            </p:cNvSpPr>
            <p:nvPr/>
          </p:nvSpPr>
          <p:spPr bwMode="auto">
            <a:xfrm flipV="1">
              <a:off x="8402161" y="3343158"/>
              <a:ext cx="0" cy="6635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5" name="Straight Connector 102"/>
            <p:cNvSpPr>
              <a:spLocks/>
            </p:cNvSpPr>
            <p:nvPr/>
          </p:nvSpPr>
          <p:spPr bwMode="auto">
            <a:xfrm flipV="1">
              <a:off x="8402161" y="2606558"/>
              <a:ext cx="0" cy="7366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6" name="Straight Connector 103"/>
            <p:cNvSpPr>
              <a:spLocks/>
            </p:cNvSpPr>
            <p:nvPr/>
          </p:nvSpPr>
          <p:spPr bwMode="auto">
            <a:xfrm flipV="1">
              <a:off x="8719661" y="3343158"/>
              <a:ext cx="0" cy="728663"/>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7" name="Straight Connector 104"/>
            <p:cNvSpPr>
              <a:spLocks/>
            </p:cNvSpPr>
            <p:nvPr/>
          </p:nvSpPr>
          <p:spPr bwMode="auto">
            <a:xfrm flipV="1">
              <a:off x="8719661" y="2541470"/>
              <a:ext cx="0" cy="8016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8" name="Straight Connector 105"/>
            <p:cNvSpPr>
              <a:spLocks/>
            </p:cNvSpPr>
            <p:nvPr/>
          </p:nvSpPr>
          <p:spPr bwMode="auto">
            <a:xfrm flipV="1">
              <a:off x="9037161" y="3343158"/>
              <a:ext cx="0" cy="7064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9" name="Straight Connector 106"/>
            <p:cNvSpPr>
              <a:spLocks/>
            </p:cNvSpPr>
            <p:nvPr/>
          </p:nvSpPr>
          <p:spPr bwMode="auto">
            <a:xfrm flipV="1">
              <a:off x="9037161" y="2555758"/>
              <a:ext cx="0" cy="7874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0" name="Straight Connector 107"/>
            <p:cNvSpPr>
              <a:spLocks/>
            </p:cNvSpPr>
            <p:nvPr/>
          </p:nvSpPr>
          <p:spPr bwMode="auto">
            <a:xfrm flipV="1">
              <a:off x="9332436" y="3343158"/>
              <a:ext cx="0" cy="6048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1" name="Straight Connector 108"/>
            <p:cNvSpPr>
              <a:spLocks/>
            </p:cNvSpPr>
            <p:nvPr/>
          </p:nvSpPr>
          <p:spPr bwMode="auto">
            <a:xfrm flipV="1">
              <a:off x="9332436" y="2760545"/>
              <a:ext cx="0" cy="58261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2" name="Straight Connector 109"/>
            <p:cNvSpPr>
              <a:spLocks/>
            </p:cNvSpPr>
            <p:nvPr/>
          </p:nvSpPr>
          <p:spPr bwMode="auto">
            <a:xfrm flipV="1">
              <a:off x="9599136" y="3336808"/>
              <a:ext cx="0" cy="51752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3" name="Straight Connector 110"/>
            <p:cNvSpPr>
              <a:spLocks/>
            </p:cNvSpPr>
            <p:nvPr/>
          </p:nvSpPr>
          <p:spPr bwMode="auto">
            <a:xfrm flipV="1">
              <a:off x="9599136" y="2839920"/>
              <a:ext cx="0" cy="4968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4" name="Straight Connector 111"/>
            <p:cNvSpPr>
              <a:spLocks/>
            </p:cNvSpPr>
            <p:nvPr/>
          </p:nvSpPr>
          <p:spPr bwMode="auto">
            <a:xfrm flipV="1">
              <a:off x="9837261" y="3343158"/>
              <a:ext cx="0" cy="29845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5" name="Straight Connector 112"/>
            <p:cNvSpPr>
              <a:spLocks/>
            </p:cNvSpPr>
            <p:nvPr/>
          </p:nvSpPr>
          <p:spPr bwMode="auto">
            <a:xfrm flipV="1">
              <a:off x="9837261" y="3087570"/>
              <a:ext cx="0" cy="2555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6" name="Freeform: Shape 113"/>
            <p:cNvSpPr>
              <a:spLocks/>
            </p:cNvSpPr>
            <p:nvPr/>
          </p:nvSpPr>
          <p:spPr bwMode="auto">
            <a:xfrm>
              <a:off x="9938861" y="3211395"/>
              <a:ext cx="238125" cy="241300"/>
            </a:xfrm>
            <a:custGeom>
              <a:avLst/>
              <a:gdLst>
                <a:gd name="T0" fmla="*/ 27 w 33"/>
                <a:gd name="T1" fmla="*/ 28 h 33"/>
                <a:gd name="T2" fmla="*/ 6 w 33"/>
                <a:gd name="T3" fmla="*/ 28 h 33"/>
                <a:gd name="T4" fmla="*/ 5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0" y="33"/>
                    <a:pt x="11" y="33"/>
                    <a:pt x="6" y="28"/>
                  </a:cubicBezTo>
                  <a:cubicBezTo>
                    <a:pt x="0" y="22"/>
                    <a:pt x="0" y="13"/>
                    <a:pt x="5" y="7"/>
                  </a:cubicBezTo>
                  <a:cubicBezTo>
                    <a:pt x="11" y="1"/>
                    <a:pt x="21" y="0"/>
                    <a:pt x="27" y="6"/>
                  </a:cubicBezTo>
                  <a:cubicBezTo>
                    <a:pt x="33" y="12"/>
                    <a:pt x="33" y="22"/>
                    <a:pt x="27" y="28"/>
                  </a:cubicBezTo>
                  <a:close/>
                </a:path>
              </a:pathLst>
            </a:custGeom>
            <a:solidFill>
              <a:schemeClr val="accent2"/>
            </a:solidFill>
            <a:ln>
              <a:noFill/>
            </a:ln>
            <a:extLst/>
          </p:spPr>
          <p:txBody>
            <a:bodyPr anchor="ctr"/>
            <a:lstStyle/>
            <a:p>
              <a:pPr algn="ctr"/>
              <a:endParaRPr/>
            </a:p>
          </p:txBody>
        </p:sp>
      </p:grpSp>
      <p:sp>
        <p:nvSpPr>
          <p:cNvPr id="9" name="TextBox 115"/>
          <p:cNvSpPr txBox="1"/>
          <p:nvPr/>
        </p:nvSpPr>
        <p:spPr>
          <a:xfrm>
            <a:off x="1569894" y="4269704"/>
            <a:ext cx="2224092" cy="403415"/>
          </a:xfrm>
          <a:prstGeom prst="roundRect">
            <a:avLst>
              <a:gd name="adj" fmla="val 50000"/>
            </a:avLst>
          </a:prstGeom>
          <a:solidFill>
            <a:schemeClr val="accent1"/>
          </a:solidFill>
        </p:spPr>
        <p:txBody>
          <a:bodyPr wrap="none">
            <a:normAutofit fontScale="92500" lnSpcReduction="10000"/>
          </a:bodyPr>
          <a:lstStyle/>
          <a:p>
            <a:pPr algn="ctr"/>
            <a:endParaRPr lang="zh-CN" altLang="en-US" sz="1400" dirty="0">
              <a:solidFill>
                <a:schemeClr val="bg2"/>
              </a:solidFill>
            </a:endParaRPr>
          </a:p>
        </p:txBody>
      </p:sp>
      <p:sp>
        <p:nvSpPr>
          <p:cNvPr id="10" name="TextBox 116"/>
          <p:cNvSpPr txBox="1"/>
          <p:nvPr/>
        </p:nvSpPr>
        <p:spPr>
          <a:xfrm>
            <a:off x="4983954" y="4269704"/>
            <a:ext cx="2224092" cy="403415"/>
          </a:xfrm>
          <a:prstGeom prst="roundRect">
            <a:avLst>
              <a:gd name="adj" fmla="val 50000"/>
            </a:avLst>
          </a:prstGeom>
          <a:solidFill>
            <a:schemeClr val="accent5"/>
          </a:solidFill>
        </p:spPr>
        <p:txBody>
          <a:bodyPr wrap="none">
            <a:normAutofit fontScale="92500" lnSpcReduction="10000"/>
          </a:bodyPr>
          <a:lstStyle/>
          <a:p>
            <a:pPr algn="ctr"/>
            <a:endParaRPr lang="zh-CN" altLang="en-US" sz="1400" dirty="0">
              <a:solidFill>
                <a:schemeClr val="bg2"/>
              </a:solidFill>
            </a:endParaRPr>
          </a:p>
        </p:txBody>
      </p:sp>
      <p:sp>
        <p:nvSpPr>
          <p:cNvPr id="11" name="TextBox 117"/>
          <p:cNvSpPr txBox="1"/>
          <p:nvPr/>
        </p:nvSpPr>
        <p:spPr>
          <a:xfrm>
            <a:off x="8398015" y="4269704"/>
            <a:ext cx="2224092" cy="403415"/>
          </a:xfrm>
          <a:prstGeom prst="roundRect">
            <a:avLst>
              <a:gd name="adj" fmla="val 50000"/>
            </a:avLst>
          </a:prstGeom>
          <a:solidFill>
            <a:schemeClr val="accent3"/>
          </a:solidFill>
        </p:spPr>
        <p:txBody>
          <a:bodyPr wrap="none">
            <a:normAutofit fontScale="92500" lnSpcReduction="10000"/>
          </a:bodyPr>
          <a:lstStyle/>
          <a:p>
            <a:pPr algn="ctr"/>
            <a:endParaRPr lang="zh-CN" altLang="en-US" sz="1400" dirty="0">
              <a:solidFill>
                <a:schemeClr val="bg2"/>
              </a:solidFill>
            </a:endParaRPr>
          </a:p>
        </p:txBody>
      </p:sp>
      <p:grpSp>
        <p:nvGrpSpPr>
          <p:cNvPr id="146" name="组合 145"/>
          <p:cNvGrpSpPr/>
          <p:nvPr/>
        </p:nvGrpSpPr>
        <p:grpSpPr>
          <a:xfrm>
            <a:off x="4373961" y="4162064"/>
            <a:ext cx="3444082" cy="1603736"/>
            <a:chOff x="4373961" y="3996964"/>
            <a:chExt cx="3444082" cy="1174130"/>
          </a:xfrm>
        </p:grpSpPr>
        <p:cxnSp>
          <p:nvCxnSpPr>
            <p:cNvPr id="7" name="Straight Connector 122"/>
            <p:cNvCxnSpPr/>
            <p:nvPr/>
          </p:nvCxnSpPr>
          <p:spPr>
            <a:xfrm>
              <a:off x="4373961"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123"/>
            <p:cNvCxnSpPr/>
            <p:nvPr/>
          </p:nvCxnSpPr>
          <p:spPr>
            <a:xfrm>
              <a:off x="7818043"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pic>
        <p:nvPicPr>
          <p:cNvPr id="127" name="图片 12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128" name="组合 127"/>
          <p:cNvGrpSpPr/>
          <p:nvPr/>
        </p:nvGrpSpPr>
        <p:grpSpPr>
          <a:xfrm>
            <a:off x="1533918" y="363433"/>
            <a:ext cx="4885992" cy="716067"/>
            <a:chOff x="3653004" y="402712"/>
            <a:chExt cx="4885992" cy="716067"/>
          </a:xfrm>
        </p:grpSpPr>
        <p:sp>
          <p:nvSpPr>
            <p:cNvPr id="129" name="文本框 12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130" name="文本框 12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140" name="矩形 139"/>
          <p:cNvSpPr/>
          <p:nvPr/>
        </p:nvSpPr>
        <p:spPr>
          <a:xfrm>
            <a:off x="1465447"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1" name="矩形 140"/>
          <p:cNvSpPr/>
          <p:nvPr/>
        </p:nvSpPr>
        <p:spPr>
          <a:xfrm>
            <a:off x="1675312"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2" name="矩形 141"/>
          <p:cNvSpPr/>
          <p:nvPr/>
        </p:nvSpPr>
        <p:spPr>
          <a:xfrm>
            <a:off x="5041606"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3" name="矩形 142"/>
          <p:cNvSpPr/>
          <p:nvPr/>
        </p:nvSpPr>
        <p:spPr>
          <a:xfrm>
            <a:off x="8484785"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4" name="矩形 143"/>
          <p:cNvSpPr/>
          <p:nvPr/>
        </p:nvSpPr>
        <p:spPr>
          <a:xfrm>
            <a:off x="4879510"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5" name="矩形 144"/>
          <p:cNvSpPr/>
          <p:nvPr/>
        </p:nvSpPr>
        <p:spPr>
          <a:xfrm>
            <a:off x="8293573"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267314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ppt_w</p:attrName>
                                        </p:attrNameLst>
                                      </p:cBhvr>
                                      <p:tavLst>
                                        <p:tav tm="0">
                                          <p:val>
                                            <p:fltVal val="0"/>
                                          </p:val>
                                        </p:tav>
                                        <p:tav tm="100000">
                                          <p:val>
                                            <p:strVal val="#ppt_w"/>
                                          </p:val>
                                        </p:tav>
                                      </p:tavLst>
                                    </p:anim>
                                    <p:anim calcmode="lin" valueType="num">
                                      <p:cBhvr>
                                        <p:cTn id="29" dur="500" fill="hold"/>
                                        <p:tgtEl>
                                          <p:spTgt spid="141"/>
                                        </p:tgtEl>
                                        <p:attrNameLst>
                                          <p:attrName>ppt_h</p:attrName>
                                        </p:attrNameLst>
                                      </p:cBhvr>
                                      <p:tavLst>
                                        <p:tav tm="0">
                                          <p:val>
                                            <p:fltVal val="0"/>
                                          </p:val>
                                        </p:tav>
                                        <p:tav tm="100000">
                                          <p:val>
                                            <p:strVal val="#ppt_h"/>
                                          </p:val>
                                        </p:tav>
                                      </p:tavLst>
                                    </p:anim>
                                    <p:animEffect transition="in" filter="fade">
                                      <p:cBhvr>
                                        <p:cTn id="30" dur="500"/>
                                        <p:tgtEl>
                                          <p:spTgt spid="14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2"/>
                                        </p:tgtEl>
                                        <p:attrNameLst>
                                          <p:attrName>style.visibility</p:attrName>
                                        </p:attrNameLst>
                                      </p:cBhvr>
                                      <p:to>
                                        <p:strVal val="visible"/>
                                      </p:to>
                                    </p:set>
                                    <p:anim calcmode="lin" valueType="num">
                                      <p:cBhvr>
                                        <p:cTn id="33" dur="500" fill="hold"/>
                                        <p:tgtEl>
                                          <p:spTgt spid="142"/>
                                        </p:tgtEl>
                                        <p:attrNameLst>
                                          <p:attrName>ppt_w</p:attrName>
                                        </p:attrNameLst>
                                      </p:cBhvr>
                                      <p:tavLst>
                                        <p:tav tm="0">
                                          <p:val>
                                            <p:fltVal val="0"/>
                                          </p:val>
                                        </p:tav>
                                        <p:tav tm="100000">
                                          <p:val>
                                            <p:strVal val="#ppt_w"/>
                                          </p:val>
                                        </p:tav>
                                      </p:tavLst>
                                    </p:anim>
                                    <p:anim calcmode="lin" valueType="num">
                                      <p:cBhvr>
                                        <p:cTn id="34" dur="500" fill="hold"/>
                                        <p:tgtEl>
                                          <p:spTgt spid="142"/>
                                        </p:tgtEl>
                                        <p:attrNameLst>
                                          <p:attrName>ppt_h</p:attrName>
                                        </p:attrNameLst>
                                      </p:cBhvr>
                                      <p:tavLst>
                                        <p:tav tm="0">
                                          <p:val>
                                            <p:fltVal val="0"/>
                                          </p:val>
                                        </p:tav>
                                        <p:tav tm="100000">
                                          <p:val>
                                            <p:strVal val="#ppt_h"/>
                                          </p:val>
                                        </p:tav>
                                      </p:tavLst>
                                    </p:anim>
                                    <p:animEffect transition="in" filter="fade">
                                      <p:cBhvr>
                                        <p:cTn id="35" dur="500"/>
                                        <p:tgtEl>
                                          <p:spTgt spid="14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40"/>
                                        </p:tgtEl>
                                        <p:attrNameLst>
                                          <p:attrName>style.visibility</p:attrName>
                                        </p:attrNameLst>
                                      </p:cBhvr>
                                      <p:to>
                                        <p:strVal val="visible"/>
                                      </p:to>
                                    </p:set>
                                    <p:anim calcmode="lin" valueType="num">
                                      <p:cBhvr additive="base">
                                        <p:cTn id="44" dur="500"/>
                                        <p:tgtEl>
                                          <p:spTgt spid="140"/>
                                        </p:tgtEl>
                                        <p:attrNameLst>
                                          <p:attrName>ppt_x</p:attrName>
                                        </p:attrNameLst>
                                      </p:cBhvr>
                                      <p:tavLst>
                                        <p:tav tm="0">
                                          <p:val>
                                            <p:strVal val="#ppt_x-#ppt_w*1.125000"/>
                                          </p:val>
                                        </p:tav>
                                        <p:tav tm="100000">
                                          <p:val>
                                            <p:strVal val="#ppt_x"/>
                                          </p:val>
                                        </p:tav>
                                      </p:tavLst>
                                    </p:anim>
                                    <p:animEffect transition="in" filter="wipe(right)">
                                      <p:cBhvr>
                                        <p:cTn id="45" dur="500"/>
                                        <p:tgtEl>
                                          <p:spTgt spid="14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44"/>
                                        </p:tgtEl>
                                        <p:attrNameLst>
                                          <p:attrName>style.visibility</p:attrName>
                                        </p:attrNameLst>
                                      </p:cBhvr>
                                      <p:to>
                                        <p:strVal val="visible"/>
                                      </p:to>
                                    </p:set>
                                    <p:anim calcmode="lin" valueType="num">
                                      <p:cBhvr additive="base">
                                        <p:cTn id="48" dur="500"/>
                                        <p:tgtEl>
                                          <p:spTgt spid="144"/>
                                        </p:tgtEl>
                                        <p:attrNameLst>
                                          <p:attrName>ppt_x</p:attrName>
                                        </p:attrNameLst>
                                      </p:cBhvr>
                                      <p:tavLst>
                                        <p:tav tm="0">
                                          <p:val>
                                            <p:strVal val="#ppt_x-#ppt_w*1.125000"/>
                                          </p:val>
                                        </p:tav>
                                        <p:tav tm="100000">
                                          <p:val>
                                            <p:strVal val="#ppt_x"/>
                                          </p:val>
                                        </p:tav>
                                      </p:tavLst>
                                    </p:anim>
                                    <p:animEffect transition="in" filter="wipe(right)">
                                      <p:cBhvr>
                                        <p:cTn id="49" dur="500"/>
                                        <p:tgtEl>
                                          <p:spTgt spid="14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45"/>
                                        </p:tgtEl>
                                        <p:attrNameLst>
                                          <p:attrName>style.visibility</p:attrName>
                                        </p:attrNameLst>
                                      </p:cBhvr>
                                      <p:to>
                                        <p:strVal val="visible"/>
                                      </p:to>
                                    </p:set>
                                    <p:anim calcmode="lin" valueType="num">
                                      <p:cBhvr additive="base">
                                        <p:cTn id="52" dur="500"/>
                                        <p:tgtEl>
                                          <p:spTgt spid="145"/>
                                        </p:tgtEl>
                                        <p:attrNameLst>
                                          <p:attrName>ppt_x</p:attrName>
                                        </p:attrNameLst>
                                      </p:cBhvr>
                                      <p:tavLst>
                                        <p:tav tm="0">
                                          <p:val>
                                            <p:strVal val="#ppt_x-#ppt_w*1.125000"/>
                                          </p:val>
                                        </p:tav>
                                        <p:tav tm="100000">
                                          <p:val>
                                            <p:strVal val="#ppt_x"/>
                                          </p:val>
                                        </p:tav>
                                      </p:tavLst>
                                    </p:anim>
                                    <p:animEffect transition="in" filter="wipe(right)">
                                      <p:cBhvr>
                                        <p:cTn id="53" dur="500"/>
                                        <p:tgtEl>
                                          <p:spTgt spid="145"/>
                                        </p:tgtEl>
                                      </p:cBhvr>
                                    </p:animEffect>
                                  </p:childTnLst>
                                </p:cTn>
                              </p:par>
                            </p:childTnLst>
                          </p:cTn>
                        </p:par>
                        <p:par>
                          <p:cTn id="54" fill="hold">
                            <p:stCondLst>
                              <p:cond delay="2000"/>
                            </p:stCondLst>
                            <p:childTnLst>
                              <p:par>
                                <p:cTn id="55" presetID="22" presetClass="entr" presetSubtype="1" fill="hold" nodeType="after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wipe(up)">
                                      <p:cBhvr>
                                        <p:cTn id="57"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0" grpId="0"/>
      <p:bldP spid="141" grpId="0"/>
      <p:bldP spid="142" grpId="0"/>
      <p:bldP spid="143" grpId="0"/>
      <p:bldP spid="144" grpId="0"/>
      <p:bldP spid="1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221150" y="1868787"/>
            <a:ext cx="3749699" cy="3841152"/>
            <a:chOff x="4220972" y="1452310"/>
            <a:chExt cx="3749699" cy="3841152"/>
          </a:xfrm>
        </p:grpSpPr>
        <p:sp>
          <p:nvSpPr>
            <p:cNvPr id="20" name="Freeform: Shape 25"/>
            <p:cNvSpPr>
              <a:spLocks/>
            </p:cNvSpPr>
            <p:nvPr/>
          </p:nvSpPr>
          <p:spPr bwMode="auto">
            <a:xfrm>
              <a:off x="4960574" y="3038872"/>
              <a:ext cx="294250" cy="811176"/>
            </a:xfrm>
            <a:custGeom>
              <a:avLst/>
              <a:gdLst/>
              <a:ahLst/>
              <a:cxnLst>
                <a:cxn ang="0">
                  <a:pos x="103" y="285"/>
                </a:cxn>
                <a:cxn ang="0">
                  <a:pos x="46" y="0"/>
                </a:cxn>
                <a:cxn ang="0">
                  <a:pos x="12" y="106"/>
                </a:cxn>
                <a:cxn ang="0">
                  <a:pos x="20" y="214"/>
                </a:cxn>
                <a:cxn ang="0">
                  <a:pos x="20" y="214"/>
                </a:cxn>
                <a:cxn ang="0">
                  <a:pos x="20" y="214"/>
                </a:cxn>
                <a:cxn ang="0">
                  <a:pos x="103" y="285"/>
                </a:cxn>
              </a:cxnLst>
              <a:rect l="0" t="0" r="r" b="b"/>
              <a:pathLst>
                <a:path w="103" h="285">
                  <a:moveTo>
                    <a:pt x="103" y="285"/>
                  </a:moveTo>
                  <a:cubicBezTo>
                    <a:pt x="46" y="0"/>
                    <a:pt x="46" y="0"/>
                    <a:pt x="46" y="0"/>
                  </a:cubicBezTo>
                  <a:cubicBezTo>
                    <a:pt x="12" y="106"/>
                    <a:pt x="12" y="106"/>
                    <a:pt x="12" y="106"/>
                  </a:cubicBezTo>
                  <a:cubicBezTo>
                    <a:pt x="0" y="143"/>
                    <a:pt x="4" y="182"/>
                    <a:pt x="20" y="214"/>
                  </a:cubicBezTo>
                  <a:cubicBezTo>
                    <a:pt x="20" y="214"/>
                    <a:pt x="20" y="214"/>
                    <a:pt x="20" y="214"/>
                  </a:cubicBezTo>
                  <a:cubicBezTo>
                    <a:pt x="20" y="214"/>
                    <a:pt x="20" y="214"/>
                    <a:pt x="20" y="214"/>
                  </a:cubicBezTo>
                  <a:cubicBezTo>
                    <a:pt x="37" y="246"/>
                    <a:pt x="66" y="273"/>
                    <a:pt x="103" y="285"/>
                  </a:cubicBezTo>
                  <a:close/>
                </a:path>
              </a:pathLst>
            </a:custGeom>
            <a:solidFill>
              <a:schemeClr val="accent1">
                <a:lumMod val="75000"/>
              </a:schemeClr>
            </a:solidFill>
            <a:ln w="9525">
              <a:noFill/>
              <a:round/>
              <a:headEnd/>
              <a:tailEnd/>
            </a:ln>
          </p:spPr>
          <p:txBody>
            <a:bodyPr anchor="ctr"/>
            <a:lstStyle/>
            <a:p>
              <a:pPr algn="ctr"/>
              <a:endParaRPr/>
            </a:p>
          </p:txBody>
        </p:sp>
        <p:sp>
          <p:nvSpPr>
            <p:cNvPr id="21" name="Freeform: Shape 26"/>
            <p:cNvSpPr>
              <a:spLocks/>
            </p:cNvSpPr>
            <p:nvPr/>
          </p:nvSpPr>
          <p:spPr bwMode="auto">
            <a:xfrm>
              <a:off x="5421831" y="4052842"/>
              <a:ext cx="815153" cy="274369"/>
            </a:xfrm>
            <a:custGeom>
              <a:avLst/>
              <a:gdLst/>
              <a:ahLst/>
              <a:cxnLst>
                <a:cxn ang="0">
                  <a:pos x="288" y="34"/>
                </a:cxn>
                <a:cxn ang="0">
                  <a:pos x="0" y="0"/>
                </a:cxn>
                <a:cxn ang="0">
                  <a:pos x="90" y="66"/>
                </a:cxn>
                <a:cxn ang="0">
                  <a:pos x="195" y="91"/>
                </a:cxn>
                <a:cxn ang="0">
                  <a:pos x="195" y="91"/>
                </a:cxn>
                <a:cxn ang="0">
                  <a:pos x="195" y="91"/>
                </a:cxn>
                <a:cxn ang="0">
                  <a:pos x="288" y="34"/>
                </a:cxn>
              </a:cxnLst>
              <a:rect l="0" t="0" r="r" b="b"/>
              <a:pathLst>
                <a:path w="288" h="97">
                  <a:moveTo>
                    <a:pt x="288" y="34"/>
                  </a:moveTo>
                  <a:cubicBezTo>
                    <a:pt x="0" y="0"/>
                    <a:pt x="0" y="0"/>
                    <a:pt x="0" y="0"/>
                  </a:cubicBezTo>
                  <a:cubicBezTo>
                    <a:pt x="90" y="66"/>
                    <a:pt x="90" y="66"/>
                    <a:pt x="90" y="66"/>
                  </a:cubicBezTo>
                  <a:cubicBezTo>
                    <a:pt x="121" y="89"/>
                    <a:pt x="160" y="97"/>
                    <a:pt x="195" y="91"/>
                  </a:cubicBezTo>
                  <a:cubicBezTo>
                    <a:pt x="195" y="91"/>
                    <a:pt x="195" y="91"/>
                    <a:pt x="195" y="91"/>
                  </a:cubicBezTo>
                  <a:cubicBezTo>
                    <a:pt x="195" y="91"/>
                    <a:pt x="195" y="91"/>
                    <a:pt x="195" y="91"/>
                  </a:cubicBezTo>
                  <a:cubicBezTo>
                    <a:pt x="231" y="85"/>
                    <a:pt x="265" y="66"/>
                    <a:pt x="288" y="34"/>
                  </a:cubicBezTo>
                  <a:close/>
                </a:path>
              </a:pathLst>
            </a:custGeom>
            <a:solidFill>
              <a:schemeClr val="accent5">
                <a:lumMod val="75000"/>
              </a:schemeClr>
            </a:solidFill>
            <a:ln w="9525">
              <a:noFill/>
              <a:round/>
              <a:headEnd/>
              <a:tailEnd/>
            </a:ln>
          </p:spPr>
          <p:txBody>
            <a:bodyPr anchor="ctr"/>
            <a:lstStyle/>
            <a:p>
              <a:pPr algn="ctr"/>
              <a:endParaRPr/>
            </a:p>
          </p:txBody>
        </p:sp>
        <p:sp>
          <p:nvSpPr>
            <p:cNvPr id="22" name="Freeform: Shape 27"/>
            <p:cNvSpPr>
              <a:spLocks/>
            </p:cNvSpPr>
            <p:nvPr/>
          </p:nvSpPr>
          <p:spPr bwMode="auto">
            <a:xfrm>
              <a:off x="6487492" y="3309263"/>
              <a:ext cx="429446" cy="743579"/>
            </a:xfrm>
            <a:custGeom>
              <a:avLst/>
              <a:gdLst/>
              <a:ahLst/>
              <a:cxnLst>
                <a:cxn ang="0">
                  <a:pos x="121" y="0"/>
                </a:cxn>
                <a:cxn ang="0">
                  <a:pos x="0" y="263"/>
                </a:cxn>
                <a:cxn ang="0">
                  <a:pos x="89" y="198"/>
                </a:cxn>
                <a:cxn ang="0">
                  <a:pos x="146" y="106"/>
                </a:cxn>
                <a:cxn ang="0">
                  <a:pos x="146" y="106"/>
                </a:cxn>
                <a:cxn ang="0">
                  <a:pos x="146" y="106"/>
                </a:cxn>
                <a:cxn ang="0">
                  <a:pos x="121" y="0"/>
                </a:cxn>
              </a:cxnLst>
              <a:rect l="0" t="0" r="r" b="b"/>
              <a:pathLst>
                <a:path w="152" h="263">
                  <a:moveTo>
                    <a:pt x="121" y="0"/>
                  </a:moveTo>
                  <a:cubicBezTo>
                    <a:pt x="0" y="263"/>
                    <a:pt x="0" y="263"/>
                    <a:pt x="0" y="263"/>
                  </a:cubicBezTo>
                  <a:cubicBezTo>
                    <a:pt x="89" y="198"/>
                    <a:pt x="89" y="198"/>
                    <a:pt x="89" y="198"/>
                  </a:cubicBezTo>
                  <a:cubicBezTo>
                    <a:pt x="121" y="175"/>
                    <a:pt x="140" y="142"/>
                    <a:pt x="146" y="106"/>
                  </a:cubicBezTo>
                  <a:cubicBezTo>
                    <a:pt x="146" y="106"/>
                    <a:pt x="146" y="106"/>
                    <a:pt x="146" y="106"/>
                  </a:cubicBezTo>
                  <a:cubicBezTo>
                    <a:pt x="146" y="106"/>
                    <a:pt x="146" y="106"/>
                    <a:pt x="146" y="106"/>
                  </a:cubicBezTo>
                  <a:cubicBezTo>
                    <a:pt x="152" y="70"/>
                    <a:pt x="144" y="32"/>
                    <a:pt x="121" y="0"/>
                  </a:cubicBezTo>
                  <a:close/>
                </a:path>
              </a:pathLst>
            </a:custGeom>
            <a:solidFill>
              <a:schemeClr val="accent4">
                <a:lumMod val="75000"/>
              </a:schemeClr>
            </a:solidFill>
            <a:ln w="9525">
              <a:noFill/>
              <a:round/>
              <a:headEnd/>
              <a:tailEnd/>
            </a:ln>
          </p:spPr>
          <p:txBody>
            <a:bodyPr anchor="ctr"/>
            <a:lstStyle/>
            <a:p>
              <a:pPr algn="ctr"/>
              <a:endParaRPr/>
            </a:p>
          </p:txBody>
        </p:sp>
        <p:sp>
          <p:nvSpPr>
            <p:cNvPr id="23" name="Freeform: Shape 28"/>
            <p:cNvSpPr>
              <a:spLocks/>
            </p:cNvSpPr>
            <p:nvPr/>
          </p:nvSpPr>
          <p:spPr bwMode="auto">
            <a:xfrm>
              <a:off x="6209147" y="2450372"/>
              <a:ext cx="604406" cy="588500"/>
            </a:xfrm>
            <a:custGeom>
              <a:avLst/>
              <a:gdLst/>
              <a:ahLst/>
              <a:cxnLst>
                <a:cxn ang="0">
                  <a:pos x="0" y="12"/>
                </a:cxn>
                <a:cxn ang="0">
                  <a:pos x="214" y="208"/>
                </a:cxn>
                <a:cxn ang="0">
                  <a:pos x="179" y="103"/>
                </a:cxn>
                <a:cxn ang="0">
                  <a:pos x="109" y="20"/>
                </a:cxn>
                <a:cxn ang="0">
                  <a:pos x="109" y="20"/>
                </a:cxn>
                <a:cxn ang="0">
                  <a:pos x="109" y="20"/>
                </a:cxn>
                <a:cxn ang="0">
                  <a:pos x="0" y="12"/>
                </a:cxn>
              </a:cxnLst>
              <a:rect l="0" t="0" r="r" b="b"/>
              <a:pathLst>
                <a:path w="214" h="208">
                  <a:moveTo>
                    <a:pt x="0" y="12"/>
                  </a:moveTo>
                  <a:cubicBezTo>
                    <a:pt x="214" y="208"/>
                    <a:pt x="214" y="208"/>
                    <a:pt x="214" y="208"/>
                  </a:cubicBezTo>
                  <a:cubicBezTo>
                    <a:pt x="179" y="103"/>
                    <a:pt x="179" y="103"/>
                    <a:pt x="179" y="103"/>
                  </a:cubicBezTo>
                  <a:cubicBezTo>
                    <a:pt x="167" y="66"/>
                    <a:pt x="141" y="37"/>
                    <a:pt x="109" y="20"/>
                  </a:cubicBezTo>
                  <a:cubicBezTo>
                    <a:pt x="109" y="20"/>
                    <a:pt x="109" y="20"/>
                    <a:pt x="109" y="20"/>
                  </a:cubicBezTo>
                  <a:cubicBezTo>
                    <a:pt x="109" y="20"/>
                    <a:pt x="109" y="20"/>
                    <a:pt x="109" y="20"/>
                  </a:cubicBezTo>
                  <a:cubicBezTo>
                    <a:pt x="76" y="4"/>
                    <a:pt x="38" y="0"/>
                    <a:pt x="0" y="12"/>
                  </a:cubicBezTo>
                  <a:close/>
                </a:path>
              </a:pathLst>
            </a:custGeom>
            <a:solidFill>
              <a:schemeClr val="accent3">
                <a:lumMod val="75000"/>
              </a:schemeClr>
            </a:solidFill>
            <a:ln w="9525">
              <a:noFill/>
              <a:round/>
              <a:headEnd/>
              <a:tailEnd/>
            </a:ln>
          </p:spPr>
          <p:txBody>
            <a:bodyPr anchor="ctr"/>
            <a:lstStyle/>
            <a:p>
              <a:pPr algn="ctr"/>
              <a:endParaRPr/>
            </a:p>
          </p:txBody>
        </p:sp>
        <p:sp>
          <p:nvSpPr>
            <p:cNvPr id="24" name="Freeform: Shape 29"/>
            <p:cNvSpPr>
              <a:spLocks/>
            </p:cNvSpPr>
            <p:nvPr/>
          </p:nvSpPr>
          <p:spPr bwMode="auto">
            <a:xfrm>
              <a:off x="5234941" y="2418562"/>
              <a:ext cx="719721" cy="401613"/>
            </a:xfrm>
            <a:custGeom>
              <a:avLst/>
              <a:gdLst/>
              <a:ahLst/>
              <a:cxnLst>
                <a:cxn ang="0">
                  <a:pos x="0" y="142"/>
                </a:cxn>
                <a:cxn ang="0">
                  <a:pos x="253" y="0"/>
                </a:cxn>
                <a:cxn ang="0">
                  <a:pos x="142" y="0"/>
                </a:cxn>
                <a:cxn ang="0">
                  <a:pos x="42" y="41"/>
                </a:cxn>
                <a:cxn ang="0">
                  <a:pos x="42" y="41"/>
                </a:cxn>
                <a:cxn ang="0">
                  <a:pos x="42" y="41"/>
                </a:cxn>
                <a:cxn ang="0">
                  <a:pos x="0" y="142"/>
                </a:cxn>
              </a:cxnLst>
              <a:rect l="0" t="0" r="r" b="b"/>
              <a:pathLst>
                <a:path w="253" h="142">
                  <a:moveTo>
                    <a:pt x="0" y="142"/>
                  </a:moveTo>
                  <a:cubicBezTo>
                    <a:pt x="253" y="0"/>
                    <a:pt x="253" y="0"/>
                    <a:pt x="253" y="0"/>
                  </a:cubicBezTo>
                  <a:cubicBezTo>
                    <a:pt x="142" y="0"/>
                    <a:pt x="142" y="0"/>
                    <a:pt x="142" y="0"/>
                  </a:cubicBezTo>
                  <a:cubicBezTo>
                    <a:pt x="103" y="0"/>
                    <a:pt x="67" y="16"/>
                    <a:pt x="42" y="41"/>
                  </a:cubicBezTo>
                  <a:cubicBezTo>
                    <a:pt x="42" y="41"/>
                    <a:pt x="42" y="41"/>
                    <a:pt x="42" y="41"/>
                  </a:cubicBezTo>
                  <a:cubicBezTo>
                    <a:pt x="42" y="41"/>
                    <a:pt x="42" y="41"/>
                    <a:pt x="42" y="41"/>
                  </a:cubicBezTo>
                  <a:cubicBezTo>
                    <a:pt x="16" y="67"/>
                    <a:pt x="0" y="102"/>
                    <a:pt x="0" y="142"/>
                  </a:cubicBezTo>
                  <a:close/>
                </a:path>
              </a:pathLst>
            </a:custGeom>
            <a:solidFill>
              <a:schemeClr val="accent2">
                <a:lumMod val="75000"/>
              </a:schemeClr>
            </a:solidFill>
            <a:ln w="9525">
              <a:noFill/>
              <a:round/>
              <a:headEnd/>
              <a:tailEnd/>
            </a:ln>
          </p:spPr>
          <p:txBody>
            <a:bodyPr anchor="ctr"/>
            <a:lstStyle/>
            <a:p>
              <a:pPr algn="ctr"/>
              <a:endParaRPr/>
            </a:p>
          </p:txBody>
        </p:sp>
        <p:sp>
          <p:nvSpPr>
            <p:cNvPr id="25" name="Freeform: Shape 30"/>
            <p:cNvSpPr>
              <a:spLocks/>
            </p:cNvSpPr>
            <p:nvPr/>
          </p:nvSpPr>
          <p:spPr bwMode="auto">
            <a:xfrm>
              <a:off x="4912857" y="2227696"/>
              <a:ext cx="2079632" cy="1980222"/>
            </a:xfrm>
            <a:custGeom>
              <a:avLst/>
              <a:gdLst/>
              <a:ahLst/>
              <a:cxnLst>
                <a:cxn ang="0">
                  <a:pos x="100" y="498"/>
                </a:cxn>
                <a:cxn ang="0">
                  <a:pos x="0" y="190"/>
                </a:cxn>
                <a:cxn ang="0">
                  <a:pos x="262" y="0"/>
                </a:cxn>
                <a:cxn ang="0">
                  <a:pos x="523" y="190"/>
                </a:cxn>
                <a:cxn ang="0">
                  <a:pos x="423" y="498"/>
                </a:cxn>
                <a:cxn ang="0">
                  <a:pos x="100" y="498"/>
                </a:cxn>
              </a:cxnLst>
              <a:rect l="0" t="0" r="r" b="b"/>
              <a:pathLst>
                <a:path w="523" h="498">
                  <a:moveTo>
                    <a:pt x="100" y="498"/>
                  </a:moveTo>
                  <a:lnTo>
                    <a:pt x="0" y="190"/>
                  </a:lnTo>
                  <a:lnTo>
                    <a:pt x="262" y="0"/>
                  </a:lnTo>
                  <a:lnTo>
                    <a:pt x="523" y="190"/>
                  </a:lnTo>
                  <a:lnTo>
                    <a:pt x="423" y="498"/>
                  </a:lnTo>
                  <a:lnTo>
                    <a:pt x="100" y="498"/>
                  </a:lnTo>
                  <a:close/>
                </a:path>
              </a:pathLst>
            </a:custGeom>
            <a:solidFill>
              <a:schemeClr val="bg1"/>
            </a:solidFill>
            <a:ln w="9525">
              <a:noFill/>
              <a:round/>
              <a:headEnd/>
              <a:tailEnd/>
            </a:ln>
          </p:spPr>
          <p:txBody>
            <a:bodyPr anchor="ctr"/>
            <a:lstStyle/>
            <a:p>
              <a:pPr algn="ctr"/>
              <a:endParaRPr/>
            </a:p>
          </p:txBody>
        </p:sp>
        <p:sp>
          <p:nvSpPr>
            <p:cNvPr id="26" name="Freeform: Shape 31"/>
            <p:cNvSpPr>
              <a:spLocks/>
            </p:cNvSpPr>
            <p:nvPr/>
          </p:nvSpPr>
          <p:spPr bwMode="auto">
            <a:xfrm>
              <a:off x="4415812" y="1901637"/>
              <a:ext cx="1065661" cy="1745618"/>
            </a:xfrm>
            <a:custGeom>
              <a:avLst/>
              <a:gdLst/>
              <a:ahLst/>
              <a:cxnLst>
                <a:cxn ang="0">
                  <a:pos x="196" y="3"/>
                </a:cxn>
                <a:cxn ang="0">
                  <a:pos x="7" y="33"/>
                </a:cxn>
                <a:cxn ang="0">
                  <a:pos x="6" y="44"/>
                </a:cxn>
                <a:cxn ang="0">
                  <a:pos x="51" y="58"/>
                </a:cxn>
                <a:cxn ang="0">
                  <a:pos x="21" y="150"/>
                </a:cxn>
                <a:cxn ang="0">
                  <a:pos x="30" y="258"/>
                </a:cxn>
                <a:cxn ang="0">
                  <a:pos x="212" y="616"/>
                </a:cxn>
                <a:cxn ang="0">
                  <a:pos x="204" y="508"/>
                </a:cxn>
                <a:cxn ang="0">
                  <a:pos x="321" y="146"/>
                </a:cxn>
                <a:cxn ang="0">
                  <a:pos x="366" y="161"/>
                </a:cxn>
                <a:cxn ang="0">
                  <a:pos x="372" y="151"/>
                </a:cxn>
                <a:cxn ang="0">
                  <a:pos x="237" y="16"/>
                </a:cxn>
                <a:cxn ang="0">
                  <a:pos x="196" y="3"/>
                </a:cxn>
              </a:cxnLst>
              <a:rect l="0" t="0" r="r" b="b"/>
              <a:pathLst>
                <a:path w="376" h="616">
                  <a:moveTo>
                    <a:pt x="196" y="3"/>
                  </a:moveTo>
                  <a:cubicBezTo>
                    <a:pt x="7" y="33"/>
                    <a:pt x="7" y="33"/>
                    <a:pt x="7" y="33"/>
                  </a:cubicBezTo>
                  <a:cubicBezTo>
                    <a:pt x="1" y="34"/>
                    <a:pt x="0" y="42"/>
                    <a:pt x="6" y="44"/>
                  </a:cubicBezTo>
                  <a:cubicBezTo>
                    <a:pt x="51" y="58"/>
                    <a:pt x="51" y="58"/>
                    <a:pt x="51" y="58"/>
                  </a:cubicBezTo>
                  <a:cubicBezTo>
                    <a:pt x="21" y="150"/>
                    <a:pt x="21" y="150"/>
                    <a:pt x="21" y="150"/>
                  </a:cubicBezTo>
                  <a:cubicBezTo>
                    <a:pt x="9" y="187"/>
                    <a:pt x="13" y="226"/>
                    <a:pt x="30" y="258"/>
                  </a:cubicBezTo>
                  <a:cubicBezTo>
                    <a:pt x="212" y="616"/>
                    <a:pt x="212" y="616"/>
                    <a:pt x="212" y="616"/>
                  </a:cubicBezTo>
                  <a:cubicBezTo>
                    <a:pt x="196" y="584"/>
                    <a:pt x="192" y="545"/>
                    <a:pt x="204" y="508"/>
                  </a:cubicBezTo>
                  <a:cubicBezTo>
                    <a:pt x="321" y="146"/>
                    <a:pt x="321" y="146"/>
                    <a:pt x="321" y="146"/>
                  </a:cubicBezTo>
                  <a:cubicBezTo>
                    <a:pt x="366" y="161"/>
                    <a:pt x="366" y="161"/>
                    <a:pt x="366" y="161"/>
                  </a:cubicBezTo>
                  <a:cubicBezTo>
                    <a:pt x="372" y="163"/>
                    <a:pt x="376" y="156"/>
                    <a:pt x="372" y="151"/>
                  </a:cubicBezTo>
                  <a:cubicBezTo>
                    <a:pt x="237" y="16"/>
                    <a:pt x="237" y="16"/>
                    <a:pt x="237" y="16"/>
                  </a:cubicBezTo>
                  <a:cubicBezTo>
                    <a:pt x="226" y="5"/>
                    <a:pt x="211" y="0"/>
                    <a:pt x="196" y="3"/>
                  </a:cubicBezTo>
                  <a:close/>
                </a:path>
              </a:pathLst>
            </a:custGeom>
            <a:solidFill>
              <a:schemeClr val="accent1"/>
            </a:solidFill>
            <a:ln w="9525">
              <a:noFill/>
              <a:round/>
              <a:headEnd/>
              <a:tailEnd/>
            </a:ln>
          </p:spPr>
          <p:txBody>
            <a:bodyPr anchor="ctr"/>
            <a:lstStyle/>
            <a:p>
              <a:pPr algn="ctr"/>
              <a:endParaRPr/>
            </a:p>
          </p:txBody>
        </p:sp>
        <p:sp>
          <p:nvSpPr>
            <p:cNvPr id="27" name="Freeform: Shape 32"/>
            <p:cNvSpPr>
              <a:spLocks/>
            </p:cNvSpPr>
            <p:nvPr/>
          </p:nvSpPr>
          <p:spPr bwMode="auto">
            <a:xfrm>
              <a:off x="5354231" y="1452310"/>
              <a:ext cx="1658139" cy="1121331"/>
            </a:xfrm>
            <a:custGeom>
              <a:avLst/>
              <a:gdLst/>
              <a:ahLst/>
              <a:cxnLst>
                <a:cxn ang="0">
                  <a:pos x="578" y="177"/>
                </a:cxn>
                <a:cxn ang="0">
                  <a:pos x="491" y="6"/>
                </a:cxn>
                <a:cxn ang="0">
                  <a:pos x="480" y="8"/>
                </a:cxn>
                <a:cxn ang="0">
                  <a:pos x="480" y="56"/>
                </a:cxn>
                <a:cxn ang="0">
                  <a:pos x="384" y="56"/>
                </a:cxn>
                <a:cxn ang="0">
                  <a:pos x="284" y="97"/>
                </a:cxn>
                <a:cxn ang="0">
                  <a:pos x="0" y="381"/>
                </a:cxn>
                <a:cxn ang="0">
                  <a:pos x="100" y="340"/>
                </a:cxn>
                <a:cxn ang="0">
                  <a:pos x="480" y="340"/>
                </a:cxn>
                <a:cxn ang="0">
                  <a:pos x="480" y="387"/>
                </a:cxn>
                <a:cxn ang="0">
                  <a:pos x="491" y="390"/>
                </a:cxn>
                <a:cxn ang="0">
                  <a:pos x="578" y="219"/>
                </a:cxn>
                <a:cxn ang="0">
                  <a:pos x="578" y="177"/>
                </a:cxn>
              </a:cxnLst>
              <a:rect l="0" t="0" r="r" b="b"/>
              <a:pathLst>
                <a:path w="585" h="395">
                  <a:moveTo>
                    <a:pt x="578" y="177"/>
                  </a:moveTo>
                  <a:cubicBezTo>
                    <a:pt x="491" y="6"/>
                    <a:pt x="491" y="6"/>
                    <a:pt x="491" y="6"/>
                  </a:cubicBezTo>
                  <a:cubicBezTo>
                    <a:pt x="488" y="0"/>
                    <a:pt x="480" y="2"/>
                    <a:pt x="480" y="8"/>
                  </a:cubicBezTo>
                  <a:cubicBezTo>
                    <a:pt x="480" y="56"/>
                    <a:pt x="480" y="56"/>
                    <a:pt x="480" y="56"/>
                  </a:cubicBezTo>
                  <a:cubicBezTo>
                    <a:pt x="384" y="56"/>
                    <a:pt x="384" y="56"/>
                    <a:pt x="384" y="56"/>
                  </a:cubicBezTo>
                  <a:cubicBezTo>
                    <a:pt x="345" y="56"/>
                    <a:pt x="309" y="71"/>
                    <a:pt x="284" y="97"/>
                  </a:cubicBezTo>
                  <a:cubicBezTo>
                    <a:pt x="0" y="381"/>
                    <a:pt x="0" y="381"/>
                    <a:pt x="0" y="381"/>
                  </a:cubicBezTo>
                  <a:cubicBezTo>
                    <a:pt x="25" y="356"/>
                    <a:pt x="61" y="340"/>
                    <a:pt x="100" y="340"/>
                  </a:cubicBezTo>
                  <a:cubicBezTo>
                    <a:pt x="480" y="340"/>
                    <a:pt x="480" y="340"/>
                    <a:pt x="480" y="340"/>
                  </a:cubicBezTo>
                  <a:cubicBezTo>
                    <a:pt x="480" y="387"/>
                    <a:pt x="480" y="387"/>
                    <a:pt x="480" y="387"/>
                  </a:cubicBezTo>
                  <a:cubicBezTo>
                    <a:pt x="480" y="393"/>
                    <a:pt x="488" y="395"/>
                    <a:pt x="491" y="390"/>
                  </a:cubicBezTo>
                  <a:cubicBezTo>
                    <a:pt x="578" y="219"/>
                    <a:pt x="578" y="219"/>
                    <a:pt x="578" y="219"/>
                  </a:cubicBezTo>
                  <a:cubicBezTo>
                    <a:pt x="585" y="205"/>
                    <a:pt x="585" y="190"/>
                    <a:pt x="578" y="177"/>
                  </a:cubicBezTo>
                  <a:close/>
                </a:path>
              </a:pathLst>
            </a:custGeom>
            <a:solidFill>
              <a:schemeClr val="accent2"/>
            </a:solidFill>
            <a:ln w="9525">
              <a:noFill/>
              <a:round/>
              <a:headEnd/>
              <a:tailEnd/>
            </a:ln>
          </p:spPr>
          <p:txBody>
            <a:bodyPr anchor="ctr"/>
            <a:lstStyle/>
            <a:p>
              <a:pPr algn="ctr"/>
              <a:endParaRPr/>
            </a:p>
          </p:txBody>
        </p:sp>
        <p:sp>
          <p:nvSpPr>
            <p:cNvPr id="28" name="Freeform: Shape 33"/>
            <p:cNvSpPr>
              <a:spLocks/>
            </p:cNvSpPr>
            <p:nvPr/>
          </p:nvSpPr>
          <p:spPr bwMode="auto">
            <a:xfrm>
              <a:off x="4220972" y="3464342"/>
              <a:ext cx="1753571" cy="1041803"/>
            </a:xfrm>
            <a:custGeom>
              <a:avLst/>
              <a:gdLst/>
              <a:ahLst/>
              <a:cxnLst>
                <a:cxn ang="0">
                  <a:pos x="31" y="124"/>
                </a:cxn>
                <a:cxn ang="0">
                  <a:pos x="1" y="313"/>
                </a:cxn>
                <a:cxn ang="0">
                  <a:pos x="11" y="317"/>
                </a:cxn>
                <a:cxn ang="0">
                  <a:pos x="39" y="279"/>
                </a:cxn>
                <a:cxn ang="0">
                  <a:pos x="117" y="335"/>
                </a:cxn>
                <a:cxn ang="0">
                  <a:pos x="223" y="361"/>
                </a:cxn>
                <a:cxn ang="0">
                  <a:pos x="619" y="298"/>
                </a:cxn>
                <a:cxn ang="0">
                  <a:pos x="514" y="273"/>
                </a:cxn>
                <a:cxn ang="0">
                  <a:pos x="206" y="49"/>
                </a:cxn>
                <a:cxn ang="0">
                  <a:pos x="234" y="11"/>
                </a:cxn>
                <a:cxn ang="0">
                  <a:pos x="227" y="2"/>
                </a:cxn>
                <a:cxn ang="0">
                  <a:pos x="56" y="90"/>
                </a:cxn>
                <a:cxn ang="0">
                  <a:pos x="31" y="124"/>
                </a:cxn>
              </a:cxnLst>
              <a:rect l="0" t="0" r="r" b="b"/>
              <a:pathLst>
                <a:path w="619" h="367">
                  <a:moveTo>
                    <a:pt x="31" y="124"/>
                  </a:moveTo>
                  <a:cubicBezTo>
                    <a:pt x="1" y="313"/>
                    <a:pt x="1" y="313"/>
                    <a:pt x="1" y="313"/>
                  </a:cubicBezTo>
                  <a:cubicBezTo>
                    <a:pt x="0" y="319"/>
                    <a:pt x="8" y="322"/>
                    <a:pt x="11" y="317"/>
                  </a:cubicBezTo>
                  <a:cubicBezTo>
                    <a:pt x="39" y="279"/>
                    <a:pt x="39" y="279"/>
                    <a:pt x="39" y="279"/>
                  </a:cubicBezTo>
                  <a:cubicBezTo>
                    <a:pt x="117" y="335"/>
                    <a:pt x="117" y="335"/>
                    <a:pt x="117" y="335"/>
                  </a:cubicBezTo>
                  <a:cubicBezTo>
                    <a:pt x="149" y="359"/>
                    <a:pt x="187" y="367"/>
                    <a:pt x="223" y="361"/>
                  </a:cubicBezTo>
                  <a:cubicBezTo>
                    <a:pt x="619" y="298"/>
                    <a:pt x="619" y="298"/>
                    <a:pt x="619" y="298"/>
                  </a:cubicBezTo>
                  <a:cubicBezTo>
                    <a:pt x="584" y="304"/>
                    <a:pt x="545" y="296"/>
                    <a:pt x="514" y="273"/>
                  </a:cubicBezTo>
                  <a:cubicBezTo>
                    <a:pt x="206" y="49"/>
                    <a:pt x="206" y="49"/>
                    <a:pt x="206" y="49"/>
                  </a:cubicBezTo>
                  <a:cubicBezTo>
                    <a:pt x="234" y="11"/>
                    <a:pt x="234" y="11"/>
                    <a:pt x="234" y="11"/>
                  </a:cubicBezTo>
                  <a:cubicBezTo>
                    <a:pt x="238" y="6"/>
                    <a:pt x="232" y="0"/>
                    <a:pt x="227" y="2"/>
                  </a:cubicBezTo>
                  <a:cubicBezTo>
                    <a:pt x="56" y="90"/>
                    <a:pt x="56" y="90"/>
                    <a:pt x="56" y="90"/>
                  </a:cubicBezTo>
                  <a:cubicBezTo>
                    <a:pt x="43" y="96"/>
                    <a:pt x="34" y="109"/>
                    <a:pt x="31" y="124"/>
                  </a:cubicBezTo>
                  <a:close/>
                </a:path>
              </a:pathLst>
            </a:custGeom>
            <a:solidFill>
              <a:schemeClr val="accent5"/>
            </a:solidFill>
            <a:ln w="9525">
              <a:noFill/>
              <a:round/>
              <a:headEnd/>
              <a:tailEnd/>
            </a:ln>
          </p:spPr>
          <p:txBody>
            <a:bodyPr anchor="ctr"/>
            <a:lstStyle/>
            <a:p>
              <a:pPr algn="ctr"/>
              <a:endParaRPr/>
            </a:p>
          </p:txBody>
        </p:sp>
        <p:sp>
          <p:nvSpPr>
            <p:cNvPr id="29" name="Freeform: Shape 34"/>
            <p:cNvSpPr>
              <a:spLocks/>
            </p:cNvSpPr>
            <p:nvPr/>
          </p:nvSpPr>
          <p:spPr bwMode="auto">
            <a:xfrm>
              <a:off x="6519302" y="2506041"/>
              <a:ext cx="1451369" cy="1423533"/>
            </a:xfrm>
            <a:custGeom>
              <a:avLst/>
              <a:gdLst/>
              <a:ahLst/>
              <a:cxnLst>
                <a:cxn ang="0">
                  <a:pos x="373" y="487"/>
                </a:cxn>
                <a:cxn ang="0">
                  <a:pos x="509" y="352"/>
                </a:cxn>
                <a:cxn ang="0">
                  <a:pos x="503" y="342"/>
                </a:cxn>
                <a:cxn ang="0">
                  <a:pos x="458" y="357"/>
                </a:cxn>
                <a:cxn ang="0">
                  <a:pos x="428" y="265"/>
                </a:cxn>
                <a:cxn ang="0">
                  <a:pos x="358" y="183"/>
                </a:cxn>
                <a:cxn ang="0">
                  <a:pos x="0" y="0"/>
                </a:cxn>
                <a:cxn ang="0">
                  <a:pos x="70" y="83"/>
                </a:cxn>
                <a:cxn ang="0">
                  <a:pos x="188" y="445"/>
                </a:cxn>
                <a:cxn ang="0">
                  <a:pos x="143" y="459"/>
                </a:cxn>
                <a:cxn ang="0">
                  <a:pos x="144" y="470"/>
                </a:cxn>
                <a:cxn ang="0">
                  <a:pos x="333" y="500"/>
                </a:cxn>
                <a:cxn ang="0">
                  <a:pos x="373" y="487"/>
                </a:cxn>
              </a:cxnLst>
              <a:rect l="0" t="0" r="r" b="b"/>
              <a:pathLst>
                <a:path w="513" h="502">
                  <a:moveTo>
                    <a:pt x="373" y="487"/>
                  </a:moveTo>
                  <a:cubicBezTo>
                    <a:pt x="509" y="352"/>
                    <a:pt x="509" y="352"/>
                    <a:pt x="509" y="352"/>
                  </a:cubicBezTo>
                  <a:cubicBezTo>
                    <a:pt x="513" y="347"/>
                    <a:pt x="509" y="340"/>
                    <a:pt x="503" y="342"/>
                  </a:cubicBezTo>
                  <a:cubicBezTo>
                    <a:pt x="458" y="357"/>
                    <a:pt x="458" y="357"/>
                    <a:pt x="458" y="357"/>
                  </a:cubicBezTo>
                  <a:cubicBezTo>
                    <a:pt x="428" y="265"/>
                    <a:pt x="428" y="265"/>
                    <a:pt x="428" y="265"/>
                  </a:cubicBezTo>
                  <a:cubicBezTo>
                    <a:pt x="416" y="228"/>
                    <a:pt x="390" y="199"/>
                    <a:pt x="358" y="183"/>
                  </a:cubicBezTo>
                  <a:cubicBezTo>
                    <a:pt x="0" y="0"/>
                    <a:pt x="0" y="0"/>
                    <a:pt x="0" y="0"/>
                  </a:cubicBezTo>
                  <a:cubicBezTo>
                    <a:pt x="32" y="17"/>
                    <a:pt x="58" y="46"/>
                    <a:pt x="70" y="83"/>
                  </a:cubicBezTo>
                  <a:cubicBezTo>
                    <a:pt x="188" y="445"/>
                    <a:pt x="188" y="445"/>
                    <a:pt x="188" y="445"/>
                  </a:cubicBezTo>
                  <a:cubicBezTo>
                    <a:pt x="143" y="459"/>
                    <a:pt x="143" y="459"/>
                    <a:pt x="143" y="459"/>
                  </a:cubicBezTo>
                  <a:cubicBezTo>
                    <a:pt x="137" y="461"/>
                    <a:pt x="138" y="469"/>
                    <a:pt x="144" y="470"/>
                  </a:cubicBezTo>
                  <a:cubicBezTo>
                    <a:pt x="333" y="500"/>
                    <a:pt x="333" y="500"/>
                    <a:pt x="333" y="500"/>
                  </a:cubicBezTo>
                  <a:cubicBezTo>
                    <a:pt x="348" y="502"/>
                    <a:pt x="363" y="498"/>
                    <a:pt x="373" y="487"/>
                  </a:cubicBezTo>
                  <a:close/>
                </a:path>
              </a:pathLst>
            </a:custGeom>
            <a:solidFill>
              <a:schemeClr val="accent3"/>
            </a:solidFill>
            <a:ln w="9525">
              <a:noFill/>
              <a:round/>
              <a:headEnd/>
              <a:tailEnd/>
            </a:ln>
          </p:spPr>
          <p:txBody>
            <a:bodyPr anchor="ctr"/>
            <a:lstStyle/>
            <a:p>
              <a:pPr algn="ctr"/>
              <a:endParaRPr/>
            </a:p>
          </p:txBody>
        </p:sp>
        <p:sp>
          <p:nvSpPr>
            <p:cNvPr id="30" name="Freeform: Shape 35"/>
            <p:cNvSpPr>
              <a:spLocks/>
            </p:cNvSpPr>
            <p:nvPr/>
          </p:nvSpPr>
          <p:spPr bwMode="auto">
            <a:xfrm>
              <a:off x="5759819" y="3607491"/>
              <a:ext cx="1141214" cy="1685971"/>
            </a:xfrm>
            <a:custGeom>
              <a:avLst/>
              <a:gdLst/>
              <a:ahLst/>
              <a:cxnLst>
                <a:cxn ang="0">
                  <a:pos x="55" y="505"/>
                </a:cxn>
                <a:cxn ang="0">
                  <a:pos x="226" y="592"/>
                </a:cxn>
                <a:cxn ang="0">
                  <a:pos x="234" y="584"/>
                </a:cxn>
                <a:cxn ang="0">
                  <a:pos x="206" y="546"/>
                </a:cxn>
                <a:cxn ang="0">
                  <a:pos x="283" y="489"/>
                </a:cxn>
                <a:cxn ang="0">
                  <a:pos x="340" y="397"/>
                </a:cxn>
                <a:cxn ang="0">
                  <a:pos x="403" y="0"/>
                </a:cxn>
                <a:cxn ang="0">
                  <a:pos x="346" y="92"/>
                </a:cxn>
                <a:cxn ang="0">
                  <a:pos x="39" y="316"/>
                </a:cxn>
                <a:cxn ang="0">
                  <a:pos x="11" y="277"/>
                </a:cxn>
                <a:cxn ang="0">
                  <a:pos x="1" y="282"/>
                </a:cxn>
                <a:cxn ang="0">
                  <a:pos x="31" y="471"/>
                </a:cxn>
                <a:cxn ang="0">
                  <a:pos x="55" y="505"/>
                </a:cxn>
              </a:cxnLst>
              <a:rect l="0" t="0" r="r" b="b"/>
              <a:pathLst>
                <a:path w="403" h="595">
                  <a:moveTo>
                    <a:pt x="55" y="505"/>
                  </a:moveTo>
                  <a:cubicBezTo>
                    <a:pt x="226" y="592"/>
                    <a:pt x="226" y="592"/>
                    <a:pt x="226" y="592"/>
                  </a:cubicBezTo>
                  <a:cubicBezTo>
                    <a:pt x="232" y="595"/>
                    <a:pt x="237" y="589"/>
                    <a:pt x="234" y="584"/>
                  </a:cubicBezTo>
                  <a:cubicBezTo>
                    <a:pt x="206" y="546"/>
                    <a:pt x="206" y="546"/>
                    <a:pt x="206" y="546"/>
                  </a:cubicBezTo>
                  <a:cubicBezTo>
                    <a:pt x="283" y="489"/>
                    <a:pt x="283" y="489"/>
                    <a:pt x="283" y="489"/>
                  </a:cubicBezTo>
                  <a:cubicBezTo>
                    <a:pt x="315" y="466"/>
                    <a:pt x="334" y="432"/>
                    <a:pt x="340" y="397"/>
                  </a:cubicBezTo>
                  <a:cubicBezTo>
                    <a:pt x="403" y="0"/>
                    <a:pt x="403" y="0"/>
                    <a:pt x="403" y="0"/>
                  </a:cubicBezTo>
                  <a:cubicBezTo>
                    <a:pt x="397" y="36"/>
                    <a:pt x="378" y="69"/>
                    <a:pt x="346" y="92"/>
                  </a:cubicBezTo>
                  <a:cubicBezTo>
                    <a:pt x="39" y="316"/>
                    <a:pt x="39" y="316"/>
                    <a:pt x="39" y="316"/>
                  </a:cubicBezTo>
                  <a:cubicBezTo>
                    <a:pt x="11" y="277"/>
                    <a:pt x="11" y="277"/>
                    <a:pt x="11" y="277"/>
                  </a:cubicBezTo>
                  <a:cubicBezTo>
                    <a:pt x="7" y="273"/>
                    <a:pt x="0" y="276"/>
                    <a:pt x="1" y="282"/>
                  </a:cubicBezTo>
                  <a:cubicBezTo>
                    <a:pt x="31" y="471"/>
                    <a:pt x="31" y="471"/>
                    <a:pt x="31" y="471"/>
                  </a:cubicBezTo>
                  <a:cubicBezTo>
                    <a:pt x="33" y="486"/>
                    <a:pt x="42" y="499"/>
                    <a:pt x="55" y="505"/>
                  </a:cubicBezTo>
                  <a:close/>
                </a:path>
              </a:pathLst>
            </a:custGeom>
            <a:solidFill>
              <a:schemeClr val="accent4"/>
            </a:solidFill>
            <a:ln w="9525">
              <a:noFill/>
              <a:round/>
              <a:headEnd/>
              <a:tailEnd/>
            </a:ln>
          </p:spPr>
          <p:txBody>
            <a:bodyPr anchor="ctr"/>
            <a:lstStyle/>
            <a:p>
              <a:pPr algn="ctr"/>
              <a:endParaRPr/>
            </a:p>
          </p:txBody>
        </p:sp>
        <p:grpSp>
          <p:nvGrpSpPr>
            <p:cNvPr id="31" name="Group 36"/>
            <p:cNvGrpSpPr/>
            <p:nvPr/>
          </p:nvGrpSpPr>
          <p:grpSpPr>
            <a:xfrm>
              <a:off x="5346272" y="2706795"/>
              <a:ext cx="1212804" cy="1212804"/>
              <a:chOff x="4048080" y="2600884"/>
              <a:chExt cx="847725" cy="847725"/>
            </a:xfrm>
          </p:grpSpPr>
          <p:sp>
            <p:nvSpPr>
              <p:cNvPr id="37" name="Oval 37"/>
              <p:cNvSpPr/>
              <p:nvPr/>
            </p:nvSpPr>
            <p:spPr bwMode="auto">
              <a:xfrm>
                <a:off x="4048080" y="2600884"/>
                <a:ext cx="847725" cy="847725"/>
              </a:xfrm>
              <a:prstGeom prst="ellipse">
                <a:avLst/>
              </a:prstGeom>
              <a:solidFill>
                <a:schemeClr val="bg1">
                  <a:lumMod val="75000"/>
                </a:schemeClr>
              </a:solidFill>
              <a:ln w="19050">
                <a:solidFill>
                  <a:schemeClr val="bg1"/>
                </a:solidFill>
                <a:round/>
                <a:headEnd/>
                <a:tailEnd/>
              </a:ln>
            </p:spPr>
            <p:txBody>
              <a:bodyPr anchor="ctr"/>
              <a:lstStyle/>
              <a:p>
                <a:pPr algn="ctr"/>
                <a:endParaRPr/>
              </a:p>
            </p:txBody>
          </p:sp>
          <p:sp>
            <p:nvSpPr>
              <p:cNvPr id="38" name="Freeform: Shape 38"/>
              <p:cNvSpPr>
                <a:spLocks/>
              </p:cNvSpPr>
              <p:nvPr/>
            </p:nvSpPr>
            <p:spPr bwMode="auto">
              <a:xfrm>
                <a:off x="4276347" y="2827821"/>
                <a:ext cx="391191" cy="3938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grpSp>
        <p:sp>
          <p:nvSpPr>
            <p:cNvPr id="32" name="TextBox 39"/>
            <p:cNvSpPr txBox="1"/>
            <p:nvPr/>
          </p:nvSpPr>
          <p:spPr>
            <a:xfrm>
              <a:off x="4699604" y="2065526"/>
              <a:ext cx="441146" cy="369332"/>
            </a:xfrm>
            <a:prstGeom prst="rect">
              <a:avLst/>
            </a:prstGeom>
            <a:noFill/>
          </p:spPr>
          <p:txBody>
            <a:bodyPr wrap="none">
              <a:normAutofit/>
            </a:bodyPr>
            <a:lstStyle/>
            <a:p>
              <a:pPr algn="ctr"/>
              <a:r>
                <a:rPr lang="en-US" b="1">
                  <a:solidFill>
                    <a:schemeClr val="bg1"/>
                  </a:solidFill>
                </a:rPr>
                <a:t>01</a:t>
              </a:r>
            </a:p>
          </p:txBody>
        </p:sp>
        <p:sp>
          <p:nvSpPr>
            <p:cNvPr id="33" name="TextBox 40"/>
            <p:cNvSpPr txBox="1"/>
            <p:nvPr/>
          </p:nvSpPr>
          <p:spPr>
            <a:xfrm>
              <a:off x="6375726" y="1765731"/>
              <a:ext cx="441146" cy="369332"/>
            </a:xfrm>
            <a:prstGeom prst="rect">
              <a:avLst/>
            </a:prstGeom>
            <a:noFill/>
          </p:spPr>
          <p:txBody>
            <a:bodyPr wrap="none">
              <a:normAutofit/>
            </a:bodyPr>
            <a:lstStyle/>
            <a:p>
              <a:pPr algn="ctr"/>
              <a:r>
                <a:rPr lang="en-US" b="1">
                  <a:solidFill>
                    <a:schemeClr val="bg1"/>
                  </a:solidFill>
                </a:rPr>
                <a:t>02</a:t>
              </a:r>
            </a:p>
          </p:txBody>
        </p:sp>
        <p:sp>
          <p:nvSpPr>
            <p:cNvPr id="34" name="TextBox 41"/>
            <p:cNvSpPr txBox="1"/>
            <p:nvPr/>
          </p:nvSpPr>
          <p:spPr>
            <a:xfrm>
              <a:off x="7193347" y="3210195"/>
              <a:ext cx="441146" cy="369332"/>
            </a:xfrm>
            <a:prstGeom prst="rect">
              <a:avLst/>
            </a:prstGeom>
            <a:noFill/>
          </p:spPr>
          <p:txBody>
            <a:bodyPr wrap="none">
              <a:normAutofit/>
            </a:bodyPr>
            <a:lstStyle/>
            <a:p>
              <a:pPr algn="ctr"/>
              <a:r>
                <a:rPr lang="en-US" b="1">
                  <a:solidFill>
                    <a:schemeClr val="bg1"/>
                  </a:solidFill>
                </a:rPr>
                <a:t>03</a:t>
              </a:r>
            </a:p>
          </p:txBody>
        </p:sp>
        <p:sp>
          <p:nvSpPr>
            <p:cNvPr id="35" name="TextBox 42"/>
            <p:cNvSpPr txBox="1"/>
            <p:nvPr/>
          </p:nvSpPr>
          <p:spPr>
            <a:xfrm>
              <a:off x="6035051" y="4450253"/>
              <a:ext cx="441146" cy="369332"/>
            </a:xfrm>
            <a:prstGeom prst="rect">
              <a:avLst/>
            </a:prstGeom>
            <a:noFill/>
          </p:spPr>
          <p:txBody>
            <a:bodyPr wrap="none">
              <a:normAutofit/>
            </a:bodyPr>
            <a:lstStyle/>
            <a:p>
              <a:pPr algn="ctr"/>
              <a:r>
                <a:rPr lang="en-US" b="1">
                  <a:solidFill>
                    <a:schemeClr val="bg1"/>
                  </a:solidFill>
                </a:rPr>
                <a:t>04</a:t>
              </a:r>
            </a:p>
          </p:txBody>
        </p:sp>
        <p:sp>
          <p:nvSpPr>
            <p:cNvPr id="36" name="TextBox 43"/>
            <p:cNvSpPr txBox="1"/>
            <p:nvPr/>
          </p:nvSpPr>
          <p:spPr>
            <a:xfrm>
              <a:off x="4508826" y="3741648"/>
              <a:ext cx="441146" cy="369332"/>
            </a:xfrm>
            <a:prstGeom prst="rect">
              <a:avLst/>
            </a:prstGeom>
            <a:noFill/>
          </p:spPr>
          <p:txBody>
            <a:bodyPr wrap="none">
              <a:normAutofit/>
            </a:bodyPr>
            <a:lstStyle/>
            <a:p>
              <a:pPr algn="ctr"/>
              <a:r>
                <a:rPr lang="en-US" b="1">
                  <a:solidFill>
                    <a:schemeClr val="bg1"/>
                  </a:solidFill>
                </a:rPr>
                <a:t>05</a:t>
              </a:r>
            </a:p>
          </p:txBody>
        </p:sp>
      </p:grpSp>
      <p:pic>
        <p:nvPicPr>
          <p:cNvPr id="39" name="图片 3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0" name="组合 39"/>
          <p:cNvGrpSpPr/>
          <p:nvPr/>
        </p:nvGrpSpPr>
        <p:grpSpPr>
          <a:xfrm>
            <a:off x="1533918" y="363433"/>
            <a:ext cx="4885992" cy="716067"/>
            <a:chOff x="3653004" y="402712"/>
            <a:chExt cx="4885992" cy="716067"/>
          </a:xfrm>
        </p:grpSpPr>
        <p:sp>
          <p:nvSpPr>
            <p:cNvPr id="41" name="文本框 4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2" name="文本框 4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1" name="组合 50"/>
          <p:cNvGrpSpPr/>
          <p:nvPr/>
        </p:nvGrpSpPr>
        <p:grpSpPr>
          <a:xfrm>
            <a:off x="7226029" y="1802161"/>
            <a:ext cx="3081083" cy="834815"/>
            <a:chOff x="7483989" y="3433235"/>
            <a:chExt cx="3081083" cy="834815"/>
          </a:xfrm>
        </p:grpSpPr>
        <p:sp>
          <p:nvSpPr>
            <p:cNvPr id="52" name="矩形 5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8098101" y="3507976"/>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6813731" y="5236062"/>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1571502" y="4675808"/>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1287811" y="2007308"/>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427800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63"/>
                                        </p:tgtEl>
                                        <p:attrNameLst>
                                          <p:attrName>style.visibility</p:attrName>
                                        </p:attrNameLst>
                                      </p:cBhvr>
                                      <p:to>
                                        <p:strVal val="visible"/>
                                      </p:to>
                                    </p:set>
                                    <p:anim calcmode="lin" valueType="num">
                                      <p:cBhvr additive="base">
                                        <p:cTn id="14" dur="500"/>
                                        <p:tgtEl>
                                          <p:spTgt spid="63"/>
                                        </p:tgtEl>
                                        <p:attrNameLst>
                                          <p:attrName>ppt_x</p:attrName>
                                        </p:attrNameLst>
                                      </p:cBhvr>
                                      <p:tavLst>
                                        <p:tav tm="0">
                                          <p:val>
                                            <p:strVal val="#ppt_x-#ppt_w*1.125000"/>
                                          </p:val>
                                        </p:tav>
                                        <p:tav tm="100000">
                                          <p:val>
                                            <p:strVal val="#ppt_x"/>
                                          </p:val>
                                        </p:tav>
                                      </p:tavLst>
                                    </p:anim>
                                    <p:animEffect transition="in" filter="wipe(right)">
                                      <p:cBhvr>
                                        <p:cTn id="15" dur="500"/>
                                        <p:tgtEl>
                                          <p:spTgt spid="63"/>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p:tgtEl>
                                          <p:spTgt spid="51"/>
                                        </p:tgtEl>
                                        <p:attrNameLst>
                                          <p:attrName>ppt_x</p:attrName>
                                        </p:attrNameLst>
                                      </p:cBhvr>
                                      <p:tavLst>
                                        <p:tav tm="0">
                                          <p:val>
                                            <p:strVal val="#ppt_x-#ppt_w*1.125000"/>
                                          </p:val>
                                        </p:tav>
                                        <p:tav tm="100000">
                                          <p:val>
                                            <p:strVal val="#ppt_x"/>
                                          </p:val>
                                        </p:tav>
                                      </p:tavLst>
                                    </p:anim>
                                    <p:animEffect transition="in" filter="wipe(right)">
                                      <p:cBhvr>
                                        <p:cTn id="20" dur="500"/>
                                        <p:tgtEl>
                                          <p:spTgt spid="51"/>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p:tgtEl>
                                          <p:spTgt spid="54"/>
                                        </p:tgtEl>
                                        <p:attrNameLst>
                                          <p:attrName>ppt_x</p:attrName>
                                        </p:attrNameLst>
                                      </p:cBhvr>
                                      <p:tavLst>
                                        <p:tav tm="0">
                                          <p:val>
                                            <p:strVal val="#ppt_x-#ppt_w*1.125000"/>
                                          </p:val>
                                        </p:tav>
                                        <p:tav tm="100000">
                                          <p:val>
                                            <p:strVal val="#ppt_x"/>
                                          </p:val>
                                        </p:tav>
                                      </p:tavLst>
                                    </p:anim>
                                    <p:animEffect transition="in" filter="wipe(right)">
                                      <p:cBhvr>
                                        <p:cTn id="25" dur="500"/>
                                        <p:tgtEl>
                                          <p:spTgt spid="5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500"/>
                                        <p:tgtEl>
                                          <p:spTgt spid="60"/>
                                        </p:tgtEl>
                                        <p:attrNameLst>
                                          <p:attrName>ppt_x</p:attrName>
                                        </p:attrNameLst>
                                      </p:cBhvr>
                                      <p:tavLst>
                                        <p:tav tm="0">
                                          <p:val>
                                            <p:strVal val="#ppt_x-#ppt_w*1.125000"/>
                                          </p:val>
                                        </p:tav>
                                        <p:tav tm="100000">
                                          <p:val>
                                            <p:strVal val="#ppt_x"/>
                                          </p:val>
                                        </p:tav>
                                      </p:tavLst>
                                    </p:anim>
                                    <p:animEffect transition="in" filter="wipe(right)">
                                      <p:cBhvr>
                                        <p:cTn id="3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596666" y="3292901"/>
            <a:ext cx="2888156" cy="3015824"/>
            <a:chOff x="4515091" y="3343406"/>
            <a:chExt cx="3365811" cy="3514594"/>
          </a:xfrm>
        </p:grpSpPr>
        <p:sp>
          <p:nvSpPr>
            <p:cNvPr id="69" name="Freeform: Shape 88"/>
            <p:cNvSpPr>
              <a:spLocks/>
            </p:cNvSpPr>
            <p:nvPr/>
          </p:nvSpPr>
          <p:spPr bwMode="auto">
            <a:xfrm>
              <a:off x="5356164" y="5663189"/>
              <a:ext cx="1392173" cy="1194811"/>
            </a:xfrm>
            <a:custGeom>
              <a:avLst/>
              <a:gdLst>
                <a:gd name="T0" fmla="*/ 0 w 177"/>
                <a:gd name="T1" fmla="*/ 31 h 152"/>
                <a:gd name="T2" fmla="*/ 54 w 177"/>
                <a:gd name="T3" fmla="*/ 96 h 152"/>
                <a:gd name="T4" fmla="*/ 114 w 177"/>
                <a:gd name="T5" fmla="*/ 152 h 152"/>
                <a:gd name="T6" fmla="*/ 151 w 177"/>
                <a:gd name="T7" fmla="*/ 137 h 152"/>
                <a:gd name="T8" fmla="*/ 177 w 177"/>
                <a:gd name="T9" fmla="*/ 121 h 152"/>
                <a:gd name="T10" fmla="*/ 152 w 177"/>
                <a:gd name="T11" fmla="*/ 92 h 152"/>
                <a:gd name="T12" fmla="*/ 130 w 177"/>
                <a:gd name="T13" fmla="*/ 67 h 152"/>
                <a:gd name="T14" fmla="*/ 102 w 177"/>
                <a:gd name="T15" fmla="*/ 26 h 152"/>
                <a:gd name="T16" fmla="*/ 95 w 177"/>
                <a:gd name="T17" fmla="*/ 0 h 152"/>
                <a:gd name="T18" fmla="*/ 0 w 177"/>
                <a:gd name="T19"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152">
                  <a:moveTo>
                    <a:pt x="0" y="31"/>
                  </a:moveTo>
                  <a:cubicBezTo>
                    <a:pt x="0" y="31"/>
                    <a:pt x="28" y="66"/>
                    <a:pt x="54" y="96"/>
                  </a:cubicBezTo>
                  <a:cubicBezTo>
                    <a:pt x="79" y="125"/>
                    <a:pt x="114" y="152"/>
                    <a:pt x="114" y="152"/>
                  </a:cubicBezTo>
                  <a:cubicBezTo>
                    <a:pt x="114" y="152"/>
                    <a:pt x="128" y="148"/>
                    <a:pt x="151" y="137"/>
                  </a:cubicBezTo>
                  <a:cubicBezTo>
                    <a:pt x="175" y="127"/>
                    <a:pt x="177" y="121"/>
                    <a:pt x="177" y="121"/>
                  </a:cubicBezTo>
                  <a:cubicBezTo>
                    <a:pt x="177" y="121"/>
                    <a:pt x="170" y="93"/>
                    <a:pt x="152" y="92"/>
                  </a:cubicBezTo>
                  <a:cubicBezTo>
                    <a:pt x="150" y="81"/>
                    <a:pt x="144" y="67"/>
                    <a:pt x="130" y="67"/>
                  </a:cubicBezTo>
                  <a:cubicBezTo>
                    <a:pt x="129" y="54"/>
                    <a:pt x="120" y="29"/>
                    <a:pt x="102" y="26"/>
                  </a:cubicBezTo>
                  <a:cubicBezTo>
                    <a:pt x="102" y="12"/>
                    <a:pt x="95" y="0"/>
                    <a:pt x="95" y="0"/>
                  </a:cubicBezTo>
                  <a:lnTo>
                    <a:pt x="0" y="31"/>
                  </a:lnTo>
                  <a:close/>
                </a:path>
              </a:pathLst>
            </a:custGeom>
            <a:solidFill>
              <a:schemeClr val="tx2"/>
            </a:solidFill>
            <a:ln>
              <a:solidFill>
                <a:schemeClr val="bg1"/>
              </a:solidFill>
            </a:ln>
          </p:spPr>
          <p:txBody>
            <a:bodyPr anchor="ctr"/>
            <a:lstStyle/>
            <a:p>
              <a:pPr algn="ctr"/>
              <a:endParaRPr/>
            </a:p>
          </p:txBody>
        </p:sp>
        <p:sp>
          <p:nvSpPr>
            <p:cNvPr id="70" name="Freeform: Shape 89"/>
            <p:cNvSpPr>
              <a:spLocks/>
            </p:cNvSpPr>
            <p:nvPr/>
          </p:nvSpPr>
          <p:spPr bwMode="auto">
            <a:xfrm>
              <a:off x="6134992" y="5623716"/>
              <a:ext cx="330964" cy="346146"/>
            </a:xfrm>
            <a:custGeom>
              <a:avLst/>
              <a:gdLst>
                <a:gd name="T0" fmla="*/ 26 w 42"/>
                <a:gd name="T1" fmla="*/ 0 h 44"/>
                <a:gd name="T2" fmla="*/ 42 w 42"/>
                <a:gd name="T3" fmla="*/ 36 h 44"/>
                <a:gd name="T4" fmla="*/ 32 w 42"/>
                <a:gd name="T5" fmla="*/ 43 h 44"/>
                <a:gd name="T6" fmla="*/ 8 w 42"/>
                <a:gd name="T7" fmla="*/ 20 h 44"/>
                <a:gd name="T8" fmla="*/ 0 w 42"/>
                <a:gd name="T9" fmla="*/ 1 h 44"/>
                <a:gd name="T10" fmla="*/ 26 w 42"/>
                <a:gd name="T11" fmla="*/ 0 h 44"/>
              </a:gdLst>
              <a:ahLst/>
              <a:cxnLst>
                <a:cxn ang="0">
                  <a:pos x="T0" y="T1"/>
                </a:cxn>
                <a:cxn ang="0">
                  <a:pos x="T2" y="T3"/>
                </a:cxn>
                <a:cxn ang="0">
                  <a:pos x="T4" y="T5"/>
                </a:cxn>
                <a:cxn ang="0">
                  <a:pos x="T6" y="T7"/>
                </a:cxn>
                <a:cxn ang="0">
                  <a:pos x="T8" y="T9"/>
                </a:cxn>
                <a:cxn ang="0">
                  <a:pos x="T10" y="T11"/>
                </a:cxn>
              </a:cxnLst>
              <a:rect l="0" t="0" r="r" b="b"/>
              <a:pathLst>
                <a:path w="42" h="44">
                  <a:moveTo>
                    <a:pt x="26" y="0"/>
                  </a:moveTo>
                  <a:cubicBezTo>
                    <a:pt x="42" y="36"/>
                    <a:pt x="42" y="36"/>
                    <a:pt x="42" y="36"/>
                  </a:cubicBezTo>
                  <a:cubicBezTo>
                    <a:pt x="42" y="36"/>
                    <a:pt x="38" y="41"/>
                    <a:pt x="32" y="43"/>
                  </a:cubicBezTo>
                  <a:cubicBezTo>
                    <a:pt x="25" y="44"/>
                    <a:pt x="11" y="28"/>
                    <a:pt x="8" y="20"/>
                  </a:cubicBezTo>
                  <a:cubicBezTo>
                    <a:pt x="4" y="12"/>
                    <a:pt x="0" y="1"/>
                    <a:pt x="0" y="1"/>
                  </a:cubicBezTo>
                  <a:lnTo>
                    <a:pt x="26" y="0"/>
                  </a:lnTo>
                  <a:close/>
                </a:path>
              </a:pathLst>
            </a:custGeom>
            <a:solidFill>
              <a:schemeClr val="tx2">
                <a:lumMod val="75000"/>
              </a:schemeClr>
            </a:solidFill>
            <a:ln>
              <a:noFill/>
            </a:ln>
          </p:spPr>
          <p:txBody>
            <a:bodyPr anchor="ctr"/>
            <a:lstStyle/>
            <a:p>
              <a:pPr algn="ctr"/>
              <a:endParaRPr/>
            </a:p>
          </p:txBody>
        </p:sp>
        <p:sp>
          <p:nvSpPr>
            <p:cNvPr id="71" name="Freeform: Shape 90"/>
            <p:cNvSpPr>
              <a:spLocks/>
            </p:cNvSpPr>
            <p:nvPr/>
          </p:nvSpPr>
          <p:spPr bwMode="auto">
            <a:xfrm>
              <a:off x="4515091" y="5151562"/>
              <a:ext cx="620937" cy="818302"/>
            </a:xfrm>
            <a:custGeom>
              <a:avLst/>
              <a:gdLst>
                <a:gd name="T0" fmla="*/ 14 w 79"/>
                <a:gd name="T1" fmla="*/ 18 h 104"/>
                <a:gd name="T2" fmla="*/ 15 w 79"/>
                <a:gd name="T3" fmla="*/ 33 h 104"/>
                <a:gd name="T4" fmla="*/ 6 w 79"/>
                <a:gd name="T5" fmla="*/ 71 h 104"/>
                <a:gd name="T6" fmla="*/ 38 w 79"/>
                <a:gd name="T7" fmla="*/ 92 h 104"/>
                <a:gd name="T8" fmla="*/ 48 w 79"/>
                <a:gd name="T9" fmla="*/ 104 h 104"/>
                <a:gd name="T10" fmla="*/ 79 w 79"/>
                <a:gd name="T11" fmla="*/ 100 h 104"/>
                <a:gd name="T12" fmla="*/ 59 w 79"/>
                <a:gd name="T13" fmla="*/ 50 h 104"/>
                <a:gd name="T14" fmla="*/ 39 w 79"/>
                <a:gd name="T15" fmla="*/ 0 h 104"/>
                <a:gd name="T16" fmla="*/ 14 w 79"/>
                <a:gd name="T17" fmla="*/ 1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104">
                  <a:moveTo>
                    <a:pt x="14" y="18"/>
                  </a:moveTo>
                  <a:cubicBezTo>
                    <a:pt x="14" y="18"/>
                    <a:pt x="13" y="23"/>
                    <a:pt x="15" y="33"/>
                  </a:cubicBezTo>
                  <a:cubicBezTo>
                    <a:pt x="4" y="42"/>
                    <a:pt x="0" y="57"/>
                    <a:pt x="6" y="71"/>
                  </a:cubicBezTo>
                  <a:cubicBezTo>
                    <a:pt x="11" y="84"/>
                    <a:pt x="24" y="92"/>
                    <a:pt x="38" y="92"/>
                  </a:cubicBezTo>
                  <a:cubicBezTo>
                    <a:pt x="43" y="101"/>
                    <a:pt x="48" y="104"/>
                    <a:pt x="48" y="104"/>
                  </a:cubicBezTo>
                  <a:cubicBezTo>
                    <a:pt x="79" y="100"/>
                    <a:pt x="79" y="100"/>
                    <a:pt x="79" y="100"/>
                  </a:cubicBezTo>
                  <a:cubicBezTo>
                    <a:pt x="59" y="50"/>
                    <a:pt x="59" y="50"/>
                    <a:pt x="59" y="50"/>
                  </a:cubicBezTo>
                  <a:cubicBezTo>
                    <a:pt x="39" y="0"/>
                    <a:pt x="39" y="0"/>
                    <a:pt x="39" y="0"/>
                  </a:cubicBezTo>
                  <a:lnTo>
                    <a:pt x="14" y="18"/>
                  </a:lnTo>
                  <a:close/>
                </a:path>
              </a:pathLst>
            </a:custGeom>
            <a:solidFill>
              <a:schemeClr val="tx2"/>
            </a:solidFill>
            <a:ln>
              <a:solidFill>
                <a:schemeClr val="bg1"/>
              </a:solidFill>
            </a:ln>
          </p:spPr>
          <p:txBody>
            <a:bodyPr anchor="ctr"/>
            <a:lstStyle/>
            <a:p>
              <a:pPr algn="ctr"/>
              <a:endParaRPr/>
            </a:p>
          </p:txBody>
        </p:sp>
        <p:sp>
          <p:nvSpPr>
            <p:cNvPr id="72" name="Freeform: Shape 91"/>
            <p:cNvSpPr>
              <a:spLocks/>
            </p:cNvSpPr>
            <p:nvPr/>
          </p:nvSpPr>
          <p:spPr bwMode="auto">
            <a:xfrm>
              <a:off x="4782291" y="3454232"/>
              <a:ext cx="2839002" cy="2530812"/>
            </a:xfrm>
            <a:custGeom>
              <a:avLst/>
              <a:gdLst>
                <a:gd name="T0" fmla="*/ 188 w 361"/>
                <a:gd name="T1" fmla="*/ 85 h 322"/>
                <a:gd name="T2" fmla="*/ 54 w 361"/>
                <a:gd name="T3" fmla="*/ 186 h 322"/>
                <a:gd name="T4" fmla="*/ 6 w 361"/>
                <a:gd name="T5" fmla="*/ 209 h 322"/>
                <a:gd name="T6" fmla="*/ 20 w 361"/>
                <a:gd name="T7" fmla="*/ 268 h 322"/>
                <a:gd name="T8" fmla="*/ 50 w 361"/>
                <a:gd name="T9" fmla="*/ 320 h 322"/>
                <a:gd name="T10" fmla="*/ 101 w 361"/>
                <a:gd name="T11" fmla="*/ 305 h 322"/>
                <a:gd name="T12" fmla="*/ 267 w 361"/>
                <a:gd name="T13" fmla="*/ 288 h 322"/>
                <a:gd name="T14" fmla="*/ 361 w 361"/>
                <a:gd name="T15" fmla="*/ 317 h 322"/>
                <a:gd name="T16" fmla="*/ 299 w 361"/>
                <a:gd name="T17" fmla="*/ 158 h 322"/>
                <a:gd name="T18" fmla="*/ 237 w 361"/>
                <a:gd name="T19" fmla="*/ 0 h 322"/>
                <a:gd name="T20" fmla="*/ 188 w 361"/>
                <a:gd name="T21" fmla="*/ 85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322">
                  <a:moveTo>
                    <a:pt x="188" y="85"/>
                  </a:moveTo>
                  <a:cubicBezTo>
                    <a:pt x="154" y="140"/>
                    <a:pt x="86" y="172"/>
                    <a:pt x="54" y="186"/>
                  </a:cubicBezTo>
                  <a:cubicBezTo>
                    <a:pt x="22" y="200"/>
                    <a:pt x="13" y="200"/>
                    <a:pt x="6" y="209"/>
                  </a:cubicBezTo>
                  <a:cubicBezTo>
                    <a:pt x="0" y="218"/>
                    <a:pt x="20" y="268"/>
                    <a:pt x="20" y="268"/>
                  </a:cubicBezTo>
                  <a:cubicBezTo>
                    <a:pt x="20" y="268"/>
                    <a:pt x="39" y="318"/>
                    <a:pt x="50" y="320"/>
                  </a:cubicBezTo>
                  <a:cubicBezTo>
                    <a:pt x="61" y="322"/>
                    <a:pt x="68" y="316"/>
                    <a:pt x="101" y="305"/>
                  </a:cubicBezTo>
                  <a:cubicBezTo>
                    <a:pt x="133" y="293"/>
                    <a:pt x="205" y="270"/>
                    <a:pt x="267" y="288"/>
                  </a:cubicBezTo>
                  <a:cubicBezTo>
                    <a:pt x="330" y="306"/>
                    <a:pt x="361" y="317"/>
                    <a:pt x="361" y="317"/>
                  </a:cubicBezTo>
                  <a:cubicBezTo>
                    <a:pt x="299" y="158"/>
                    <a:pt x="299" y="158"/>
                    <a:pt x="299" y="158"/>
                  </a:cubicBezTo>
                  <a:cubicBezTo>
                    <a:pt x="237" y="0"/>
                    <a:pt x="237" y="0"/>
                    <a:pt x="237" y="0"/>
                  </a:cubicBezTo>
                  <a:cubicBezTo>
                    <a:pt x="237" y="0"/>
                    <a:pt x="221" y="30"/>
                    <a:pt x="188" y="85"/>
                  </a:cubicBezTo>
                  <a:close/>
                </a:path>
              </a:pathLst>
            </a:custGeom>
            <a:solidFill>
              <a:schemeClr val="tx2">
                <a:lumMod val="60000"/>
                <a:lumOff val="40000"/>
              </a:schemeClr>
            </a:solidFill>
            <a:ln>
              <a:noFill/>
            </a:ln>
          </p:spPr>
          <p:txBody>
            <a:bodyPr anchor="ctr"/>
            <a:lstStyle/>
            <a:p>
              <a:pPr algn="ctr"/>
              <a:endParaRPr/>
            </a:p>
          </p:txBody>
        </p:sp>
        <p:sp>
          <p:nvSpPr>
            <p:cNvPr id="73" name="Freeform: Shape 92"/>
            <p:cNvSpPr>
              <a:spLocks/>
            </p:cNvSpPr>
            <p:nvPr/>
          </p:nvSpPr>
          <p:spPr bwMode="auto">
            <a:xfrm>
              <a:off x="5034309" y="4891952"/>
              <a:ext cx="2586984" cy="1093092"/>
            </a:xfrm>
            <a:custGeom>
              <a:avLst/>
              <a:gdLst>
                <a:gd name="T0" fmla="*/ 127 w 329"/>
                <a:gd name="T1" fmla="*/ 28 h 139"/>
                <a:gd name="T2" fmla="*/ 0 w 329"/>
                <a:gd name="T3" fmla="*/ 112 h 139"/>
                <a:gd name="T4" fmla="*/ 18 w 329"/>
                <a:gd name="T5" fmla="*/ 137 h 139"/>
                <a:gd name="T6" fmla="*/ 69 w 329"/>
                <a:gd name="T7" fmla="*/ 122 h 139"/>
                <a:gd name="T8" fmla="*/ 235 w 329"/>
                <a:gd name="T9" fmla="*/ 105 h 139"/>
                <a:gd name="T10" fmla="*/ 329 w 329"/>
                <a:gd name="T11" fmla="*/ 134 h 139"/>
                <a:gd name="T12" fmla="*/ 278 w 329"/>
                <a:gd name="T13" fmla="*/ 4 h 139"/>
                <a:gd name="T14" fmla="*/ 127 w 329"/>
                <a:gd name="T15" fmla="*/ 28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139">
                  <a:moveTo>
                    <a:pt x="127" y="28"/>
                  </a:moveTo>
                  <a:cubicBezTo>
                    <a:pt x="75" y="48"/>
                    <a:pt x="32" y="78"/>
                    <a:pt x="0" y="112"/>
                  </a:cubicBezTo>
                  <a:cubicBezTo>
                    <a:pt x="5" y="124"/>
                    <a:pt x="13" y="136"/>
                    <a:pt x="18" y="137"/>
                  </a:cubicBezTo>
                  <a:cubicBezTo>
                    <a:pt x="29" y="139"/>
                    <a:pt x="36" y="133"/>
                    <a:pt x="69" y="122"/>
                  </a:cubicBezTo>
                  <a:cubicBezTo>
                    <a:pt x="101" y="110"/>
                    <a:pt x="173" y="87"/>
                    <a:pt x="235" y="105"/>
                  </a:cubicBezTo>
                  <a:cubicBezTo>
                    <a:pt x="298" y="123"/>
                    <a:pt x="329" y="134"/>
                    <a:pt x="329" y="134"/>
                  </a:cubicBezTo>
                  <a:cubicBezTo>
                    <a:pt x="278" y="4"/>
                    <a:pt x="278" y="4"/>
                    <a:pt x="278" y="4"/>
                  </a:cubicBezTo>
                  <a:cubicBezTo>
                    <a:pt x="231" y="0"/>
                    <a:pt x="179" y="8"/>
                    <a:pt x="127" y="28"/>
                  </a:cubicBezTo>
                  <a:close/>
                </a:path>
              </a:pathLst>
            </a:custGeom>
            <a:solidFill>
              <a:schemeClr val="tx2"/>
            </a:solidFill>
            <a:ln>
              <a:noFill/>
            </a:ln>
          </p:spPr>
          <p:txBody>
            <a:bodyPr anchor="ctr"/>
            <a:lstStyle/>
            <a:p>
              <a:pPr algn="ctr"/>
              <a:endParaRPr/>
            </a:p>
          </p:txBody>
        </p:sp>
        <p:sp>
          <p:nvSpPr>
            <p:cNvPr id="74" name="Freeform: Shape 93"/>
            <p:cNvSpPr>
              <a:spLocks/>
            </p:cNvSpPr>
            <p:nvPr/>
          </p:nvSpPr>
          <p:spPr bwMode="auto">
            <a:xfrm>
              <a:off x="6590447" y="3343406"/>
              <a:ext cx="1290455" cy="2641638"/>
            </a:xfrm>
            <a:custGeom>
              <a:avLst/>
              <a:gdLst>
                <a:gd name="T0" fmla="*/ 160 w 164"/>
                <a:gd name="T1" fmla="*/ 293 h 336"/>
                <a:gd name="T2" fmla="*/ 144 w 164"/>
                <a:gd name="T3" fmla="*/ 330 h 336"/>
                <a:gd name="T4" fmla="*/ 144 w 164"/>
                <a:gd name="T5" fmla="*/ 330 h 336"/>
                <a:gd name="T6" fmla="*/ 106 w 164"/>
                <a:gd name="T7" fmla="*/ 314 h 336"/>
                <a:gd name="T8" fmla="*/ 46 w 164"/>
                <a:gd name="T9" fmla="*/ 181 h 336"/>
                <a:gd name="T10" fmla="*/ 1 w 164"/>
                <a:gd name="T11" fmla="*/ 43 h 336"/>
                <a:gd name="T12" fmla="*/ 17 w 164"/>
                <a:gd name="T13" fmla="*/ 6 h 336"/>
                <a:gd name="T14" fmla="*/ 17 w 164"/>
                <a:gd name="T15" fmla="*/ 6 h 336"/>
                <a:gd name="T16" fmla="*/ 54 w 164"/>
                <a:gd name="T17" fmla="*/ 22 h 336"/>
                <a:gd name="T18" fmla="*/ 114 w 164"/>
                <a:gd name="T19" fmla="*/ 155 h 336"/>
                <a:gd name="T20" fmla="*/ 160 w 164"/>
                <a:gd name="T21" fmla="*/ 29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336">
                  <a:moveTo>
                    <a:pt x="160" y="293"/>
                  </a:moveTo>
                  <a:cubicBezTo>
                    <a:pt x="164" y="311"/>
                    <a:pt x="159" y="324"/>
                    <a:pt x="144" y="330"/>
                  </a:cubicBezTo>
                  <a:cubicBezTo>
                    <a:pt x="144" y="330"/>
                    <a:pt x="144" y="330"/>
                    <a:pt x="144" y="330"/>
                  </a:cubicBezTo>
                  <a:cubicBezTo>
                    <a:pt x="129" y="336"/>
                    <a:pt x="116" y="330"/>
                    <a:pt x="106" y="314"/>
                  </a:cubicBezTo>
                  <a:cubicBezTo>
                    <a:pt x="106" y="314"/>
                    <a:pt x="93" y="300"/>
                    <a:pt x="46" y="181"/>
                  </a:cubicBezTo>
                  <a:cubicBezTo>
                    <a:pt x="0" y="63"/>
                    <a:pt x="1" y="43"/>
                    <a:pt x="1" y="43"/>
                  </a:cubicBezTo>
                  <a:cubicBezTo>
                    <a:pt x="0" y="25"/>
                    <a:pt x="2" y="12"/>
                    <a:pt x="17" y="6"/>
                  </a:cubicBezTo>
                  <a:cubicBezTo>
                    <a:pt x="17" y="6"/>
                    <a:pt x="17" y="6"/>
                    <a:pt x="17" y="6"/>
                  </a:cubicBezTo>
                  <a:cubicBezTo>
                    <a:pt x="32" y="0"/>
                    <a:pt x="43" y="6"/>
                    <a:pt x="54" y="22"/>
                  </a:cubicBezTo>
                  <a:cubicBezTo>
                    <a:pt x="54" y="22"/>
                    <a:pt x="72" y="46"/>
                    <a:pt x="114" y="155"/>
                  </a:cubicBezTo>
                  <a:cubicBezTo>
                    <a:pt x="157" y="264"/>
                    <a:pt x="160" y="293"/>
                    <a:pt x="160" y="293"/>
                  </a:cubicBezTo>
                  <a:close/>
                </a:path>
              </a:pathLst>
            </a:custGeom>
            <a:solidFill>
              <a:schemeClr val="tx2">
                <a:lumMod val="40000"/>
                <a:lumOff val="60000"/>
              </a:schemeClr>
            </a:solidFill>
            <a:ln>
              <a:noFill/>
            </a:ln>
          </p:spPr>
          <p:txBody>
            <a:bodyPr anchor="ctr"/>
            <a:lstStyle/>
            <a:p>
              <a:pPr algn="ctr"/>
              <a:endParaRPr/>
            </a:p>
          </p:txBody>
        </p:sp>
        <p:sp>
          <p:nvSpPr>
            <p:cNvPr id="75" name="Freeform: Shape 94"/>
            <p:cNvSpPr>
              <a:spLocks/>
            </p:cNvSpPr>
            <p:nvPr/>
          </p:nvSpPr>
          <p:spPr bwMode="auto">
            <a:xfrm>
              <a:off x="6889529" y="3477006"/>
              <a:ext cx="895728" cy="2287902"/>
            </a:xfrm>
            <a:custGeom>
              <a:avLst/>
              <a:gdLst>
                <a:gd name="T0" fmla="*/ 71 w 114"/>
                <a:gd name="T1" fmla="*/ 140 h 291"/>
                <a:gd name="T2" fmla="*/ 114 w 114"/>
                <a:gd name="T3" fmla="*/ 291 h 291"/>
                <a:gd name="T4" fmla="*/ 42 w 114"/>
                <a:gd name="T5" fmla="*/ 151 h 291"/>
                <a:gd name="T6" fmla="*/ 0 w 114"/>
                <a:gd name="T7" fmla="*/ 0 h 291"/>
                <a:gd name="T8" fmla="*/ 71 w 114"/>
                <a:gd name="T9" fmla="*/ 140 h 291"/>
              </a:gdLst>
              <a:ahLst/>
              <a:cxnLst>
                <a:cxn ang="0">
                  <a:pos x="T0" y="T1"/>
                </a:cxn>
                <a:cxn ang="0">
                  <a:pos x="T2" y="T3"/>
                </a:cxn>
                <a:cxn ang="0">
                  <a:pos x="T4" y="T5"/>
                </a:cxn>
                <a:cxn ang="0">
                  <a:pos x="T6" y="T7"/>
                </a:cxn>
                <a:cxn ang="0">
                  <a:pos x="T8" y="T9"/>
                </a:cxn>
              </a:cxnLst>
              <a:rect l="0" t="0" r="r" b="b"/>
              <a:pathLst>
                <a:path w="114" h="291">
                  <a:moveTo>
                    <a:pt x="71" y="140"/>
                  </a:moveTo>
                  <a:cubicBezTo>
                    <a:pt x="103" y="220"/>
                    <a:pt x="114" y="291"/>
                    <a:pt x="114" y="291"/>
                  </a:cubicBezTo>
                  <a:cubicBezTo>
                    <a:pt x="114" y="291"/>
                    <a:pt x="74" y="231"/>
                    <a:pt x="42" y="151"/>
                  </a:cubicBezTo>
                  <a:cubicBezTo>
                    <a:pt x="11" y="71"/>
                    <a:pt x="0" y="0"/>
                    <a:pt x="0" y="0"/>
                  </a:cubicBezTo>
                  <a:cubicBezTo>
                    <a:pt x="0" y="0"/>
                    <a:pt x="40" y="59"/>
                    <a:pt x="71"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2"/>
          <p:cNvGrpSpPr/>
          <p:nvPr/>
        </p:nvGrpSpPr>
        <p:grpSpPr>
          <a:xfrm>
            <a:off x="7100814" y="1494653"/>
            <a:ext cx="3445379" cy="4104323"/>
            <a:chOff x="7337393" y="1247756"/>
            <a:chExt cx="4015191" cy="4783114"/>
          </a:xfrm>
        </p:grpSpPr>
        <p:sp>
          <p:nvSpPr>
            <p:cNvPr id="14" name="Freeform: Shape 95"/>
            <p:cNvSpPr>
              <a:spLocks/>
            </p:cNvSpPr>
            <p:nvPr/>
          </p:nvSpPr>
          <p:spPr bwMode="auto">
            <a:xfrm>
              <a:off x="8069721" y="3729656"/>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15" name="Freeform: Shape 96"/>
            <p:cNvSpPr>
              <a:spLocks/>
            </p:cNvSpPr>
            <p:nvPr/>
          </p:nvSpPr>
          <p:spPr bwMode="auto">
            <a:xfrm>
              <a:off x="8483225" y="3739194"/>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16" name="Freeform: Shape 97"/>
            <p:cNvSpPr>
              <a:spLocks/>
            </p:cNvSpPr>
            <p:nvPr/>
          </p:nvSpPr>
          <p:spPr bwMode="auto">
            <a:xfrm>
              <a:off x="9215014" y="5664176"/>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17" name="Freeform: Shape 98"/>
            <p:cNvSpPr>
              <a:spLocks/>
            </p:cNvSpPr>
            <p:nvPr/>
          </p:nvSpPr>
          <p:spPr bwMode="auto">
            <a:xfrm rot="4506360">
              <a:off x="8713525" y="4366598"/>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27 w 186"/>
                <a:gd name="T21" fmla="*/ 63 h 186"/>
                <a:gd name="T22" fmla="*/ 118 w 186"/>
                <a:gd name="T23" fmla="*/ 63 h 186"/>
                <a:gd name="T24" fmla="*/ 118 w 186"/>
                <a:gd name="T25" fmla="*/ 76 h 186"/>
                <a:gd name="T26" fmla="*/ 106 w 186"/>
                <a:gd name="T27" fmla="*/ 76 h 186"/>
                <a:gd name="T28" fmla="*/ 106 w 186"/>
                <a:gd name="T29" fmla="*/ 84 h 186"/>
                <a:gd name="T30" fmla="*/ 118 w 186"/>
                <a:gd name="T31" fmla="*/ 84 h 186"/>
                <a:gd name="T32" fmla="*/ 118 w 186"/>
                <a:gd name="T33" fmla="*/ 97 h 186"/>
                <a:gd name="T34" fmla="*/ 127 w 186"/>
                <a:gd name="T35" fmla="*/ 97 h 186"/>
                <a:gd name="T36" fmla="*/ 127 w 186"/>
                <a:gd name="T37" fmla="*/ 84 h 186"/>
                <a:gd name="T38" fmla="*/ 140 w 186"/>
                <a:gd name="T39" fmla="*/ 84 h 186"/>
                <a:gd name="T40" fmla="*/ 140 w 186"/>
                <a:gd name="T41" fmla="*/ 76 h 186"/>
                <a:gd name="T42" fmla="*/ 127 w 186"/>
                <a:gd name="T43" fmla="*/ 76 h 186"/>
                <a:gd name="T44" fmla="*/ 127 w 186"/>
                <a:gd name="T45" fmla="*/ 63 h 186"/>
                <a:gd name="T46" fmla="*/ 93 w 186"/>
                <a:gd name="T47" fmla="*/ 96 h 186"/>
                <a:gd name="T48" fmla="*/ 89 w 186"/>
                <a:gd name="T49" fmla="*/ 91 h 186"/>
                <a:gd name="T50" fmla="*/ 92 w 186"/>
                <a:gd name="T51" fmla="*/ 87 h 186"/>
                <a:gd name="T52" fmla="*/ 98 w 186"/>
                <a:gd name="T53" fmla="*/ 75 h 186"/>
                <a:gd name="T54" fmla="*/ 95 w 186"/>
                <a:gd name="T55" fmla="*/ 66 h 186"/>
                <a:gd name="T56" fmla="*/ 97 w 186"/>
                <a:gd name="T57" fmla="*/ 66 h 186"/>
                <a:gd name="T58" fmla="*/ 106 w 186"/>
                <a:gd name="T59" fmla="*/ 59 h 186"/>
                <a:gd name="T60" fmla="*/ 82 w 186"/>
                <a:gd name="T61" fmla="*/ 59 h 186"/>
                <a:gd name="T62" fmla="*/ 63 w 186"/>
                <a:gd name="T63" fmla="*/ 75 h 186"/>
                <a:gd name="T64" fmla="*/ 79 w 186"/>
                <a:gd name="T65" fmla="*/ 91 h 186"/>
                <a:gd name="T66" fmla="*/ 79 w 186"/>
                <a:gd name="T67" fmla="*/ 93 h 186"/>
                <a:gd name="T68" fmla="*/ 80 w 186"/>
                <a:gd name="T69" fmla="*/ 97 h 186"/>
                <a:gd name="T70" fmla="*/ 59 w 186"/>
                <a:gd name="T71" fmla="*/ 113 h 186"/>
                <a:gd name="T72" fmla="*/ 80 w 186"/>
                <a:gd name="T73" fmla="*/ 126 h 186"/>
                <a:gd name="T74" fmla="*/ 101 w 186"/>
                <a:gd name="T75" fmla="*/ 110 h 186"/>
                <a:gd name="T76" fmla="*/ 93 w 186"/>
                <a:gd name="T77" fmla="*/ 96 h 186"/>
                <a:gd name="T78" fmla="*/ 74 w 186"/>
                <a:gd name="T79" fmla="*/ 75 h 186"/>
                <a:gd name="T80" fmla="*/ 76 w 186"/>
                <a:gd name="T81" fmla="*/ 67 h 186"/>
                <a:gd name="T82" fmla="*/ 79 w 186"/>
                <a:gd name="T83" fmla="*/ 65 h 186"/>
                <a:gd name="T84" fmla="*/ 79 w 186"/>
                <a:gd name="T85" fmla="*/ 64 h 186"/>
                <a:gd name="T86" fmla="*/ 79 w 186"/>
                <a:gd name="T87" fmla="*/ 64 h 186"/>
                <a:gd name="T88" fmla="*/ 79 w 186"/>
                <a:gd name="T89" fmla="*/ 65 h 186"/>
                <a:gd name="T90" fmla="*/ 88 w 186"/>
                <a:gd name="T91" fmla="*/ 76 h 186"/>
                <a:gd name="T92" fmla="*/ 86 w 186"/>
                <a:gd name="T93" fmla="*/ 84 h 186"/>
                <a:gd name="T94" fmla="*/ 82 w 186"/>
                <a:gd name="T95" fmla="*/ 86 h 186"/>
                <a:gd name="T96" fmla="*/ 82 w 186"/>
                <a:gd name="T97" fmla="*/ 86 h 186"/>
                <a:gd name="T98" fmla="*/ 74 w 186"/>
                <a:gd name="T99" fmla="*/ 75 h 186"/>
                <a:gd name="T100" fmla="*/ 80 w 186"/>
                <a:gd name="T101" fmla="*/ 120 h 186"/>
                <a:gd name="T102" fmla="*/ 70 w 186"/>
                <a:gd name="T103" fmla="*/ 111 h 186"/>
                <a:gd name="T104" fmla="*/ 81 w 186"/>
                <a:gd name="T105" fmla="*/ 102 h 186"/>
                <a:gd name="T106" fmla="*/ 81 w 186"/>
                <a:gd name="T107" fmla="*/ 101 h 186"/>
                <a:gd name="T108" fmla="*/ 81 w 186"/>
                <a:gd name="T109" fmla="*/ 101 h 186"/>
                <a:gd name="T110" fmla="*/ 82 w 186"/>
                <a:gd name="T111" fmla="*/ 102 h 186"/>
                <a:gd name="T112" fmla="*/ 86 w 186"/>
                <a:gd name="T113" fmla="*/ 103 h 186"/>
                <a:gd name="T114" fmla="*/ 87 w 186"/>
                <a:gd name="T115" fmla="*/ 104 h 186"/>
                <a:gd name="T116" fmla="*/ 92 w 186"/>
                <a:gd name="T117" fmla="*/ 110 h 186"/>
                <a:gd name="T118" fmla="*/ 92 w 186"/>
                <a:gd name="T119" fmla="*/ 111 h 186"/>
                <a:gd name="T120" fmla="*/ 80 w 186"/>
                <a:gd name="T121" fmla="*/ 12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7" y="46"/>
                    <a:pt x="177" y="93"/>
                  </a:cubicBezTo>
                  <a:cubicBezTo>
                    <a:pt x="177" y="139"/>
                    <a:pt x="140" y="177"/>
                    <a:pt x="93" y="177"/>
                  </a:cubicBezTo>
                  <a:close/>
                  <a:moveTo>
                    <a:pt x="127" y="63"/>
                  </a:moveTo>
                  <a:cubicBezTo>
                    <a:pt x="118" y="63"/>
                    <a:pt x="118" y="63"/>
                    <a:pt x="118" y="63"/>
                  </a:cubicBezTo>
                  <a:cubicBezTo>
                    <a:pt x="118" y="76"/>
                    <a:pt x="118" y="76"/>
                    <a:pt x="118" y="76"/>
                  </a:cubicBezTo>
                  <a:cubicBezTo>
                    <a:pt x="106" y="76"/>
                    <a:pt x="106" y="76"/>
                    <a:pt x="106" y="76"/>
                  </a:cubicBezTo>
                  <a:cubicBezTo>
                    <a:pt x="106" y="84"/>
                    <a:pt x="106" y="84"/>
                    <a:pt x="106" y="84"/>
                  </a:cubicBezTo>
                  <a:cubicBezTo>
                    <a:pt x="118" y="84"/>
                    <a:pt x="118" y="84"/>
                    <a:pt x="118" y="84"/>
                  </a:cubicBezTo>
                  <a:cubicBezTo>
                    <a:pt x="118" y="97"/>
                    <a:pt x="118" y="97"/>
                    <a:pt x="118" y="97"/>
                  </a:cubicBezTo>
                  <a:cubicBezTo>
                    <a:pt x="127" y="97"/>
                    <a:pt x="127" y="97"/>
                    <a:pt x="127" y="97"/>
                  </a:cubicBezTo>
                  <a:cubicBezTo>
                    <a:pt x="127" y="84"/>
                    <a:pt x="127" y="84"/>
                    <a:pt x="127" y="84"/>
                  </a:cubicBezTo>
                  <a:cubicBezTo>
                    <a:pt x="140" y="84"/>
                    <a:pt x="140" y="84"/>
                    <a:pt x="140" y="84"/>
                  </a:cubicBezTo>
                  <a:cubicBezTo>
                    <a:pt x="140" y="76"/>
                    <a:pt x="140" y="76"/>
                    <a:pt x="140" y="76"/>
                  </a:cubicBezTo>
                  <a:cubicBezTo>
                    <a:pt x="127" y="76"/>
                    <a:pt x="127" y="76"/>
                    <a:pt x="127" y="76"/>
                  </a:cubicBezTo>
                  <a:lnTo>
                    <a:pt x="127" y="63"/>
                  </a:lnTo>
                  <a:close/>
                  <a:moveTo>
                    <a:pt x="93" y="96"/>
                  </a:moveTo>
                  <a:cubicBezTo>
                    <a:pt x="91" y="95"/>
                    <a:pt x="89" y="92"/>
                    <a:pt x="89" y="91"/>
                  </a:cubicBezTo>
                  <a:cubicBezTo>
                    <a:pt x="89" y="90"/>
                    <a:pt x="89" y="90"/>
                    <a:pt x="92" y="87"/>
                  </a:cubicBezTo>
                  <a:cubicBezTo>
                    <a:pt x="96" y="84"/>
                    <a:pt x="98" y="80"/>
                    <a:pt x="98" y="75"/>
                  </a:cubicBezTo>
                  <a:cubicBezTo>
                    <a:pt x="98" y="72"/>
                    <a:pt x="97" y="68"/>
                    <a:pt x="95" y="66"/>
                  </a:cubicBezTo>
                  <a:cubicBezTo>
                    <a:pt x="97" y="66"/>
                    <a:pt x="97" y="66"/>
                    <a:pt x="97" y="66"/>
                  </a:cubicBezTo>
                  <a:cubicBezTo>
                    <a:pt x="106" y="59"/>
                    <a:pt x="106" y="59"/>
                    <a:pt x="106" y="59"/>
                  </a:cubicBezTo>
                  <a:cubicBezTo>
                    <a:pt x="82" y="59"/>
                    <a:pt x="82" y="59"/>
                    <a:pt x="82" y="59"/>
                  </a:cubicBezTo>
                  <a:cubicBezTo>
                    <a:pt x="72" y="59"/>
                    <a:pt x="63" y="67"/>
                    <a:pt x="63" y="75"/>
                  </a:cubicBezTo>
                  <a:cubicBezTo>
                    <a:pt x="63" y="84"/>
                    <a:pt x="70" y="91"/>
                    <a:pt x="79" y="91"/>
                  </a:cubicBezTo>
                  <a:cubicBezTo>
                    <a:pt x="79" y="92"/>
                    <a:pt x="79" y="93"/>
                    <a:pt x="79" y="93"/>
                  </a:cubicBezTo>
                  <a:cubicBezTo>
                    <a:pt x="79" y="95"/>
                    <a:pt x="79" y="96"/>
                    <a:pt x="80" y="97"/>
                  </a:cubicBezTo>
                  <a:cubicBezTo>
                    <a:pt x="69" y="97"/>
                    <a:pt x="59" y="104"/>
                    <a:pt x="59" y="113"/>
                  </a:cubicBezTo>
                  <a:cubicBezTo>
                    <a:pt x="59" y="121"/>
                    <a:pt x="68" y="126"/>
                    <a:pt x="80" y="126"/>
                  </a:cubicBezTo>
                  <a:cubicBezTo>
                    <a:pt x="94" y="126"/>
                    <a:pt x="101" y="118"/>
                    <a:pt x="101" y="110"/>
                  </a:cubicBezTo>
                  <a:cubicBezTo>
                    <a:pt x="101" y="104"/>
                    <a:pt x="99" y="100"/>
                    <a:pt x="93" y="96"/>
                  </a:cubicBezTo>
                  <a:close/>
                  <a:moveTo>
                    <a:pt x="74" y="75"/>
                  </a:moveTo>
                  <a:cubicBezTo>
                    <a:pt x="73" y="72"/>
                    <a:pt x="74" y="69"/>
                    <a:pt x="76" y="67"/>
                  </a:cubicBezTo>
                  <a:cubicBezTo>
                    <a:pt x="76" y="66"/>
                    <a:pt x="78" y="65"/>
                    <a:pt x="79" y="65"/>
                  </a:cubicBezTo>
                  <a:cubicBezTo>
                    <a:pt x="79" y="64"/>
                    <a:pt x="79" y="64"/>
                    <a:pt x="79" y="64"/>
                  </a:cubicBezTo>
                  <a:cubicBezTo>
                    <a:pt x="79" y="64"/>
                    <a:pt x="79" y="64"/>
                    <a:pt x="79" y="64"/>
                  </a:cubicBezTo>
                  <a:cubicBezTo>
                    <a:pt x="79" y="65"/>
                    <a:pt x="79" y="65"/>
                    <a:pt x="79" y="65"/>
                  </a:cubicBezTo>
                  <a:cubicBezTo>
                    <a:pt x="83" y="65"/>
                    <a:pt x="87" y="70"/>
                    <a:pt x="88" y="76"/>
                  </a:cubicBezTo>
                  <a:cubicBezTo>
                    <a:pt x="88" y="79"/>
                    <a:pt x="88" y="82"/>
                    <a:pt x="86" y="84"/>
                  </a:cubicBezTo>
                  <a:cubicBezTo>
                    <a:pt x="85" y="85"/>
                    <a:pt x="84" y="86"/>
                    <a:pt x="82" y="86"/>
                  </a:cubicBezTo>
                  <a:cubicBezTo>
                    <a:pt x="82" y="86"/>
                    <a:pt x="82" y="86"/>
                    <a:pt x="82" y="86"/>
                  </a:cubicBezTo>
                  <a:cubicBezTo>
                    <a:pt x="78" y="86"/>
                    <a:pt x="74" y="81"/>
                    <a:pt x="74" y="75"/>
                  </a:cubicBezTo>
                  <a:close/>
                  <a:moveTo>
                    <a:pt x="80" y="120"/>
                  </a:moveTo>
                  <a:cubicBezTo>
                    <a:pt x="74" y="120"/>
                    <a:pt x="70" y="116"/>
                    <a:pt x="70" y="111"/>
                  </a:cubicBezTo>
                  <a:cubicBezTo>
                    <a:pt x="70" y="106"/>
                    <a:pt x="75" y="102"/>
                    <a:pt x="81" y="102"/>
                  </a:cubicBezTo>
                  <a:cubicBezTo>
                    <a:pt x="81" y="101"/>
                    <a:pt x="81" y="101"/>
                    <a:pt x="81" y="101"/>
                  </a:cubicBezTo>
                  <a:cubicBezTo>
                    <a:pt x="81" y="101"/>
                    <a:pt x="81" y="101"/>
                    <a:pt x="81" y="101"/>
                  </a:cubicBezTo>
                  <a:cubicBezTo>
                    <a:pt x="82" y="102"/>
                    <a:pt x="82" y="102"/>
                    <a:pt x="82" y="102"/>
                  </a:cubicBezTo>
                  <a:cubicBezTo>
                    <a:pt x="83" y="102"/>
                    <a:pt x="84" y="103"/>
                    <a:pt x="86" y="103"/>
                  </a:cubicBezTo>
                  <a:cubicBezTo>
                    <a:pt x="87" y="104"/>
                    <a:pt x="87" y="104"/>
                    <a:pt x="87" y="104"/>
                  </a:cubicBezTo>
                  <a:cubicBezTo>
                    <a:pt x="90" y="106"/>
                    <a:pt x="92" y="108"/>
                    <a:pt x="92" y="110"/>
                  </a:cubicBezTo>
                  <a:cubicBezTo>
                    <a:pt x="92" y="110"/>
                    <a:pt x="92" y="111"/>
                    <a:pt x="92" y="111"/>
                  </a:cubicBezTo>
                  <a:cubicBezTo>
                    <a:pt x="92" y="117"/>
                    <a:pt x="88" y="120"/>
                    <a:pt x="80" y="120"/>
                  </a:cubicBezTo>
                  <a:close/>
                </a:path>
              </a:pathLst>
            </a:custGeom>
            <a:solidFill>
              <a:schemeClr val="tx2">
                <a:lumMod val="60000"/>
                <a:lumOff val="40000"/>
              </a:schemeClr>
            </a:solidFill>
            <a:ln>
              <a:noFill/>
            </a:ln>
          </p:spPr>
          <p:txBody>
            <a:bodyPr anchor="ctr"/>
            <a:lstStyle/>
            <a:p>
              <a:pPr algn="ctr"/>
              <a:endParaRPr/>
            </a:p>
          </p:txBody>
        </p:sp>
        <p:sp>
          <p:nvSpPr>
            <p:cNvPr id="18" name="Freeform: Shape 99"/>
            <p:cNvSpPr>
              <a:spLocks/>
            </p:cNvSpPr>
            <p:nvPr/>
          </p:nvSpPr>
          <p:spPr bwMode="auto">
            <a:xfrm>
              <a:off x="7616995" y="2643881"/>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8 w 186"/>
                <a:gd name="T17" fmla="*/ 93 h 186"/>
                <a:gd name="T18" fmla="*/ 93 w 186"/>
                <a:gd name="T19" fmla="*/ 177 h 186"/>
                <a:gd name="T20" fmla="*/ 115 w 186"/>
                <a:gd name="T21" fmla="*/ 117 h 186"/>
                <a:gd name="T22" fmla="*/ 108 w 186"/>
                <a:gd name="T23" fmla="*/ 120 h 186"/>
                <a:gd name="T24" fmla="*/ 109 w 186"/>
                <a:gd name="T25" fmla="*/ 124 h 186"/>
                <a:gd name="T26" fmla="*/ 112 w 186"/>
                <a:gd name="T27" fmla="*/ 126 h 186"/>
                <a:gd name="T28" fmla="*/ 114 w 186"/>
                <a:gd name="T29" fmla="*/ 126 h 186"/>
                <a:gd name="T30" fmla="*/ 118 w 186"/>
                <a:gd name="T31" fmla="*/ 123 h 186"/>
                <a:gd name="T32" fmla="*/ 118 w 186"/>
                <a:gd name="T33" fmla="*/ 119 h 186"/>
                <a:gd name="T34" fmla="*/ 115 w 186"/>
                <a:gd name="T35" fmla="*/ 117 h 186"/>
                <a:gd name="T36" fmla="*/ 113 w 186"/>
                <a:gd name="T37" fmla="*/ 59 h 186"/>
                <a:gd name="T38" fmla="*/ 112 w 186"/>
                <a:gd name="T39" fmla="*/ 59 h 186"/>
                <a:gd name="T40" fmla="*/ 111 w 186"/>
                <a:gd name="T41" fmla="*/ 59 h 186"/>
                <a:gd name="T42" fmla="*/ 103 w 186"/>
                <a:gd name="T43" fmla="*/ 59 h 186"/>
                <a:gd name="T44" fmla="*/ 103 w 186"/>
                <a:gd name="T45" fmla="*/ 59 h 186"/>
                <a:gd name="T46" fmla="*/ 86 w 186"/>
                <a:gd name="T47" fmla="*/ 87 h 186"/>
                <a:gd name="T48" fmla="*/ 70 w 186"/>
                <a:gd name="T49" fmla="*/ 59 h 186"/>
                <a:gd name="T50" fmla="*/ 69 w 186"/>
                <a:gd name="T51" fmla="*/ 59 h 186"/>
                <a:gd name="T52" fmla="*/ 61 w 186"/>
                <a:gd name="T53" fmla="*/ 59 h 186"/>
                <a:gd name="T54" fmla="*/ 60 w 186"/>
                <a:gd name="T55" fmla="*/ 59 h 186"/>
                <a:gd name="T56" fmla="*/ 82 w 186"/>
                <a:gd name="T57" fmla="*/ 98 h 186"/>
                <a:gd name="T58" fmla="*/ 81 w 186"/>
                <a:gd name="T59" fmla="*/ 126 h 186"/>
                <a:gd name="T60" fmla="*/ 81 w 186"/>
                <a:gd name="T61" fmla="*/ 126 h 186"/>
                <a:gd name="T62" fmla="*/ 82 w 186"/>
                <a:gd name="T63" fmla="*/ 126 h 186"/>
                <a:gd name="T64" fmla="*/ 82 w 186"/>
                <a:gd name="T65" fmla="*/ 126 h 186"/>
                <a:gd name="T66" fmla="*/ 90 w 186"/>
                <a:gd name="T67" fmla="*/ 126 h 186"/>
                <a:gd name="T68" fmla="*/ 91 w 186"/>
                <a:gd name="T69" fmla="*/ 126 h 186"/>
                <a:gd name="T70" fmla="*/ 91 w 186"/>
                <a:gd name="T71" fmla="*/ 98 h 186"/>
                <a:gd name="T72" fmla="*/ 101 w 186"/>
                <a:gd name="T73" fmla="*/ 79 h 186"/>
                <a:gd name="T74" fmla="*/ 112 w 186"/>
                <a:gd name="T75" fmla="*/ 60 h 186"/>
                <a:gd name="T76" fmla="*/ 113 w 186"/>
                <a:gd name="T77" fmla="*/ 59 h 186"/>
                <a:gd name="T78" fmla="*/ 123 w 186"/>
                <a:gd name="T79" fmla="*/ 60 h 186"/>
                <a:gd name="T80" fmla="*/ 122 w 186"/>
                <a:gd name="T81" fmla="*/ 60 h 186"/>
                <a:gd name="T82" fmla="*/ 117 w 186"/>
                <a:gd name="T83" fmla="*/ 64 h 186"/>
                <a:gd name="T84" fmla="*/ 112 w 186"/>
                <a:gd name="T85" fmla="*/ 111 h 186"/>
                <a:gd name="T86" fmla="*/ 113 w 186"/>
                <a:gd name="T87" fmla="*/ 112 h 186"/>
                <a:gd name="T88" fmla="*/ 113 w 186"/>
                <a:gd name="T89" fmla="*/ 112 h 186"/>
                <a:gd name="T90" fmla="*/ 114 w 186"/>
                <a:gd name="T91" fmla="*/ 112 h 186"/>
                <a:gd name="T92" fmla="*/ 116 w 186"/>
                <a:gd name="T93" fmla="*/ 112 h 186"/>
                <a:gd name="T94" fmla="*/ 117 w 186"/>
                <a:gd name="T95" fmla="*/ 113 h 186"/>
                <a:gd name="T96" fmla="*/ 117 w 186"/>
                <a:gd name="T97" fmla="*/ 112 h 186"/>
                <a:gd name="T98" fmla="*/ 125 w 186"/>
                <a:gd name="T99" fmla="*/ 73 h 186"/>
                <a:gd name="T100" fmla="*/ 127 w 186"/>
                <a:gd name="T101" fmla="*/ 67 h 186"/>
                <a:gd name="T102" fmla="*/ 126 w 186"/>
                <a:gd name="T103" fmla="*/ 62 h 186"/>
                <a:gd name="T104" fmla="*/ 123 w 186"/>
                <a:gd name="T105"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8" y="46"/>
                    <a:pt x="178" y="93"/>
                  </a:cubicBezTo>
                  <a:cubicBezTo>
                    <a:pt x="178" y="139"/>
                    <a:pt x="140" y="177"/>
                    <a:pt x="93" y="177"/>
                  </a:cubicBezTo>
                  <a:close/>
                  <a:moveTo>
                    <a:pt x="115" y="117"/>
                  </a:moveTo>
                  <a:cubicBezTo>
                    <a:pt x="111" y="116"/>
                    <a:pt x="109" y="117"/>
                    <a:pt x="108" y="120"/>
                  </a:cubicBezTo>
                  <a:cubicBezTo>
                    <a:pt x="108" y="122"/>
                    <a:pt x="108" y="123"/>
                    <a:pt x="109" y="124"/>
                  </a:cubicBezTo>
                  <a:cubicBezTo>
                    <a:pt x="110" y="125"/>
                    <a:pt x="111" y="126"/>
                    <a:pt x="112" y="126"/>
                  </a:cubicBezTo>
                  <a:cubicBezTo>
                    <a:pt x="113" y="126"/>
                    <a:pt x="113" y="126"/>
                    <a:pt x="114" y="126"/>
                  </a:cubicBezTo>
                  <a:cubicBezTo>
                    <a:pt x="116" y="126"/>
                    <a:pt x="118" y="125"/>
                    <a:pt x="118" y="123"/>
                  </a:cubicBezTo>
                  <a:cubicBezTo>
                    <a:pt x="118" y="122"/>
                    <a:pt x="118" y="120"/>
                    <a:pt x="118" y="119"/>
                  </a:cubicBezTo>
                  <a:cubicBezTo>
                    <a:pt x="117" y="118"/>
                    <a:pt x="116" y="117"/>
                    <a:pt x="115" y="117"/>
                  </a:cubicBezTo>
                  <a:close/>
                  <a:moveTo>
                    <a:pt x="113" y="59"/>
                  </a:moveTo>
                  <a:cubicBezTo>
                    <a:pt x="112" y="59"/>
                    <a:pt x="112" y="59"/>
                    <a:pt x="112" y="59"/>
                  </a:cubicBezTo>
                  <a:cubicBezTo>
                    <a:pt x="111" y="59"/>
                    <a:pt x="111" y="59"/>
                    <a:pt x="111" y="59"/>
                  </a:cubicBezTo>
                  <a:cubicBezTo>
                    <a:pt x="109" y="60"/>
                    <a:pt x="106" y="60"/>
                    <a:pt x="103" y="59"/>
                  </a:cubicBezTo>
                  <a:cubicBezTo>
                    <a:pt x="103" y="59"/>
                    <a:pt x="103" y="59"/>
                    <a:pt x="103" y="59"/>
                  </a:cubicBezTo>
                  <a:cubicBezTo>
                    <a:pt x="86" y="87"/>
                    <a:pt x="86" y="87"/>
                    <a:pt x="86" y="87"/>
                  </a:cubicBezTo>
                  <a:cubicBezTo>
                    <a:pt x="70" y="59"/>
                    <a:pt x="70" y="59"/>
                    <a:pt x="70" y="59"/>
                  </a:cubicBezTo>
                  <a:cubicBezTo>
                    <a:pt x="69" y="59"/>
                    <a:pt x="69" y="59"/>
                    <a:pt x="69" y="59"/>
                  </a:cubicBezTo>
                  <a:cubicBezTo>
                    <a:pt x="67" y="60"/>
                    <a:pt x="64" y="60"/>
                    <a:pt x="61" y="59"/>
                  </a:cubicBezTo>
                  <a:cubicBezTo>
                    <a:pt x="60" y="59"/>
                    <a:pt x="60" y="59"/>
                    <a:pt x="60" y="59"/>
                  </a:cubicBezTo>
                  <a:cubicBezTo>
                    <a:pt x="82" y="98"/>
                    <a:pt x="82" y="98"/>
                    <a:pt x="82" y="98"/>
                  </a:cubicBezTo>
                  <a:cubicBezTo>
                    <a:pt x="81" y="126"/>
                    <a:pt x="81" y="126"/>
                    <a:pt x="81" y="126"/>
                  </a:cubicBezTo>
                  <a:cubicBezTo>
                    <a:pt x="81" y="126"/>
                    <a:pt x="81" y="126"/>
                    <a:pt x="81" y="126"/>
                  </a:cubicBezTo>
                  <a:cubicBezTo>
                    <a:pt x="82" y="126"/>
                    <a:pt x="82" y="126"/>
                    <a:pt x="82" y="126"/>
                  </a:cubicBezTo>
                  <a:cubicBezTo>
                    <a:pt x="82" y="126"/>
                    <a:pt x="82" y="126"/>
                    <a:pt x="82" y="126"/>
                  </a:cubicBezTo>
                  <a:cubicBezTo>
                    <a:pt x="85" y="126"/>
                    <a:pt x="88" y="126"/>
                    <a:pt x="90" y="126"/>
                  </a:cubicBezTo>
                  <a:cubicBezTo>
                    <a:pt x="91" y="126"/>
                    <a:pt x="91" y="126"/>
                    <a:pt x="91" y="126"/>
                  </a:cubicBezTo>
                  <a:cubicBezTo>
                    <a:pt x="91" y="98"/>
                    <a:pt x="91" y="98"/>
                    <a:pt x="91" y="98"/>
                  </a:cubicBezTo>
                  <a:cubicBezTo>
                    <a:pt x="91" y="96"/>
                    <a:pt x="96" y="88"/>
                    <a:pt x="101" y="79"/>
                  </a:cubicBezTo>
                  <a:cubicBezTo>
                    <a:pt x="106" y="70"/>
                    <a:pt x="112" y="60"/>
                    <a:pt x="112" y="60"/>
                  </a:cubicBezTo>
                  <a:lnTo>
                    <a:pt x="113" y="59"/>
                  </a:lnTo>
                  <a:close/>
                  <a:moveTo>
                    <a:pt x="123" y="60"/>
                  </a:moveTo>
                  <a:cubicBezTo>
                    <a:pt x="123" y="60"/>
                    <a:pt x="122" y="60"/>
                    <a:pt x="122" y="60"/>
                  </a:cubicBezTo>
                  <a:cubicBezTo>
                    <a:pt x="119" y="60"/>
                    <a:pt x="117" y="62"/>
                    <a:pt x="117" y="64"/>
                  </a:cubicBezTo>
                  <a:cubicBezTo>
                    <a:pt x="114" y="101"/>
                    <a:pt x="113" y="111"/>
                    <a:pt x="112" y="111"/>
                  </a:cubicBezTo>
                  <a:cubicBezTo>
                    <a:pt x="113" y="112"/>
                    <a:pt x="113" y="112"/>
                    <a:pt x="113" y="112"/>
                  </a:cubicBezTo>
                  <a:cubicBezTo>
                    <a:pt x="113" y="112"/>
                    <a:pt x="113" y="112"/>
                    <a:pt x="113" y="112"/>
                  </a:cubicBezTo>
                  <a:cubicBezTo>
                    <a:pt x="114" y="112"/>
                    <a:pt x="114" y="112"/>
                    <a:pt x="114" y="112"/>
                  </a:cubicBezTo>
                  <a:cubicBezTo>
                    <a:pt x="115" y="112"/>
                    <a:pt x="115" y="112"/>
                    <a:pt x="116" y="112"/>
                  </a:cubicBezTo>
                  <a:cubicBezTo>
                    <a:pt x="117" y="113"/>
                    <a:pt x="117" y="113"/>
                    <a:pt x="117" y="113"/>
                  </a:cubicBezTo>
                  <a:cubicBezTo>
                    <a:pt x="117" y="112"/>
                    <a:pt x="117" y="112"/>
                    <a:pt x="117" y="112"/>
                  </a:cubicBezTo>
                  <a:cubicBezTo>
                    <a:pt x="119" y="99"/>
                    <a:pt x="123" y="82"/>
                    <a:pt x="125" y="73"/>
                  </a:cubicBezTo>
                  <a:cubicBezTo>
                    <a:pt x="126" y="70"/>
                    <a:pt x="127" y="68"/>
                    <a:pt x="127" y="67"/>
                  </a:cubicBezTo>
                  <a:cubicBezTo>
                    <a:pt x="127" y="65"/>
                    <a:pt x="127" y="63"/>
                    <a:pt x="126" y="62"/>
                  </a:cubicBezTo>
                  <a:cubicBezTo>
                    <a:pt x="126" y="61"/>
                    <a:pt x="125" y="60"/>
                    <a:pt x="123" y="60"/>
                  </a:cubicBezTo>
                  <a:close/>
                </a:path>
              </a:pathLst>
            </a:custGeom>
            <a:solidFill>
              <a:schemeClr val="tx2">
                <a:lumMod val="60000"/>
                <a:lumOff val="40000"/>
              </a:schemeClr>
            </a:solidFill>
            <a:ln>
              <a:noFill/>
            </a:ln>
          </p:spPr>
          <p:txBody>
            <a:bodyPr anchor="ctr"/>
            <a:lstStyle/>
            <a:p>
              <a:pPr algn="ctr"/>
              <a:endParaRPr/>
            </a:p>
          </p:txBody>
        </p:sp>
        <p:sp>
          <p:nvSpPr>
            <p:cNvPr id="19" name="Freeform: Shape 100"/>
            <p:cNvSpPr>
              <a:spLocks/>
            </p:cNvSpPr>
            <p:nvPr/>
          </p:nvSpPr>
          <p:spPr bwMode="auto">
            <a:xfrm>
              <a:off x="7681822" y="4237407"/>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20" name="Freeform: Shape 101"/>
            <p:cNvSpPr>
              <a:spLocks/>
            </p:cNvSpPr>
            <p:nvPr/>
          </p:nvSpPr>
          <p:spPr bwMode="auto">
            <a:xfrm>
              <a:off x="8610588" y="549585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21" name="Freeform: Shape 102"/>
            <p:cNvSpPr>
              <a:spLocks/>
            </p:cNvSpPr>
            <p:nvPr/>
          </p:nvSpPr>
          <p:spPr bwMode="auto">
            <a:xfrm>
              <a:off x="8553927" y="4854572"/>
              <a:ext cx="272470" cy="334664"/>
            </a:xfrm>
            <a:custGeom>
              <a:avLst/>
              <a:gdLst>
                <a:gd name="T0" fmla="*/ 125 w 152"/>
                <a:gd name="T1" fmla="*/ 94 h 186"/>
                <a:gd name="T2" fmla="*/ 89 w 152"/>
                <a:gd name="T3" fmla="*/ 93 h 186"/>
                <a:gd name="T4" fmla="*/ 131 w 152"/>
                <a:gd name="T5" fmla="*/ 76 h 186"/>
                <a:gd name="T6" fmla="*/ 135 w 152"/>
                <a:gd name="T7" fmla="*/ 21 h 186"/>
                <a:gd name="T8" fmla="*/ 89 w 152"/>
                <a:gd name="T9" fmla="*/ 17 h 186"/>
                <a:gd name="T10" fmla="*/ 80 w 152"/>
                <a:gd name="T11" fmla="*/ 0 h 186"/>
                <a:gd name="T12" fmla="*/ 63 w 152"/>
                <a:gd name="T13" fmla="*/ 9 h 186"/>
                <a:gd name="T14" fmla="*/ 29 w 152"/>
                <a:gd name="T15" fmla="*/ 17 h 186"/>
                <a:gd name="T16" fmla="*/ 1 w 152"/>
                <a:gd name="T17" fmla="*/ 44 h 186"/>
                <a:gd name="T18" fmla="*/ 1 w 152"/>
                <a:gd name="T19" fmla="*/ 50 h 186"/>
                <a:gd name="T20" fmla="*/ 29 w 152"/>
                <a:gd name="T21" fmla="*/ 76 h 186"/>
                <a:gd name="T22" fmla="*/ 63 w 152"/>
                <a:gd name="T23" fmla="*/ 93 h 186"/>
                <a:gd name="T24" fmla="*/ 17 w 152"/>
                <a:gd name="T25" fmla="*/ 97 h 186"/>
                <a:gd name="T26" fmla="*/ 21 w 152"/>
                <a:gd name="T27" fmla="*/ 152 h 186"/>
                <a:gd name="T28" fmla="*/ 63 w 152"/>
                <a:gd name="T29" fmla="*/ 177 h 186"/>
                <a:gd name="T30" fmla="*/ 80 w 152"/>
                <a:gd name="T31" fmla="*/ 186 h 186"/>
                <a:gd name="T32" fmla="*/ 89 w 152"/>
                <a:gd name="T33" fmla="*/ 152 h 186"/>
                <a:gd name="T34" fmla="*/ 125 w 152"/>
                <a:gd name="T35" fmla="*/ 151 h 186"/>
                <a:gd name="T36" fmla="*/ 152 w 152"/>
                <a:gd name="T37" fmla="*/ 122 h 186"/>
                <a:gd name="T38" fmla="*/ 72 w 152"/>
                <a:gd name="T39" fmla="*/ 9 h 186"/>
                <a:gd name="T40" fmla="*/ 80 w 152"/>
                <a:gd name="T41" fmla="*/ 17 h 186"/>
                <a:gd name="T42" fmla="*/ 72 w 152"/>
                <a:gd name="T43" fmla="*/ 9 h 186"/>
                <a:gd name="T44" fmla="*/ 10 w 152"/>
                <a:gd name="T45" fmla="*/ 47 h 186"/>
                <a:gd name="T46" fmla="*/ 126 w 152"/>
                <a:gd name="T47" fmla="*/ 25 h 186"/>
                <a:gd name="T48" fmla="*/ 31 w 152"/>
                <a:gd name="T49" fmla="*/ 68 h 186"/>
                <a:gd name="T50" fmla="*/ 80 w 152"/>
                <a:gd name="T51" fmla="*/ 93 h 186"/>
                <a:gd name="T52" fmla="*/ 72 w 152"/>
                <a:gd name="T53" fmla="*/ 76 h 186"/>
                <a:gd name="T54" fmla="*/ 80 w 152"/>
                <a:gd name="T55" fmla="*/ 177 h 186"/>
                <a:gd name="T56" fmla="*/ 72 w 152"/>
                <a:gd name="T57" fmla="*/ 152 h 186"/>
                <a:gd name="T58" fmla="*/ 80 w 152"/>
                <a:gd name="T59" fmla="*/ 177 h 186"/>
                <a:gd name="T60" fmla="*/ 25 w 152"/>
                <a:gd name="T61" fmla="*/ 144 h 186"/>
                <a:gd name="T62" fmla="*/ 121 w 152"/>
                <a:gd name="T63" fmla="*/ 101 h 186"/>
                <a:gd name="T64" fmla="*/ 121 w 152"/>
                <a:gd name="T65" fmla="*/ 14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86">
                  <a:moveTo>
                    <a:pt x="151" y="119"/>
                  </a:moveTo>
                  <a:cubicBezTo>
                    <a:pt x="125" y="94"/>
                    <a:pt x="125" y="94"/>
                    <a:pt x="125" y="94"/>
                  </a:cubicBezTo>
                  <a:cubicBezTo>
                    <a:pt x="124" y="93"/>
                    <a:pt x="123" y="93"/>
                    <a:pt x="122" y="93"/>
                  </a:cubicBezTo>
                  <a:cubicBezTo>
                    <a:pt x="89" y="93"/>
                    <a:pt x="89" y="93"/>
                    <a:pt x="89" y="93"/>
                  </a:cubicBezTo>
                  <a:cubicBezTo>
                    <a:pt x="89" y="76"/>
                    <a:pt x="89" y="76"/>
                    <a:pt x="89" y="76"/>
                  </a:cubicBezTo>
                  <a:cubicBezTo>
                    <a:pt x="131" y="76"/>
                    <a:pt x="131" y="76"/>
                    <a:pt x="131" y="76"/>
                  </a:cubicBezTo>
                  <a:cubicBezTo>
                    <a:pt x="133" y="76"/>
                    <a:pt x="135" y="74"/>
                    <a:pt x="135" y="72"/>
                  </a:cubicBezTo>
                  <a:cubicBezTo>
                    <a:pt x="135" y="21"/>
                    <a:pt x="135" y="21"/>
                    <a:pt x="135" y="21"/>
                  </a:cubicBezTo>
                  <a:cubicBezTo>
                    <a:pt x="135" y="19"/>
                    <a:pt x="133" y="17"/>
                    <a:pt x="131" y="17"/>
                  </a:cubicBezTo>
                  <a:cubicBezTo>
                    <a:pt x="89" y="17"/>
                    <a:pt x="89" y="17"/>
                    <a:pt x="89" y="17"/>
                  </a:cubicBezTo>
                  <a:cubicBezTo>
                    <a:pt x="89" y="9"/>
                    <a:pt x="89" y="9"/>
                    <a:pt x="89" y="9"/>
                  </a:cubicBezTo>
                  <a:cubicBezTo>
                    <a:pt x="89" y="4"/>
                    <a:pt x="85" y="0"/>
                    <a:pt x="80" y="0"/>
                  </a:cubicBezTo>
                  <a:cubicBezTo>
                    <a:pt x="72" y="0"/>
                    <a:pt x="72" y="0"/>
                    <a:pt x="72" y="0"/>
                  </a:cubicBezTo>
                  <a:cubicBezTo>
                    <a:pt x="67" y="0"/>
                    <a:pt x="63" y="4"/>
                    <a:pt x="63" y="9"/>
                  </a:cubicBezTo>
                  <a:cubicBezTo>
                    <a:pt x="63" y="17"/>
                    <a:pt x="63" y="17"/>
                    <a:pt x="63" y="17"/>
                  </a:cubicBezTo>
                  <a:cubicBezTo>
                    <a:pt x="29" y="17"/>
                    <a:pt x="29" y="17"/>
                    <a:pt x="29" y="17"/>
                  </a:cubicBezTo>
                  <a:cubicBezTo>
                    <a:pt x="28" y="17"/>
                    <a:pt x="27" y="17"/>
                    <a:pt x="26" y="18"/>
                  </a:cubicBezTo>
                  <a:cubicBezTo>
                    <a:pt x="1" y="44"/>
                    <a:pt x="1" y="44"/>
                    <a:pt x="1" y="44"/>
                  </a:cubicBezTo>
                  <a:cubicBezTo>
                    <a:pt x="0" y="44"/>
                    <a:pt x="0" y="45"/>
                    <a:pt x="0" y="47"/>
                  </a:cubicBezTo>
                  <a:cubicBezTo>
                    <a:pt x="0" y="48"/>
                    <a:pt x="0" y="49"/>
                    <a:pt x="1" y="50"/>
                  </a:cubicBezTo>
                  <a:cubicBezTo>
                    <a:pt x="26" y="75"/>
                    <a:pt x="26" y="75"/>
                    <a:pt x="26" y="75"/>
                  </a:cubicBezTo>
                  <a:cubicBezTo>
                    <a:pt x="27" y="76"/>
                    <a:pt x="28" y="76"/>
                    <a:pt x="29" y="76"/>
                  </a:cubicBezTo>
                  <a:cubicBezTo>
                    <a:pt x="63" y="76"/>
                    <a:pt x="63" y="76"/>
                    <a:pt x="63" y="76"/>
                  </a:cubicBezTo>
                  <a:cubicBezTo>
                    <a:pt x="63" y="93"/>
                    <a:pt x="63" y="93"/>
                    <a:pt x="63" y="93"/>
                  </a:cubicBezTo>
                  <a:cubicBezTo>
                    <a:pt x="21" y="93"/>
                    <a:pt x="21" y="93"/>
                    <a:pt x="21" y="93"/>
                  </a:cubicBezTo>
                  <a:cubicBezTo>
                    <a:pt x="19" y="93"/>
                    <a:pt x="17" y="95"/>
                    <a:pt x="17" y="97"/>
                  </a:cubicBezTo>
                  <a:cubicBezTo>
                    <a:pt x="17" y="148"/>
                    <a:pt x="17" y="148"/>
                    <a:pt x="17" y="148"/>
                  </a:cubicBezTo>
                  <a:cubicBezTo>
                    <a:pt x="17" y="150"/>
                    <a:pt x="19" y="152"/>
                    <a:pt x="21" y="152"/>
                  </a:cubicBezTo>
                  <a:cubicBezTo>
                    <a:pt x="63" y="152"/>
                    <a:pt x="63" y="152"/>
                    <a:pt x="63" y="152"/>
                  </a:cubicBezTo>
                  <a:cubicBezTo>
                    <a:pt x="63" y="177"/>
                    <a:pt x="63" y="177"/>
                    <a:pt x="63" y="177"/>
                  </a:cubicBezTo>
                  <a:cubicBezTo>
                    <a:pt x="63" y="182"/>
                    <a:pt x="67" y="186"/>
                    <a:pt x="72" y="186"/>
                  </a:cubicBezTo>
                  <a:cubicBezTo>
                    <a:pt x="80" y="186"/>
                    <a:pt x="80" y="186"/>
                    <a:pt x="80" y="186"/>
                  </a:cubicBezTo>
                  <a:cubicBezTo>
                    <a:pt x="85" y="186"/>
                    <a:pt x="89" y="182"/>
                    <a:pt x="89" y="177"/>
                  </a:cubicBezTo>
                  <a:cubicBezTo>
                    <a:pt x="89" y="152"/>
                    <a:pt x="89" y="152"/>
                    <a:pt x="89" y="152"/>
                  </a:cubicBezTo>
                  <a:cubicBezTo>
                    <a:pt x="122" y="152"/>
                    <a:pt x="122" y="152"/>
                    <a:pt x="122" y="152"/>
                  </a:cubicBezTo>
                  <a:cubicBezTo>
                    <a:pt x="123" y="152"/>
                    <a:pt x="124" y="152"/>
                    <a:pt x="125" y="151"/>
                  </a:cubicBezTo>
                  <a:cubicBezTo>
                    <a:pt x="151" y="125"/>
                    <a:pt x="151" y="125"/>
                    <a:pt x="151" y="125"/>
                  </a:cubicBezTo>
                  <a:cubicBezTo>
                    <a:pt x="151" y="125"/>
                    <a:pt x="152" y="124"/>
                    <a:pt x="152" y="122"/>
                  </a:cubicBezTo>
                  <a:cubicBezTo>
                    <a:pt x="152" y="121"/>
                    <a:pt x="151" y="120"/>
                    <a:pt x="151" y="119"/>
                  </a:cubicBezTo>
                  <a:close/>
                  <a:moveTo>
                    <a:pt x="72" y="9"/>
                  </a:moveTo>
                  <a:cubicBezTo>
                    <a:pt x="80" y="9"/>
                    <a:pt x="80" y="9"/>
                    <a:pt x="80" y="9"/>
                  </a:cubicBezTo>
                  <a:cubicBezTo>
                    <a:pt x="80" y="17"/>
                    <a:pt x="80" y="17"/>
                    <a:pt x="80" y="17"/>
                  </a:cubicBezTo>
                  <a:cubicBezTo>
                    <a:pt x="72" y="17"/>
                    <a:pt x="72" y="17"/>
                    <a:pt x="72" y="17"/>
                  </a:cubicBezTo>
                  <a:lnTo>
                    <a:pt x="72" y="9"/>
                  </a:lnTo>
                  <a:close/>
                  <a:moveTo>
                    <a:pt x="31" y="68"/>
                  </a:moveTo>
                  <a:cubicBezTo>
                    <a:pt x="10" y="47"/>
                    <a:pt x="10" y="47"/>
                    <a:pt x="10" y="47"/>
                  </a:cubicBezTo>
                  <a:cubicBezTo>
                    <a:pt x="31" y="25"/>
                    <a:pt x="31" y="25"/>
                    <a:pt x="31" y="25"/>
                  </a:cubicBezTo>
                  <a:cubicBezTo>
                    <a:pt x="126" y="25"/>
                    <a:pt x="126" y="25"/>
                    <a:pt x="126" y="25"/>
                  </a:cubicBezTo>
                  <a:cubicBezTo>
                    <a:pt x="126" y="68"/>
                    <a:pt x="126" y="68"/>
                    <a:pt x="126" y="68"/>
                  </a:cubicBezTo>
                  <a:lnTo>
                    <a:pt x="31" y="68"/>
                  </a:lnTo>
                  <a:close/>
                  <a:moveTo>
                    <a:pt x="80" y="76"/>
                  </a:moveTo>
                  <a:cubicBezTo>
                    <a:pt x="80" y="93"/>
                    <a:pt x="80" y="93"/>
                    <a:pt x="80" y="93"/>
                  </a:cubicBezTo>
                  <a:cubicBezTo>
                    <a:pt x="72" y="93"/>
                    <a:pt x="72" y="93"/>
                    <a:pt x="72" y="93"/>
                  </a:cubicBezTo>
                  <a:cubicBezTo>
                    <a:pt x="72" y="76"/>
                    <a:pt x="72" y="76"/>
                    <a:pt x="72" y="76"/>
                  </a:cubicBezTo>
                  <a:lnTo>
                    <a:pt x="80" y="76"/>
                  </a:lnTo>
                  <a:close/>
                  <a:moveTo>
                    <a:pt x="80" y="177"/>
                  </a:moveTo>
                  <a:cubicBezTo>
                    <a:pt x="72" y="177"/>
                    <a:pt x="72" y="177"/>
                    <a:pt x="72" y="177"/>
                  </a:cubicBezTo>
                  <a:cubicBezTo>
                    <a:pt x="72" y="152"/>
                    <a:pt x="72" y="152"/>
                    <a:pt x="72" y="152"/>
                  </a:cubicBezTo>
                  <a:cubicBezTo>
                    <a:pt x="80" y="152"/>
                    <a:pt x="80" y="152"/>
                    <a:pt x="80" y="152"/>
                  </a:cubicBezTo>
                  <a:lnTo>
                    <a:pt x="80" y="177"/>
                  </a:lnTo>
                  <a:close/>
                  <a:moveTo>
                    <a:pt x="121" y="144"/>
                  </a:moveTo>
                  <a:cubicBezTo>
                    <a:pt x="25" y="144"/>
                    <a:pt x="25" y="144"/>
                    <a:pt x="25" y="144"/>
                  </a:cubicBezTo>
                  <a:cubicBezTo>
                    <a:pt x="25" y="101"/>
                    <a:pt x="25" y="101"/>
                    <a:pt x="25" y="101"/>
                  </a:cubicBezTo>
                  <a:cubicBezTo>
                    <a:pt x="121" y="101"/>
                    <a:pt x="121" y="101"/>
                    <a:pt x="121" y="101"/>
                  </a:cubicBezTo>
                  <a:cubicBezTo>
                    <a:pt x="142" y="122"/>
                    <a:pt x="142" y="122"/>
                    <a:pt x="142" y="122"/>
                  </a:cubicBezTo>
                  <a:lnTo>
                    <a:pt x="121" y="144"/>
                  </a:lnTo>
                  <a:close/>
                </a:path>
              </a:pathLst>
            </a:custGeom>
            <a:solidFill>
              <a:schemeClr val="tx2">
                <a:lumMod val="60000"/>
                <a:lumOff val="40000"/>
              </a:schemeClr>
            </a:solidFill>
            <a:ln>
              <a:noFill/>
            </a:ln>
          </p:spPr>
          <p:txBody>
            <a:bodyPr anchor="ctr"/>
            <a:lstStyle/>
            <a:p>
              <a:pPr algn="ctr"/>
              <a:endParaRPr/>
            </a:p>
          </p:txBody>
        </p:sp>
        <p:sp>
          <p:nvSpPr>
            <p:cNvPr id="22" name="Freeform: Shape 103"/>
            <p:cNvSpPr>
              <a:spLocks/>
            </p:cNvSpPr>
            <p:nvPr/>
          </p:nvSpPr>
          <p:spPr bwMode="auto">
            <a:xfrm>
              <a:off x="7870489" y="215240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23" name="Freeform: Shape 104"/>
            <p:cNvSpPr>
              <a:spLocks/>
            </p:cNvSpPr>
            <p:nvPr/>
          </p:nvSpPr>
          <p:spPr bwMode="auto">
            <a:xfrm rot="20513194">
              <a:off x="7509483" y="371377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24" name="Freeform: Shape 105"/>
            <p:cNvSpPr>
              <a:spLocks/>
            </p:cNvSpPr>
            <p:nvPr/>
          </p:nvSpPr>
          <p:spPr bwMode="auto">
            <a:xfrm>
              <a:off x="8143399" y="524245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25" name="Freeform: Shape 106"/>
            <p:cNvSpPr>
              <a:spLocks/>
            </p:cNvSpPr>
            <p:nvPr/>
          </p:nvSpPr>
          <p:spPr bwMode="auto">
            <a:xfrm>
              <a:off x="8179985" y="4281864"/>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26" name="Freeform: Shape 107"/>
            <p:cNvSpPr>
              <a:spLocks/>
            </p:cNvSpPr>
            <p:nvPr/>
          </p:nvSpPr>
          <p:spPr bwMode="auto">
            <a:xfrm rot="17236993">
              <a:off x="7948696" y="476684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27" name="Freeform: Shape 108"/>
            <p:cNvSpPr>
              <a:spLocks/>
            </p:cNvSpPr>
            <p:nvPr/>
          </p:nvSpPr>
          <p:spPr bwMode="auto">
            <a:xfrm>
              <a:off x="7337393" y="3148148"/>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28" name="Freeform: Shape 109"/>
            <p:cNvSpPr>
              <a:spLocks/>
            </p:cNvSpPr>
            <p:nvPr/>
          </p:nvSpPr>
          <p:spPr bwMode="auto">
            <a:xfrm>
              <a:off x="8976726" y="5105380"/>
              <a:ext cx="333117" cy="333117"/>
            </a:xfrm>
            <a:custGeom>
              <a:avLst/>
              <a:gdLst>
                <a:gd name="T0" fmla="*/ 34 w 185"/>
                <a:gd name="T1" fmla="*/ 59 h 185"/>
                <a:gd name="T2" fmla="*/ 41 w 185"/>
                <a:gd name="T3" fmla="*/ 63 h 185"/>
                <a:gd name="T4" fmla="*/ 63 w 185"/>
                <a:gd name="T5" fmla="*/ 143 h 185"/>
                <a:gd name="T6" fmla="*/ 59 w 185"/>
                <a:gd name="T7" fmla="*/ 151 h 185"/>
                <a:gd name="T8" fmla="*/ 63 w 185"/>
                <a:gd name="T9" fmla="*/ 143 h 185"/>
                <a:gd name="T10" fmla="*/ 57 w 185"/>
                <a:gd name="T11" fmla="*/ 40 h 185"/>
                <a:gd name="T12" fmla="*/ 64 w 185"/>
                <a:gd name="T13" fmla="*/ 35 h 185"/>
                <a:gd name="T14" fmla="*/ 122 w 185"/>
                <a:gd name="T15" fmla="*/ 41 h 185"/>
                <a:gd name="T16" fmla="*/ 126 w 185"/>
                <a:gd name="T17" fmla="*/ 34 h 185"/>
                <a:gd name="T18" fmla="*/ 122 w 185"/>
                <a:gd name="T19" fmla="*/ 41 h 185"/>
                <a:gd name="T20" fmla="*/ 34 w 185"/>
                <a:gd name="T21" fmla="*/ 126 h 185"/>
                <a:gd name="T22" fmla="*/ 41 w 185"/>
                <a:gd name="T23" fmla="*/ 122 h 185"/>
                <a:gd name="T24" fmla="*/ 29 w 185"/>
                <a:gd name="T25" fmla="*/ 88 h 185"/>
                <a:gd name="T26" fmla="*/ 29 w 185"/>
                <a:gd name="T27" fmla="*/ 97 h 185"/>
                <a:gd name="T28" fmla="*/ 29 w 185"/>
                <a:gd name="T29" fmla="*/ 88 h 185"/>
                <a:gd name="T30" fmla="*/ 144 w 185"/>
                <a:gd name="T31" fmla="*/ 122 h 185"/>
                <a:gd name="T32" fmla="*/ 151 w 185"/>
                <a:gd name="T33" fmla="*/ 126 h 185"/>
                <a:gd name="T34" fmla="*/ 145 w 185"/>
                <a:gd name="T35" fmla="*/ 57 h 185"/>
                <a:gd name="T36" fmla="*/ 149 w 185"/>
                <a:gd name="T37" fmla="*/ 64 h 185"/>
                <a:gd name="T38" fmla="*/ 145 w 185"/>
                <a:gd name="T39" fmla="*/ 57 h 185"/>
                <a:gd name="T40" fmla="*/ 151 w 185"/>
                <a:gd name="T41" fmla="*/ 92 h 185"/>
                <a:gd name="T42" fmla="*/ 160 w 185"/>
                <a:gd name="T43" fmla="*/ 92 h 185"/>
                <a:gd name="T44" fmla="*/ 92 w 185"/>
                <a:gd name="T45" fmla="*/ 0 h 185"/>
                <a:gd name="T46" fmla="*/ 92 w 185"/>
                <a:gd name="T47" fmla="*/ 185 h 185"/>
                <a:gd name="T48" fmla="*/ 92 w 185"/>
                <a:gd name="T49" fmla="*/ 0 h 185"/>
                <a:gd name="T50" fmla="*/ 8 w 185"/>
                <a:gd name="T51" fmla="*/ 92 h 185"/>
                <a:gd name="T52" fmla="*/ 177 w 185"/>
                <a:gd name="T53" fmla="*/ 92 h 185"/>
                <a:gd name="T54" fmla="*/ 130 w 185"/>
                <a:gd name="T55" fmla="*/ 88 h 185"/>
                <a:gd name="T56" fmla="*/ 97 w 185"/>
                <a:gd name="T57" fmla="*/ 76 h 185"/>
                <a:gd name="T58" fmla="*/ 92 w 185"/>
                <a:gd name="T59" fmla="*/ 25 h 185"/>
                <a:gd name="T60" fmla="*/ 88 w 185"/>
                <a:gd name="T61" fmla="*/ 76 h 185"/>
                <a:gd name="T62" fmla="*/ 92 w 185"/>
                <a:gd name="T63" fmla="*/ 109 h 185"/>
                <a:gd name="T64" fmla="*/ 130 w 185"/>
                <a:gd name="T65" fmla="*/ 97 h 185"/>
                <a:gd name="T66" fmla="*/ 130 w 185"/>
                <a:gd name="T67" fmla="*/ 88 h 185"/>
                <a:gd name="T68" fmla="*/ 84 w 185"/>
                <a:gd name="T69" fmla="*/ 92 h 185"/>
                <a:gd name="T70" fmla="*/ 101 w 185"/>
                <a:gd name="T71" fmla="*/ 92 h 185"/>
                <a:gd name="T72" fmla="*/ 122 w 185"/>
                <a:gd name="T73" fmla="*/ 143 h 185"/>
                <a:gd name="T74" fmla="*/ 126 w 185"/>
                <a:gd name="T75" fmla="*/ 151 h 185"/>
                <a:gd name="T76" fmla="*/ 122 w 185"/>
                <a:gd name="T77" fmla="*/ 143 h 185"/>
                <a:gd name="T78" fmla="*/ 88 w 185"/>
                <a:gd name="T79" fmla="*/ 156 h 185"/>
                <a:gd name="T80" fmla="*/ 97 w 185"/>
                <a:gd name="T81" fmla="*/ 15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5" h="185">
                  <a:moveTo>
                    <a:pt x="40" y="57"/>
                  </a:moveTo>
                  <a:cubicBezTo>
                    <a:pt x="38" y="56"/>
                    <a:pt x="35" y="57"/>
                    <a:pt x="34" y="59"/>
                  </a:cubicBezTo>
                  <a:cubicBezTo>
                    <a:pt x="33" y="61"/>
                    <a:pt x="33" y="63"/>
                    <a:pt x="35" y="64"/>
                  </a:cubicBezTo>
                  <a:cubicBezTo>
                    <a:pt x="37" y="66"/>
                    <a:pt x="40" y="65"/>
                    <a:pt x="41" y="63"/>
                  </a:cubicBezTo>
                  <a:cubicBezTo>
                    <a:pt x="42" y="61"/>
                    <a:pt x="42" y="58"/>
                    <a:pt x="40" y="57"/>
                  </a:cubicBezTo>
                  <a:close/>
                  <a:moveTo>
                    <a:pt x="63" y="143"/>
                  </a:moveTo>
                  <a:cubicBezTo>
                    <a:pt x="61" y="142"/>
                    <a:pt x="58" y="143"/>
                    <a:pt x="57" y="145"/>
                  </a:cubicBezTo>
                  <a:cubicBezTo>
                    <a:pt x="56" y="147"/>
                    <a:pt x="57" y="150"/>
                    <a:pt x="59" y="151"/>
                  </a:cubicBezTo>
                  <a:cubicBezTo>
                    <a:pt x="61" y="152"/>
                    <a:pt x="63" y="151"/>
                    <a:pt x="64" y="149"/>
                  </a:cubicBezTo>
                  <a:cubicBezTo>
                    <a:pt x="66" y="147"/>
                    <a:pt x="65" y="145"/>
                    <a:pt x="63" y="143"/>
                  </a:cubicBezTo>
                  <a:close/>
                  <a:moveTo>
                    <a:pt x="59" y="34"/>
                  </a:moveTo>
                  <a:cubicBezTo>
                    <a:pt x="57" y="35"/>
                    <a:pt x="56" y="38"/>
                    <a:pt x="57" y="40"/>
                  </a:cubicBezTo>
                  <a:cubicBezTo>
                    <a:pt x="58" y="42"/>
                    <a:pt x="61" y="42"/>
                    <a:pt x="63" y="41"/>
                  </a:cubicBezTo>
                  <a:cubicBezTo>
                    <a:pt x="65" y="40"/>
                    <a:pt x="66" y="37"/>
                    <a:pt x="64" y="35"/>
                  </a:cubicBezTo>
                  <a:cubicBezTo>
                    <a:pt x="63" y="33"/>
                    <a:pt x="61" y="33"/>
                    <a:pt x="59" y="34"/>
                  </a:cubicBezTo>
                  <a:close/>
                  <a:moveTo>
                    <a:pt x="122" y="41"/>
                  </a:moveTo>
                  <a:cubicBezTo>
                    <a:pt x="124" y="42"/>
                    <a:pt x="127" y="42"/>
                    <a:pt x="128" y="40"/>
                  </a:cubicBezTo>
                  <a:cubicBezTo>
                    <a:pt x="129" y="38"/>
                    <a:pt x="128" y="35"/>
                    <a:pt x="126" y="34"/>
                  </a:cubicBezTo>
                  <a:cubicBezTo>
                    <a:pt x="124" y="33"/>
                    <a:pt x="122" y="33"/>
                    <a:pt x="120" y="35"/>
                  </a:cubicBezTo>
                  <a:cubicBezTo>
                    <a:pt x="119" y="37"/>
                    <a:pt x="120" y="40"/>
                    <a:pt x="122" y="41"/>
                  </a:cubicBezTo>
                  <a:close/>
                  <a:moveTo>
                    <a:pt x="35" y="120"/>
                  </a:moveTo>
                  <a:cubicBezTo>
                    <a:pt x="33" y="121"/>
                    <a:pt x="33" y="124"/>
                    <a:pt x="34" y="126"/>
                  </a:cubicBezTo>
                  <a:cubicBezTo>
                    <a:pt x="35" y="128"/>
                    <a:pt x="38" y="129"/>
                    <a:pt x="40" y="128"/>
                  </a:cubicBezTo>
                  <a:cubicBezTo>
                    <a:pt x="42" y="126"/>
                    <a:pt x="42" y="124"/>
                    <a:pt x="41" y="122"/>
                  </a:cubicBezTo>
                  <a:cubicBezTo>
                    <a:pt x="40" y="120"/>
                    <a:pt x="37" y="119"/>
                    <a:pt x="35" y="120"/>
                  </a:cubicBezTo>
                  <a:close/>
                  <a:moveTo>
                    <a:pt x="29" y="88"/>
                  </a:moveTo>
                  <a:cubicBezTo>
                    <a:pt x="27" y="88"/>
                    <a:pt x="25" y="90"/>
                    <a:pt x="25" y="92"/>
                  </a:cubicBezTo>
                  <a:cubicBezTo>
                    <a:pt x="25" y="95"/>
                    <a:pt x="27" y="97"/>
                    <a:pt x="29" y="97"/>
                  </a:cubicBezTo>
                  <a:cubicBezTo>
                    <a:pt x="31" y="97"/>
                    <a:pt x="33" y="95"/>
                    <a:pt x="33" y="92"/>
                  </a:cubicBezTo>
                  <a:cubicBezTo>
                    <a:pt x="33" y="90"/>
                    <a:pt x="31" y="88"/>
                    <a:pt x="29" y="88"/>
                  </a:cubicBezTo>
                  <a:close/>
                  <a:moveTo>
                    <a:pt x="149" y="120"/>
                  </a:moveTo>
                  <a:cubicBezTo>
                    <a:pt x="147" y="119"/>
                    <a:pt x="145" y="120"/>
                    <a:pt x="144" y="122"/>
                  </a:cubicBezTo>
                  <a:cubicBezTo>
                    <a:pt x="142" y="124"/>
                    <a:pt x="143" y="126"/>
                    <a:pt x="145" y="128"/>
                  </a:cubicBezTo>
                  <a:cubicBezTo>
                    <a:pt x="147" y="129"/>
                    <a:pt x="150" y="128"/>
                    <a:pt x="151" y="126"/>
                  </a:cubicBezTo>
                  <a:cubicBezTo>
                    <a:pt x="152" y="124"/>
                    <a:pt x="151" y="121"/>
                    <a:pt x="149" y="120"/>
                  </a:cubicBezTo>
                  <a:close/>
                  <a:moveTo>
                    <a:pt x="145" y="57"/>
                  </a:moveTo>
                  <a:cubicBezTo>
                    <a:pt x="143" y="58"/>
                    <a:pt x="142" y="61"/>
                    <a:pt x="144" y="63"/>
                  </a:cubicBezTo>
                  <a:cubicBezTo>
                    <a:pt x="145" y="65"/>
                    <a:pt x="147" y="66"/>
                    <a:pt x="149" y="64"/>
                  </a:cubicBezTo>
                  <a:cubicBezTo>
                    <a:pt x="151" y="63"/>
                    <a:pt x="152" y="61"/>
                    <a:pt x="151" y="59"/>
                  </a:cubicBezTo>
                  <a:cubicBezTo>
                    <a:pt x="150" y="57"/>
                    <a:pt x="147" y="56"/>
                    <a:pt x="145" y="57"/>
                  </a:cubicBezTo>
                  <a:close/>
                  <a:moveTo>
                    <a:pt x="156" y="88"/>
                  </a:moveTo>
                  <a:cubicBezTo>
                    <a:pt x="153" y="88"/>
                    <a:pt x="151" y="90"/>
                    <a:pt x="151" y="92"/>
                  </a:cubicBezTo>
                  <a:cubicBezTo>
                    <a:pt x="151" y="95"/>
                    <a:pt x="153" y="97"/>
                    <a:pt x="156" y="97"/>
                  </a:cubicBezTo>
                  <a:cubicBezTo>
                    <a:pt x="158" y="97"/>
                    <a:pt x="160" y="95"/>
                    <a:pt x="160" y="92"/>
                  </a:cubicBezTo>
                  <a:cubicBezTo>
                    <a:pt x="160" y="90"/>
                    <a:pt x="158" y="88"/>
                    <a:pt x="156" y="88"/>
                  </a:cubicBez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moveTo>
                    <a:pt x="130" y="88"/>
                  </a:moveTo>
                  <a:cubicBezTo>
                    <a:pt x="109" y="88"/>
                    <a:pt x="109" y="88"/>
                    <a:pt x="109" y="88"/>
                  </a:cubicBezTo>
                  <a:cubicBezTo>
                    <a:pt x="107" y="82"/>
                    <a:pt x="103" y="78"/>
                    <a:pt x="97" y="76"/>
                  </a:cubicBezTo>
                  <a:cubicBezTo>
                    <a:pt x="97" y="29"/>
                    <a:pt x="97" y="29"/>
                    <a:pt x="97" y="29"/>
                  </a:cubicBezTo>
                  <a:cubicBezTo>
                    <a:pt x="97" y="27"/>
                    <a:pt x="95" y="25"/>
                    <a:pt x="92" y="25"/>
                  </a:cubicBezTo>
                  <a:cubicBezTo>
                    <a:pt x="90" y="25"/>
                    <a:pt x="88" y="27"/>
                    <a:pt x="88" y="29"/>
                  </a:cubicBezTo>
                  <a:cubicBezTo>
                    <a:pt x="88" y="76"/>
                    <a:pt x="88" y="76"/>
                    <a:pt x="88" y="76"/>
                  </a:cubicBezTo>
                  <a:cubicBezTo>
                    <a:pt x="81" y="78"/>
                    <a:pt x="76" y="84"/>
                    <a:pt x="76" y="92"/>
                  </a:cubicBezTo>
                  <a:cubicBezTo>
                    <a:pt x="76" y="102"/>
                    <a:pt x="83" y="109"/>
                    <a:pt x="92" y="109"/>
                  </a:cubicBezTo>
                  <a:cubicBezTo>
                    <a:pt x="100" y="109"/>
                    <a:pt x="107" y="104"/>
                    <a:pt x="109" y="97"/>
                  </a:cubicBezTo>
                  <a:cubicBezTo>
                    <a:pt x="130" y="97"/>
                    <a:pt x="130" y="97"/>
                    <a:pt x="130" y="97"/>
                  </a:cubicBezTo>
                  <a:cubicBezTo>
                    <a:pt x="133" y="97"/>
                    <a:pt x="135" y="95"/>
                    <a:pt x="135" y="92"/>
                  </a:cubicBezTo>
                  <a:cubicBezTo>
                    <a:pt x="135" y="90"/>
                    <a:pt x="133" y="88"/>
                    <a:pt x="130" y="88"/>
                  </a:cubicBezTo>
                  <a:close/>
                  <a:moveTo>
                    <a:pt x="92" y="101"/>
                  </a:moveTo>
                  <a:cubicBezTo>
                    <a:pt x="88" y="101"/>
                    <a:pt x="84" y="97"/>
                    <a:pt x="84" y="92"/>
                  </a:cubicBezTo>
                  <a:cubicBezTo>
                    <a:pt x="84" y="88"/>
                    <a:pt x="88" y="84"/>
                    <a:pt x="92" y="84"/>
                  </a:cubicBezTo>
                  <a:cubicBezTo>
                    <a:pt x="97" y="84"/>
                    <a:pt x="101" y="88"/>
                    <a:pt x="101" y="92"/>
                  </a:cubicBezTo>
                  <a:cubicBezTo>
                    <a:pt x="101" y="97"/>
                    <a:pt x="97" y="101"/>
                    <a:pt x="92" y="101"/>
                  </a:cubicBezTo>
                  <a:close/>
                  <a:moveTo>
                    <a:pt x="122" y="143"/>
                  </a:moveTo>
                  <a:cubicBezTo>
                    <a:pt x="120" y="145"/>
                    <a:pt x="119" y="147"/>
                    <a:pt x="120" y="149"/>
                  </a:cubicBezTo>
                  <a:cubicBezTo>
                    <a:pt x="122" y="151"/>
                    <a:pt x="124" y="152"/>
                    <a:pt x="126" y="151"/>
                  </a:cubicBezTo>
                  <a:cubicBezTo>
                    <a:pt x="128" y="150"/>
                    <a:pt x="129" y="147"/>
                    <a:pt x="128" y="145"/>
                  </a:cubicBezTo>
                  <a:cubicBezTo>
                    <a:pt x="127" y="143"/>
                    <a:pt x="124" y="142"/>
                    <a:pt x="122" y="143"/>
                  </a:cubicBezTo>
                  <a:close/>
                  <a:moveTo>
                    <a:pt x="92" y="151"/>
                  </a:moveTo>
                  <a:cubicBezTo>
                    <a:pt x="90" y="151"/>
                    <a:pt x="88" y="153"/>
                    <a:pt x="88" y="156"/>
                  </a:cubicBezTo>
                  <a:cubicBezTo>
                    <a:pt x="88" y="158"/>
                    <a:pt x="90" y="160"/>
                    <a:pt x="92" y="160"/>
                  </a:cubicBezTo>
                  <a:cubicBezTo>
                    <a:pt x="95" y="160"/>
                    <a:pt x="97" y="158"/>
                    <a:pt x="97" y="156"/>
                  </a:cubicBezTo>
                  <a:cubicBezTo>
                    <a:pt x="97" y="153"/>
                    <a:pt x="95" y="151"/>
                    <a:pt x="92" y="151"/>
                  </a:cubicBezTo>
                  <a:close/>
                </a:path>
              </a:pathLst>
            </a:custGeom>
            <a:solidFill>
              <a:schemeClr val="tx2">
                <a:lumMod val="60000"/>
                <a:lumOff val="40000"/>
              </a:schemeClr>
            </a:solidFill>
            <a:ln>
              <a:noFill/>
            </a:ln>
          </p:spPr>
          <p:txBody>
            <a:bodyPr anchor="ctr"/>
            <a:lstStyle/>
            <a:p>
              <a:pPr algn="ctr"/>
              <a:endParaRPr/>
            </a:p>
          </p:txBody>
        </p:sp>
        <p:sp>
          <p:nvSpPr>
            <p:cNvPr id="29" name="Freeform: Shape 110"/>
            <p:cNvSpPr>
              <a:spLocks/>
            </p:cNvSpPr>
            <p:nvPr/>
          </p:nvSpPr>
          <p:spPr bwMode="auto">
            <a:xfrm rot="1539904">
              <a:off x="7959793" y="3185690"/>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30" name="Freeform: Shape 111"/>
            <p:cNvSpPr>
              <a:spLocks/>
            </p:cNvSpPr>
            <p:nvPr/>
          </p:nvSpPr>
          <p:spPr bwMode="auto">
            <a:xfrm>
              <a:off x="8205956" y="2673401"/>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31" name="Freeform: Shape 112"/>
            <p:cNvSpPr>
              <a:spLocks/>
            </p:cNvSpPr>
            <p:nvPr/>
          </p:nvSpPr>
          <p:spPr bwMode="auto">
            <a:xfrm rot="2479839">
              <a:off x="8391232" y="2251705"/>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32" name="Freeform: Shape 113"/>
            <p:cNvSpPr>
              <a:spLocks/>
            </p:cNvSpPr>
            <p:nvPr/>
          </p:nvSpPr>
          <p:spPr bwMode="auto">
            <a:xfrm>
              <a:off x="8271831" y="1727304"/>
              <a:ext cx="122612"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33" name="Freeform: Shape 114"/>
            <p:cNvSpPr>
              <a:spLocks/>
            </p:cNvSpPr>
            <p:nvPr/>
          </p:nvSpPr>
          <p:spPr bwMode="auto">
            <a:xfrm>
              <a:off x="8685680" y="1793606"/>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34" name="Freeform: Shape 115"/>
            <p:cNvSpPr>
              <a:spLocks/>
            </p:cNvSpPr>
            <p:nvPr/>
          </p:nvSpPr>
          <p:spPr bwMode="auto">
            <a:xfrm>
              <a:off x="9939218" y="5756971"/>
              <a:ext cx="333228" cy="273899"/>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tx2">
                <a:lumMod val="60000"/>
                <a:lumOff val="40000"/>
              </a:schemeClr>
            </a:solidFill>
            <a:ln>
              <a:noFill/>
            </a:ln>
          </p:spPr>
          <p:txBody>
            <a:bodyPr anchor="ctr"/>
            <a:lstStyle/>
            <a:p>
              <a:pPr algn="ctr"/>
              <a:endParaRPr/>
            </a:p>
          </p:txBody>
        </p:sp>
        <p:sp>
          <p:nvSpPr>
            <p:cNvPr id="35" name="Freeform: Shape 116"/>
            <p:cNvSpPr>
              <a:spLocks/>
            </p:cNvSpPr>
            <p:nvPr/>
          </p:nvSpPr>
          <p:spPr bwMode="auto">
            <a:xfrm>
              <a:off x="8518078" y="3104695"/>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36" name="Freeform: Shape 117"/>
            <p:cNvSpPr>
              <a:spLocks/>
            </p:cNvSpPr>
            <p:nvPr/>
          </p:nvSpPr>
          <p:spPr bwMode="auto">
            <a:xfrm rot="710743">
              <a:off x="8980073" y="3859201"/>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37" name="Freeform: Shape 118"/>
            <p:cNvSpPr>
              <a:spLocks/>
            </p:cNvSpPr>
            <p:nvPr/>
          </p:nvSpPr>
          <p:spPr bwMode="auto">
            <a:xfrm rot="20513194">
              <a:off x="8807787" y="2591351"/>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38" name="Freeform: Shape 119"/>
            <p:cNvSpPr>
              <a:spLocks/>
            </p:cNvSpPr>
            <p:nvPr/>
          </p:nvSpPr>
          <p:spPr bwMode="auto">
            <a:xfrm rot="2177439">
              <a:off x="9555425" y="5187185"/>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39" name="Freeform: Shape 120"/>
            <p:cNvSpPr>
              <a:spLocks/>
            </p:cNvSpPr>
            <p:nvPr/>
          </p:nvSpPr>
          <p:spPr bwMode="auto">
            <a:xfrm rot="3670637">
              <a:off x="9140213" y="4605279"/>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40" name="Freeform: Shape 121"/>
            <p:cNvSpPr>
              <a:spLocks/>
            </p:cNvSpPr>
            <p:nvPr/>
          </p:nvSpPr>
          <p:spPr bwMode="auto">
            <a:xfrm rot="20473624">
              <a:off x="9373962" y="4194472"/>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41" name="Freeform: Shape 122"/>
            <p:cNvSpPr>
              <a:spLocks/>
            </p:cNvSpPr>
            <p:nvPr/>
          </p:nvSpPr>
          <p:spPr bwMode="auto">
            <a:xfrm>
              <a:off x="9084949" y="2069627"/>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42" name="Freeform: Shape 123"/>
            <p:cNvSpPr>
              <a:spLocks/>
            </p:cNvSpPr>
            <p:nvPr/>
          </p:nvSpPr>
          <p:spPr bwMode="auto">
            <a:xfrm rot="1778956">
              <a:off x="9069382" y="335946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43" name="Freeform: Shape 124"/>
            <p:cNvSpPr>
              <a:spLocks/>
            </p:cNvSpPr>
            <p:nvPr/>
          </p:nvSpPr>
          <p:spPr bwMode="auto">
            <a:xfrm rot="2796072">
              <a:off x="9613145" y="4641269"/>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44" name="Freeform: Shape 125"/>
            <p:cNvSpPr>
              <a:spLocks/>
            </p:cNvSpPr>
            <p:nvPr/>
          </p:nvSpPr>
          <p:spPr bwMode="auto">
            <a:xfrm>
              <a:off x="9487863" y="3611325"/>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45" name="Freeform: Shape 126"/>
            <p:cNvSpPr>
              <a:spLocks/>
            </p:cNvSpPr>
            <p:nvPr/>
          </p:nvSpPr>
          <p:spPr bwMode="auto">
            <a:xfrm rot="20513194">
              <a:off x="9927523" y="408421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46" name="Freeform: Shape 127"/>
            <p:cNvSpPr>
              <a:spLocks/>
            </p:cNvSpPr>
            <p:nvPr/>
          </p:nvSpPr>
          <p:spPr bwMode="auto">
            <a:xfrm rot="3600000">
              <a:off x="9221546" y="2907421"/>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47" name="Freeform: Shape 128"/>
            <p:cNvSpPr>
              <a:spLocks/>
            </p:cNvSpPr>
            <p:nvPr/>
          </p:nvSpPr>
          <p:spPr bwMode="auto">
            <a:xfrm>
              <a:off x="9589801" y="2970359"/>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48" name="Freeform: Shape 129"/>
            <p:cNvSpPr>
              <a:spLocks/>
            </p:cNvSpPr>
            <p:nvPr/>
          </p:nvSpPr>
          <p:spPr bwMode="auto">
            <a:xfrm>
              <a:off x="9525477" y="242198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49" name="Freeform: Shape 130"/>
            <p:cNvSpPr>
              <a:spLocks/>
            </p:cNvSpPr>
            <p:nvPr/>
          </p:nvSpPr>
          <p:spPr bwMode="auto">
            <a:xfrm rot="3085759">
              <a:off x="10223407" y="453559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50" name="Freeform: Shape 131"/>
            <p:cNvSpPr>
              <a:spLocks/>
            </p:cNvSpPr>
            <p:nvPr/>
          </p:nvSpPr>
          <p:spPr bwMode="auto">
            <a:xfrm>
              <a:off x="10144906" y="5151890"/>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51" name="Freeform: Shape 132"/>
            <p:cNvSpPr>
              <a:spLocks/>
            </p:cNvSpPr>
            <p:nvPr/>
          </p:nvSpPr>
          <p:spPr bwMode="auto">
            <a:xfrm rot="2375267">
              <a:off x="10087969" y="3375328"/>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52" name="Freeform: Shape 133"/>
            <p:cNvSpPr>
              <a:spLocks/>
            </p:cNvSpPr>
            <p:nvPr/>
          </p:nvSpPr>
          <p:spPr bwMode="auto">
            <a:xfrm rot="1539904">
              <a:off x="10489420" y="3829825"/>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53" name="Freeform: Shape 134"/>
            <p:cNvSpPr>
              <a:spLocks/>
            </p:cNvSpPr>
            <p:nvPr/>
          </p:nvSpPr>
          <p:spPr bwMode="auto">
            <a:xfrm>
              <a:off x="10097244" y="2824457"/>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54" name="Freeform: Shape 135"/>
            <p:cNvSpPr>
              <a:spLocks/>
            </p:cNvSpPr>
            <p:nvPr/>
          </p:nvSpPr>
          <p:spPr bwMode="auto">
            <a:xfrm>
              <a:off x="9653715" y="1867876"/>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55" name="Freeform: Shape 136"/>
            <p:cNvSpPr>
              <a:spLocks/>
            </p:cNvSpPr>
            <p:nvPr/>
          </p:nvSpPr>
          <p:spPr bwMode="auto">
            <a:xfrm rot="3530685">
              <a:off x="10088518" y="225542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56" name="Freeform: Shape 137"/>
            <p:cNvSpPr>
              <a:spLocks/>
            </p:cNvSpPr>
            <p:nvPr/>
          </p:nvSpPr>
          <p:spPr bwMode="auto">
            <a:xfrm>
              <a:off x="9254495" y="1414315"/>
              <a:ext cx="335094" cy="333117"/>
            </a:xfrm>
            <a:custGeom>
              <a:avLst/>
              <a:gdLst>
                <a:gd name="T0" fmla="*/ 171 w 186"/>
                <a:gd name="T1" fmla="*/ 72 h 185"/>
                <a:gd name="T2" fmla="*/ 168 w 186"/>
                <a:gd name="T3" fmla="*/ 44 h 185"/>
                <a:gd name="T4" fmla="*/ 150 w 186"/>
                <a:gd name="T5" fmla="*/ 18 h 185"/>
                <a:gd name="T6" fmla="*/ 141 w 186"/>
                <a:gd name="T7" fmla="*/ 18 h 185"/>
                <a:gd name="T8" fmla="*/ 114 w 186"/>
                <a:gd name="T9" fmla="*/ 15 h 185"/>
                <a:gd name="T10" fmla="*/ 106 w 186"/>
                <a:gd name="T11" fmla="*/ 0 h 185"/>
                <a:gd name="T12" fmla="*/ 75 w 186"/>
                <a:gd name="T13" fmla="*/ 6 h 185"/>
                <a:gd name="T14" fmla="*/ 53 w 186"/>
                <a:gd name="T15" fmla="*/ 23 h 185"/>
                <a:gd name="T16" fmla="*/ 40 w 186"/>
                <a:gd name="T17" fmla="*/ 17 h 185"/>
                <a:gd name="T18" fmla="*/ 19 w 186"/>
                <a:gd name="T19" fmla="*/ 36 h 185"/>
                <a:gd name="T20" fmla="*/ 24 w 186"/>
                <a:gd name="T21" fmla="*/ 52 h 185"/>
                <a:gd name="T22" fmla="*/ 7 w 186"/>
                <a:gd name="T23" fmla="*/ 74 h 185"/>
                <a:gd name="T24" fmla="*/ 0 w 186"/>
                <a:gd name="T25" fmla="*/ 105 h 185"/>
                <a:gd name="T26" fmla="*/ 16 w 186"/>
                <a:gd name="T27" fmla="*/ 113 h 185"/>
                <a:gd name="T28" fmla="*/ 19 w 186"/>
                <a:gd name="T29" fmla="*/ 141 h 185"/>
                <a:gd name="T30" fmla="*/ 36 w 186"/>
                <a:gd name="T31" fmla="*/ 167 h 185"/>
                <a:gd name="T32" fmla="*/ 45 w 186"/>
                <a:gd name="T33" fmla="*/ 167 h 185"/>
                <a:gd name="T34" fmla="*/ 72 w 186"/>
                <a:gd name="T35" fmla="*/ 170 h 185"/>
                <a:gd name="T36" fmla="*/ 81 w 186"/>
                <a:gd name="T37" fmla="*/ 185 h 185"/>
                <a:gd name="T38" fmla="*/ 112 w 186"/>
                <a:gd name="T39" fmla="*/ 179 h 185"/>
                <a:gd name="T40" fmla="*/ 133 w 186"/>
                <a:gd name="T41" fmla="*/ 162 h 185"/>
                <a:gd name="T42" fmla="*/ 146 w 186"/>
                <a:gd name="T43" fmla="*/ 168 h 185"/>
                <a:gd name="T44" fmla="*/ 168 w 186"/>
                <a:gd name="T45" fmla="*/ 149 h 185"/>
                <a:gd name="T46" fmla="*/ 163 w 186"/>
                <a:gd name="T47" fmla="*/ 133 h 185"/>
                <a:gd name="T48" fmla="*/ 180 w 186"/>
                <a:gd name="T49" fmla="*/ 111 h 185"/>
                <a:gd name="T50" fmla="*/ 186 w 186"/>
                <a:gd name="T51" fmla="*/ 80 h 185"/>
                <a:gd name="T52" fmla="*/ 178 w 186"/>
                <a:gd name="T53" fmla="*/ 103 h 185"/>
                <a:gd name="T54" fmla="*/ 169 w 186"/>
                <a:gd name="T55" fmla="*/ 105 h 185"/>
                <a:gd name="T56" fmla="*/ 156 w 186"/>
                <a:gd name="T57" fmla="*/ 129 h 185"/>
                <a:gd name="T58" fmla="*/ 160 w 186"/>
                <a:gd name="T59" fmla="*/ 145 h 185"/>
                <a:gd name="T60" fmla="*/ 145 w 186"/>
                <a:gd name="T61" fmla="*/ 160 h 185"/>
                <a:gd name="T62" fmla="*/ 133 w 186"/>
                <a:gd name="T63" fmla="*/ 154 h 185"/>
                <a:gd name="T64" fmla="*/ 112 w 186"/>
                <a:gd name="T65" fmla="*/ 162 h 185"/>
                <a:gd name="T66" fmla="*/ 104 w 186"/>
                <a:gd name="T67" fmla="*/ 177 h 185"/>
                <a:gd name="T68" fmla="*/ 83 w 186"/>
                <a:gd name="T69" fmla="*/ 177 h 185"/>
                <a:gd name="T70" fmla="*/ 75 w 186"/>
                <a:gd name="T71" fmla="*/ 162 h 185"/>
                <a:gd name="T72" fmla="*/ 53 w 186"/>
                <a:gd name="T73" fmla="*/ 154 h 185"/>
                <a:gd name="T74" fmla="*/ 41 w 186"/>
                <a:gd name="T75" fmla="*/ 160 h 185"/>
                <a:gd name="T76" fmla="*/ 26 w 186"/>
                <a:gd name="T77" fmla="*/ 145 h 185"/>
                <a:gd name="T78" fmla="*/ 31 w 186"/>
                <a:gd name="T79" fmla="*/ 129 h 185"/>
                <a:gd name="T80" fmla="*/ 18 w 186"/>
                <a:gd name="T81" fmla="*/ 105 h 185"/>
                <a:gd name="T82" fmla="*/ 9 w 186"/>
                <a:gd name="T83" fmla="*/ 103 h 185"/>
                <a:gd name="T84" fmla="*/ 18 w 186"/>
                <a:gd name="T85" fmla="*/ 80 h 185"/>
                <a:gd name="T86" fmla="*/ 31 w 186"/>
                <a:gd name="T87" fmla="*/ 57 h 185"/>
                <a:gd name="T88" fmla="*/ 26 w 186"/>
                <a:gd name="T89" fmla="*/ 40 h 185"/>
                <a:gd name="T90" fmla="*/ 41 w 186"/>
                <a:gd name="T91" fmla="*/ 26 h 185"/>
                <a:gd name="T92" fmla="*/ 53 w 186"/>
                <a:gd name="T93" fmla="*/ 31 h 185"/>
                <a:gd name="T94" fmla="*/ 75 w 186"/>
                <a:gd name="T95" fmla="*/ 23 h 185"/>
                <a:gd name="T96" fmla="*/ 83 w 186"/>
                <a:gd name="T97" fmla="*/ 8 h 185"/>
                <a:gd name="T98" fmla="*/ 104 w 186"/>
                <a:gd name="T99" fmla="*/ 8 h 185"/>
                <a:gd name="T100" fmla="*/ 112 w 186"/>
                <a:gd name="T101" fmla="*/ 23 h 185"/>
                <a:gd name="T102" fmla="*/ 133 w 186"/>
                <a:gd name="T103" fmla="*/ 31 h 185"/>
                <a:gd name="T104" fmla="*/ 146 w 186"/>
                <a:gd name="T105" fmla="*/ 26 h 185"/>
                <a:gd name="T106" fmla="*/ 160 w 186"/>
                <a:gd name="T107" fmla="*/ 40 h 185"/>
                <a:gd name="T108" fmla="*/ 156 w 186"/>
                <a:gd name="T109" fmla="*/ 57 h 185"/>
                <a:gd name="T110" fmla="*/ 169 w 186"/>
                <a:gd name="T111" fmla="*/ 80 h 185"/>
                <a:gd name="T112" fmla="*/ 178 w 186"/>
                <a:gd name="T113" fmla="*/ 103 h 185"/>
                <a:gd name="T114" fmla="*/ 51 w 186"/>
                <a:gd name="T115" fmla="*/ 93 h 185"/>
                <a:gd name="T116" fmla="*/ 135 w 186"/>
                <a:gd name="T117" fmla="*/ 93 h 185"/>
                <a:gd name="T118" fmla="*/ 93 w 186"/>
                <a:gd name="T119" fmla="*/ 126 h 185"/>
                <a:gd name="T120" fmla="*/ 93 w 186"/>
                <a:gd name="T121" fmla="*/ 59 h 185"/>
                <a:gd name="T122" fmla="*/ 93 w 186"/>
                <a:gd name="T123" fmla="*/ 12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85">
                  <a:moveTo>
                    <a:pt x="180" y="74"/>
                  </a:moveTo>
                  <a:cubicBezTo>
                    <a:pt x="171" y="72"/>
                    <a:pt x="171" y="72"/>
                    <a:pt x="171" y="72"/>
                  </a:cubicBezTo>
                  <a:cubicBezTo>
                    <a:pt x="169" y="65"/>
                    <a:pt x="166" y="58"/>
                    <a:pt x="163" y="52"/>
                  </a:cubicBezTo>
                  <a:cubicBezTo>
                    <a:pt x="168" y="44"/>
                    <a:pt x="168" y="44"/>
                    <a:pt x="168" y="44"/>
                  </a:cubicBezTo>
                  <a:cubicBezTo>
                    <a:pt x="169" y="42"/>
                    <a:pt x="170" y="38"/>
                    <a:pt x="168" y="36"/>
                  </a:cubicBezTo>
                  <a:cubicBezTo>
                    <a:pt x="150" y="18"/>
                    <a:pt x="150" y="18"/>
                    <a:pt x="150" y="18"/>
                  </a:cubicBezTo>
                  <a:cubicBezTo>
                    <a:pt x="149" y="17"/>
                    <a:pt x="148" y="17"/>
                    <a:pt x="146" y="17"/>
                  </a:cubicBezTo>
                  <a:cubicBezTo>
                    <a:pt x="145" y="17"/>
                    <a:pt x="143" y="17"/>
                    <a:pt x="141" y="18"/>
                  </a:cubicBezTo>
                  <a:cubicBezTo>
                    <a:pt x="133" y="23"/>
                    <a:pt x="133" y="23"/>
                    <a:pt x="133" y="23"/>
                  </a:cubicBezTo>
                  <a:cubicBezTo>
                    <a:pt x="127" y="19"/>
                    <a:pt x="121" y="17"/>
                    <a:pt x="114" y="15"/>
                  </a:cubicBezTo>
                  <a:cubicBezTo>
                    <a:pt x="112" y="6"/>
                    <a:pt x="112" y="6"/>
                    <a:pt x="112" y="6"/>
                  </a:cubicBezTo>
                  <a:cubicBezTo>
                    <a:pt x="111" y="3"/>
                    <a:pt x="109" y="0"/>
                    <a:pt x="106" y="0"/>
                  </a:cubicBezTo>
                  <a:cubicBezTo>
                    <a:pt x="81" y="0"/>
                    <a:pt x="81" y="0"/>
                    <a:pt x="81" y="0"/>
                  </a:cubicBezTo>
                  <a:cubicBezTo>
                    <a:pt x="77" y="0"/>
                    <a:pt x="75" y="3"/>
                    <a:pt x="75" y="6"/>
                  </a:cubicBezTo>
                  <a:cubicBezTo>
                    <a:pt x="72" y="15"/>
                    <a:pt x="72" y="15"/>
                    <a:pt x="72" y="15"/>
                  </a:cubicBezTo>
                  <a:cubicBezTo>
                    <a:pt x="66" y="17"/>
                    <a:pt x="59" y="19"/>
                    <a:pt x="53" y="23"/>
                  </a:cubicBezTo>
                  <a:cubicBezTo>
                    <a:pt x="45" y="18"/>
                    <a:pt x="45" y="18"/>
                    <a:pt x="45" y="18"/>
                  </a:cubicBezTo>
                  <a:cubicBezTo>
                    <a:pt x="44" y="17"/>
                    <a:pt x="42" y="17"/>
                    <a:pt x="40" y="17"/>
                  </a:cubicBezTo>
                  <a:cubicBezTo>
                    <a:pt x="39" y="17"/>
                    <a:pt x="37" y="17"/>
                    <a:pt x="36" y="18"/>
                  </a:cubicBezTo>
                  <a:cubicBezTo>
                    <a:pt x="19" y="36"/>
                    <a:pt x="19" y="36"/>
                    <a:pt x="19" y="36"/>
                  </a:cubicBezTo>
                  <a:cubicBezTo>
                    <a:pt x="16" y="38"/>
                    <a:pt x="17" y="42"/>
                    <a:pt x="19" y="44"/>
                  </a:cubicBezTo>
                  <a:cubicBezTo>
                    <a:pt x="24" y="52"/>
                    <a:pt x="24" y="52"/>
                    <a:pt x="24" y="52"/>
                  </a:cubicBezTo>
                  <a:cubicBezTo>
                    <a:pt x="20" y="58"/>
                    <a:pt x="17" y="65"/>
                    <a:pt x="16" y="72"/>
                  </a:cubicBezTo>
                  <a:cubicBezTo>
                    <a:pt x="7" y="74"/>
                    <a:pt x="7" y="74"/>
                    <a:pt x="7" y="74"/>
                  </a:cubicBezTo>
                  <a:cubicBezTo>
                    <a:pt x="4" y="75"/>
                    <a:pt x="0" y="77"/>
                    <a:pt x="0" y="80"/>
                  </a:cubicBezTo>
                  <a:cubicBezTo>
                    <a:pt x="0" y="105"/>
                    <a:pt x="0" y="105"/>
                    <a:pt x="0" y="105"/>
                  </a:cubicBezTo>
                  <a:cubicBezTo>
                    <a:pt x="0" y="108"/>
                    <a:pt x="4" y="110"/>
                    <a:pt x="7" y="111"/>
                  </a:cubicBezTo>
                  <a:cubicBezTo>
                    <a:pt x="16" y="113"/>
                    <a:pt x="16" y="113"/>
                    <a:pt x="16" y="113"/>
                  </a:cubicBezTo>
                  <a:cubicBezTo>
                    <a:pt x="17" y="120"/>
                    <a:pt x="20" y="127"/>
                    <a:pt x="24" y="133"/>
                  </a:cubicBezTo>
                  <a:cubicBezTo>
                    <a:pt x="19" y="141"/>
                    <a:pt x="19" y="141"/>
                    <a:pt x="19" y="141"/>
                  </a:cubicBezTo>
                  <a:cubicBezTo>
                    <a:pt x="17" y="143"/>
                    <a:pt x="16" y="147"/>
                    <a:pt x="19" y="149"/>
                  </a:cubicBezTo>
                  <a:cubicBezTo>
                    <a:pt x="36" y="167"/>
                    <a:pt x="36" y="167"/>
                    <a:pt x="36" y="167"/>
                  </a:cubicBezTo>
                  <a:cubicBezTo>
                    <a:pt x="37" y="168"/>
                    <a:pt x="39" y="168"/>
                    <a:pt x="40" y="168"/>
                  </a:cubicBezTo>
                  <a:cubicBezTo>
                    <a:pt x="42" y="168"/>
                    <a:pt x="44" y="168"/>
                    <a:pt x="45" y="167"/>
                  </a:cubicBezTo>
                  <a:cubicBezTo>
                    <a:pt x="53" y="162"/>
                    <a:pt x="53" y="162"/>
                    <a:pt x="53" y="162"/>
                  </a:cubicBezTo>
                  <a:cubicBezTo>
                    <a:pt x="59" y="166"/>
                    <a:pt x="66" y="168"/>
                    <a:pt x="72" y="170"/>
                  </a:cubicBezTo>
                  <a:cubicBezTo>
                    <a:pt x="75" y="179"/>
                    <a:pt x="75" y="179"/>
                    <a:pt x="75" y="179"/>
                  </a:cubicBezTo>
                  <a:cubicBezTo>
                    <a:pt x="75" y="182"/>
                    <a:pt x="77" y="185"/>
                    <a:pt x="81" y="185"/>
                  </a:cubicBezTo>
                  <a:cubicBezTo>
                    <a:pt x="106" y="185"/>
                    <a:pt x="106" y="185"/>
                    <a:pt x="106" y="185"/>
                  </a:cubicBezTo>
                  <a:cubicBezTo>
                    <a:pt x="109" y="185"/>
                    <a:pt x="111" y="182"/>
                    <a:pt x="112" y="179"/>
                  </a:cubicBezTo>
                  <a:cubicBezTo>
                    <a:pt x="114" y="170"/>
                    <a:pt x="114" y="170"/>
                    <a:pt x="114" y="170"/>
                  </a:cubicBezTo>
                  <a:cubicBezTo>
                    <a:pt x="121" y="168"/>
                    <a:pt x="127" y="166"/>
                    <a:pt x="133" y="162"/>
                  </a:cubicBezTo>
                  <a:cubicBezTo>
                    <a:pt x="141" y="167"/>
                    <a:pt x="141" y="167"/>
                    <a:pt x="141" y="167"/>
                  </a:cubicBezTo>
                  <a:cubicBezTo>
                    <a:pt x="143" y="168"/>
                    <a:pt x="145" y="168"/>
                    <a:pt x="146" y="168"/>
                  </a:cubicBezTo>
                  <a:cubicBezTo>
                    <a:pt x="148" y="168"/>
                    <a:pt x="149" y="168"/>
                    <a:pt x="150" y="167"/>
                  </a:cubicBezTo>
                  <a:cubicBezTo>
                    <a:pt x="168" y="149"/>
                    <a:pt x="168" y="149"/>
                    <a:pt x="168" y="149"/>
                  </a:cubicBezTo>
                  <a:cubicBezTo>
                    <a:pt x="170" y="147"/>
                    <a:pt x="169" y="143"/>
                    <a:pt x="168" y="141"/>
                  </a:cubicBezTo>
                  <a:cubicBezTo>
                    <a:pt x="163" y="133"/>
                    <a:pt x="163" y="133"/>
                    <a:pt x="163" y="133"/>
                  </a:cubicBezTo>
                  <a:cubicBezTo>
                    <a:pt x="166" y="127"/>
                    <a:pt x="169" y="120"/>
                    <a:pt x="171" y="113"/>
                  </a:cubicBezTo>
                  <a:cubicBezTo>
                    <a:pt x="180" y="111"/>
                    <a:pt x="180" y="111"/>
                    <a:pt x="180" y="111"/>
                  </a:cubicBezTo>
                  <a:cubicBezTo>
                    <a:pt x="183" y="110"/>
                    <a:pt x="186" y="108"/>
                    <a:pt x="186" y="105"/>
                  </a:cubicBezTo>
                  <a:cubicBezTo>
                    <a:pt x="186" y="80"/>
                    <a:pt x="186" y="80"/>
                    <a:pt x="186" y="80"/>
                  </a:cubicBezTo>
                  <a:cubicBezTo>
                    <a:pt x="186" y="77"/>
                    <a:pt x="183" y="75"/>
                    <a:pt x="180" y="74"/>
                  </a:cubicBezTo>
                  <a:close/>
                  <a:moveTo>
                    <a:pt x="178" y="103"/>
                  </a:moveTo>
                  <a:cubicBezTo>
                    <a:pt x="178" y="103"/>
                    <a:pt x="178" y="103"/>
                    <a:pt x="177" y="103"/>
                  </a:cubicBezTo>
                  <a:cubicBezTo>
                    <a:pt x="169" y="105"/>
                    <a:pt x="169" y="105"/>
                    <a:pt x="169" y="105"/>
                  </a:cubicBezTo>
                  <a:cubicBezTo>
                    <a:pt x="166" y="106"/>
                    <a:pt x="164" y="108"/>
                    <a:pt x="163" y="111"/>
                  </a:cubicBezTo>
                  <a:cubicBezTo>
                    <a:pt x="161" y="117"/>
                    <a:pt x="159" y="123"/>
                    <a:pt x="156" y="129"/>
                  </a:cubicBezTo>
                  <a:cubicBezTo>
                    <a:pt x="154" y="131"/>
                    <a:pt x="154" y="134"/>
                    <a:pt x="156" y="137"/>
                  </a:cubicBezTo>
                  <a:cubicBezTo>
                    <a:pt x="160" y="145"/>
                    <a:pt x="160" y="145"/>
                    <a:pt x="160" y="145"/>
                  </a:cubicBezTo>
                  <a:cubicBezTo>
                    <a:pt x="146" y="160"/>
                    <a:pt x="146" y="160"/>
                    <a:pt x="146" y="160"/>
                  </a:cubicBezTo>
                  <a:cubicBezTo>
                    <a:pt x="145" y="160"/>
                    <a:pt x="145" y="160"/>
                    <a:pt x="145" y="160"/>
                  </a:cubicBezTo>
                  <a:cubicBezTo>
                    <a:pt x="138" y="155"/>
                    <a:pt x="138" y="155"/>
                    <a:pt x="138" y="155"/>
                  </a:cubicBezTo>
                  <a:cubicBezTo>
                    <a:pt x="136" y="154"/>
                    <a:pt x="135" y="154"/>
                    <a:pt x="133" y="154"/>
                  </a:cubicBezTo>
                  <a:cubicBezTo>
                    <a:pt x="132" y="154"/>
                    <a:pt x="130" y="154"/>
                    <a:pt x="129" y="155"/>
                  </a:cubicBezTo>
                  <a:cubicBezTo>
                    <a:pt x="124" y="158"/>
                    <a:pt x="118" y="160"/>
                    <a:pt x="112" y="162"/>
                  </a:cubicBezTo>
                  <a:cubicBezTo>
                    <a:pt x="109" y="163"/>
                    <a:pt x="107" y="165"/>
                    <a:pt x="106" y="168"/>
                  </a:cubicBezTo>
                  <a:cubicBezTo>
                    <a:pt x="104" y="177"/>
                    <a:pt x="104" y="177"/>
                    <a:pt x="104" y="177"/>
                  </a:cubicBezTo>
                  <a:cubicBezTo>
                    <a:pt x="104" y="177"/>
                    <a:pt x="104" y="177"/>
                    <a:pt x="104" y="177"/>
                  </a:cubicBezTo>
                  <a:cubicBezTo>
                    <a:pt x="83" y="177"/>
                    <a:pt x="83" y="177"/>
                    <a:pt x="83" y="177"/>
                  </a:cubicBezTo>
                  <a:cubicBezTo>
                    <a:pt x="81" y="168"/>
                    <a:pt x="81" y="168"/>
                    <a:pt x="81" y="168"/>
                  </a:cubicBezTo>
                  <a:cubicBezTo>
                    <a:pt x="80" y="165"/>
                    <a:pt x="78" y="163"/>
                    <a:pt x="75" y="162"/>
                  </a:cubicBezTo>
                  <a:cubicBezTo>
                    <a:pt x="69" y="160"/>
                    <a:pt x="63" y="158"/>
                    <a:pt x="57" y="155"/>
                  </a:cubicBezTo>
                  <a:cubicBezTo>
                    <a:pt x="56" y="154"/>
                    <a:pt x="55" y="154"/>
                    <a:pt x="53" y="154"/>
                  </a:cubicBezTo>
                  <a:cubicBezTo>
                    <a:pt x="52" y="154"/>
                    <a:pt x="50" y="154"/>
                    <a:pt x="49" y="155"/>
                  </a:cubicBezTo>
                  <a:cubicBezTo>
                    <a:pt x="41" y="160"/>
                    <a:pt x="41" y="160"/>
                    <a:pt x="41" y="160"/>
                  </a:cubicBezTo>
                  <a:cubicBezTo>
                    <a:pt x="41" y="160"/>
                    <a:pt x="41" y="160"/>
                    <a:pt x="41" y="160"/>
                  </a:cubicBezTo>
                  <a:cubicBezTo>
                    <a:pt x="26" y="145"/>
                    <a:pt x="26" y="145"/>
                    <a:pt x="26" y="145"/>
                  </a:cubicBezTo>
                  <a:cubicBezTo>
                    <a:pt x="31" y="137"/>
                    <a:pt x="31" y="137"/>
                    <a:pt x="31" y="137"/>
                  </a:cubicBezTo>
                  <a:cubicBezTo>
                    <a:pt x="32" y="134"/>
                    <a:pt x="32" y="131"/>
                    <a:pt x="31" y="129"/>
                  </a:cubicBezTo>
                  <a:cubicBezTo>
                    <a:pt x="28" y="123"/>
                    <a:pt x="25" y="117"/>
                    <a:pt x="24" y="111"/>
                  </a:cubicBezTo>
                  <a:cubicBezTo>
                    <a:pt x="23" y="108"/>
                    <a:pt x="21" y="106"/>
                    <a:pt x="18" y="105"/>
                  </a:cubicBezTo>
                  <a:cubicBezTo>
                    <a:pt x="9" y="103"/>
                    <a:pt x="9" y="103"/>
                    <a:pt x="9" y="103"/>
                  </a:cubicBezTo>
                  <a:cubicBezTo>
                    <a:pt x="9" y="103"/>
                    <a:pt x="9" y="103"/>
                    <a:pt x="9" y="103"/>
                  </a:cubicBezTo>
                  <a:cubicBezTo>
                    <a:pt x="9" y="82"/>
                    <a:pt x="9" y="82"/>
                    <a:pt x="9" y="82"/>
                  </a:cubicBezTo>
                  <a:cubicBezTo>
                    <a:pt x="18" y="80"/>
                    <a:pt x="18" y="80"/>
                    <a:pt x="18" y="80"/>
                  </a:cubicBezTo>
                  <a:cubicBezTo>
                    <a:pt x="21" y="79"/>
                    <a:pt x="23" y="77"/>
                    <a:pt x="24" y="74"/>
                  </a:cubicBezTo>
                  <a:cubicBezTo>
                    <a:pt x="25" y="68"/>
                    <a:pt x="28" y="62"/>
                    <a:pt x="31" y="57"/>
                  </a:cubicBezTo>
                  <a:cubicBezTo>
                    <a:pt x="32" y="54"/>
                    <a:pt x="32" y="51"/>
                    <a:pt x="31" y="48"/>
                  </a:cubicBezTo>
                  <a:cubicBezTo>
                    <a:pt x="26" y="40"/>
                    <a:pt x="26" y="40"/>
                    <a:pt x="26" y="40"/>
                  </a:cubicBezTo>
                  <a:cubicBezTo>
                    <a:pt x="26" y="40"/>
                    <a:pt x="26" y="40"/>
                    <a:pt x="26" y="40"/>
                  </a:cubicBezTo>
                  <a:cubicBezTo>
                    <a:pt x="41" y="26"/>
                    <a:pt x="41" y="26"/>
                    <a:pt x="41" y="26"/>
                  </a:cubicBezTo>
                  <a:cubicBezTo>
                    <a:pt x="49" y="30"/>
                    <a:pt x="49" y="30"/>
                    <a:pt x="49" y="30"/>
                  </a:cubicBezTo>
                  <a:cubicBezTo>
                    <a:pt x="50" y="31"/>
                    <a:pt x="52" y="31"/>
                    <a:pt x="53" y="31"/>
                  </a:cubicBezTo>
                  <a:cubicBezTo>
                    <a:pt x="55" y="31"/>
                    <a:pt x="56" y="31"/>
                    <a:pt x="57" y="30"/>
                  </a:cubicBezTo>
                  <a:cubicBezTo>
                    <a:pt x="63" y="27"/>
                    <a:pt x="69" y="25"/>
                    <a:pt x="75" y="23"/>
                  </a:cubicBezTo>
                  <a:cubicBezTo>
                    <a:pt x="78" y="22"/>
                    <a:pt x="80" y="20"/>
                    <a:pt x="81" y="17"/>
                  </a:cubicBezTo>
                  <a:cubicBezTo>
                    <a:pt x="83" y="8"/>
                    <a:pt x="83" y="8"/>
                    <a:pt x="83" y="8"/>
                  </a:cubicBezTo>
                  <a:cubicBezTo>
                    <a:pt x="104" y="8"/>
                    <a:pt x="104" y="8"/>
                    <a:pt x="104" y="8"/>
                  </a:cubicBezTo>
                  <a:cubicBezTo>
                    <a:pt x="104" y="8"/>
                    <a:pt x="104" y="8"/>
                    <a:pt x="104" y="8"/>
                  </a:cubicBezTo>
                  <a:cubicBezTo>
                    <a:pt x="106" y="17"/>
                    <a:pt x="106" y="17"/>
                    <a:pt x="106" y="17"/>
                  </a:cubicBezTo>
                  <a:cubicBezTo>
                    <a:pt x="107" y="20"/>
                    <a:pt x="109" y="22"/>
                    <a:pt x="112" y="23"/>
                  </a:cubicBezTo>
                  <a:cubicBezTo>
                    <a:pt x="118" y="25"/>
                    <a:pt x="124" y="27"/>
                    <a:pt x="129" y="30"/>
                  </a:cubicBezTo>
                  <a:cubicBezTo>
                    <a:pt x="130" y="31"/>
                    <a:pt x="132" y="31"/>
                    <a:pt x="133" y="31"/>
                  </a:cubicBezTo>
                  <a:cubicBezTo>
                    <a:pt x="135" y="31"/>
                    <a:pt x="136" y="31"/>
                    <a:pt x="138" y="30"/>
                  </a:cubicBezTo>
                  <a:cubicBezTo>
                    <a:pt x="146" y="26"/>
                    <a:pt x="146" y="26"/>
                    <a:pt x="146" y="26"/>
                  </a:cubicBezTo>
                  <a:cubicBezTo>
                    <a:pt x="160" y="40"/>
                    <a:pt x="160" y="40"/>
                    <a:pt x="160" y="40"/>
                  </a:cubicBezTo>
                  <a:cubicBezTo>
                    <a:pt x="160" y="40"/>
                    <a:pt x="160" y="40"/>
                    <a:pt x="160" y="40"/>
                  </a:cubicBezTo>
                  <a:cubicBezTo>
                    <a:pt x="156" y="48"/>
                    <a:pt x="156" y="48"/>
                    <a:pt x="156" y="48"/>
                  </a:cubicBezTo>
                  <a:cubicBezTo>
                    <a:pt x="154" y="51"/>
                    <a:pt x="154" y="54"/>
                    <a:pt x="156" y="57"/>
                  </a:cubicBezTo>
                  <a:cubicBezTo>
                    <a:pt x="159" y="62"/>
                    <a:pt x="161" y="68"/>
                    <a:pt x="163" y="74"/>
                  </a:cubicBezTo>
                  <a:cubicBezTo>
                    <a:pt x="164" y="77"/>
                    <a:pt x="166" y="79"/>
                    <a:pt x="169" y="80"/>
                  </a:cubicBezTo>
                  <a:cubicBezTo>
                    <a:pt x="178" y="82"/>
                    <a:pt x="178" y="82"/>
                    <a:pt x="178" y="82"/>
                  </a:cubicBezTo>
                  <a:lnTo>
                    <a:pt x="178" y="103"/>
                  </a:lnTo>
                  <a:close/>
                  <a:moveTo>
                    <a:pt x="93" y="50"/>
                  </a:moveTo>
                  <a:cubicBezTo>
                    <a:pt x="70" y="50"/>
                    <a:pt x="51" y="69"/>
                    <a:pt x="51" y="93"/>
                  </a:cubicBezTo>
                  <a:cubicBezTo>
                    <a:pt x="51" y="116"/>
                    <a:pt x="70" y="135"/>
                    <a:pt x="93" y="135"/>
                  </a:cubicBezTo>
                  <a:cubicBezTo>
                    <a:pt x="117" y="135"/>
                    <a:pt x="135" y="116"/>
                    <a:pt x="135" y="93"/>
                  </a:cubicBezTo>
                  <a:cubicBezTo>
                    <a:pt x="135" y="69"/>
                    <a:pt x="117" y="50"/>
                    <a:pt x="93" y="50"/>
                  </a:cubicBezTo>
                  <a:close/>
                  <a:moveTo>
                    <a:pt x="93" y="126"/>
                  </a:moveTo>
                  <a:cubicBezTo>
                    <a:pt x="75" y="126"/>
                    <a:pt x="59" y="111"/>
                    <a:pt x="59" y="93"/>
                  </a:cubicBezTo>
                  <a:cubicBezTo>
                    <a:pt x="59" y="74"/>
                    <a:pt x="75" y="59"/>
                    <a:pt x="93" y="59"/>
                  </a:cubicBezTo>
                  <a:cubicBezTo>
                    <a:pt x="112" y="59"/>
                    <a:pt x="127" y="74"/>
                    <a:pt x="127" y="93"/>
                  </a:cubicBezTo>
                  <a:cubicBezTo>
                    <a:pt x="127" y="111"/>
                    <a:pt x="112" y="126"/>
                    <a:pt x="93" y="126"/>
                  </a:cubicBezTo>
                  <a:close/>
                </a:path>
              </a:pathLst>
            </a:custGeom>
            <a:solidFill>
              <a:schemeClr val="tx2">
                <a:lumMod val="60000"/>
                <a:lumOff val="40000"/>
              </a:schemeClr>
            </a:solidFill>
            <a:ln>
              <a:noFill/>
            </a:ln>
          </p:spPr>
          <p:txBody>
            <a:bodyPr anchor="ctr"/>
            <a:lstStyle/>
            <a:p>
              <a:pPr algn="ctr"/>
              <a:endParaRPr/>
            </a:p>
          </p:txBody>
        </p:sp>
        <p:sp>
          <p:nvSpPr>
            <p:cNvPr id="57" name="Freeform: Shape 138"/>
            <p:cNvSpPr>
              <a:spLocks/>
            </p:cNvSpPr>
            <p:nvPr/>
          </p:nvSpPr>
          <p:spPr bwMode="auto">
            <a:xfrm>
              <a:off x="10675023" y="4910125"/>
              <a:ext cx="333117" cy="273808"/>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tx2">
                <a:lumMod val="60000"/>
                <a:lumOff val="40000"/>
              </a:schemeClr>
            </a:solidFill>
            <a:ln>
              <a:noFill/>
            </a:ln>
          </p:spPr>
          <p:txBody>
            <a:bodyPr anchor="ctr"/>
            <a:lstStyle/>
            <a:p>
              <a:pPr algn="ctr"/>
              <a:endParaRPr/>
            </a:p>
          </p:txBody>
        </p:sp>
        <p:sp>
          <p:nvSpPr>
            <p:cNvPr id="58" name="Freeform: Shape 139"/>
            <p:cNvSpPr>
              <a:spLocks/>
            </p:cNvSpPr>
            <p:nvPr/>
          </p:nvSpPr>
          <p:spPr bwMode="auto">
            <a:xfrm>
              <a:off x="10567926" y="3185196"/>
              <a:ext cx="338059" cy="336082"/>
            </a:xfrm>
            <a:custGeom>
              <a:avLst/>
              <a:gdLst>
                <a:gd name="T0" fmla="*/ 187 w 188"/>
                <a:gd name="T1" fmla="*/ 146 h 187"/>
                <a:gd name="T2" fmla="*/ 128 w 188"/>
                <a:gd name="T3" fmla="*/ 88 h 187"/>
                <a:gd name="T4" fmla="*/ 132 w 188"/>
                <a:gd name="T5" fmla="*/ 84 h 187"/>
                <a:gd name="T6" fmla="*/ 132 w 188"/>
                <a:gd name="T7" fmla="*/ 60 h 187"/>
                <a:gd name="T8" fmla="*/ 79 w 188"/>
                <a:gd name="T9" fmla="*/ 6 h 187"/>
                <a:gd name="T10" fmla="*/ 55 w 188"/>
                <a:gd name="T11" fmla="*/ 6 h 187"/>
                <a:gd name="T12" fmla="*/ 7 w 188"/>
                <a:gd name="T13" fmla="*/ 54 h 187"/>
                <a:gd name="T14" fmla="*/ 7 w 188"/>
                <a:gd name="T15" fmla="*/ 78 h 187"/>
                <a:gd name="T16" fmla="*/ 61 w 188"/>
                <a:gd name="T17" fmla="*/ 131 h 187"/>
                <a:gd name="T18" fmla="*/ 85 w 188"/>
                <a:gd name="T19" fmla="*/ 131 h 187"/>
                <a:gd name="T20" fmla="*/ 89 w 188"/>
                <a:gd name="T21" fmla="*/ 127 h 187"/>
                <a:gd name="T22" fmla="*/ 113 w 188"/>
                <a:gd name="T23" fmla="*/ 152 h 187"/>
                <a:gd name="T24" fmla="*/ 116 w 188"/>
                <a:gd name="T25" fmla="*/ 153 h 187"/>
                <a:gd name="T26" fmla="*/ 129 w 188"/>
                <a:gd name="T27" fmla="*/ 153 h 187"/>
                <a:gd name="T28" fmla="*/ 129 w 188"/>
                <a:gd name="T29" fmla="*/ 166 h 187"/>
                <a:gd name="T30" fmla="*/ 133 w 188"/>
                <a:gd name="T31" fmla="*/ 170 h 187"/>
                <a:gd name="T32" fmla="*/ 146 w 188"/>
                <a:gd name="T33" fmla="*/ 170 h 187"/>
                <a:gd name="T34" fmla="*/ 146 w 188"/>
                <a:gd name="T35" fmla="*/ 183 h 187"/>
                <a:gd name="T36" fmla="*/ 150 w 188"/>
                <a:gd name="T37" fmla="*/ 187 h 187"/>
                <a:gd name="T38" fmla="*/ 184 w 188"/>
                <a:gd name="T39" fmla="*/ 187 h 187"/>
                <a:gd name="T40" fmla="*/ 188 w 188"/>
                <a:gd name="T41" fmla="*/ 183 h 187"/>
                <a:gd name="T42" fmla="*/ 188 w 188"/>
                <a:gd name="T43" fmla="*/ 149 h 187"/>
                <a:gd name="T44" fmla="*/ 187 w 188"/>
                <a:gd name="T45" fmla="*/ 146 h 187"/>
                <a:gd name="T46" fmla="*/ 179 w 188"/>
                <a:gd name="T47" fmla="*/ 179 h 187"/>
                <a:gd name="T48" fmla="*/ 154 w 188"/>
                <a:gd name="T49" fmla="*/ 179 h 187"/>
                <a:gd name="T50" fmla="*/ 154 w 188"/>
                <a:gd name="T51" fmla="*/ 166 h 187"/>
                <a:gd name="T52" fmla="*/ 150 w 188"/>
                <a:gd name="T53" fmla="*/ 162 h 187"/>
                <a:gd name="T54" fmla="*/ 137 w 188"/>
                <a:gd name="T55" fmla="*/ 162 h 187"/>
                <a:gd name="T56" fmla="*/ 137 w 188"/>
                <a:gd name="T57" fmla="*/ 149 h 187"/>
                <a:gd name="T58" fmla="*/ 133 w 188"/>
                <a:gd name="T59" fmla="*/ 145 h 187"/>
                <a:gd name="T60" fmla="*/ 118 w 188"/>
                <a:gd name="T61" fmla="*/ 145 h 187"/>
                <a:gd name="T62" fmla="*/ 92 w 188"/>
                <a:gd name="T63" fmla="*/ 118 h 187"/>
                <a:gd name="T64" fmla="*/ 89 w 188"/>
                <a:gd name="T65" fmla="*/ 117 h 187"/>
                <a:gd name="T66" fmla="*/ 85 w 188"/>
                <a:gd name="T67" fmla="*/ 119 h 187"/>
                <a:gd name="T68" fmla="*/ 79 w 188"/>
                <a:gd name="T69" fmla="*/ 126 h 187"/>
                <a:gd name="T70" fmla="*/ 67 w 188"/>
                <a:gd name="T71" fmla="*/ 126 h 187"/>
                <a:gd name="T72" fmla="*/ 13 w 188"/>
                <a:gd name="T73" fmla="*/ 72 h 187"/>
                <a:gd name="T74" fmla="*/ 13 w 188"/>
                <a:gd name="T75" fmla="*/ 60 h 187"/>
                <a:gd name="T76" fmla="*/ 61 w 188"/>
                <a:gd name="T77" fmla="*/ 12 h 187"/>
                <a:gd name="T78" fmla="*/ 73 w 188"/>
                <a:gd name="T79" fmla="*/ 12 h 187"/>
                <a:gd name="T80" fmla="*/ 126 w 188"/>
                <a:gd name="T81" fmla="*/ 66 h 187"/>
                <a:gd name="T82" fmla="*/ 126 w 188"/>
                <a:gd name="T83" fmla="*/ 78 h 187"/>
                <a:gd name="T84" fmla="*/ 120 w 188"/>
                <a:gd name="T85" fmla="*/ 85 h 187"/>
                <a:gd name="T86" fmla="*/ 118 w 188"/>
                <a:gd name="T87" fmla="*/ 88 h 187"/>
                <a:gd name="T88" fmla="*/ 119 w 188"/>
                <a:gd name="T89" fmla="*/ 91 h 187"/>
                <a:gd name="T90" fmla="*/ 179 w 188"/>
                <a:gd name="T91" fmla="*/ 151 h 187"/>
                <a:gd name="T92" fmla="*/ 179 w 188"/>
                <a:gd name="T93" fmla="*/ 179 h 187"/>
                <a:gd name="T94" fmla="*/ 61 w 188"/>
                <a:gd name="T95" fmla="*/ 44 h 187"/>
                <a:gd name="T96" fmla="*/ 44 w 188"/>
                <a:gd name="T97" fmla="*/ 61 h 187"/>
                <a:gd name="T98" fmla="*/ 61 w 188"/>
                <a:gd name="T99" fmla="*/ 77 h 187"/>
                <a:gd name="T100" fmla="*/ 78 w 188"/>
                <a:gd name="T101" fmla="*/ 61 h 187"/>
                <a:gd name="T102" fmla="*/ 61 w 188"/>
                <a:gd name="T103" fmla="*/ 44 h 187"/>
                <a:gd name="T104" fmla="*/ 61 w 188"/>
                <a:gd name="T105" fmla="*/ 69 h 187"/>
                <a:gd name="T106" fmla="*/ 53 w 188"/>
                <a:gd name="T107" fmla="*/ 61 h 187"/>
                <a:gd name="T108" fmla="*/ 61 w 188"/>
                <a:gd name="T109" fmla="*/ 52 h 187"/>
                <a:gd name="T110" fmla="*/ 70 w 188"/>
                <a:gd name="T111" fmla="*/ 61 h 187"/>
                <a:gd name="T112" fmla="*/ 61 w 188"/>
                <a:gd name="T113" fmla="*/ 6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8" h="187">
                  <a:moveTo>
                    <a:pt x="187" y="146"/>
                  </a:moveTo>
                  <a:cubicBezTo>
                    <a:pt x="128" y="88"/>
                    <a:pt x="128" y="88"/>
                    <a:pt x="128" y="88"/>
                  </a:cubicBezTo>
                  <a:cubicBezTo>
                    <a:pt x="132" y="84"/>
                    <a:pt x="132" y="84"/>
                    <a:pt x="132" y="84"/>
                  </a:cubicBezTo>
                  <a:cubicBezTo>
                    <a:pt x="139" y="77"/>
                    <a:pt x="139" y="67"/>
                    <a:pt x="132" y="60"/>
                  </a:cubicBezTo>
                  <a:cubicBezTo>
                    <a:pt x="79" y="6"/>
                    <a:pt x="79" y="6"/>
                    <a:pt x="79" y="6"/>
                  </a:cubicBezTo>
                  <a:cubicBezTo>
                    <a:pt x="72" y="0"/>
                    <a:pt x="61" y="0"/>
                    <a:pt x="55" y="6"/>
                  </a:cubicBezTo>
                  <a:cubicBezTo>
                    <a:pt x="7" y="54"/>
                    <a:pt x="7" y="54"/>
                    <a:pt x="7" y="54"/>
                  </a:cubicBezTo>
                  <a:cubicBezTo>
                    <a:pt x="0" y="61"/>
                    <a:pt x="0" y="71"/>
                    <a:pt x="7" y="78"/>
                  </a:cubicBezTo>
                  <a:cubicBezTo>
                    <a:pt x="61" y="131"/>
                    <a:pt x="61" y="131"/>
                    <a:pt x="61" y="131"/>
                  </a:cubicBezTo>
                  <a:cubicBezTo>
                    <a:pt x="67" y="138"/>
                    <a:pt x="78" y="138"/>
                    <a:pt x="85" y="131"/>
                  </a:cubicBezTo>
                  <a:cubicBezTo>
                    <a:pt x="89" y="127"/>
                    <a:pt x="89" y="127"/>
                    <a:pt x="89" y="127"/>
                  </a:cubicBezTo>
                  <a:cubicBezTo>
                    <a:pt x="113" y="152"/>
                    <a:pt x="113" y="152"/>
                    <a:pt x="113" y="152"/>
                  </a:cubicBezTo>
                  <a:cubicBezTo>
                    <a:pt x="114" y="153"/>
                    <a:pt x="115" y="153"/>
                    <a:pt x="116" y="153"/>
                  </a:cubicBezTo>
                  <a:cubicBezTo>
                    <a:pt x="129" y="153"/>
                    <a:pt x="129" y="153"/>
                    <a:pt x="129" y="153"/>
                  </a:cubicBezTo>
                  <a:cubicBezTo>
                    <a:pt x="129" y="166"/>
                    <a:pt x="129" y="166"/>
                    <a:pt x="129" y="166"/>
                  </a:cubicBezTo>
                  <a:cubicBezTo>
                    <a:pt x="129" y="168"/>
                    <a:pt x="131" y="170"/>
                    <a:pt x="133" y="170"/>
                  </a:cubicBezTo>
                  <a:cubicBezTo>
                    <a:pt x="146" y="170"/>
                    <a:pt x="146" y="170"/>
                    <a:pt x="146" y="170"/>
                  </a:cubicBezTo>
                  <a:cubicBezTo>
                    <a:pt x="146" y="183"/>
                    <a:pt x="146" y="183"/>
                    <a:pt x="146" y="183"/>
                  </a:cubicBezTo>
                  <a:cubicBezTo>
                    <a:pt x="146" y="185"/>
                    <a:pt x="148" y="187"/>
                    <a:pt x="150" y="187"/>
                  </a:cubicBezTo>
                  <a:cubicBezTo>
                    <a:pt x="184" y="187"/>
                    <a:pt x="184" y="187"/>
                    <a:pt x="184" y="187"/>
                  </a:cubicBezTo>
                  <a:cubicBezTo>
                    <a:pt x="186" y="187"/>
                    <a:pt x="188" y="185"/>
                    <a:pt x="188" y="183"/>
                  </a:cubicBezTo>
                  <a:cubicBezTo>
                    <a:pt x="188" y="149"/>
                    <a:pt x="188" y="149"/>
                    <a:pt x="188" y="149"/>
                  </a:cubicBezTo>
                  <a:cubicBezTo>
                    <a:pt x="188" y="148"/>
                    <a:pt x="187" y="147"/>
                    <a:pt x="187" y="146"/>
                  </a:cubicBezTo>
                  <a:close/>
                  <a:moveTo>
                    <a:pt x="179" y="179"/>
                  </a:moveTo>
                  <a:cubicBezTo>
                    <a:pt x="154" y="179"/>
                    <a:pt x="154" y="179"/>
                    <a:pt x="154" y="179"/>
                  </a:cubicBezTo>
                  <a:cubicBezTo>
                    <a:pt x="154" y="166"/>
                    <a:pt x="154" y="166"/>
                    <a:pt x="154" y="166"/>
                  </a:cubicBezTo>
                  <a:cubicBezTo>
                    <a:pt x="154" y="164"/>
                    <a:pt x="152" y="162"/>
                    <a:pt x="150" y="162"/>
                  </a:cubicBezTo>
                  <a:cubicBezTo>
                    <a:pt x="137" y="162"/>
                    <a:pt x="137" y="162"/>
                    <a:pt x="137" y="162"/>
                  </a:cubicBezTo>
                  <a:cubicBezTo>
                    <a:pt x="137" y="149"/>
                    <a:pt x="137" y="149"/>
                    <a:pt x="137" y="149"/>
                  </a:cubicBezTo>
                  <a:cubicBezTo>
                    <a:pt x="137" y="147"/>
                    <a:pt x="135" y="145"/>
                    <a:pt x="133" y="145"/>
                  </a:cubicBezTo>
                  <a:cubicBezTo>
                    <a:pt x="118" y="145"/>
                    <a:pt x="118" y="145"/>
                    <a:pt x="118" y="145"/>
                  </a:cubicBezTo>
                  <a:cubicBezTo>
                    <a:pt x="92" y="118"/>
                    <a:pt x="92" y="118"/>
                    <a:pt x="92" y="118"/>
                  </a:cubicBezTo>
                  <a:cubicBezTo>
                    <a:pt x="91" y="118"/>
                    <a:pt x="90" y="117"/>
                    <a:pt x="89" y="117"/>
                  </a:cubicBezTo>
                  <a:cubicBezTo>
                    <a:pt x="87" y="117"/>
                    <a:pt x="86" y="118"/>
                    <a:pt x="85" y="119"/>
                  </a:cubicBezTo>
                  <a:cubicBezTo>
                    <a:pt x="79" y="126"/>
                    <a:pt x="79" y="126"/>
                    <a:pt x="79" y="126"/>
                  </a:cubicBezTo>
                  <a:cubicBezTo>
                    <a:pt x="75" y="129"/>
                    <a:pt x="70" y="129"/>
                    <a:pt x="67" y="126"/>
                  </a:cubicBezTo>
                  <a:cubicBezTo>
                    <a:pt x="13" y="72"/>
                    <a:pt x="13" y="72"/>
                    <a:pt x="13" y="72"/>
                  </a:cubicBezTo>
                  <a:cubicBezTo>
                    <a:pt x="10" y="69"/>
                    <a:pt x="10" y="63"/>
                    <a:pt x="13" y="60"/>
                  </a:cubicBezTo>
                  <a:cubicBezTo>
                    <a:pt x="61" y="12"/>
                    <a:pt x="61" y="12"/>
                    <a:pt x="61" y="12"/>
                  </a:cubicBezTo>
                  <a:cubicBezTo>
                    <a:pt x="64" y="9"/>
                    <a:pt x="69" y="9"/>
                    <a:pt x="73" y="12"/>
                  </a:cubicBezTo>
                  <a:cubicBezTo>
                    <a:pt x="126" y="66"/>
                    <a:pt x="126" y="66"/>
                    <a:pt x="126" y="66"/>
                  </a:cubicBezTo>
                  <a:cubicBezTo>
                    <a:pt x="130" y="69"/>
                    <a:pt x="130" y="75"/>
                    <a:pt x="126" y="78"/>
                  </a:cubicBezTo>
                  <a:cubicBezTo>
                    <a:pt x="120" y="85"/>
                    <a:pt x="120" y="85"/>
                    <a:pt x="120" y="85"/>
                  </a:cubicBezTo>
                  <a:cubicBezTo>
                    <a:pt x="119" y="85"/>
                    <a:pt x="118" y="86"/>
                    <a:pt x="118" y="88"/>
                  </a:cubicBezTo>
                  <a:cubicBezTo>
                    <a:pt x="118" y="89"/>
                    <a:pt x="119" y="90"/>
                    <a:pt x="119" y="91"/>
                  </a:cubicBezTo>
                  <a:cubicBezTo>
                    <a:pt x="179" y="151"/>
                    <a:pt x="179" y="151"/>
                    <a:pt x="179" y="151"/>
                  </a:cubicBezTo>
                  <a:lnTo>
                    <a:pt x="179" y="179"/>
                  </a:lnTo>
                  <a:close/>
                  <a:moveTo>
                    <a:pt x="61" y="44"/>
                  </a:moveTo>
                  <a:cubicBezTo>
                    <a:pt x="52" y="44"/>
                    <a:pt x="44" y="51"/>
                    <a:pt x="44" y="61"/>
                  </a:cubicBezTo>
                  <a:cubicBezTo>
                    <a:pt x="44" y="70"/>
                    <a:pt x="52" y="77"/>
                    <a:pt x="61" y="77"/>
                  </a:cubicBezTo>
                  <a:cubicBezTo>
                    <a:pt x="71" y="77"/>
                    <a:pt x="78" y="70"/>
                    <a:pt x="78" y="61"/>
                  </a:cubicBezTo>
                  <a:cubicBezTo>
                    <a:pt x="78" y="51"/>
                    <a:pt x="71" y="44"/>
                    <a:pt x="61" y="44"/>
                  </a:cubicBezTo>
                  <a:close/>
                  <a:moveTo>
                    <a:pt x="61" y="69"/>
                  </a:moveTo>
                  <a:cubicBezTo>
                    <a:pt x="57" y="69"/>
                    <a:pt x="53" y="65"/>
                    <a:pt x="53" y="61"/>
                  </a:cubicBezTo>
                  <a:cubicBezTo>
                    <a:pt x="53" y="56"/>
                    <a:pt x="57" y="52"/>
                    <a:pt x="61" y="52"/>
                  </a:cubicBezTo>
                  <a:cubicBezTo>
                    <a:pt x="66" y="52"/>
                    <a:pt x="70" y="56"/>
                    <a:pt x="70" y="61"/>
                  </a:cubicBezTo>
                  <a:cubicBezTo>
                    <a:pt x="70" y="65"/>
                    <a:pt x="66" y="69"/>
                    <a:pt x="61" y="69"/>
                  </a:cubicBezTo>
                  <a:close/>
                </a:path>
              </a:pathLst>
            </a:custGeom>
            <a:solidFill>
              <a:schemeClr val="tx2">
                <a:lumMod val="60000"/>
                <a:lumOff val="40000"/>
              </a:schemeClr>
            </a:solidFill>
            <a:ln>
              <a:noFill/>
            </a:ln>
          </p:spPr>
          <p:txBody>
            <a:bodyPr anchor="ctr"/>
            <a:lstStyle/>
            <a:p>
              <a:pPr algn="ctr"/>
              <a:endParaRPr/>
            </a:p>
          </p:txBody>
        </p:sp>
        <p:sp>
          <p:nvSpPr>
            <p:cNvPr id="59" name="Freeform: Shape 140"/>
            <p:cNvSpPr>
              <a:spLocks/>
            </p:cNvSpPr>
            <p:nvPr/>
          </p:nvSpPr>
          <p:spPr bwMode="auto">
            <a:xfrm>
              <a:off x="10791894" y="4228396"/>
              <a:ext cx="335094" cy="332128"/>
            </a:xfrm>
            <a:custGeom>
              <a:avLst/>
              <a:gdLst>
                <a:gd name="T0" fmla="*/ 93 w 186"/>
                <a:gd name="T1" fmla="*/ 0 h 185"/>
                <a:gd name="T2" fmla="*/ 0 w 186"/>
                <a:gd name="T3" fmla="*/ 93 h 185"/>
                <a:gd name="T4" fmla="*/ 93 w 186"/>
                <a:gd name="T5" fmla="*/ 185 h 185"/>
                <a:gd name="T6" fmla="*/ 186 w 186"/>
                <a:gd name="T7" fmla="*/ 93 h 185"/>
                <a:gd name="T8" fmla="*/ 93 w 186"/>
                <a:gd name="T9" fmla="*/ 0 h 185"/>
                <a:gd name="T10" fmla="*/ 93 w 186"/>
                <a:gd name="T11" fmla="*/ 177 h 185"/>
                <a:gd name="T12" fmla="*/ 41 w 186"/>
                <a:gd name="T13" fmla="*/ 159 h 185"/>
                <a:gd name="T14" fmla="*/ 68 w 186"/>
                <a:gd name="T15" fmla="*/ 140 h 185"/>
                <a:gd name="T16" fmla="*/ 78 w 186"/>
                <a:gd name="T17" fmla="*/ 131 h 185"/>
                <a:gd name="T18" fmla="*/ 75 w 186"/>
                <a:gd name="T19" fmla="*/ 122 h 185"/>
                <a:gd name="T20" fmla="*/ 71 w 186"/>
                <a:gd name="T21" fmla="*/ 121 h 185"/>
                <a:gd name="T22" fmla="*/ 53 w 186"/>
                <a:gd name="T23" fmla="*/ 118 h 185"/>
                <a:gd name="T24" fmla="*/ 59 w 186"/>
                <a:gd name="T25" fmla="*/ 76 h 185"/>
                <a:gd name="T26" fmla="*/ 95 w 186"/>
                <a:gd name="T27" fmla="*/ 34 h 185"/>
                <a:gd name="T28" fmla="*/ 126 w 186"/>
                <a:gd name="T29" fmla="*/ 78 h 185"/>
                <a:gd name="T30" fmla="*/ 133 w 186"/>
                <a:gd name="T31" fmla="*/ 117 h 185"/>
                <a:gd name="T32" fmla="*/ 113 w 186"/>
                <a:gd name="T33" fmla="*/ 120 h 185"/>
                <a:gd name="T34" fmla="*/ 109 w 186"/>
                <a:gd name="T35" fmla="*/ 123 h 185"/>
                <a:gd name="T36" fmla="*/ 118 w 186"/>
                <a:gd name="T37" fmla="*/ 139 h 185"/>
                <a:gd name="T38" fmla="*/ 145 w 186"/>
                <a:gd name="T39" fmla="*/ 159 h 185"/>
                <a:gd name="T40" fmla="*/ 93 w 186"/>
                <a:gd name="T41" fmla="*/ 177 h 185"/>
                <a:gd name="T42" fmla="*/ 151 w 186"/>
                <a:gd name="T43" fmla="*/ 153 h 185"/>
                <a:gd name="T44" fmla="*/ 121 w 186"/>
                <a:gd name="T45" fmla="*/ 132 h 185"/>
                <a:gd name="T46" fmla="*/ 117 w 186"/>
                <a:gd name="T47" fmla="*/ 129 h 185"/>
                <a:gd name="T48" fmla="*/ 143 w 186"/>
                <a:gd name="T49" fmla="*/ 122 h 185"/>
                <a:gd name="T50" fmla="*/ 145 w 186"/>
                <a:gd name="T51" fmla="*/ 118 h 185"/>
                <a:gd name="T52" fmla="*/ 142 w 186"/>
                <a:gd name="T53" fmla="*/ 114 h 185"/>
                <a:gd name="T54" fmla="*/ 135 w 186"/>
                <a:gd name="T55" fmla="*/ 78 h 185"/>
                <a:gd name="T56" fmla="*/ 95 w 186"/>
                <a:gd name="T57" fmla="*/ 25 h 185"/>
                <a:gd name="T58" fmla="*/ 50 w 186"/>
                <a:gd name="T59" fmla="*/ 76 h 185"/>
                <a:gd name="T60" fmla="*/ 44 w 186"/>
                <a:gd name="T61" fmla="*/ 115 h 185"/>
                <a:gd name="T62" fmla="*/ 41 w 186"/>
                <a:gd name="T63" fmla="*/ 118 h 185"/>
                <a:gd name="T64" fmla="*/ 43 w 186"/>
                <a:gd name="T65" fmla="*/ 122 h 185"/>
                <a:gd name="T66" fmla="*/ 70 w 186"/>
                <a:gd name="T67" fmla="*/ 130 h 185"/>
                <a:gd name="T68" fmla="*/ 65 w 186"/>
                <a:gd name="T69" fmla="*/ 132 h 185"/>
                <a:gd name="T70" fmla="*/ 34 w 186"/>
                <a:gd name="T71" fmla="*/ 153 h 185"/>
                <a:gd name="T72" fmla="*/ 9 w 186"/>
                <a:gd name="T73" fmla="*/ 93 h 185"/>
                <a:gd name="T74" fmla="*/ 93 w 186"/>
                <a:gd name="T75" fmla="*/ 8 h 185"/>
                <a:gd name="T76" fmla="*/ 177 w 186"/>
                <a:gd name="T77" fmla="*/ 93 h 185"/>
                <a:gd name="T78" fmla="*/ 151 w 186"/>
                <a:gd name="T79" fmla="*/ 15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6" h="185">
                  <a:moveTo>
                    <a:pt x="93" y="0"/>
                  </a:moveTo>
                  <a:cubicBezTo>
                    <a:pt x="42" y="0"/>
                    <a:pt x="0" y="41"/>
                    <a:pt x="0" y="93"/>
                  </a:cubicBezTo>
                  <a:cubicBezTo>
                    <a:pt x="0" y="144"/>
                    <a:pt x="42" y="185"/>
                    <a:pt x="93" y="185"/>
                  </a:cubicBezTo>
                  <a:cubicBezTo>
                    <a:pt x="144" y="185"/>
                    <a:pt x="186" y="144"/>
                    <a:pt x="186" y="93"/>
                  </a:cubicBezTo>
                  <a:cubicBezTo>
                    <a:pt x="186" y="41"/>
                    <a:pt x="144" y="0"/>
                    <a:pt x="93" y="0"/>
                  </a:cubicBezTo>
                  <a:close/>
                  <a:moveTo>
                    <a:pt x="93" y="177"/>
                  </a:moveTo>
                  <a:cubicBezTo>
                    <a:pt x="73" y="177"/>
                    <a:pt x="55" y="170"/>
                    <a:pt x="41" y="159"/>
                  </a:cubicBezTo>
                  <a:cubicBezTo>
                    <a:pt x="46" y="151"/>
                    <a:pt x="58" y="143"/>
                    <a:pt x="68" y="140"/>
                  </a:cubicBezTo>
                  <a:cubicBezTo>
                    <a:pt x="74" y="138"/>
                    <a:pt x="77" y="135"/>
                    <a:pt x="78" y="131"/>
                  </a:cubicBezTo>
                  <a:cubicBezTo>
                    <a:pt x="79" y="126"/>
                    <a:pt x="76" y="122"/>
                    <a:pt x="75" y="122"/>
                  </a:cubicBezTo>
                  <a:cubicBezTo>
                    <a:pt x="74" y="121"/>
                    <a:pt x="72" y="120"/>
                    <a:pt x="71" y="121"/>
                  </a:cubicBezTo>
                  <a:cubicBezTo>
                    <a:pt x="71" y="121"/>
                    <a:pt x="64" y="123"/>
                    <a:pt x="53" y="118"/>
                  </a:cubicBezTo>
                  <a:cubicBezTo>
                    <a:pt x="56" y="112"/>
                    <a:pt x="59" y="100"/>
                    <a:pt x="59" y="76"/>
                  </a:cubicBezTo>
                  <a:cubicBezTo>
                    <a:pt x="59" y="37"/>
                    <a:pt x="76" y="34"/>
                    <a:pt x="95" y="34"/>
                  </a:cubicBezTo>
                  <a:cubicBezTo>
                    <a:pt x="109" y="34"/>
                    <a:pt x="126" y="38"/>
                    <a:pt x="126" y="78"/>
                  </a:cubicBezTo>
                  <a:cubicBezTo>
                    <a:pt x="126" y="100"/>
                    <a:pt x="130" y="111"/>
                    <a:pt x="133" y="117"/>
                  </a:cubicBezTo>
                  <a:cubicBezTo>
                    <a:pt x="129" y="119"/>
                    <a:pt x="121" y="121"/>
                    <a:pt x="113" y="120"/>
                  </a:cubicBezTo>
                  <a:cubicBezTo>
                    <a:pt x="111" y="120"/>
                    <a:pt x="109" y="121"/>
                    <a:pt x="109" y="123"/>
                  </a:cubicBezTo>
                  <a:cubicBezTo>
                    <a:pt x="107" y="126"/>
                    <a:pt x="107" y="134"/>
                    <a:pt x="118" y="139"/>
                  </a:cubicBezTo>
                  <a:cubicBezTo>
                    <a:pt x="126" y="143"/>
                    <a:pt x="137" y="149"/>
                    <a:pt x="145" y="159"/>
                  </a:cubicBezTo>
                  <a:cubicBezTo>
                    <a:pt x="131" y="170"/>
                    <a:pt x="113" y="177"/>
                    <a:pt x="93" y="177"/>
                  </a:cubicBezTo>
                  <a:close/>
                  <a:moveTo>
                    <a:pt x="151" y="153"/>
                  </a:moveTo>
                  <a:cubicBezTo>
                    <a:pt x="142" y="142"/>
                    <a:pt x="131" y="136"/>
                    <a:pt x="121" y="132"/>
                  </a:cubicBezTo>
                  <a:cubicBezTo>
                    <a:pt x="119" y="131"/>
                    <a:pt x="118" y="130"/>
                    <a:pt x="117" y="129"/>
                  </a:cubicBezTo>
                  <a:cubicBezTo>
                    <a:pt x="131" y="128"/>
                    <a:pt x="142" y="122"/>
                    <a:pt x="143" y="122"/>
                  </a:cubicBezTo>
                  <a:cubicBezTo>
                    <a:pt x="144" y="121"/>
                    <a:pt x="145" y="119"/>
                    <a:pt x="145" y="118"/>
                  </a:cubicBezTo>
                  <a:cubicBezTo>
                    <a:pt x="145" y="116"/>
                    <a:pt x="144" y="115"/>
                    <a:pt x="142" y="114"/>
                  </a:cubicBezTo>
                  <a:cubicBezTo>
                    <a:pt x="142" y="114"/>
                    <a:pt x="135" y="108"/>
                    <a:pt x="135" y="78"/>
                  </a:cubicBezTo>
                  <a:cubicBezTo>
                    <a:pt x="135" y="43"/>
                    <a:pt x="121" y="25"/>
                    <a:pt x="95" y="25"/>
                  </a:cubicBezTo>
                  <a:cubicBezTo>
                    <a:pt x="73" y="25"/>
                    <a:pt x="50" y="31"/>
                    <a:pt x="50" y="76"/>
                  </a:cubicBezTo>
                  <a:cubicBezTo>
                    <a:pt x="50" y="108"/>
                    <a:pt x="45" y="114"/>
                    <a:pt x="44" y="115"/>
                  </a:cubicBezTo>
                  <a:cubicBezTo>
                    <a:pt x="43" y="115"/>
                    <a:pt x="42" y="116"/>
                    <a:pt x="41" y="118"/>
                  </a:cubicBezTo>
                  <a:cubicBezTo>
                    <a:pt x="41" y="120"/>
                    <a:pt x="42" y="121"/>
                    <a:pt x="43" y="122"/>
                  </a:cubicBezTo>
                  <a:cubicBezTo>
                    <a:pt x="55" y="129"/>
                    <a:pt x="64" y="130"/>
                    <a:pt x="70" y="130"/>
                  </a:cubicBezTo>
                  <a:cubicBezTo>
                    <a:pt x="69" y="130"/>
                    <a:pt x="68" y="131"/>
                    <a:pt x="65" y="132"/>
                  </a:cubicBezTo>
                  <a:cubicBezTo>
                    <a:pt x="54" y="135"/>
                    <a:pt x="41" y="144"/>
                    <a:pt x="34" y="153"/>
                  </a:cubicBezTo>
                  <a:cubicBezTo>
                    <a:pt x="18" y="138"/>
                    <a:pt x="9" y="116"/>
                    <a:pt x="9" y="93"/>
                  </a:cubicBezTo>
                  <a:cubicBezTo>
                    <a:pt x="9" y="46"/>
                    <a:pt x="46" y="8"/>
                    <a:pt x="93" y="8"/>
                  </a:cubicBezTo>
                  <a:cubicBezTo>
                    <a:pt x="140" y="8"/>
                    <a:pt x="177" y="46"/>
                    <a:pt x="177" y="93"/>
                  </a:cubicBezTo>
                  <a:cubicBezTo>
                    <a:pt x="177" y="117"/>
                    <a:pt x="167" y="138"/>
                    <a:pt x="151" y="153"/>
                  </a:cubicBezTo>
                  <a:close/>
                </a:path>
              </a:pathLst>
            </a:custGeom>
            <a:solidFill>
              <a:schemeClr val="tx2">
                <a:lumMod val="60000"/>
                <a:lumOff val="40000"/>
              </a:schemeClr>
            </a:solidFill>
            <a:ln>
              <a:noFill/>
            </a:ln>
          </p:spPr>
          <p:txBody>
            <a:bodyPr anchor="ctr"/>
            <a:lstStyle/>
            <a:p>
              <a:pPr algn="ctr"/>
              <a:endParaRPr/>
            </a:p>
          </p:txBody>
        </p:sp>
        <p:sp>
          <p:nvSpPr>
            <p:cNvPr id="60" name="Freeform: Shape 141"/>
            <p:cNvSpPr>
              <a:spLocks/>
            </p:cNvSpPr>
            <p:nvPr/>
          </p:nvSpPr>
          <p:spPr bwMode="auto">
            <a:xfrm rot="3085759">
              <a:off x="9868997" y="1270637"/>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61" name="Freeform: Shape 142"/>
            <p:cNvSpPr>
              <a:spLocks/>
            </p:cNvSpPr>
            <p:nvPr/>
          </p:nvSpPr>
          <p:spPr bwMode="auto">
            <a:xfrm>
              <a:off x="8642620" y="1247756"/>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62" name="Freeform: Shape 143"/>
            <p:cNvSpPr>
              <a:spLocks/>
            </p:cNvSpPr>
            <p:nvPr/>
          </p:nvSpPr>
          <p:spPr bwMode="auto">
            <a:xfrm>
              <a:off x="10983338" y="3706898"/>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63" name="Freeform: Shape 144"/>
            <p:cNvSpPr>
              <a:spLocks/>
            </p:cNvSpPr>
            <p:nvPr/>
          </p:nvSpPr>
          <p:spPr bwMode="auto">
            <a:xfrm rot="21255315">
              <a:off x="10691096" y="252365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64" name="Freeform: Shape 145"/>
            <p:cNvSpPr>
              <a:spLocks/>
            </p:cNvSpPr>
            <p:nvPr/>
          </p:nvSpPr>
          <p:spPr bwMode="auto">
            <a:xfrm rot="19418196">
              <a:off x="11016888" y="3059538"/>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65" name="Freeform: Shape 146"/>
            <p:cNvSpPr>
              <a:spLocks/>
            </p:cNvSpPr>
            <p:nvPr/>
          </p:nvSpPr>
          <p:spPr bwMode="auto">
            <a:xfrm rot="723528">
              <a:off x="10780405" y="202391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66" name="Freeform: Shape 147"/>
            <p:cNvSpPr>
              <a:spLocks/>
            </p:cNvSpPr>
            <p:nvPr/>
          </p:nvSpPr>
          <p:spPr bwMode="auto">
            <a:xfrm rot="2544572">
              <a:off x="10932569" y="1571870"/>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67" name="Freeform: Shape 148"/>
            <p:cNvSpPr>
              <a:spLocks/>
            </p:cNvSpPr>
            <p:nvPr/>
          </p:nvSpPr>
          <p:spPr bwMode="auto">
            <a:xfrm rot="20544572">
              <a:off x="10248473" y="1763885"/>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68" name="Freeform: Shape 149"/>
            <p:cNvSpPr>
              <a:spLocks/>
            </p:cNvSpPr>
            <p:nvPr/>
          </p:nvSpPr>
          <p:spPr bwMode="auto">
            <a:xfrm>
              <a:off x="10741040" y="545715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grpSp>
      <p:pic>
        <p:nvPicPr>
          <p:cNvPr id="76" name="图片 7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77" name="组合 76"/>
          <p:cNvGrpSpPr/>
          <p:nvPr/>
        </p:nvGrpSpPr>
        <p:grpSpPr>
          <a:xfrm>
            <a:off x="1533918" y="363433"/>
            <a:ext cx="4885992" cy="716067"/>
            <a:chOff x="3653004" y="402712"/>
            <a:chExt cx="4885992" cy="716067"/>
          </a:xfrm>
        </p:grpSpPr>
        <p:sp>
          <p:nvSpPr>
            <p:cNvPr id="78" name="文本框 77"/>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9" name="文本框 78"/>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 name="组合 1"/>
          <p:cNvGrpSpPr/>
          <p:nvPr/>
        </p:nvGrpSpPr>
        <p:grpSpPr>
          <a:xfrm>
            <a:off x="1188606" y="1963039"/>
            <a:ext cx="3654219" cy="834815"/>
            <a:chOff x="1188606" y="1963039"/>
            <a:chExt cx="3654219" cy="834815"/>
          </a:xfrm>
        </p:grpSpPr>
        <p:sp>
          <p:nvSpPr>
            <p:cNvPr id="6" name="Freeform: Shape 153"/>
            <p:cNvSpPr>
              <a:spLocks/>
            </p:cNvSpPr>
            <p:nvPr/>
          </p:nvSpPr>
          <p:spPr bwMode="auto">
            <a:xfrm>
              <a:off x="1188606" y="2152175"/>
              <a:ext cx="352147" cy="350069"/>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accent1"/>
            </a:solidFill>
            <a:ln>
              <a:noFill/>
            </a:ln>
          </p:spPr>
          <p:txBody>
            <a:bodyPr anchor="ctr"/>
            <a:lstStyle/>
            <a:p>
              <a:pPr algn="ctr"/>
              <a:endParaRPr/>
            </a:p>
          </p:txBody>
        </p:sp>
        <p:grpSp>
          <p:nvGrpSpPr>
            <p:cNvPr id="88" name="组合 87"/>
            <p:cNvGrpSpPr/>
            <p:nvPr/>
          </p:nvGrpSpPr>
          <p:grpSpPr>
            <a:xfrm>
              <a:off x="1761742" y="1963039"/>
              <a:ext cx="3081083" cy="834815"/>
              <a:chOff x="7483989" y="3433235"/>
              <a:chExt cx="3081083"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3" name="组合 2"/>
          <p:cNvGrpSpPr/>
          <p:nvPr/>
        </p:nvGrpSpPr>
        <p:grpSpPr>
          <a:xfrm>
            <a:off x="1188606" y="3232045"/>
            <a:ext cx="3654219" cy="834815"/>
            <a:chOff x="1188606" y="3232045"/>
            <a:chExt cx="3654219" cy="834815"/>
          </a:xfrm>
        </p:grpSpPr>
        <p:sp>
          <p:nvSpPr>
            <p:cNvPr id="8" name="Freeform: Shape 157"/>
            <p:cNvSpPr>
              <a:spLocks/>
            </p:cNvSpPr>
            <p:nvPr/>
          </p:nvSpPr>
          <p:spPr bwMode="auto">
            <a:xfrm>
              <a:off x="1188606" y="3434406"/>
              <a:ext cx="352147" cy="352146"/>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2"/>
            </a:solidFill>
            <a:ln>
              <a:noFill/>
            </a:ln>
          </p:spPr>
          <p:txBody>
            <a:bodyPr anchor="ctr"/>
            <a:lstStyle/>
            <a:p>
              <a:pPr algn="ctr"/>
              <a:endParaRPr/>
            </a:p>
          </p:txBody>
        </p:sp>
        <p:grpSp>
          <p:nvGrpSpPr>
            <p:cNvPr id="91" name="组合 90"/>
            <p:cNvGrpSpPr/>
            <p:nvPr/>
          </p:nvGrpSpPr>
          <p:grpSpPr>
            <a:xfrm>
              <a:off x="1761742" y="3232045"/>
              <a:ext cx="3081083" cy="834815"/>
              <a:chOff x="7483989" y="3433235"/>
              <a:chExt cx="3081083" cy="834815"/>
            </a:xfrm>
          </p:grpSpPr>
          <p:sp>
            <p:nvSpPr>
              <p:cNvPr id="92" name="矩形 9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3" name="矩形 9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23741210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right)">
                                      <p:cBhvr>
                                        <p:cTn id="20" dur="500"/>
                                        <p:tgtEl>
                                          <p:spTgt spid="2"/>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ppt_x</p:attrName>
                                        </p:attrNameLst>
                                      </p:cBhvr>
                                      <p:tavLst>
                                        <p:tav tm="0">
                                          <p:val>
                                            <p:strVal val="#ppt_x-#ppt_w*1.125000"/>
                                          </p:val>
                                        </p:tav>
                                        <p:tav tm="100000">
                                          <p:val>
                                            <p:strVal val="#ppt_x"/>
                                          </p:val>
                                        </p:tav>
                                      </p:tavLst>
                                    </p:anim>
                                    <p:animEffect transition="in" filter="wipe(righ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6706409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7"/>
          <p:cNvGrpSpPr/>
          <p:nvPr/>
        </p:nvGrpSpPr>
        <p:grpSpPr>
          <a:xfrm>
            <a:off x="4465637" y="2171700"/>
            <a:ext cx="3260726" cy="3260726"/>
            <a:chOff x="1237496" y="1705028"/>
            <a:chExt cx="4105646" cy="4105646"/>
          </a:xfrm>
        </p:grpSpPr>
        <p:grpSp>
          <p:nvGrpSpPr>
            <p:cNvPr id="16" name="Group 1"/>
            <p:cNvGrpSpPr/>
            <p:nvPr/>
          </p:nvGrpSpPr>
          <p:grpSpPr>
            <a:xfrm>
              <a:off x="2100442" y="2565576"/>
              <a:ext cx="2379753" cy="2382151"/>
              <a:chOff x="2100442" y="2565576"/>
              <a:chExt cx="2379753" cy="2382151"/>
            </a:xfrm>
          </p:grpSpPr>
          <p:sp>
            <p:nvSpPr>
              <p:cNvPr id="30" name="Block Arc 2"/>
              <p:cNvSpPr/>
              <p:nvPr/>
            </p:nvSpPr>
            <p:spPr>
              <a:xfrm flipH="1">
                <a:off x="2100442" y="2567974"/>
                <a:ext cx="2379753" cy="2379753"/>
              </a:xfrm>
              <a:prstGeom prst="blockArc">
                <a:avLst>
                  <a:gd name="adj1" fmla="val 1507847"/>
                  <a:gd name="adj2" fmla="val 16214381"/>
                  <a:gd name="adj3" fmla="val 1673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Oval 3"/>
              <p:cNvSpPr/>
              <p:nvPr/>
            </p:nvSpPr>
            <p:spPr>
              <a:xfrm>
                <a:off x="3092477" y="2565576"/>
                <a:ext cx="400383" cy="4003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lvl="0" algn="ctr"/>
                <a:r>
                  <a:rPr lang="en-US" sz="1400" b="1">
                    <a:solidFill>
                      <a:schemeClr val="bg1"/>
                    </a:solidFill>
                  </a:rPr>
                  <a:t>03</a:t>
                </a:r>
              </a:p>
            </p:txBody>
          </p:sp>
        </p:grpSp>
        <p:grpSp>
          <p:nvGrpSpPr>
            <p:cNvPr id="17" name="Group 4"/>
            <p:cNvGrpSpPr/>
            <p:nvPr/>
          </p:nvGrpSpPr>
          <p:grpSpPr>
            <a:xfrm>
              <a:off x="2531315" y="2998847"/>
              <a:ext cx="1518008" cy="1518008"/>
              <a:chOff x="2531315" y="2998847"/>
              <a:chExt cx="1518008" cy="1518008"/>
            </a:xfrm>
          </p:grpSpPr>
          <p:sp>
            <p:nvSpPr>
              <p:cNvPr id="28" name="Block Arc 5"/>
              <p:cNvSpPr/>
              <p:nvPr/>
            </p:nvSpPr>
            <p:spPr>
              <a:xfrm flipH="1">
                <a:off x="2531315" y="2998847"/>
                <a:ext cx="1518008" cy="1518008"/>
              </a:xfrm>
              <a:prstGeom prst="blockArc">
                <a:avLst>
                  <a:gd name="adj1" fmla="val 3403980"/>
                  <a:gd name="adj2" fmla="val 16177562"/>
                  <a:gd name="adj3" fmla="val 264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Oval 6"/>
              <p:cNvSpPr/>
              <p:nvPr/>
            </p:nvSpPr>
            <p:spPr>
              <a:xfrm>
                <a:off x="3092477" y="2998847"/>
                <a:ext cx="400383" cy="4003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04</a:t>
                </a:r>
              </a:p>
            </p:txBody>
          </p:sp>
        </p:grpSp>
        <p:grpSp>
          <p:nvGrpSpPr>
            <p:cNvPr id="18" name="Group 7"/>
            <p:cNvGrpSpPr/>
            <p:nvPr/>
          </p:nvGrpSpPr>
          <p:grpSpPr>
            <a:xfrm>
              <a:off x="1667173" y="2132304"/>
              <a:ext cx="3246294" cy="3248695"/>
              <a:chOff x="1667173" y="2132304"/>
              <a:chExt cx="3246294" cy="3248695"/>
            </a:xfrm>
          </p:grpSpPr>
          <p:sp>
            <p:nvSpPr>
              <p:cNvPr id="26" name="Block Arc 8"/>
              <p:cNvSpPr/>
              <p:nvPr/>
            </p:nvSpPr>
            <p:spPr>
              <a:xfrm flipH="1">
                <a:off x="1667173" y="2134705"/>
                <a:ext cx="3246294" cy="3246294"/>
              </a:xfrm>
              <a:prstGeom prst="blockArc">
                <a:avLst>
                  <a:gd name="adj1" fmla="val 20754075"/>
                  <a:gd name="adj2" fmla="val 16203514"/>
                  <a:gd name="adj3" fmla="val 1231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9"/>
              <p:cNvSpPr/>
              <p:nvPr/>
            </p:nvSpPr>
            <p:spPr>
              <a:xfrm>
                <a:off x="3092477" y="2132304"/>
                <a:ext cx="400383" cy="4003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02</a:t>
                </a:r>
              </a:p>
            </p:txBody>
          </p:sp>
        </p:grpSp>
        <p:grpSp>
          <p:nvGrpSpPr>
            <p:cNvPr id="19" name="Group 10"/>
            <p:cNvGrpSpPr/>
            <p:nvPr/>
          </p:nvGrpSpPr>
          <p:grpSpPr>
            <a:xfrm>
              <a:off x="1237496" y="1705028"/>
              <a:ext cx="4105646" cy="4105646"/>
              <a:chOff x="1237496" y="1705028"/>
              <a:chExt cx="4105646" cy="4105646"/>
            </a:xfrm>
          </p:grpSpPr>
          <p:sp>
            <p:nvSpPr>
              <p:cNvPr id="24" name="Block Arc 11"/>
              <p:cNvSpPr/>
              <p:nvPr/>
            </p:nvSpPr>
            <p:spPr>
              <a:xfrm flipH="1">
                <a:off x="1237496" y="1705028"/>
                <a:ext cx="4105646" cy="4105646"/>
              </a:xfrm>
              <a:prstGeom prst="blockArc">
                <a:avLst>
                  <a:gd name="adj1" fmla="val 19362231"/>
                  <a:gd name="adj2" fmla="val 16212586"/>
                  <a:gd name="adj3" fmla="val 987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2"/>
              <p:cNvSpPr/>
              <p:nvPr/>
            </p:nvSpPr>
            <p:spPr>
              <a:xfrm>
                <a:off x="3092477" y="1705028"/>
                <a:ext cx="400383" cy="4003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dirty="0">
                    <a:solidFill>
                      <a:schemeClr val="bg1"/>
                    </a:solidFill>
                  </a:rPr>
                  <a:t>01</a:t>
                </a:r>
              </a:p>
            </p:txBody>
          </p:sp>
        </p:grpSp>
        <p:sp>
          <p:nvSpPr>
            <p:cNvPr id="20" name="Rectangle 13"/>
            <p:cNvSpPr/>
            <p:nvPr/>
          </p:nvSpPr>
          <p:spPr>
            <a:xfrm>
              <a:off x="2570198" y="1841127"/>
              <a:ext cx="415178" cy="169277"/>
            </a:xfrm>
            <a:prstGeom prst="rect">
              <a:avLst/>
            </a:prstGeom>
          </p:spPr>
          <p:txBody>
            <a:bodyPr wrap="none" lIns="0" tIns="0" rIns="0" bIns="0">
              <a:normAutofit fontScale="92500" lnSpcReduction="20000"/>
            </a:bodyPr>
            <a:lstStyle/>
            <a:p>
              <a:pPr algn="r"/>
              <a:r>
                <a:rPr lang="en-US" sz="1200" dirty="0">
                  <a:solidFill>
                    <a:schemeClr val="tx2"/>
                  </a:solidFill>
                </a:rPr>
                <a:t>25.7 K</a:t>
              </a:r>
            </a:p>
          </p:txBody>
        </p:sp>
        <p:sp>
          <p:nvSpPr>
            <p:cNvPr id="21" name="Rectangle 14"/>
            <p:cNvSpPr/>
            <p:nvPr/>
          </p:nvSpPr>
          <p:spPr>
            <a:xfrm>
              <a:off x="2648744" y="2251908"/>
              <a:ext cx="336632" cy="169277"/>
            </a:xfrm>
            <a:prstGeom prst="rect">
              <a:avLst/>
            </a:prstGeom>
          </p:spPr>
          <p:txBody>
            <a:bodyPr wrap="none" lIns="0" tIns="0" rIns="0" bIns="0">
              <a:noAutofit/>
            </a:bodyPr>
            <a:lstStyle/>
            <a:p>
              <a:pPr algn="r"/>
              <a:r>
                <a:rPr lang="en-US" sz="1200">
                  <a:solidFill>
                    <a:schemeClr val="tx2"/>
                  </a:solidFill>
                </a:rPr>
                <a:t>8.6 K</a:t>
              </a:r>
            </a:p>
          </p:txBody>
        </p:sp>
        <p:sp>
          <p:nvSpPr>
            <p:cNvPr id="22" name="Rectangle 15"/>
            <p:cNvSpPr/>
            <p:nvPr/>
          </p:nvSpPr>
          <p:spPr>
            <a:xfrm>
              <a:off x="2648744" y="2684506"/>
              <a:ext cx="336632" cy="169277"/>
            </a:xfrm>
            <a:prstGeom prst="rect">
              <a:avLst/>
            </a:prstGeom>
          </p:spPr>
          <p:txBody>
            <a:bodyPr wrap="none" lIns="0" tIns="0" rIns="0" bIns="0">
              <a:noAutofit/>
            </a:bodyPr>
            <a:lstStyle/>
            <a:p>
              <a:pPr algn="r"/>
              <a:r>
                <a:rPr lang="en-US" sz="1200">
                  <a:solidFill>
                    <a:schemeClr val="tx2"/>
                  </a:solidFill>
                </a:rPr>
                <a:t>6.1 K</a:t>
              </a:r>
            </a:p>
          </p:txBody>
        </p:sp>
        <p:sp>
          <p:nvSpPr>
            <p:cNvPr id="23" name="Rectangle 16"/>
            <p:cNvSpPr/>
            <p:nvPr/>
          </p:nvSpPr>
          <p:spPr>
            <a:xfrm>
              <a:off x="2648744" y="3100825"/>
              <a:ext cx="336632" cy="169277"/>
            </a:xfrm>
            <a:prstGeom prst="rect">
              <a:avLst/>
            </a:prstGeom>
          </p:spPr>
          <p:txBody>
            <a:bodyPr wrap="none" lIns="0" tIns="0" rIns="0" bIns="0">
              <a:noAutofit/>
            </a:bodyPr>
            <a:lstStyle/>
            <a:p>
              <a:pPr algn="r"/>
              <a:r>
                <a:rPr lang="en-US" sz="1200">
                  <a:solidFill>
                    <a:schemeClr val="tx2"/>
                  </a:solidFill>
                </a:rPr>
                <a:t>9.1 K</a:t>
              </a:r>
            </a:p>
          </p:txBody>
        </p:sp>
      </p:grpSp>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3" name="组合 32"/>
          <p:cNvGrpSpPr/>
          <p:nvPr/>
        </p:nvGrpSpPr>
        <p:grpSpPr>
          <a:xfrm>
            <a:off x="1533918" y="363433"/>
            <a:ext cx="4885992" cy="716067"/>
            <a:chOff x="3653004" y="402712"/>
            <a:chExt cx="4885992" cy="716067"/>
          </a:xfrm>
        </p:grpSpPr>
        <p:sp>
          <p:nvSpPr>
            <p:cNvPr id="34" name="文本框 3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5" name="文本框 3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4" name="组合 43"/>
          <p:cNvGrpSpPr/>
          <p:nvPr/>
        </p:nvGrpSpPr>
        <p:grpSpPr>
          <a:xfrm>
            <a:off x="7950200" y="1994216"/>
            <a:ext cx="3081083" cy="834815"/>
            <a:chOff x="7483989" y="3433235"/>
            <a:chExt cx="3081083"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7950200" y="3325199"/>
            <a:ext cx="3081083" cy="834815"/>
            <a:chOff x="7483989" y="3433235"/>
            <a:chExt cx="3081083" cy="834815"/>
          </a:xfrm>
        </p:grpSpPr>
        <p:sp>
          <p:nvSpPr>
            <p:cNvPr id="48" name="矩形 4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9" name="矩形 4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0" name="组合 49"/>
          <p:cNvGrpSpPr/>
          <p:nvPr/>
        </p:nvGrpSpPr>
        <p:grpSpPr>
          <a:xfrm>
            <a:off x="7950200" y="4656181"/>
            <a:ext cx="3081083" cy="834815"/>
            <a:chOff x="7483989" y="3433235"/>
            <a:chExt cx="3081083" cy="834815"/>
          </a:xfrm>
        </p:grpSpPr>
        <p:sp>
          <p:nvSpPr>
            <p:cNvPr id="51" name="矩形 5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1166821" y="1994216"/>
            <a:ext cx="3081083" cy="834815"/>
            <a:chOff x="7483989" y="3433235"/>
            <a:chExt cx="3081083" cy="834815"/>
          </a:xfrm>
        </p:grpSpPr>
        <p:sp>
          <p:nvSpPr>
            <p:cNvPr id="54" name="矩形 5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1166821" y="3325199"/>
            <a:ext cx="3081083" cy="834815"/>
            <a:chOff x="7483989" y="3433235"/>
            <a:chExt cx="3081083" cy="834815"/>
          </a:xfrm>
        </p:grpSpPr>
        <p:sp>
          <p:nvSpPr>
            <p:cNvPr id="57" name="矩形 5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9" name="组合 58"/>
          <p:cNvGrpSpPr/>
          <p:nvPr/>
        </p:nvGrpSpPr>
        <p:grpSpPr>
          <a:xfrm>
            <a:off x="1166821" y="4656181"/>
            <a:ext cx="3081083" cy="834815"/>
            <a:chOff x="7483989" y="3433235"/>
            <a:chExt cx="3081083" cy="834815"/>
          </a:xfrm>
        </p:grpSpPr>
        <p:sp>
          <p:nvSpPr>
            <p:cNvPr id="60" name="矩形 5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1" name="矩形 6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43824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additive="base">
                                        <p:cTn id="14" dur="500"/>
                                        <p:tgtEl>
                                          <p:spTgt spid="53"/>
                                        </p:tgtEl>
                                        <p:attrNameLst>
                                          <p:attrName>ppt_x</p:attrName>
                                        </p:attrNameLst>
                                      </p:cBhvr>
                                      <p:tavLst>
                                        <p:tav tm="0">
                                          <p:val>
                                            <p:strVal val="#ppt_x-#ppt_w*1.125000"/>
                                          </p:val>
                                        </p:tav>
                                        <p:tav tm="100000">
                                          <p:val>
                                            <p:strVal val="#ppt_x"/>
                                          </p:val>
                                        </p:tav>
                                      </p:tavLst>
                                    </p:anim>
                                    <p:animEffect transition="in" filter="wipe(right)">
                                      <p:cBhvr>
                                        <p:cTn id="15" dur="500"/>
                                        <p:tgtEl>
                                          <p:spTgt spid="53"/>
                                        </p:tgtEl>
                                      </p:cBhvr>
                                    </p:animEffect>
                                  </p:childTnLst>
                                </p:cTn>
                              </p:par>
                              <p:par>
                                <p:cTn id="16" presetID="12" presetClass="entr" presetSubtype="8"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p:tgtEl>
                                          <p:spTgt spid="56"/>
                                        </p:tgtEl>
                                        <p:attrNameLst>
                                          <p:attrName>ppt_x</p:attrName>
                                        </p:attrNameLst>
                                      </p:cBhvr>
                                      <p:tavLst>
                                        <p:tav tm="0">
                                          <p:val>
                                            <p:strVal val="#ppt_x-#ppt_w*1.125000"/>
                                          </p:val>
                                        </p:tav>
                                        <p:tav tm="100000">
                                          <p:val>
                                            <p:strVal val="#ppt_x"/>
                                          </p:val>
                                        </p:tav>
                                      </p:tavLst>
                                    </p:anim>
                                    <p:animEffect transition="in" filter="wipe(right)">
                                      <p:cBhvr>
                                        <p:cTn id="19" dur="500"/>
                                        <p:tgtEl>
                                          <p:spTgt spid="56"/>
                                        </p:tgtEl>
                                      </p:cBhvr>
                                    </p:animEffect>
                                  </p:childTnLst>
                                </p:cTn>
                              </p:par>
                              <p:par>
                                <p:cTn id="20" presetID="12" presetClass="entr" presetSubtype="8"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500"/>
                                        <p:tgtEl>
                                          <p:spTgt spid="59"/>
                                        </p:tgtEl>
                                        <p:attrNameLst>
                                          <p:attrName>ppt_x</p:attrName>
                                        </p:attrNameLst>
                                      </p:cBhvr>
                                      <p:tavLst>
                                        <p:tav tm="0">
                                          <p:val>
                                            <p:strVal val="#ppt_x-#ppt_w*1.125000"/>
                                          </p:val>
                                        </p:tav>
                                        <p:tav tm="100000">
                                          <p:val>
                                            <p:strVal val="#ppt_x"/>
                                          </p:val>
                                        </p:tav>
                                      </p:tavLst>
                                    </p:anim>
                                    <p:animEffect transition="in" filter="wipe(right)">
                                      <p:cBhvr>
                                        <p:cTn id="23" dur="500"/>
                                        <p:tgtEl>
                                          <p:spTgt spid="59"/>
                                        </p:tgtEl>
                                      </p:cBhvr>
                                    </p:animEffect>
                                  </p:childTnLst>
                                </p:cTn>
                              </p:par>
                              <p:par>
                                <p:cTn id="24" presetID="1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ppt_x</p:attrName>
                                        </p:attrNameLst>
                                      </p:cBhvr>
                                      <p:tavLst>
                                        <p:tav tm="0">
                                          <p:val>
                                            <p:strVal val="#ppt_x-#ppt_w*1.125000"/>
                                          </p:val>
                                        </p:tav>
                                        <p:tav tm="100000">
                                          <p:val>
                                            <p:strVal val="#ppt_x"/>
                                          </p:val>
                                        </p:tav>
                                      </p:tavLst>
                                    </p:anim>
                                    <p:animEffect transition="in" filter="wipe(right)">
                                      <p:cBhvr>
                                        <p:cTn id="27" dur="500"/>
                                        <p:tgtEl>
                                          <p:spTgt spid="44"/>
                                        </p:tgtEl>
                                      </p:cBhvr>
                                    </p:animEffect>
                                  </p:childTnLst>
                                </p:cTn>
                              </p:par>
                              <p:par>
                                <p:cTn id="28" presetID="12" presetClass="entr" presetSubtype="8"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p:tgtEl>
                                          <p:spTgt spid="47"/>
                                        </p:tgtEl>
                                        <p:attrNameLst>
                                          <p:attrName>ppt_x</p:attrName>
                                        </p:attrNameLst>
                                      </p:cBhvr>
                                      <p:tavLst>
                                        <p:tav tm="0">
                                          <p:val>
                                            <p:strVal val="#ppt_x-#ppt_w*1.125000"/>
                                          </p:val>
                                        </p:tav>
                                        <p:tav tm="100000">
                                          <p:val>
                                            <p:strVal val="#ppt_x"/>
                                          </p:val>
                                        </p:tav>
                                      </p:tavLst>
                                    </p:anim>
                                    <p:animEffect transition="in" filter="wipe(right)">
                                      <p:cBhvr>
                                        <p:cTn id="31" dur="500"/>
                                        <p:tgtEl>
                                          <p:spTgt spid="47"/>
                                        </p:tgtEl>
                                      </p:cBhvr>
                                    </p:animEffect>
                                  </p:childTnLst>
                                </p:cTn>
                              </p:par>
                              <p:par>
                                <p:cTn id="32" presetID="12" presetClass="entr" presetSubtype="8"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p:tgtEl>
                                          <p:spTgt spid="50"/>
                                        </p:tgtEl>
                                        <p:attrNameLst>
                                          <p:attrName>ppt_x</p:attrName>
                                        </p:attrNameLst>
                                      </p:cBhvr>
                                      <p:tavLst>
                                        <p:tav tm="0">
                                          <p:val>
                                            <p:strVal val="#ppt_x-#ppt_w*1.125000"/>
                                          </p:val>
                                        </p:tav>
                                        <p:tav tm="100000">
                                          <p:val>
                                            <p:strVal val="#ppt_x"/>
                                          </p:val>
                                        </p:tav>
                                      </p:tavLst>
                                    </p:anim>
                                    <p:animEffect transition="in" filter="wipe(right)">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590f6d-d617-42c4-927e-db248414181d"/>
          <p:cNvGrpSpPr>
            <a:grpSpLocks noChangeAspect="1"/>
          </p:cNvGrpSpPr>
          <p:nvPr/>
        </p:nvGrpSpPr>
        <p:grpSpPr>
          <a:xfrm>
            <a:off x="3164114" y="1930793"/>
            <a:ext cx="5863772" cy="2740283"/>
            <a:chOff x="1981860" y="1641934"/>
            <a:chExt cx="8092204" cy="3781684"/>
          </a:xfrm>
        </p:grpSpPr>
        <p:cxnSp>
          <p:nvCxnSpPr>
            <p:cNvPr id="4" name="Straight Connector 97"/>
            <p:cNvCxnSpPr/>
            <p:nvPr/>
          </p:nvCxnSpPr>
          <p:spPr>
            <a:xfrm>
              <a:off x="7045617" y="368214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 name="Straight Connector 98"/>
            <p:cNvCxnSpPr/>
            <p:nvPr/>
          </p:nvCxnSpPr>
          <p:spPr>
            <a:xfrm flipH="1">
              <a:off x="7057203" y="217177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90"/>
            <p:cNvCxnSpPr/>
            <p:nvPr/>
          </p:nvCxnSpPr>
          <p:spPr>
            <a:xfrm flipH="1">
              <a:off x="2269397" y="365166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88"/>
            <p:cNvCxnSpPr/>
            <p:nvPr/>
          </p:nvCxnSpPr>
          <p:spPr>
            <a:xfrm>
              <a:off x="2280983" y="214129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Oval 2"/>
            <p:cNvSpPr/>
            <p:nvPr/>
          </p:nvSpPr>
          <p:spPr bwMode="auto">
            <a:xfrm>
              <a:off x="1981860"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grpSp>
          <p:nvGrpSpPr>
            <p:cNvPr id="9" name="Group 1"/>
            <p:cNvGrpSpPr/>
            <p:nvPr/>
          </p:nvGrpSpPr>
          <p:grpSpPr>
            <a:xfrm>
              <a:off x="4122557" y="1641934"/>
              <a:ext cx="3949700" cy="3781684"/>
              <a:chOff x="4122557" y="1641934"/>
              <a:chExt cx="3949700" cy="3781684"/>
            </a:xfrm>
          </p:grpSpPr>
          <p:sp>
            <p:nvSpPr>
              <p:cNvPr id="26" name="Freeform: Shape 33"/>
              <p:cNvSpPr>
                <a:spLocks/>
              </p:cNvSpPr>
              <p:nvPr/>
            </p:nvSpPr>
            <p:spPr bwMode="auto">
              <a:xfrm>
                <a:off x="4134191" y="1641934"/>
                <a:ext cx="3938066" cy="3776073"/>
              </a:xfrm>
              <a:custGeom>
                <a:avLst/>
                <a:gdLst>
                  <a:gd name="T0" fmla="*/ 2147483646 w 570"/>
                  <a:gd name="T1" fmla="*/ 2147483646 h 567"/>
                  <a:gd name="T2" fmla="*/ 2147483646 w 570"/>
                  <a:gd name="T3" fmla="*/ 2147483646 h 567"/>
                  <a:gd name="T4" fmla="*/ 867452690 w 570"/>
                  <a:gd name="T5" fmla="*/ 2147483646 h 567"/>
                  <a:gd name="T6" fmla="*/ 1663799238 w 570"/>
                  <a:gd name="T7" fmla="*/ 2147483646 h 567"/>
                  <a:gd name="T8" fmla="*/ 1948208720 w 570"/>
                  <a:gd name="T9" fmla="*/ 2147483646 h 567"/>
                  <a:gd name="T10" fmla="*/ 355511852 w 570"/>
                  <a:gd name="T11" fmla="*/ 2147483646 h 567"/>
                  <a:gd name="T12" fmla="*/ 227527585 w 570"/>
                  <a:gd name="T13" fmla="*/ 2147483646 h 567"/>
                  <a:gd name="T14" fmla="*/ 355511852 w 570"/>
                  <a:gd name="T15" fmla="*/ 2147483646 h 567"/>
                  <a:gd name="T16" fmla="*/ 2147483646 w 570"/>
                  <a:gd name="T17" fmla="*/ 2147483646 h 567"/>
                  <a:gd name="T18" fmla="*/ 2147483646 w 570"/>
                  <a:gd name="T19" fmla="*/ 2147483646 h 567"/>
                  <a:gd name="T20" fmla="*/ 2147483646 w 570"/>
                  <a:gd name="T21" fmla="*/ 2147483646 h 567"/>
                  <a:gd name="T22" fmla="*/ 2147483646 w 570"/>
                  <a:gd name="T23" fmla="*/ 2147483646 h 567"/>
                  <a:gd name="T24" fmla="*/ 2147483646 w 570"/>
                  <a:gd name="T25" fmla="*/ 2147483646 h 567"/>
                  <a:gd name="T26" fmla="*/ 2147483646 w 570"/>
                  <a:gd name="T27" fmla="*/ 2147483646 h 567"/>
                  <a:gd name="T28" fmla="*/ 1023877905 w 570"/>
                  <a:gd name="T29" fmla="*/ 2147483646 h 567"/>
                  <a:gd name="T30" fmla="*/ 2147483646 w 570"/>
                  <a:gd name="T31" fmla="*/ 2147483646 h 567"/>
                  <a:gd name="T32" fmla="*/ 2147483646 w 570"/>
                  <a:gd name="T33" fmla="*/ 2147483646 h 567"/>
                  <a:gd name="T34" fmla="*/ 2147483646 w 570"/>
                  <a:gd name="T35" fmla="*/ 2147483646 h 567"/>
                  <a:gd name="T36" fmla="*/ 2147483646 w 570"/>
                  <a:gd name="T37" fmla="*/ 2147483646 h 567"/>
                  <a:gd name="T38" fmla="*/ 2147483646 w 570"/>
                  <a:gd name="T39" fmla="*/ 2147483646 h 567"/>
                  <a:gd name="T40" fmla="*/ 2147483646 w 570"/>
                  <a:gd name="T41" fmla="*/ 2147483646 h 567"/>
                  <a:gd name="T42" fmla="*/ 0 w 570"/>
                  <a:gd name="T43" fmla="*/ 2147483646 h 567"/>
                  <a:gd name="T44" fmla="*/ 270189008 w 570"/>
                  <a:gd name="T45" fmla="*/ 2147483646 h 567"/>
                  <a:gd name="T46" fmla="*/ 284409482 w 570"/>
                  <a:gd name="T47" fmla="*/ 2147483646 h 567"/>
                  <a:gd name="T48" fmla="*/ 270189008 w 570"/>
                  <a:gd name="T49" fmla="*/ 2147483646 h 567"/>
                  <a:gd name="T50" fmla="*/ 241748059 w 570"/>
                  <a:gd name="T51" fmla="*/ 2147483646 h 567"/>
                  <a:gd name="T52" fmla="*/ 99543319 w 570"/>
                  <a:gd name="T53" fmla="*/ 2147483646 h 567"/>
                  <a:gd name="T54" fmla="*/ 853232216 w 570"/>
                  <a:gd name="T55" fmla="*/ 1903075127 h 567"/>
                  <a:gd name="T56" fmla="*/ 981216482 w 570"/>
                  <a:gd name="T57" fmla="*/ 1789460501 h 567"/>
                  <a:gd name="T58" fmla="*/ 2147483646 w 570"/>
                  <a:gd name="T59" fmla="*/ 2147483646 h 567"/>
                  <a:gd name="T60" fmla="*/ 2147483646 w 570"/>
                  <a:gd name="T61" fmla="*/ 2147483646 h 567"/>
                  <a:gd name="T62" fmla="*/ 2147483646 w 570"/>
                  <a:gd name="T63" fmla="*/ 2147483646 h 567"/>
                  <a:gd name="T64" fmla="*/ 1820224453 w 570"/>
                  <a:gd name="T65" fmla="*/ 937335735 h 567"/>
                  <a:gd name="T66" fmla="*/ 2019311090 w 570"/>
                  <a:gd name="T67" fmla="*/ 724306428 h 567"/>
                  <a:gd name="T68" fmla="*/ 2019311090 w 570"/>
                  <a:gd name="T69" fmla="*/ 724306428 h 567"/>
                  <a:gd name="T70" fmla="*/ 2147483646 w 570"/>
                  <a:gd name="T71" fmla="*/ 227233020 h 567"/>
                  <a:gd name="T72" fmla="*/ 2147483646 w 570"/>
                  <a:gd name="T73" fmla="*/ 113618394 h 567"/>
                  <a:gd name="T74" fmla="*/ 2147483646 w 570"/>
                  <a:gd name="T75" fmla="*/ 298244045 h 567"/>
                  <a:gd name="T76" fmla="*/ 2147483646 w 570"/>
                  <a:gd name="T77" fmla="*/ 184625651 h 567"/>
                  <a:gd name="T78" fmla="*/ 2147483646 w 570"/>
                  <a:gd name="T79" fmla="*/ 198829363 h 567"/>
                  <a:gd name="T80" fmla="*/ 2147483646 w 570"/>
                  <a:gd name="T81" fmla="*/ 2147483646 h 567"/>
                  <a:gd name="T82" fmla="*/ 2147483646 w 570"/>
                  <a:gd name="T83" fmla="*/ 2147483646 h 567"/>
                  <a:gd name="T84" fmla="*/ 2147483646 w 570"/>
                  <a:gd name="T85" fmla="*/ 2147483646 h 567"/>
                  <a:gd name="T86" fmla="*/ 2147483646 w 570"/>
                  <a:gd name="T87" fmla="*/ 2147483646 h 567"/>
                  <a:gd name="T88" fmla="*/ 2147483646 w 570"/>
                  <a:gd name="T89" fmla="*/ 2147483646 h 567"/>
                  <a:gd name="T90" fmla="*/ 2147483646 w 570"/>
                  <a:gd name="T91" fmla="*/ 2147483646 h 567"/>
                  <a:gd name="T92" fmla="*/ 2147483646 w 570"/>
                  <a:gd name="T93" fmla="*/ 2147483646 h 567"/>
                  <a:gd name="T94" fmla="*/ 2147483646 w 570"/>
                  <a:gd name="T95" fmla="*/ 2147483646 h 567"/>
                  <a:gd name="T96" fmla="*/ 2147483646 w 570"/>
                  <a:gd name="T97" fmla="*/ 2147483646 h 567"/>
                  <a:gd name="T98" fmla="*/ 2147483646 w 570"/>
                  <a:gd name="T99" fmla="*/ 2147483646 h 567"/>
                  <a:gd name="T100" fmla="*/ 2147483646 w 570"/>
                  <a:gd name="T101" fmla="*/ 2147483646 h 567"/>
                  <a:gd name="T102" fmla="*/ 2147483646 w 570"/>
                  <a:gd name="T103" fmla="*/ 2147483646 h 567"/>
                  <a:gd name="T104" fmla="*/ 2147483646 w 570"/>
                  <a:gd name="T105" fmla="*/ 2147483646 h 567"/>
                  <a:gd name="T106" fmla="*/ 2147483646 w 570"/>
                  <a:gd name="T107" fmla="*/ 2147483646 h 567"/>
                  <a:gd name="T108" fmla="*/ 2147483646 w 570"/>
                  <a:gd name="T109" fmla="*/ 355051358 h 567"/>
                  <a:gd name="T110" fmla="*/ 2147483646 w 570"/>
                  <a:gd name="T111" fmla="*/ 0 h 56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70" h="567">
                    <a:moveTo>
                      <a:pt x="285" y="546"/>
                    </a:moveTo>
                    <a:cubicBezTo>
                      <a:pt x="250" y="546"/>
                      <a:pt x="216" y="548"/>
                      <a:pt x="189" y="552"/>
                    </a:cubicBezTo>
                    <a:cubicBezTo>
                      <a:pt x="189" y="552"/>
                      <a:pt x="189" y="552"/>
                      <a:pt x="189" y="552"/>
                    </a:cubicBezTo>
                    <a:cubicBezTo>
                      <a:pt x="190" y="552"/>
                      <a:pt x="190" y="552"/>
                      <a:pt x="190" y="552"/>
                    </a:cubicBezTo>
                    <a:cubicBezTo>
                      <a:pt x="216" y="548"/>
                      <a:pt x="250" y="546"/>
                      <a:pt x="285" y="546"/>
                    </a:cubicBezTo>
                    <a:cubicBezTo>
                      <a:pt x="285" y="546"/>
                      <a:pt x="285" y="546"/>
                      <a:pt x="285" y="546"/>
                    </a:cubicBezTo>
                    <a:moveTo>
                      <a:pt x="50" y="426"/>
                    </a:moveTo>
                    <a:cubicBezTo>
                      <a:pt x="54" y="428"/>
                      <a:pt x="57" y="431"/>
                      <a:pt x="60" y="434"/>
                    </a:cubicBezTo>
                    <a:cubicBezTo>
                      <a:pt x="60" y="434"/>
                      <a:pt x="61" y="435"/>
                      <a:pt x="61" y="435"/>
                    </a:cubicBezTo>
                    <a:cubicBezTo>
                      <a:pt x="67" y="441"/>
                      <a:pt x="73" y="446"/>
                      <a:pt x="79" y="452"/>
                    </a:cubicBezTo>
                    <a:cubicBezTo>
                      <a:pt x="80" y="453"/>
                      <a:pt x="80" y="453"/>
                      <a:pt x="80" y="453"/>
                    </a:cubicBezTo>
                    <a:cubicBezTo>
                      <a:pt x="93" y="464"/>
                      <a:pt x="105" y="476"/>
                      <a:pt x="117" y="488"/>
                    </a:cubicBezTo>
                    <a:cubicBezTo>
                      <a:pt x="118" y="489"/>
                      <a:pt x="118" y="489"/>
                      <a:pt x="118" y="490"/>
                    </a:cubicBezTo>
                    <a:cubicBezTo>
                      <a:pt x="124" y="496"/>
                      <a:pt x="130" y="502"/>
                      <a:pt x="135" y="507"/>
                    </a:cubicBezTo>
                    <a:cubicBezTo>
                      <a:pt x="136" y="508"/>
                      <a:pt x="136" y="508"/>
                      <a:pt x="137" y="509"/>
                    </a:cubicBezTo>
                    <a:cubicBezTo>
                      <a:pt x="143" y="516"/>
                      <a:pt x="149" y="523"/>
                      <a:pt x="155" y="529"/>
                    </a:cubicBezTo>
                    <a:cubicBezTo>
                      <a:pt x="126" y="496"/>
                      <a:pt x="85" y="456"/>
                      <a:pt x="50" y="426"/>
                    </a:cubicBezTo>
                    <a:moveTo>
                      <a:pt x="25" y="405"/>
                    </a:moveTo>
                    <a:cubicBezTo>
                      <a:pt x="16" y="409"/>
                      <a:pt x="16" y="409"/>
                      <a:pt x="16" y="409"/>
                    </a:cubicBezTo>
                    <a:cubicBezTo>
                      <a:pt x="16" y="409"/>
                      <a:pt x="16" y="409"/>
                      <a:pt x="16" y="409"/>
                    </a:cubicBezTo>
                    <a:cubicBezTo>
                      <a:pt x="16" y="409"/>
                      <a:pt x="16" y="409"/>
                      <a:pt x="16" y="409"/>
                    </a:cubicBezTo>
                    <a:cubicBezTo>
                      <a:pt x="25" y="405"/>
                      <a:pt x="25" y="405"/>
                      <a:pt x="25" y="405"/>
                    </a:cubicBezTo>
                    <a:cubicBezTo>
                      <a:pt x="30" y="409"/>
                      <a:pt x="36" y="413"/>
                      <a:pt x="41" y="418"/>
                    </a:cubicBezTo>
                    <a:cubicBezTo>
                      <a:pt x="36" y="413"/>
                      <a:pt x="30" y="409"/>
                      <a:pt x="25" y="405"/>
                    </a:cubicBezTo>
                    <a:moveTo>
                      <a:pt x="292" y="304"/>
                    </a:moveTo>
                    <a:cubicBezTo>
                      <a:pt x="292" y="304"/>
                      <a:pt x="292" y="304"/>
                      <a:pt x="292" y="304"/>
                    </a:cubicBezTo>
                    <a:cubicBezTo>
                      <a:pt x="305" y="333"/>
                      <a:pt x="329" y="392"/>
                      <a:pt x="352" y="446"/>
                    </a:cubicBezTo>
                    <a:cubicBezTo>
                      <a:pt x="340" y="416"/>
                      <a:pt x="340" y="416"/>
                      <a:pt x="340" y="416"/>
                    </a:cubicBezTo>
                    <a:cubicBezTo>
                      <a:pt x="292" y="304"/>
                      <a:pt x="292" y="304"/>
                      <a:pt x="292" y="304"/>
                    </a:cubicBezTo>
                    <a:moveTo>
                      <a:pt x="275" y="303"/>
                    </a:moveTo>
                    <a:cubicBezTo>
                      <a:pt x="272" y="311"/>
                      <a:pt x="268" y="321"/>
                      <a:pt x="264" y="332"/>
                    </a:cubicBezTo>
                    <a:cubicBezTo>
                      <a:pt x="251" y="363"/>
                      <a:pt x="234" y="404"/>
                      <a:pt x="219" y="444"/>
                    </a:cubicBezTo>
                    <a:cubicBezTo>
                      <a:pt x="264" y="331"/>
                      <a:pt x="264" y="331"/>
                      <a:pt x="264" y="331"/>
                    </a:cubicBezTo>
                    <a:cubicBezTo>
                      <a:pt x="275" y="303"/>
                      <a:pt x="275" y="303"/>
                      <a:pt x="275" y="303"/>
                    </a:cubicBezTo>
                    <a:cubicBezTo>
                      <a:pt x="275" y="303"/>
                      <a:pt x="275" y="303"/>
                      <a:pt x="275" y="303"/>
                    </a:cubicBezTo>
                    <a:moveTo>
                      <a:pt x="304" y="292"/>
                    </a:moveTo>
                    <a:cubicBezTo>
                      <a:pt x="304" y="292"/>
                      <a:pt x="304" y="292"/>
                      <a:pt x="304" y="292"/>
                    </a:cubicBezTo>
                    <a:cubicBezTo>
                      <a:pt x="334" y="304"/>
                      <a:pt x="394" y="329"/>
                      <a:pt x="449" y="351"/>
                    </a:cubicBezTo>
                    <a:cubicBezTo>
                      <a:pt x="446" y="350"/>
                      <a:pt x="446" y="350"/>
                      <a:pt x="446" y="350"/>
                    </a:cubicBezTo>
                    <a:cubicBezTo>
                      <a:pt x="446" y="350"/>
                      <a:pt x="446" y="350"/>
                      <a:pt x="446" y="350"/>
                    </a:cubicBezTo>
                    <a:cubicBezTo>
                      <a:pt x="401" y="332"/>
                      <a:pt x="352" y="312"/>
                      <a:pt x="320" y="299"/>
                    </a:cubicBezTo>
                    <a:cubicBezTo>
                      <a:pt x="351" y="311"/>
                      <a:pt x="397" y="330"/>
                      <a:pt x="441" y="348"/>
                    </a:cubicBezTo>
                    <a:cubicBezTo>
                      <a:pt x="304" y="292"/>
                      <a:pt x="304" y="292"/>
                      <a:pt x="304" y="292"/>
                    </a:cubicBezTo>
                    <a:moveTo>
                      <a:pt x="264" y="292"/>
                    </a:moveTo>
                    <a:cubicBezTo>
                      <a:pt x="225" y="308"/>
                      <a:pt x="136" y="346"/>
                      <a:pt x="72" y="373"/>
                    </a:cubicBezTo>
                    <a:cubicBezTo>
                      <a:pt x="72" y="373"/>
                      <a:pt x="72" y="373"/>
                      <a:pt x="72" y="373"/>
                    </a:cubicBezTo>
                    <a:cubicBezTo>
                      <a:pt x="264" y="292"/>
                      <a:pt x="264" y="292"/>
                      <a:pt x="264" y="292"/>
                    </a:cubicBezTo>
                    <a:cubicBezTo>
                      <a:pt x="264" y="292"/>
                      <a:pt x="264" y="292"/>
                      <a:pt x="264" y="292"/>
                    </a:cubicBezTo>
                    <a:moveTo>
                      <a:pt x="121" y="216"/>
                    </a:moveTo>
                    <a:cubicBezTo>
                      <a:pt x="264" y="275"/>
                      <a:pt x="264" y="275"/>
                      <a:pt x="264" y="275"/>
                    </a:cubicBezTo>
                    <a:cubicBezTo>
                      <a:pt x="264" y="275"/>
                      <a:pt x="264" y="275"/>
                      <a:pt x="264" y="275"/>
                    </a:cubicBezTo>
                    <a:cubicBezTo>
                      <a:pt x="239" y="265"/>
                      <a:pt x="191" y="245"/>
                      <a:pt x="144" y="225"/>
                    </a:cubicBezTo>
                    <a:cubicBezTo>
                      <a:pt x="136" y="222"/>
                      <a:pt x="129" y="219"/>
                      <a:pt x="121" y="216"/>
                    </a:cubicBezTo>
                    <a:moveTo>
                      <a:pt x="446" y="216"/>
                    </a:moveTo>
                    <a:cubicBezTo>
                      <a:pt x="316" y="270"/>
                      <a:pt x="316" y="270"/>
                      <a:pt x="316" y="270"/>
                    </a:cubicBezTo>
                    <a:cubicBezTo>
                      <a:pt x="303" y="275"/>
                      <a:pt x="303" y="275"/>
                      <a:pt x="303" y="275"/>
                    </a:cubicBezTo>
                    <a:cubicBezTo>
                      <a:pt x="303" y="275"/>
                      <a:pt x="303" y="275"/>
                      <a:pt x="303" y="275"/>
                    </a:cubicBezTo>
                    <a:cubicBezTo>
                      <a:pt x="328" y="265"/>
                      <a:pt x="373" y="246"/>
                      <a:pt x="419" y="227"/>
                    </a:cubicBezTo>
                    <a:cubicBezTo>
                      <a:pt x="384" y="242"/>
                      <a:pt x="350" y="256"/>
                      <a:pt x="325" y="266"/>
                    </a:cubicBezTo>
                    <a:cubicBezTo>
                      <a:pt x="350" y="256"/>
                      <a:pt x="384" y="242"/>
                      <a:pt x="419" y="227"/>
                    </a:cubicBezTo>
                    <a:cubicBezTo>
                      <a:pt x="428" y="223"/>
                      <a:pt x="437" y="219"/>
                      <a:pt x="446" y="216"/>
                    </a:cubicBezTo>
                    <a:moveTo>
                      <a:pt x="447" y="215"/>
                    </a:moveTo>
                    <a:cubicBezTo>
                      <a:pt x="447" y="215"/>
                      <a:pt x="447" y="215"/>
                      <a:pt x="447" y="215"/>
                    </a:cubicBezTo>
                    <a:cubicBezTo>
                      <a:pt x="447" y="215"/>
                      <a:pt x="447" y="215"/>
                      <a:pt x="447" y="215"/>
                    </a:cubicBezTo>
                    <a:cubicBezTo>
                      <a:pt x="447" y="215"/>
                      <a:pt x="447" y="215"/>
                      <a:pt x="447" y="215"/>
                    </a:cubicBezTo>
                    <a:moveTo>
                      <a:pt x="0" y="171"/>
                    </a:moveTo>
                    <a:cubicBezTo>
                      <a:pt x="0" y="176"/>
                      <a:pt x="2" y="180"/>
                      <a:pt x="7" y="182"/>
                    </a:cubicBezTo>
                    <a:cubicBezTo>
                      <a:pt x="16" y="186"/>
                      <a:pt x="16" y="186"/>
                      <a:pt x="16" y="186"/>
                    </a:cubicBezTo>
                    <a:cubicBezTo>
                      <a:pt x="18" y="200"/>
                      <a:pt x="19" y="216"/>
                      <a:pt x="19" y="232"/>
                    </a:cubicBezTo>
                    <a:cubicBezTo>
                      <a:pt x="19" y="233"/>
                      <a:pt x="19" y="233"/>
                      <a:pt x="19" y="233"/>
                    </a:cubicBezTo>
                    <a:cubicBezTo>
                      <a:pt x="20" y="241"/>
                      <a:pt x="20" y="249"/>
                      <a:pt x="20" y="258"/>
                    </a:cubicBezTo>
                    <a:cubicBezTo>
                      <a:pt x="20" y="258"/>
                      <a:pt x="20" y="259"/>
                      <a:pt x="20" y="259"/>
                    </a:cubicBezTo>
                    <a:cubicBezTo>
                      <a:pt x="20" y="276"/>
                      <a:pt x="20" y="294"/>
                      <a:pt x="20" y="311"/>
                    </a:cubicBezTo>
                    <a:cubicBezTo>
                      <a:pt x="20" y="311"/>
                      <a:pt x="20" y="312"/>
                      <a:pt x="20" y="312"/>
                    </a:cubicBezTo>
                    <a:cubicBezTo>
                      <a:pt x="19" y="320"/>
                      <a:pt x="19" y="328"/>
                      <a:pt x="19" y="336"/>
                    </a:cubicBezTo>
                    <a:cubicBezTo>
                      <a:pt x="19" y="337"/>
                      <a:pt x="19" y="338"/>
                      <a:pt x="19" y="339"/>
                    </a:cubicBezTo>
                    <a:cubicBezTo>
                      <a:pt x="18" y="347"/>
                      <a:pt x="18" y="354"/>
                      <a:pt x="17" y="361"/>
                    </a:cubicBezTo>
                    <a:cubicBezTo>
                      <a:pt x="17" y="361"/>
                      <a:pt x="17" y="362"/>
                      <a:pt x="17" y="363"/>
                    </a:cubicBezTo>
                    <a:cubicBezTo>
                      <a:pt x="17" y="370"/>
                      <a:pt x="16" y="376"/>
                      <a:pt x="16" y="382"/>
                    </a:cubicBezTo>
                    <a:cubicBezTo>
                      <a:pt x="21" y="328"/>
                      <a:pt x="22" y="240"/>
                      <a:pt x="16" y="186"/>
                    </a:cubicBezTo>
                    <a:cubicBezTo>
                      <a:pt x="7" y="182"/>
                      <a:pt x="7" y="182"/>
                      <a:pt x="7" y="182"/>
                    </a:cubicBezTo>
                    <a:cubicBezTo>
                      <a:pt x="2" y="180"/>
                      <a:pt x="0" y="176"/>
                      <a:pt x="0" y="171"/>
                    </a:cubicBezTo>
                    <a:moveTo>
                      <a:pt x="69" y="126"/>
                    </a:moveTo>
                    <a:cubicBezTo>
                      <a:pt x="66" y="129"/>
                      <a:pt x="63" y="131"/>
                      <a:pt x="60" y="134"/>
                    </a:cubicBezTo>
                    <a:cubicBezTo>
                      <a:pt x="60" y="134"/>
                      <a:pt x="60" y="134"/>
                      <a:pt x="60" y="134"/>
                    </a:cubicBezTo>
                    <a:cubicBezTo>
                      <a:pt x="50" y="143"/>
                      <a:pt x="40" y="152"/>
                      <a:pt x="31" y="159"/>
                    </a:cubicBezTo>
                    <a:cubicBezTo>
                      <a:pt x="43" y="150"/>
                      <a:pt x="55" y="138"/>
                      <a:pt x="69" y="126"/>
                    </a:cubicBezTo>
                    <a:moveTo>
                      <a:pt x="217" y="123"/>
                    </a:moveTo>
                    <a:cubicBezTo>
                      <a:pt x="276" y="264"/>
                      <a:pt x="276" y="264"/>
                      <a:pt x="276" y="264"/>
                    </a:cubicBezTo>
                    <a:cubicBezTo>
                      <a:pt x="276" y="264"/>
                      <a:pt x="276" y="264"/>
                      <a:pt x="276" y="264"/>
                    </a:cubicBezTo>
                    <a:cubicBezTo>
                      <a:pt x="264" y="235"/>
                      <a:pt x="240" y="177"/>
                      <a:pt x="217" y="123"/>
                    </a:cubicBezTo>
                    <a:moveTo>
                      <a:pt x="352" y="117"/>
                    </a:moveTo>
                    <a:cubicBezTo>
                      <a:pt x="292" y="264"/>
                      <a:pt x="292" y="264"/>
                      <a:pt x="292" y="264"/>
                    </a:cubicBezTo>
                    <a:cubicBezTo>
                      <a:pt x="292" y="264"/>
                      <a:pt x="292" y="264"/>
                      <a:pt x="292" y="264"/>
                    </a:cubicBezTo>
                    <a:cubicBezTo>
                      <a:pt x="300" y="244"/>
                      <a:pt x="314" y="211"/>
                      <a:pt x="329" y="175"/>
                    </a:cubicBezTo>
                    <a:cubicBezTo>
                      <a:pt x="330" y="171"/>
                      <a:pt x="332" y="166"/>
                      <a:pt x="334" y="162"/>
                    </a:cubicBezTo>
                    <a:cubicBezTo>
                      <a:pt x="332" y="166"/>
                      <a:pt x="330" y="171"/>
                      <a:pt x="329" y="175"/>
                    </a:cubicBezTo>
                    <a:cubicBezTo>
                      <a:pt x="336" y="156"/>
                      <a:pt x="344" y="136"/>
                      <a:pt x="352" y="117"/>
                    </a:cubicBezTo>
                    <a:moveTo>
                      <a:pt x="128" y="66"/>
                    </a:moveTo>
                    <a:cubicBezTo>
                      <a:pt x="128" y="66"/>
                      <a:pt x="127" y="67"/>
                      <a:pt x="127" y="67"/>
                    </a:cubicBezTo>
                    <a:cubicBezTo>
                      <a:pt x="127" y="67"/>
                      <a:pt x="128" y="66"/>
                      <a:pt x="128" y="66"/>
                    </a:cubicBezTo>
                    <a:moveTo>
                      <a:pt x="142" y="51"/>
                    </a:moveTo>
                    <a:cubicBezTo>
                      <a:pt x="139" y="54"/>
                      <a:pt x="136" y="57"/>
                      <a:pt x="133" y="60"/>
                    </a:cubicBezTo>
                    <a:cubicBezTo>
                      <a:pt x="133" y="61"/>
                      <a:pt x="133" y="61"/>
                      <a:pt x="133" y="61"/>
                    </a:cubicBezTo>
                    <a:cubicBezTo>
                      <a:pt x="136" y="57"/>
                      <a:pt x="139" y="54"/>
                      <a:pt x="142" y="51"/>
                    </a:cubicBezTo>
                    <a:moveTo>
                      <a:pt x="185" y="16"/>
                    </a:moveTo>
                    <a:cubicBezTo>
                      <a:pt x="211" y="19"/>
                      <a:pt x="245" y="21"/>
                      <a:pt x="279" y="21"/>
                    </a:cubicBezTo>
                    <a:cubicBezTo>
                      <a:pt x="245" y="21"/>
                      <a:pt x="211" y="19"/>
                      <a:pt x="185" y="16"/>
                    </a:cubicBezTo>
                    <a:cubicBezTo>
                      <a:pt x="185" y="16"/>
                      <a:pt x="185" y="16"/>
                      <a:pt x="185" y="16"/>
                    </a:cubicBezTo>
                    <a:moveTo>
                      <a:pt x="395" y="0"/>
                    </a:moveTo>
                    <a:cubicBezTo>
                      <a:pt x="390" y="0"/>
                      <a:pt x="386" y="3"/>
                      <a:pt x="384" y="8"/>
                    </a:cubicBezTo>
                    <a:cubicBezTo>
                      <a:pt x="380" y="16"/>
                      <a:pt x="380" y="16"/>
                      <a:pt x="380" y="16"/>
                    </a:cubicBezTo>
                    <a:cubicBezTo>
                      <a:pt x="354" y="19"/>
                      <a:pt x="319" y="21"/>
                      <a:pt x="285" y="21"/>
                    </a:cubicBezTo>
                    <a:cubicBezTo>
                      <a:pt x="285" y="21"/>
                      <a:pt x="285" y="21"/>
                      <a:pt x="285" y="21"/>
                    </a:cubicBezTo>
                    <a:cubicBezTo>
                      <a:pt x="326" y="21"/>
                      <a:pt x="366" y="18"/>
                      <a:pt x="394" y="14"/>
                    </a:cubicBezTo>
                    <a:cubicBezTo>
                      <a:pt x="394" y="14"/>
                      <a:pt x="394" y="14"/>
                      <a:pt x="394" y="13"/>
                    </a:cubicBezTo>
                    <a:cubicBezTo>
                      <a:pt x="394" y="13"/>
                      <a:pt x="394" y="13"/>
                      <a:pt x="394" y="13"/>
                    </a:cubicBezTo>
                    <a:cubicBezTo>
                      <a:pt x="394" y="14"/>
                      <a:pt x="394" y="14"/>
                      <a:pt x="394" y="14"/>
                    </a:cubicBezTo>
                    <a:cubicBezTo>
                      <a:pt x="394" y="14"/>
                      <a:pt x="394" y="14"/>
                      <a:pt x="394" y="14"/>
                    </a:cubicBezTo>
                    <a:cubicBezTo>
                      <a:pt x="395" y="14"/>
                      <a:pt x="395" y="14"/>
                      <a:pt x="395" y="14"/>
                    </a:cubicBezTo>
                    <a:cubicBezTo>
                      <a:pt x="395" y="14"/>
                      <a:pt x="395" y="14"/>
                      <a:pt x="395" y="14"/>
                    </a:cubicBezTo>
                    <a:cubicBezTo>
                      <a:pt x="429" y="61"/>
                      <a:pt x="506" y="138"/>
                      <a:pt x="552" y="170"/>
                    </a:cubicBezTo>
                    <a:cubicBezTo>
                      <a:pt x="552" y="170"/>
                      <a:pt x="552" y="170"/>
                      <a:pt x="552" y="170"/>
                    </a:cubicBezTo>
                    <a:cubicBezTo>
                      <a:pt x="552" y="170"/>
                      <a:pt x="552" y="170"/>
                      <a:pt x="552" y="170"/>
                    </a:cubicBezTo>
                    <a:cubicBezTo>
                      <a:pt x="552" y="170"/>
                      <a:pt x="552" y="170"/>
                      <a:pt x="552" y="170"/>
                    </a:cubicBezTo>
                    <a:cubicBezTo>
                      <a:pt x="552" y="170"/>
                      <a:pt x="552" y="171"/>
                      <a:pt x="553" y="171"/>
                    </a:cubicBezTo>
                    <a:cubicBezTo>
                      <a:pt x="553" y="171"/>
                      <a:pt x="553" y="171"/>
                      <a:pt x="553" y="171"/>
                    </a:cubicBezTo>
                    <a:cubicBezTo>
                      <a:pt x="552" y="171"/>
                      <a:pt x="552" y="171"/>
                      <a:pt x="552" y="171"/>
                    </a:cubicBezTo>
                    <a:cubicBezTo>
                      <a:pt x="544" y="228"/>
                      <a:pt x="544" y="337"/>
                      <a:pt x="554" y="393"/>
                    </a:cubicBezTo>
                    <a:cubicBezTo>
                      <a:pt x="554" y="393"/>
                      <a:pt x="554" y="393"/>
                      <a:pt x="554" y="393"/>
                    </a:cubicBezTo>
                    <a:cubicBezTo>
                      <a:pt x="554" y="393"/>
                      <a:pt x="554" y="393"/>
                      <a:pt x="554" y="393"/>
                    </a:cubicBezTo>
                    <a:cubicBezTo>
                      <a:pt x="554" y="393"/>
                      <a:pt x="554" y="393"/>
                      <a:pt x="554" y="393"/>
                    </a:cubicBezTo>
                    <a:cubicBezTo>
                      <a:pt x="554" y="393"/>
                      <a:pt x="554" y="393"/>
                      <a:pt x="554" y="393"/>
                    </a:cubicBezTo>
                    <a:cubicBezTo>
                      <a:pt x="553" y="394"/>
                      <a:pt x="553" y="394"/>
                      <a:pt x="553" y="394"/>
                    </a:cubicBezTo>
                    <a:cubicBezTo>
                      <a:pt x="553" y="394"/>
                      <a:pt x="553" y="394"/>
                      <a:pt x="553" y="394"/>
                    </a:cubicBezTo>
                    <a:cubicBezTo>
                      <a:pt x="507" y="428"/>
                      <a:pt x="430" y="506"/>
                      <a:pt x="398" y="552"/>
                    </a:cubicBezTo>
                    <a:cubicBezTo>
                      <a:pt x="398" y="552"/>
                      <a:pt x="398" y="552"/>
                      <a:pt x="398" y="552"/>
                    </a:cubicBezTo>
                    <a:cubicBezTo>
                      <a:pt x="398" y="552"/>
                      <a:pt x="398" y="552"/>
                      <a:pt x="398" y="552"/>
                    </a:cubicBezTo>
                    <a:cubicBezTo>
                      <a:pt x="398" y="552"/>
                      <a:pt x="398" y="552"/>
                      <a:pt x="397" y="552"/>
                    </a:cubicBezTo>
                    <a:cubicBezTo>
                      <a:pt x="397" y="552"/>
                      <a:pt x="397" y="552"/>
                      <a:pt x="397" y="552"/>
                    </a:cubicBezTo>
                    <a:cubicBezTo>
                      <a:pt x="397" y="552"/>
                      <a:pt x="397" y="552"/>
                      <a:pt x="397" y="552"/>
                    </a:cubicBezTo>
                    <a:cubicBezTo>
                      <a:pt x="397" y="552"/>
                      <a:pt x="397" y="552"/>
                      <a:pt x="397" y="552"/>
                    </a:cubicBezTo>
                    <a:cubicBezTo>
                      <a:pt x="371" y="548"/>
                      <a:pt x="334" y="546"/>
                      <a:pt x="296" y="546"/>
                    </a:cubicBezTo>
                    <a:cubicBezTo>
                      <a:pt x="292" y="546"/>
                      <a:pt x="288" y="546"/>
                      <a:pt x="285" y="546"/>
                    </a:cubicBezTo>
                    <a:cubicBezTo>
                      <a:pt x="285" y="546"/>
                      <a:pt x="285" y="546"/>
                      <a:pt x="285" y="546"/>
                    </a:cubicBezTo>
                    <a:cubicBezTo>
                      <a:pt x="288" y="546"/>
                      <a:pt x="292" y="546"/>
                      <a:pt x="296" y="546"/>
                    </a:cubicBezTo>
                    <a:cubicBezTo>
                      <a:pt x="327" y="546"/>
                      <a:pt x="358" y="547"/>
                      <a:pt x="383" y="550"/>
                    </a:cubicBezTo>
                    <a:cubicBezTo>
                      <a:pt x="386" y="560"/>
                      <a:pt x="386" y="560"/>
                      <a:pt x="386" y="560"/>
                    </a:cubicBezTo>
                    <a:cubicBezTo>
                      <a:pt x="388" y="564"/>
                      <a:pt x="393" y="567"/>
                      <a:pt x="398" y="567"/>
                    </a:cubicBezTo>
                    <a:cubicBezTo>
                      <a:pt x="399" y="567"/>
                      <a:pt x="401" y="567"/>
                      <a:pt x="402" y="567"/>
                    </a:cubicBezTo>
                    <a:cubicBezTo>
                      <a:pt x="408" y="564"/>
                      <a:pt x="411" y="557"/>
                      <a:pt x="409" y="551"/>
                    </a:cubicBezTo>
                    <a:cubicBezTo>
                      <a:pt x="405" y="541"/>
                      <a:pt x="405" y="541"/>
                      <a:pt x="405" y="541"/>
                    </a:cubicBezTo>
                    <a:cubicBezTo>
                      <a:pt x="438" y="499"/>
                      <a:pt x="499" y="437"/>
                      <a:pt x="542" y="402"/>
                    </a:cubicBezTo>
                    <a:cubicBezTo>
                      <a:pt x="551" y="406"/>
                      <a:pt x="551" y="406"/>
                      <a:pt x="551" y="406"/>
                    </a:cubicBezTo>
                    <a:cubicBezTo>
                      <a:pt x="552" y="407"/>
                      <a:pt x="554" y="407"/>
                      <a:pt x="556" y="407"/>
                    </a:cubicBezTo>
                    <a:cubicBezTo>
                      <a:pt x="560" y="407"/>
                      <a:pt x="565" y="404"/>
                      <a:pt x="567" y="399"/>
                    </a:cubicBezTo>
                    <a:cubicBezTo>
                      <a:pt x="570" y="393"/>
                      <a:pt x="567" y="386"/>
                      <a:pt x="560" y="383"/>
                    </a:cubicBezTo>
                    <a:cubicBezTo>
                      <a:pt x="552" y="380"/>
                      <a:pt x="552" y="380"/>
                      <a:pt x="552" y="380"/>
                    </a:cubicBezTo>
                    <a:cubicBezTo>
                      <a:pt x="545" y="326"/>
                      <a:pt x="544" y="240"/>
                      <a:pt x="550" y="185"/>
                    </a:cubicBezTo>
                    <a:cubicBezTo>
                      <a:pt x="559" y="182"/>
                      <a:pt x="559" y="182"/>
                      <a:pt x="559" y="182"/>
                    </a:cubicBezTo>
                    <a:cubicBezTo>
                      <a:pt x="565" y="179"/>
                      <a:pt x="568" y="172"/>
                      <a:pt x="565" y="166"/>
                    </a:cubicBezTo>
                    <a:cubicBezTo>
                      <a:pt x="563" y="161"/>
                      <a:pt x="559" y="158"/>
                      <a:pt x="554" y="158"/>
                    </a:cubicBezTo>
                    <a:cubicBezTo>
                      <a:pt x="552" y="158"/>
                      <a:pt x="551" y="158"/>
                      <a:pt x="549" y="159"/>
                    </a:cubicBezTo>
                    <a:cubicBezTo>
                      <a:pt x="541" y="162"/>
                      <a:pt x="541" y="162"/>
                      <a:pt x="541" y="162"/>
                    </a:cubicBezTo>
                    <a:cubicBezTo>
                      <a:pt x="499" y="129"/>
                      <a:pt x="437" y="68"/>
                      <a:pt x="403" y="25"/>
                    </a:cubicBezTo>
                    <a:cubicBezTo>
                      <a:pt x="406" y="17"/>
                      <a:pt x="406" y="17"/>
                      <a:pt x="406" y="17"/>
                    </a:cubicBezTo>
                    <a:cubicBezTo>
                      <a:pt x="409" y="11"/>
                      <a:pt x="406" y="4"/>
                      <a:pt x="400" y="1"/>
                    </a:cubicBezTo>
                    <a:cubicBezTo>
                      <a:pt x="398" y="1"/>
                      <a:pt x="397" y="0"/>
                      <a:pt x="395" y="0"/>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34"/>
              <p:cNvSpPr>
                <a:spLocks/>
              </p:cNvSpPr>
              <p:nvPr/>
            </p:nvSpPr>
            <p:spPr bwMode="auto">
              <a:xfrm>
                <a:off x="5219050" y="1641934"/>
                <a:ext cx="331565" cy="504973"/>
              </a:xfrm>
              <a:custGeom>
                <a:avLst/>
                <a:gdLst>
                  <a:gd name="T0" fmla="*/ 639686300 w 48"/>
                  <a:gd name="T1" fmla="*/ 819922026 h 76"/>
                  <a:gd name="T2" fmla="*/ 554394291 w 48"/>
                  <a:gd name="T3" fmla="*/ 1046108191 h 76"/>
                  <a:gd name="T4" fmla="*/ 326950189 w 48"/>
                  <a:gd name="T5" fmla="*/ 947152214 h 76"/>
                  <a:gd name="T6" fmla="*/ 28431927 w 48"/>
                  <a:gd name="T7" fmla="*/ 254460375 h 76"/>
                  <a:gd name="T8" fmla="*/ 127938014 w 48"/>
                  <a:gd name="T9" fmla="*/ 28274211 h 76"/>
                  <a:gd name="T10" fmla="*/ 355382116 w 48"/>
                  <a:gd name="T11" fmla="*/ 127230188 h 76"/>
                  <a:gd name="T12" fmla="*/ 639686300 w 48"/>
                  <a:gd name="T13" fmla="*/ 819922026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76">
                    <a:moveTo>
                      <a:pt x="45" y="58"/>
                    </a:moveTo>
                    <a:cubicBezTo>
                      <a:pt x="48" y="64"/>
                      <a:pt x="45" y="71"/>
                      <a:pt x="39" y="74"/>
                    </a:cubicBezTo>
                    <a:cubicBezTo>
                      <a:pt x="33" y="76"/>
                      <a:pt x="26" y="73"/>
                      <a:pt x="23" y="67"/>
                    </a:cubicBezTo>
                    <a:cubicBezTo>
                      <a:pt x="2" y="18"/>
                      <a:pt x="2" y="18"/>
                      <a:pt x="2" y="18"/>
                    </a:cubicBezTo>
                    <a:cubicBezTo>
                      <a:pt x="0" y="12"/>
                      <a:pt x="3" y="5"/>
                      <a:pt x="9" y="2"/>
                    </a:cubicBezTo>
                    <a:cubicBezTo>
                      <a:pt x="15" y="0"/>
                      <a:pt x="22" y="2"/>
                      <a:pt x="25" y="9"/>
                    </a:cubicBezTo>
                    <a:cubicBezTo>
                      <a:pt x="45" y="58"/>
                      <a:pt x="45" y="58"/>
                      <a:pt x="45" y="58"/>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39"/>
              <p:cNvSpPr>
                <a:spLocks/>
              </p:cNvSpPr>
              <p:nvPr/>
            </p:nvSpPr>
            <p:spPr bwMode="auto">
              <a:xfrm>
                <a:off x="5248135" y="4918645"/>
                <a:ext cx="337382" cy="504973"/>
              </a:xfrm>
              <a:custGeom>
                <a:avLst/>
                <a:gdLst>
                  <a:gd name="T0" fmla="*/ 338971294 w 49"/>
                  <a:gd name="T1" fmla="*/ 127230188 h 76"/>
                  <a:gd name="T2" fmla="*/ 564953409 w 49"/>
                  <a:gd name="T3" fmla="*/ 42411316 h 76"/>
                  <a:gd name="T4" fmla="*/ 663819410 w 49"/>
                  <a:gd name="T5" fmla="*/ 268597480 h 76"/>
                  <a:gd name="T6" fmla="*/ 353094471 w 49"/>
                  <a:gd name="T7" fmla="*/ 947152214 h 76"/>
                  <a:gd name="T8" fmla="*/ 127112356 w 49"/>
                  <a:gd name="T9" fmla="*/ 1031971086 h 76"/>
                  <a:gd name="T10" fmla="*/ 42369533 w 49"/>
                  <a:gd name="T11" fmla="*/ 805788681 h 76"/>
                  <a:gd name="T12" fmla="*/ 338971294 w 49"/>
                  <a:gd name="T13" fmla="*/ 127230188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76">
                    <a:moveTo>
                      <a:pt x="24" y="9"/>
                    </a:moveTo>
                    <a:cubicBezTo>
                      <a:pt x="27" y="3"/>
                      <a:pt x="34" y="0"/>
                      <a:pt x="40" y="3"/>
                    </a:cubicBezTo>
                    <a:cubicBezTo>
                      <a:pt x="46" y="5"/>
                      <a:pt x="49" y="13"/>
                      <a:pt x="47" y="19"/>
                    </a:cubicBezTo>
                    <a:cubicBezTo>
                      <a:pt x="25" y="67"/>
                      <a:pt x="25" y="67"/>
                      <a:pt x="25" y="67"/>
                    </a:cubicBezTo>
                    <a:cubicBezTo>
                      <a:pt x="22" y="73"/>
                      <a:pt x="15" y="76"/>
                      <a:pt x="9" y="73"/>
                    </a:cubicBezTo>
                    <a:cubicBezTo>
                      <a:pt x="3" y="71"/>
                      <a:pt x="0" y="64"/>
                      <a:pt x="3" y="57"/>
                    </a:cubicBezTo>
                    <a:cubicBezTo>
                      <a:pt x="24" y="9"/>
                      <a:pt x="24" y="9"/>
                      <a:pt x="24" y="9"/>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40"/>
              <p:cNvSpPr>
                <a:spLocks/>
              </p:cNvSpPr>
              <p:nvPr/>
            </p:nvSpPr>
            <p:spPr bwMode="auto">
              <a:xfrm>
                <a:off x="4122557" y="4071413"/>
                <a:ext cx="529341" cy="308594"/>
              </a:xfrm>
              <a:custGeom>
                <a:avLst/>
                <a:gdLst>
                  <a:gd name="T0" fmla="*/ 830693145 w 77"/>
                  <a:gd name="T1" fmla="*/ 28820717 h 46"/>
                  <a:gd name="T2" fmla="*/ 1041886064 w 77"/>
                  <a:gd name="T3" fmla="*/ 129700821 h 46"/>
                  <a:gd name="T4" fmla="*/ 943328868 w 77"/>
                  <a:gd name="T5" fmla="*/ 360277948 h 46"/>
                  <a:gd name="T6" fmla="*/ 253432252 w 77"/>
                  <a:gd name="T7" fmla="*/ 634089948 h 46"/>
                  <a:gd name="T8" fmla="*/ 28160807 w 77"/>
                  <a:gd name="T9" fmla="*/ 533209845 h 46"/>
                  <a:gd name="T10" fmla="*/ 126714250 w 77"/>
                  <a:gd name="T11" fmla="*/ 302632717 h 46"/>
                  <a:gd name="T12" fmla="*/ 830693145 w 77"/>
                  <a:gd name="T13" fmla="*/ 28820717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 h="46">
                    <a:moveTo>
                      <a:pt x="59" y="2"/>
                    </a:moveTo>
                    <a:cubicBezTo>
                      <a:pt x="65" y="0"/>
                      <a:pt x="72" y="3"/>
                      <a:pt x="74" y="9"/>
                    </a:cubicBezTo>
                    <a:cubicBezTo>
                      <a:pt x="77" y="16"/>
                      <a:pt x="74" y="23"/>
                      <a:pt x="67" y="25"/>
                    </a:cubicBezTo>
                    <a:cubicBezTo>
                      <a:pt x="18" y="44"/>
                      <a:pt x="18" y="44"/>
                      <a:pt x="18" y="44"/>
                    </a:cubicBezTo>
                    <a:cubicBezTo>
                      <a:pt x="11" y="46"/>
                      <a:pt x="4" y="43"/>
                      <a:pt x="2" y="37"/>
                    </a:cubicBezTo>
                    <a:cubicBezTo>
                      <a:pt x="0" y="31"/>
                      <a:pt x="3" y="24"/>
                      <a:pt x="9" y="21"/>
                    </a:cubicBezTo>
                    <a:cubicBezTo>
                      <a:pt x="59" y="2"/>
                      <a:pt x="59" y="2"/>
                      <a:pt x="59" y="2"/>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41"/>
              <p:cNvSpPr>
                <a:spLocks/>
              </p:cNvSpPr>
              <p:nvPr/>
            </p:nvSpPr>
            <p:spPr bwMode="auto">
              <a:xfrm>
                <a:off x="4122557" y="2688350"/>
                <a:ext cx="523524" cy="331038"/>
              </a:xfrm>
              <a:custGeom>
                <a:avLst/>
                <a:gdLst>
                  <a:gd name="T0" fmla="*/ 947152214 w 76"/>
                  <a:gd name="T1" fmla="*/ 350908430 h 50"/>
                  <a:gd name="T2" fmla="*/ 1031971086 w 76"/>
                  <a:gd name="T3" fmla="*/ 575488626 h 50"/>
                  <a:gd name="T4" fmla="*/ 805788681 w 76"/>
                  <a:gd name="T5" fmla="*/ 659706199 h 50"/>
                  <a:gd name="T6" fmla="*/ 127230188 w 76"/>
                  <a:gd name="T7" fmla="*/ 350908430 h 50"/>
                  <a:gd name="T8" fmla="*/ 42411316 w 76"/>
                  <a:gd name="T9" fmla="*/ 126328234 h 50"/>
                  <a:gd name="T10" fmla="*/ 268597480 w 76"/>
                  <a:gd name="T11" fmla="*/ 42110660 h 50"/>
                  <a:gd name="T12" fmla="*/ 947152214 w 76"/>
                  <a:gd name="T13" fmla="*/ 35090843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 h="50">
                    <a:moveTo>
                      <a:pt x="67" y="25"/>
                    </a:moveTo>
                    <a:cubicBezTo>
                      <a:pt x="73" y="28"/>
                      <a:pt x="76" y="35"/>
                      <a:pt x="73" y="41"/>
                    </a:cubicBezTo>
                    <a:cubicBezTo>
                      <a:pt x="71" y="47"/>
                      <a:pt x="63" y="50"/>
                      <a:pt x="57" y="47"/>
                    </a:cubicBezTo>
                    <a:cubicBezTo>
                      <a:pt x="9" y="25"/>
                      <a:pt x="9" y="25"/>
                      <a:pt x="9" y="25"/>
                    </a:cubicBezTo>
                    <a:cubicBezTo>
                      <a:pt x="3" y="22"/>
                      <a:pt x="0" y="15"/>
                      <a:pt x="3" y="9"/>
                    </a:cubicBezTo>
                    <a:cubicBezTo>
                      <a:pt x="6" y="3"/>
                      <a:pt x="13" y="0"/>
                      <a:pt x="19" y="3"/>
                    </a:cubicBezTo>
                    <a:cubicBezTo>
                      <a:pt x="67" y="25"/>
                      <a:pt x="67" y="25"/>
                      <a:pt x="67" y="2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42"/>
              <p:cNvSpPr>
                <a:spLocks/>
              </p:cNvSpPr>
              <p:nvPr/>
            </p:nvSpPr>
            <p:spPr bwMode="auto">
              <a:xfrm>
                <a:off x="4233079" y="2780928"/>
                <a:ext cx="1864329" cy="1512113"/>
              </a:xfrm>
              <a:custGeom>
                <a:avLst/>
                <a:gdLst>
                  <a:gd name="T0" fmla="*/ 0 w 270"/>
                  <a:gd name="T1" fmla="*/ 0 h 227"/>
                  <a:gd name="T2" fmla="*/ 0 w 270"/>
                  <a:gd name="T3" fmla="*/ 14207021 h 227"/>
                  <a:gd name="T4" fmla="*/ 0 w 270"/>
                  <a:gd name="T5" fmla="*/ 2147483646 h 227"/>
                  <a:gd name="T6" fmla="*/ 14204775 w 270"/>
                  <a:gd name="T7" fmla="*/ 2147483646 h 227"/>
                  <a:gd name="T8" fmla="*/ 2147483646 w 270"/>
                  <a:gd name="T9" fmla="*/ 1605581885 h 227"/>
                  <a:gd name="T10" fmla="*/ 0 w 270"/>
                  <a:gd name="T11" fmla="*/ 0 h 2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7">
                    <a:moveTo>
                      <a:pt x="0" y="0"/>
                    </a:moveTo>
                    <a:cubicBezTo>
                      <a:pt x="0" y="1"/>
                      <a:pt x="0" y="1"/>
                      <a:pt x="0" y="1"/>
                    </a:cubicBezTo>
                    <a:cubicBezTo>
                      <a:pt x="9" y="56"/>
                      <a:pt x="7" y="168"/>
                      <a:pt x="0" y="224"/>
                    </a:cubicBezTo>
                    <a:cubicBezTo>
                      <a:pt x="0" y="227"/>
                      <a:pt x="1" y="227"/>
                      <a:pt x="1" y="227"/>
                    </a:cubicBezTo>
                    <a:cubicBezTo>
                      <a:pt x="62" y="200"/>
                      <a:pt x="270" y="113"/>
                      <a:pt x="270" y="113"/>
                    </a:cubicBezTo>
                    <a:cubicBezTo>
                      <a:pt x="0" y="0"/>
                      <a:pt x="0" y="0"/>
                      <a:pt x="0" y="0"/>
                    </a:cubicBezTo>
                  </a:path>
                </a:pathLst>
              </a:custGeom>
              <a:solidFill>
                <a:srgbClr val="6FE4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43"/>
              <p:cNvSpPr>
                <a:spLocks/>
              </p:cNvSpPr>
              <p:nvPr/>
            </p:nvSpPr>
            <p:spPr bwMode="auto">
              <a:xfrm>
                <a:off x="4233079" y="1734513"/>
                <a:ext cx="1864329" cy="1798265"/>
              </a:xfrm>
              <a:custGeom>
                <a:avLst/>
                <a:gdLst>
                  <a:gd name="T0" fmla="*/ 2147483646 w 270"/>
                  <a:gd name="T1" fmla="*/ 0 h 270"/>
                  <a:gd name="T2" fmla="*/ 2147483646 w 270"/>
                  <a:gd name="T3" fmla="*/ 0 h 270"/>
                  <a:gd name="T4" fmla="*/ 0 w 270"/>
                  <a:gd name="T5" fmla="*/ 2147483646 h 270"/>
                  <a:gd name="T6" fmla="*/ 0 w 270"/>
                  <a:gd name="T7" fmla="*/ 2147483646 h 270"/>
                  <a:gd name="T8" fmla="*/ 2147483646 w 270"/>
                  <a:gd name="T9" fmla="*/ 2147483646 h 270"/>
                  <a:gd name="T10" fmla="*/ 2147483646 w 27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70">
                    <a:moveTo>
                      <a:pt x="158" y="0"/>
                    </a:moveTo>
                    <a:cubicBezTo>
                      <a:pt x="158" y="0"/>
                      <a:pt x="158" y="0"/>
                      <a:pt x="158" y="0"/>
                    </a:cubicBezTo>
                    <a:cubicBezTo>
                      <a:pt x="125" y="46"/>
                      <a:pt x="47" y="125"/>
                      <a:pt x="0" y="158"/>
                    </a:cubicBezTo>
                    <a:cubicBezTo>
                      <a:pt x="0" y="158"/>
                      <a:pt x="0" y="158"/>
                      <a:pt x="0" y="158"/>
                    </a:cubicBezTo>
                    <a:cubicBezTo>
                      <a:pt x="62" y="182"/>
                      <a:pt x="270" y="270"/>
                      <a:pt x="270" y="270"/>
                    </a:cubicBezTo>
                    <a:cubicBezTo>
                      <a:pt x="158" y="0"/>
                      <a:pt x="158" y="0"/>
                      <a:pt x="158" y="0"/>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44"/>
              <p:cNvSpPr>
                <a:spLocks/>
              </p:cNvSpPr>
              <p:nvPr/>
            </p:nvSpPr>
            <p:spPr bwMode="auto">
              <a:xfrm>
                <a:off x="5317938" y="1734513"/>
                <a:ext cx="1547305" cy="1798265"/>
              </a:xfrm>
              <a:custGeom>
                <a:avLst/>
                <a:gdLst>
                  <a:gd name="T0" fmla="*/ 2147483646 w 224"/>
                  <a:gd name="T1" fmla="*/ 0 h 270"/>
                  <a:gd name="T2" fmla="*/ 2147483646 w 224"/>
                  <a:gd name="T3" fmla="*/ 0 h 270"/>
                  <a:gd name="T4" fmla="*/ 0 w 224"/>
                  <a:gd name="T5" fmla="*/ 0 h 270"/>
                  <a:gd name="T6" fmla="*/ 0 w 224"/>
                  <a:gd name="T7" fmla="*/ 0 h 270"/>
                  <a:gd name="T8" fmla="*/ 1606322789 w 224"/>
                  <a:gd name="T9" fmla="*/ 2147483646 h 270"/>
                  <a:gd name="T10" fmla="*/ 2147483646 w 224"/>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224" y="0"/>
                    </a:moveTo>
                    <a:cubicBezTo>
                      <a:pt x="223" y="0"/>
                      <a:pt x="223" y="0"/>
                      <a:pt x="223" y="0"/>
                    </a:cubicBezTo>
                    <a:cubicBezTo>
                      <a:pt x="168" y="9"/>
                      <a:pt x="57" y="9"/>
                      <a:pt x="0" y="0"/>
                    </a:cubicBezTo>
                    <a:cubicBezTo>
                      <a:pt x="0" y="0"/>
                      <a:pt x="0" y="0"/>
                      <a:pt x="0" y="0"/>
                    </a:cubicBezTo>
                    <a:cubicBezTo>
                      <a:pt x="27" y="61"/>
                      <a:pt x="113" y="270"/>
                      <a:pt x="113" y="270"/>
                    </a:cubicBezTo>
                    <a:cubicBezTo>
                      <a:pt x="224" y="0"/>
                      <a:pt x="224" y="0"/>
                      <a:pt x="224" y="0"/>
                    </a:cubicBezTo>
                  </a:path>
                </a:pathLst>
              </a:custGeom>
              <a:solidFill>
                <a:schemeClr val="accent1"/>
              </a:solidFill>
              <a:ln>
                <a:noFill/>
              </a:ln>
            </p:spPr>
            <p:txBody>
              <a:bodyPr anchor="ctr"/>
              <a:lstStyle/>
              <a:p>
                <a:pPr algn="ctr"/>
                <a:endParaRPr/>
              </a:p>
            </p:txBody>
          </p:sp>
          <p:sp>
            <p:nvSpPr>
              <p:cNvPr id="38" name="Freeform: Shape 45"/>
              <p:cNvSpPr>
                <a:spLocks/>
              </p:cNvSpPr>
              <p:nvPr/>
            </p:nvSpPr>
            <p:spPr bwMode="auto">
              <a:xfrm>
                <a:off x="6097408" y="1728902"/>
                <a:ext cx="1858512" cy="1803875"/>
              </a:xfrm>
              <a:custGeom>
                <a:avLst/>
                <a:gdLst>
                  <a:gd name="T0" fmla="*/ 2147483646 w 269"/>
                  <a:gd name="T1" fmla="*/ 2147483646 h 271"/>
                  <a:gd name="T2" fmla="*/ 2147483646 w 269"/>
                  <a:gd name="T3" fmla="*/ 2147483646 h 271"/>
                  <a:gd name="T4" fmla="*/ 1564292725 w 269"/>
                  <a:gd name="T5" fmla="*/ 0 h 271"/>
                  <a:gd name="T6" fmla="*/ 1564292725 w 269"/>
                  <a:gd name="T7" fmla="*/ 0 h 271"/>
                  <a:gd name="T8" fmla="*/ 0 w 269"/>
                  <a:gd name="T9" fmla="*/ 2147483646 h 271"/>
                  <a:gd name="T10" fmla="*/ 2147483646 w 269"/>
                  <a:gd name="T11" fmla="*/ 2147483646 h 2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1">
                    <a:moveTo>
                      <a:pt x="269" y="158"/>
                    </a:moveTo>
                    <a:cubicBezTo>
                      <a:pt x="269" y="158"/>
                      <a:pt x="269" y="158"/>
                      <a:pt x="269" y="158"/>
                    </a:cubicBezTo>
                    <a:cubicBezTo>
                      <a:pt x="223" y="125"/>
                      <a:pt x="144" y="47"/>
                      <a:pt x="110" y="0"/>
                    </a:cubicBezTo>
                    <a:cubicBezTo>
                      <a:pt x="110" y="0"/>
                      <a:pt x="110" y="0"/>
                      <a:pt x="110" y="0"/>
                    </a:cubicBezTo>
                    <a:cubicBezTo>
                      <a:pt x="86" y="62"/>
                      <a:pt x="0" y="271"/>
                      <a:pt x="0" y="271"/>
                    </a:cubicBezTo>
                    <a:cubicBezTo>
                      <a:pt x="269" y="158"/>
                      <a:pt x="269" y="158"/>
                      <a:pt x="269" y="158"/>
                    </a:cubicBezTo>
                  </a:path>
                </a:pathLst>
              </a:custGeom>
              <a:solidFill>
                <a:schemeClr val="accent2"/>
              </a:solidFill>
              <a:ln>
                <a:noFill/>
              </a:ln>
            </p:spPr>
            <p:txBody>
              <a:bodyPr anchor="ctr"/>
              <a:lstStyle/>
              <a:p>
                <a:pPr algn="ctr"/>
                <a:endParaRPr/>
              </a:p>
            </p:txBody>
          </p:sp>
          <p:sp>
            <p:nvSpPr>
              <p:cNvPr id="39" name="Freeform: Shape 46"/>
              <p:cNvSpPr>
                <a:spLocks/>
              </p:cNvSpPr>
              <p:nvPr/>
            </p:nvSpPr>
            <p:spPr bwMode="auto">
              <a:xfrm>
                <a:off x="6097408" y="2775317"/>
                <a:ext cx="1864329" cy="1489670"/>
              </a:xfrm>
              <a:custGeom>
                <a:avLst/>
                <a:gdLst>
                  <a:gd name="T0" fmla="*/ 2147483646 w 270"/>
                  <a:gd name="T1" fmla="*/ 2147483646 h 224"/>
                  <a:gd name="T2" fmla="*/ 2147483646 w 270"/>
                  <a:gd name="T3" fmla="*/ 2147483646 h 224"/>
                  <a:gd name="T4" fmla="*/ 2147483646 w 270"/>
                  <a:gd name="T5" fmla="*/ 0 h 224"/>
                  <a:gd name="T6" fmla="*/ 2147483646 w 270"/>
                  <a:gd name="T7" fmla="*/ 0 h 224"/>
                  <a:gd name="T8" fmla="*/ 0 w 270"/>
                  <a:gd name="T9" fmla="*/ 1614454780 h 224"/>
                  <a:gd name="T10" fmla="*/ 2147483646 w 270"/>
                  <a:gd name="T11" fmla="*/ 2147483646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4">
                    <a:moveTo>
                      <a:pt x="269" y="224"/>
                    </a:moveTo>
                    <a:cubicBezTo>
                      <a:pt x="270" y="223"/>
                      <a:pt x="270" y="223"/>
                      <a:pt x="270" y="223"/>
                    </a:cubicBezTo>
                    <a:cubicBezTo>
                      <a:pt x="260" y="168"/>
                      <a:pt x="259" y="57"/>
                      <a:pt x="268" y="0"/>
                    </a:cubicBezTo>
                    <a:cubicBezTo>
                      <a:pt x="268" y="0"/>
                      <a:pt x="268" y="0"/>
                      <a:pt x="268" y="0"/>
                    </a:cubicBezTo>
                    <a:cubicBezTo>
                      <a:pt x="208" y="27"/>
                      <a:pt x="0" y="114"/>
                      <a:pt x="0" y="114"/>
                    </a:cubicBezTo>
                    <a:cubicBezTo>
                      <a:pt x="269" y="224"/>
                      <a:pt x="269" y="224"/>
                      <a:pt x="269" y="224"/>
                    </a:cubicBezTo>
                  </a:path>
                </a:pathLst>
              </a:custGeom>
              <a:solidFill>
                <a:schemeClr val="accent1"/>
              </a:solidFill>
              <a:ln>
                <a:noFill/>
              </a:ln>
            </p:spPr>
            <p:txBody>
              <a:bodyPr anchor="ctr"/>
              <a:lstStyle/>
              <a:p>
                <a:pPr algn="ctr"/>
                <a:endParaRPr/>
              </a:p>
            </p:txBody>
          </p:sp>
          <p:sp>
            <p:nvSpPr>
              <p:cNvPr id="40" name="Freeform: Shape 47"/>
              <p:cNvSpPr>
                <a:spLocks/>
              </p:cNvSpPr>
              <p:nvPr/>
            </p:nvSpPr>
            <p:spPr bwMode="auto">
              <a:xfrm>
                <a:off x="6097408" y="3532776"/>
                <a:ext cx="1864329" cy="1784237"/>
              </a:xfrm>
              <a:custGeom>
                <a:avLst/>
                <a:gdLst>
                  <a:gd name="T0" fmla="*/ 1605071703 w 270"/>
                  <a:gd name="T1" fmla="*/ 2147483646 h 268"/>
                  <a:gd name="T2" fmla="*/ 1605071703 w 270"/>
                  <a:gd name="T3" fmla="*/ 2147483646 h 268"/>
                  <a:gd name="T4" fmla="*/ 2147483646 w 270"/>
                  <a:gd name="T5" fmla="*/ 1547028678 h 268"/>
                  <a:gd name="T6" fmla="*/ 2147483646 w 270"/>
                  <a:gd name="T7" fmla="*/ 1547028678 h 268"/>
                  <a:gd name="T8" fmla="*/ 0 w 270"/>
                  <a:gd name="T9" fmla="*/ 0 h 268"/>
                  <a:gd name="T10" fmla="*/ 1605071703 w 270"/>
                  <a:gd name="T11" fmla="*/ 2147483646 h 2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68">
                    <a:moveTo>
                      <a:pt x="113" y="268"/>
                    </a:moveTo>
                    <a:cubicBezTo>
                      <a:pt x="113" y="268"/>
                      <a:pt x="113" y="268"/>
                      <a:pt x="113" y="268"/>
                    </a:cubicBezTo>
                    <a:cubicBezTo>
                      <a:pt x="146" y="222"/>
                      <a:pt x="223" y="143"/>
                      <a:pt x="270" y="109"/>
                    </a:cubicBezTo>
                    <a:cubicBezTo>
                      <a:pt x="270" y="109"/>
                      <a:pt x="270" y="109"/>
                      <a:pt x="270" y="109"/>
                    </a:cubicBezTo>
                    <a:cubicBezTo>
                      <a:pt x="208" y="85"/>
                      <a:pt x="0" y="0"/>
                      <a:pt x="0" y="0"/>
                    </a:cubicBezTo>
                    <a:cubicBezTo>
                      <a:pt x="113" y="268"/>
                      <a:pt x="113" y="268"/>
                      <a:pt x="113" y="268"/>
                    </a:cubicBezTo>
                  </a:path>
                </a:pathLst>
              </a:custGeom>
              <a:solidFill>
                <a:schemeClr val="accent2"/>
              </a:solidFill>
              <a:ln>
                <a:noFill/>
              </a:ln>
            </p:spPr>
            <p:txBody>
              <a:bodyPr anchor="ctr"/>
              <a:lstStyle/>
              <a:p>
                <a:pPr algn="ctr"/>
                <a:endParaRPr/>
              </a:p>
            </p:txBody>
          </p:sp>
          <p:sp>
            <p:nvSpPr>
              <p:cNvPr id="41" name="Freeform: Shape 48"/>
              <p:cNvSpPr>
                <a:spLocks/>
              </p:cNvSpPr>
              <p:nvPr/>
            </p:nvSpPr>
            <p:spPr bwMode="auto">
              <a:xfrm>
                <a:off x="5338297" y="3532776"/>
                <a:ext cx="1547305" cy="1798265"/>
              </a:xfrm>
              <a:custGeom>
                <a:avLst/>
                <a:gdLst>
                  <a:gd name="T0" fmla="*/ 0 w 224"/>
                  <a:gd name="T1" fmla="*/ 2147483646 h 270"/>
                  <a:gd name="T2" fmla="*/ 0 w 224"/>
                  <a:gd name="T3" fmla="*/ 2147483646 h 270"/>
                  <a:gd name="T4" fmla="*/ 2147483646 w 224"/>
                  <a:gd name="T5" fmla="*/ 2147483646 h 270"/>
                  <a:gd name="T6" fmla="*/ 2147483646 w 224"/>
                  <a:gd name="T7" fmla="*/ 2147483646 h 270"/>
                  <a:gd name="T8" fmla="*/ 1563676784 w 224"/>
                  <a:gd name="T9" fmla="*/ 0 h 270"/>
                  <a:gd name="T10" fmla="*/ 0 w 224"/>
                  <a:gd name="T11" fmla="*/ 2147483646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0" y="270"/>
                    </a:moveTo>
                    <a:cubicBezTo>
                      <a:pt x="0" y="270"/>
                      <a:pt x="0" y="270"/>
                      <a:pt x="0" y="270"/>
                    </a:cubicBezTo>
                    <a:cubicBezTo>
                      <a:pt x="56" y="260"/>
                      <a:pt x="167" y="259"/>
                      <a:pt x="224" y="268"/>
                    </a:cubicBezTo>
                    <a:cubicBezTo>
                      <a:pt x="224" y="268"/>
                      <a:pt x="224" y="268"/>
                      <a:pt x="224" y="268"/>
                    </a:cubicBezTo>
                    <a:cubicBezTo>
                      <a:pt x="196" y="207"/>
                      <a:pt x="110" y="0"/>
                      <a:pt x="110" y="0"/>
                    </a:cubicBezTo>
                    <a:cubicBezTo>
                      <a:pt x="0" y="270"/>
                      <a:pt x="0" y="270"/>
                      <a:pt x="0" y="270"/>
                    </a:cubicBezTo>
                  </a:path>
                </a:pathLst>
              </a:custGeom>
              <a:solidFill>
                <a:schemeClr val="accent1"/>
              </a:solidFill>
              <a:ln>
                <a:noFill/>
              </a:ln>
            </p:spPr>
            <p:txBody>
              <a:bodyPr anchor="ctr"/>
              <a:lstStyle/>
              <a:p>
                <a:pPr algn="ctr"/>
                <a:endParaRPr/>
              </a:p>
            </p:txBody>
          </p:sp>
          <p:sp>
            <p:nvSpPr>
              <p:cNvPr id="42" name="Freeform: Shape 49"/>
              <p:cNvSpPr>
                <a:spLocks/>
              </p:cNvSpPr>
              <p:nvPr/>
            </p:nvSpPr>
            <p:spPr bwMode="auto">
              <a:xfrm>
                <a:off x="4238896" y="3532776"/>
                <a:ext cx="1858512" cy="1798265"/>
              </a:xfrm>
              <a:custGeom>
                <a:avLst/>
                <a:gdLst>
                  <a:gd name="T0" fmla="*/ 0 w 269"/>
                  <a:gd name="T1" fmla="*/ 1619276478 h 270"/>
                  <a:gd name="T2" fmla="*/ 0 w 269"/>
                  <a:gd name="T3" fmla="*/ 1619276478 h 270"/>
                  <a:gd name="T4" fmla="*/ 2147483646 w 269"/>
                  <a:gd name="T5" fmla="*/ 2147483646 h 270"/>
                  <a:gd name="T6" fmla="*/ 2147483646 w 269"/>
                  <a:gd name="T7" fmla="*/ 2147483646 h 270"/>
                  <a:gd name="T8" fmla="*/ 2147483646 w 269"/>
                  <a:gd name="T9" fmla="*/ 0 h 270"/>
                  <a:gd name="T10" fmla="*/ 0 w 269"/>
                  <a:gd name="T11" fmla="*/ 1619276478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0">
                    <a:moveTo>
                      <a:pt x="0" y="114"/>
                    </a:moveTo>
                    <a:cubicBezTo>
                      <a:pt x="0" y="114"/>
                      <a:pt x="0" y="114"/>
                      <a:pt x="0" y="114"/>
                    </a:cubicBezTo>
                    <a:cubicBezTo>
                      <a:pt x="47" y="146"/>
                      <a:pt x="126" y="224"/>
                      <a:pt x="160" y="270"/>
                    </a:cubicBezTo>
                    <a:cubicBezTo>
                      <a:pt x="160" y="270"/>
                      <a:pt x="160" y="270"/>
                      <a:pt x="160" y="270"/>
                    </a:cubicBezTo>
                    <a:cubicBezTo>
                      <a:pt x="183" y="208"/>
                      <a:pt x="269" y="0"/>
                      <a:pt x="269" y="0"/>
                    </a:cubicBezTo>
                    <a:cubicBezTo>
                      <a:pt x="0" y="114"/>
                      <a:pt x="0" y="114"/>
                      <a:pt x="0" y="114"/>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50"/>
              <p:cNvSpPr>
                <a:spLocks/>
              </p:cNvSpPr>
              <p:nvPr/>
            </p:nvSpPr>
            <p:spPr bwMode="auto">
              <a:xfrm>
                <a:off x="5951984" y="3392506"/>
                <a:ext cx="290847" cy="280540"/>
              </a:xfrm>
              <a:prstGeom prst="ellipse">
                <a:avLst/>
              </a:prstGeom>
              <a:solidFill>
                <a:schemeClr val="bg1">
                  <a:lumMod val="85000"/>
                </a:schemeClr>
              </a:solidFill>
              <a:ln>
                <a:noFill/>
              </a:ln>
            </p:spPr>
            <p:txBody>
              <a:bodyPr anchor="ctr"/>
              <a:lstStyle/>
              <a:p>
                <a:pPr algn="ctr"/>
                <a:endParaRPr/>
              </a:p>
            </p:txBody>
          </p:sp>
          <p:sp>
            <p:nvSpPr>
              <p:cNvPr id="44" name="Freeform: Shape 51"/>
              <p:cNvSpPr>
                <a:spLocks/>
              </p:cNvSpPr>
              <p:nvPr/>
            </p:nvSpPr>
            <p:spPr bwMode="auto">
              <a:xfrm>
                <a:off x="4238896" y="1782204"/>
                <a:ext cx="1864329" cy="3475896"/>
              </a:xfrm>
              <a:custGeom>
                <a:avLst/>
                <a:gdLst>
                  <a:gd name="T0" fmla="*/ 1988585545 w 270"/>
                  <a:gd name="T1" fmla="*/ 2147483646 h 522"/>
                  <a:gd name="T2" fmla="*/ 2144834298 w 270"/>
                  <a:gd name="T3" fmla="*/ 2147483646 h 522"/>
                  <a:gd name="T4" fmla="*/ 2144834298 w 270"/>
                  <a:gd name="T5" fmla="*/ 2147483646 h 522"/>
                  <a:gd name="T6" fmla="*/ 2144834298 w 270"/>
                  <a:gd name="T7" fmla="*/ 2147483646 h 522"/>
                  <a:gd name="T8" fmla="*/ 1988585545 w 270"/>
                  <a:gd name="T9" fmla="*/ 2147483646 h 522"/>
                  <a:gd name="T10" fmla="*/ 369309067 w 270"/>
                  <a:gd name="T11" fmla="*/ 2147483646 h 522"/>
                  <a:gd name="T12" fmla="*/ 497148271 w 270"/>
                  <a:gd name="T13" fmla="*/ 2147483646 h 522"/>
                  <a:gd name="T14" fmla="*/ 454533947 w 270"/>
                  <a:gd name="T15" fmla="*/ 2147483646 h 522"/>
                  <a:gd name="T16" fmla="*/ 383513842 w 270"/>
                  <a:gd name="T17" fmla="*/ 2147483646 h 522"/>
                  <a:gd name="T18" fmla="*/ 383513842 w 270"/>
                  <a:gd name="T19" fmla="*/ 2147483646 h 522"/>
                  <a:gd name="T20" fmla="*/ 369309067 w 270"/>
                  <a:gd name="T21" fmla="*/ 2147483646 h 522"/>
                  <a:gd name="T22" fmla="*/ 14204775 w 270"/>
                  <a:gd name="T23" fmla="*/ 2147483646 h 522"/>
                  <a:gd name="T24" fmla="*/ 0 w 270"/>
                  <a:gd name="T25" fmla="*/ 2147483646 h 522"/>
                  <a:gd name="T26" fmla="*/ 0 w 270"/>
                  <a:gd name="T27" fmla="*/ 2147483646 h 522"/>
                  <a:gd name="T28" fmla="*/ 0 w 270"/>
                  <a:gd name="T29" fmla="*/ 2147483646 h 522"/>
                  <a:gd name="T30" fmla="*/ 14204775 w 270"/>
                  <a:gd name="T31" fmla="*/ 2147483646 h 522"/>
                  <a:gd name="T32" fmla="*/ 227268858 w 270"/>
                  <a:gd name="T33" fmla="*/ 1959331718 h 522"/>
                  <a:gd name="T34" fmla="*/ 142040209 w 270"/>
                  <a:gd name="T35" fmla="*/ 2030325220 h 522"/>
                  <a:gd name="T36" fmla="*/ 142040209 w 270"/>
                  <a:gd name="T37" fmla="*/ 2030325220 h 522"/>
                  <a:gd name="T38" fmla="*/ 227268858 w 270"/>
                  <a:gd name="T39" fmla="*/ 1959331718 h 522"/>
                  <a:gd name="T40" fmla="*/ 1590870697 w 270"/>
                  <a:gd name="T41" fmla="*/ 653109317 h 522"/>
                  <a:gd name="T42" fmla="*/ 767027684 w 270"/>
                  <a:gd name="T43" fmla="*/ 1490795709 h 522"/>
                  <a:gd name="T44" fmla="*/ 909067893 w 270"/>
                  <a:gd name="T45" fmla="*/ 1363014189 h 522"/>
                  <a:gd name="T46" fmla="*/ 909067893 w 270"/>
                  <a:gd name="T47" fmla="*/ 1348816242 h 522"/>
                  <a:gd name="T48" fmla="*/ 1434621944 w 270"/>
                  <a:gd name="T49" fmla="*/ 837686392 h 522"/>
                  <a:gd name="T50" fmla="*/ 1434621944 w 270"/>
                  <a:gd name="T51" fmla="*/ 823488445 h 522"/>
                  <a:gd name="T52" fmla="*/ 1590870697 w 270"/>
                  <a:gd name="T53" fmla="*/ 653109317 h 522"/>
                  <a:gd name="T54" fmla="*/ 1676095577 w 270"/>
                  <a:gd name="T55" fmla="*/ 567921637 h 522"/>
                  <a:gd name="T56" fmla="*/ 1605071703 w 270"/>
                  <a:gd name="T57" fmla="*/ 638911370 h 522"/>
                  <a:gd name="T58" fmla="*/ 1676095577 w 270"/>
                  <a:gd name="T59" fmla="*/ 567921637 h 522"/>
                  <a:gd name="T60" fmla="*/ 1676095577 w 270"/>
                  <a:gd name="T61" fmla="*/ 567921637 h 522"/>
                  <a:gd name="T62" fmla="*/ 2102219974 w 270"/>
                  <a:gd name="T63" fmla="*/ 70989734 h 522"/>
                  <a:gd name="T64" fmla="*/ 1803931011 w 270"/>
                  <a:gd name="T65" fmla="*/ 425942169 h 522"/>
                  <a:gd name="T66" fmla="*/ 2102219974 w 270"/>
                  <a:gd name="T67" fmla="*/ 70989734 h 522"/>
                  <a:gd name="T68" fmla="*/ 2102219974 w 270"/>
                  <a:gd name="T69" fmla="*/ 70989734 h 522"/>
                  <a:gd name="T70" fmla="*/ 2102219974 w 270"/>
                  <a:gd name="T71" fmla="*/ 70989734 h 522"/>
                  <a:gd name="T72" fmla="*/ 2147483646 w 270"/>
                  <a:gd name="T73" fmla="*/ 0 h 522"/>
                  <a:gd name="T74" fmla="*/ 2147483646 w 270"/>
                  <a:gd name="T75" fmla="*/ 0 h 522"/>
                  <a:gd name="T76" fmla="*/ 2147483646 w 270"/>
                  <a:gd name="T77" fmla="*/ 0 h 522"/>
                  <a:gd name="T78" fmla="*/ 2147483646 w 270"/>
                  <a:gd name="T79" fmla="*/ 0 h 522"/>
                  <a:gd name="T80" fmla="*/ 2147483646 w 270"/>
                  <a:gd name="T81" fmla="*/ 0 h 522"/>
                  <a:gd name="T82" fmla="*/ 2147483646 w 270"/>
                  <a:gd name="T83" fmla="*/ 0 h 522"/>
                  <a:gd name="T84" fmla="*/ 2147483646 w 270"/>
                  <a:gd name="T85" fmla="*/ 0 h 522"/>
                  <a:gd name="T86" fmla="*/ 2147483646 w 270"/>
                  <a:gd name="T87" fmla="*/ 0 h 52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70" h="522">
                    <a:moveTo>
                      <a:pt x="140" y="508"/>
                    </a:moveTo>
                    <a:cubicBezTo>
                      <a:pt x="144" y="513"/>
                      <a:pt x="148" y="518"/>
                      <a:pt x="151" y="522"/>
                    </a:cubicBezTo>
                    <a:cubicBezTo>
                      <a:pt x="151" y="522"/>
                      <a:pt x="151" y="522"/>
                      <a:pt x="151" y="522"/>
                    </a:cubicBezTo>
                    <a:cubicBezTo>
                      <a:pt x="151" y="522"/>
                      <a:pt x="151" y="522"/>
                      <a:pt x="151" y="522"/>
                    </a:cubicBezTo>
                    <a:cubicBezTo>
                      <a:pt x="148" y="518"/>
                      <a:pt x="144" y="513"/>
                      <a:pt x="140" y="508"/>
                    </a:cubicBezTo>
                    <a:moveTo>
                      <a:pt x="26" y="397"/>
                    </a:moveTo>
                    <a:cubicBezTo>
                      <a:pt x="29" y="399"/>
                      <a:pt x="32" y="402"/>
                      <a:pt x="35" y="405"/>
                    </a:cubicBezTo>
                    <a:cubicBezTo>
                      <a:pt x="34" y="404"/>
                      <a:pt x="33" y="403"/>
                      <a:pt x="32" y="402"/>
                    </a:cubicBezTo>
                    <a:cubicBezTo>
                      <a:pt x="31" y="401"/>
                      <a:pt x="29" y="399"/>
                      <a:pt x="27" y="398"/>
                    </a:cubicBezTo>
                    <a:cubicBezTo>
                      <a:pt x="27" y="398"/>
                      <a:pt x="27" y="398"/>
                      <a:pt x="27" y="398"/>
                    </a:cubicBezTo>
                    <a:cubicBezTo>
                      <a:pt x="27" y="397"/>
                      <a:pt x="26" y="397"/>
                      <a:pt x="26" y="397"/>
                    </a:cubicBezTo>
                    <a:moveTo>
                      <a:pt x="1" y="361"/>
                    </a:moveTo>
                    <a:cubicBezTo>
                      <a:pt x="0" y="361"/>
                      <a:pt x="0" y="362"/>
                      <a:pt x="0" y="362"/>
                    </a:cubicBezTo>
                    <a:cubicBezTo>
                      <a:pt x="0" y="362"/>
                      <a:pt x="0" y="362"/>
                      <a:pt x="0" y="362"/>
                    </a:cubicBezTo>
                    <a:cubicBezTo>
                      <a:pt x="0" y="362"/>
                      <a:pt x="0" y="362"/>
                      <a:pt x="0" y="362"/>
                    </a:cubicBezTo>
                    <a:cubicBezTo>
                      <a:pt x="0" y="362"/>
                      <a:pt x="0" y="361"/>
                      <a:pt x="1" y="361"/>
                    </a:cubicBezTo>
                    <a:moveTo>
                      <a:pt x="16" y="138"/>
                    </a:moveTo>
                    <a:cubicBezTo>
                      <a:pt x="14" y="140"/>
                      <a:pt x="12" y="141"/>
                      <a:pt x="10" y="143"/>
                    </a:cubicBezTo>
                    <a:cubicBezTo>
                      <a:pt x="10" y="143"/>
                      <a:pt x="10" y="143"/>
                      <a:pt x="10" y="143"/>
                    </a:cubicBezTo>
                    <a:cubicBezTo>
                      <a:pt x="12" y="141"/>
                      <a:pt x="14" y="140"/>
                      <a:pt x="16" y="138"/>
                    </a:cubicBezTo>
                    <a:moveTo>
                      <a:pt x="112" y="46"/>
                    </a:moveTo>
                    <a:cubicBezTo>
                      <a:pt x="94" y="66"/>
                      <a:pt x="73" y="87"/>
                      <a:pt x="54" y="105"/>
                    </a:cubicBezTo>
                    <a:cubicBezTo>
                      <a:pt x="57" y="102"/>
                      <a:pt x="60" y="99"/>
                      <a:pt x="64" y="96"/>
                    </a:cubicBezTo>
                    <a:cubicBezTo>
                      <a:pt x="64" y="95"/>
                      <a:pt x="64" y="95"/>
                      <a:pt x="64" y="95"/>
                    </a:cubicBezTo>
                    <a:cubicBezTo>
                      <a:pt x="76" y="84"/>
                      <a:pt x="89" y="71"/>
                      <a:pt x="101" y="59"/>
                    </a:cubicBezTo>
                    <a:cubicBezTo>
                      <a:pt x="101" y="58"/>
                      <a:pt x="101" y="58"/>
                      <a:pt x="101" y="58"/>
                    </a:cubicBezTo>
                    <a:cubicBezTo>
                      <a:pt x="105" y="54"/>
                      <a:pt x="108" y="50"/>
                      <a:pt x="112" y="46"/>
                    </a:cubicBezTo>
                    <a:moveTo>
                      <a:pt x="118" y="40"/>
                    </a:moveTo>
                    <a:cubicBezTo>
                      <a:pt x="117" y="41"/>
                      <a:pt x="115" y="43"/>
                      <a:pt x="113" y="45"/>
                    </a:cubicBezTo>
                    <a:cubicBezTo>
                      <a:pt x="115" y="43"/>
                      <a:pt x="116" y="42"/>
                      <a:pt x="118" y="40"/>
                    </a:cubicBezTo>
                    <a:cubicBezTo>
                      <a:pt x="118" y="40"/>
                      <a:pt x="118" y="40"/>
                      <a:pt x="118" y="40"/>
                    </a:cubicBezTo>
                    <a:moveTo>
                      <a:pt x="148" y="5"/>
                    </a:moveTo>
                    <a:cubicBezTo>
                      <a:pt x="142" y="13"/>
                      <a:pt x="135" y="21"/>
                      <a:pt x="127" y="30"/>
                    </a:cubicBezTo>
                    <a:cubicBezTo>
                      <a:pt x="135" y="21"/>
                      <a:pt x="142" y="13"/>
                      <a:pt x="148" y="5"/>
                    </a:cubicBezTo>
                    <a:cubicBezTo>
                      <a:pt x="148" y="5"/>
                      <a:pt x="148" y="5"/>
                      <a:pt x="148" y="5"/>
                    </a:cubicBezTo>
                    <a:cubicBezTo>
                      <a:pt x="148" y="5"/>
                      <a:pt x="148" y="5"/>
                      <a:pt x="148" y="5"/>
                    </a:cubicBezTo>
                    <a:moveTo>
                      <a:pt x="270" y="0"/>
                    </a:moveTo>
                    <a:cubicBezTo>
                      <a:pt x="268" y="0"/>
                      <a:pt x="266" y="0"/>
                      <a:pt x="264" y="0"/>
                    </a:cubicBezTo>
                    <a:cubicBezTo>
                      <a:pt x="264" y="0"/>
                      <a:pt x="264" y="0"/>
                      <a:pt x="264" y="0"/>
                    </a:cubicBezTo>
                    <a:cubicBezTo>
                      <a:pt x="264" y="0"/>
                      <a:pt x="264" y="0"/>
                      <a:pt x="264" y="0"/>
                    </a:cubicBezTo>
                    <a:cubicBezTo>
                      <a:pt x="266" y="0"/>
                      <a:pt x="268" y="0"/>
                      <a:pt x="270" y="0"/>
                    </a:cubicBezTo>
                    <a:cubicBezTo>
                      <a:pt x="270" y="0"/>
                      <a:pt x="270" y="0"/>
                      <a:pt x="270" y="0"/>
                    </a:cubicBezTo>
                    <a:cubicBezTo>
                      <a:pt x="270" y="0"/>
                      <a:pt x="270" y="0"/>
                      <a:pt x="270" y="0"/>
                    </a:cubicBezTo>
                    <a:cubicBezTo>
                      <a:pt x="270" y="0"/>
                      <a:pt x="270" y="0"/>
                      <a:pt x="27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52"/>
              <p:cNvSpPr>
                <a:spLocks/>
              </p:cNvSpPr>
              <p:nvPr/>
            </p:nvSpPr>
            <p:spPr bwMode="auto">
              <a:xfrm>
                <a:off x="4134191" y="1647545"/>
                <a:ext cx="1969034" cy="3764852"/>
              </a:xfrm>
              <a:custGeom>
                <a:avLst/>
                <a:gdLst>
                  <a:gd name="T0" fmla="*/ 2147483646 w 285"/>
                  <a:gd name="T1" fmla="*/ 2147483646 h 565"/>
                  <a:gd name="T2" fmla="*/ 2147483646 w 285"/>
                  <a:gd name="T3" fmla="*/ 2147483646 h 565"/>
                  <a:gd name="T4" fmla="*/ 2147483646 w 285"/>
                  <a:gd name="T5" fmla="*/ 2147483646 h 565"/>
                  <a:gd name="T6" fmla="*/ 2147483646 w 285"/>
                  <a:gd name="T7" fmla="*/ 2147483646 h 565"/>
                  <a:gd name="T8" fmla="*/ 2147483646 w 285"/>
                  <a:gd name="T9" fmla="*/ 2147483646 h 565"/>
                  <a:gd name="T10" fmla="*/ 2147483646 w 285"/>
                  <a:gd name="T11" fmla="*/ 2147483646 h 565"/>
                  <a:gd name="T12" fmla="*/ 2147483646 w 285"/>
                  <a:gd name="T13" fmla="*/ 2147483646 h 565"/>
                  <a:gd name="T14" fmla="*/ 2147483646 w 285"/>
                  <a:gd name="T15" fmla="*/ 2147483646 h 565"/>
                  <a:gd name="T16" fmla="*/ 668362593 w 285"/>
                  <a:gd name="T17" fmla="*/ 2147483646 h 565"/>
                  <a:gd name="T18" fmla="*/ 2147483646 w 285"/>
                  <a:gd name="T19" fmla="*/ 2147483646 h 565"/>
                  <a:gd name="T20" fmla="*/ 2147483646 w 285"/>
                  <a:gd name="T21" fmla="*/ 2147483646 h 565"/>
                  <a:gd name="T22" fmla="*/ 668362593 w 285"/>
                  <a:gd name="T23" fmla="*/ 2147483646 h 565"/>
                  <a:gd name="T24" fmla="*/ 156425288 w 285"/>
                  <a:gd name="T25" fmla="*/ 2147483646 h 565"/>
                  <a:gd name="T26" fmla="*/ 156425288 w 285"/>
                  <a:gd name="T27" fmla="*/ 2147483646 h 565"/>
                  <a:gd name="T28" fmla="*/ 156425288 w 285"/>
                  <a:gd name="T29" fmla="*/ 2147483646 h 565"/>
                  <a:gd name="T30" fmla="*/ 355512017 w 285"/>
                  <a:gd name="T31" fmla="*/ 2147483646 h 565"/>
                  <a:gd name="T32" fmla="*/ 355512017 w 285"/>
                  <a:gd name="T33" fmla="*/ 2147483646 h 565"/>
                  <a:gd name="T34" fmla="*/ 597260189 w 285"/>
                  <a:gd name="T35" fmla="*/ 2147483646 h 565"/>
                  <a:gd name="T36" fmla="*/ 355512017 w 285"/>
                  <a:gd name="T37" fmla="*/ 2147483646 h 565"/>
                  <a:gd name="T38" fmla="*/ 0 w 285"/>
                  <a:gd name="T39" fmla="*/ 2147483646 h 565"/>
                  <a:gd name="T40" fmla="*/ 0 w 285"/>
                  <a:gd name="T41" fmla="*/ 2147483646 h 565"/>
                  <a:gd name="T42" fmla="*/ 0 w 285"/>
                  <a:gd name="T43" fmla="*/ 2147483646 h 565"/>
                  <a:gd name="T44" fmla="*/ 1720681935 w 285"/>
                  <a:gd name="T45" fmla="*/ 2147483646 h 565"/>
                  <a:gd name="T46" fmla="*/ 1692240974 w 285"/>
                  <a:gd name="T47" fmla="*/ 2147483646 h 565"/>
                  <a:gd name="T48" fmla="*/ 227527691 w 285"/>
                  <a:gd name="T49" fmla="*/ 2147483646 h 565"/>
                  <a:gd name="T50" fmla="*/ 213307210 w 285"/>
                  <a:gd name="T51" fmla="*/ 2147483646 h 565"/>
                  <a:gd name="T52" fmla="*/ 213307210 w 285"/>
                  <a:gd name="T53" fmla="*/ 2147483646 h 565"/>
                  <a:gd name="T54" fmla="*/ 99543365 w 285"/>
                  <a:gd name="T55" fmla="*/ 2147483646 h 565"/>
                  <a:gd name="T56" fmla="*/ 14220481 w 285"/>
                  <a:gd name="T57" fmla="*/ 2147483646 h 565"/>
                  <a:gd name="T58" fmla="*/ 170645768 w 285"/>
                  <a:gd name="T59" fmla="*/ 2147483646 h 565"/>
                  <a:gd name="T60" fmla="*/ 170645768 w 285"/>
                  <a:gd name="T61" fmla="*/ 2147483646 h 565"/>
                  <a:gd name="T62" fmla="*/ 170645768 w 285"/>
                  <a:gd name="T63" fmla="*/ 2147483646 h 565"/>
                  <a:gd name="T64" fmla="*/ 170645768 w 285"/>
                  <a:gd name="T65" fmla="*/ 2147483646 h 565"/>
                  <a:gd name="T66" fmla="*/ 2147483646 w 285"/>
                  <a:gd name="T67" fmla="*/ 2147483646 h 565"/>
                  <a:gd name="T68" fmla="*/ 2147483646 w 285"/>
                  <a:gd name="T69" fmla="*/ 2147483646 h 565"/>
                  <a:gd name="T70" fmla="*/ 2147483646 w 285"/>
                  <a:gd name="T71" fmla="*/ 1734584494 h 565"/>
                  <a:gd name="T72" fmla="*/ 2147483646 w 285"/>
                  <a:gd name="T73" fmla="*/ 355449157 h 565"/>
                  <a:gd name="T74" fmla="*/ 2019312030 w 285"/>
                  <a:gd name="T75" fmla="*/ 710894543 h 565"/>
                  <a:gd name="T76" fmla="*/ 1891327703 w 285"/>
                  <a:gd name="T77" fmla="*/ 853074959 h 565"/>
                  <a:gd name="T78" fmla="*/ 1806004819 w 285"/>
                  <a:gd name="T79" fmla="*/ 938382455 h 565"/>
                  <a:gd name="T80" fmla="*/ 1649579532 w 285"/>
                  <a:gd name="T81" fmla="*/ 1123212849 h 565"/>
                  <a:gd name="T82" fmla="*/ 1123421746 w 285"/>
                  <a:gd name="T83" fmla="*/ 1649276998 h 565"/>
                  <a:gd name="T84" fmla="*/ 440834902 w 285"/>
                  <a:gd name="T85" fmla="*/ 2147483646 h 565"/>
                  <a:gd name="T86" fmla="*/ 355512017 w 285"/>
                  <a:gd name="T87" fmla="*/ 2147483646 h 565"/>
                  <a:gd name="T88" fmla="*/ 2147483646 w 285"/>
                  <a:gd name="T89" fmla="*/ 355449157 h 565"/>
                  <a:gd name="T90" fmla="*/ 2147483646 w 285"/>
                  <a:gd name="T91" fmla="*/ 213268740 h 565"/>
                  <a:gd name="T92" fmla="*/ 2147483646 w 285"/>
                  <a:gd name="T93" fmla="*/ 284357063 h 565"/>
                  <a:gd name="T94" fmla="*/ 2147483646 w 285"/>
                  <a:gd name="T95" fmla="*/ 284357063 h 565"/>
                  <a:gd name="T96" fmla="*/ 2147483646 w 285"/>
                  <a:gd name="T97" fmla="*/ 284357063 h 565"/>
                  <a:gd name="T98" fmla="*/ 2147483646 w 285"/>
                  <a:gd name="T99" fmla="*/ 213268740 h 565"/>
                  <a:gd name="T100" fmla="*/ 2147483646 w 285"/>
                  <a:gd name="T101" fmla="*/ 113742071 h 565"/>
                  <a:gd name="T102" fmla="*/ 2147483646 w 285"/>
                  <a:gd name="T103" fmla="*/ 113742071 h 565"/>
                  <a:gd name="T104" fmla="*/ 2147483646 w 285"/>
                  <a:gd name="T105" fmla="*/ 99526669 h 565"/>
                  <a:gd name="T106" fmla="*/ 2147483646 w 285"/>
                  <a:gd name="T107" fmla="*/ 99526669 h 565"/>
                  <a:gd name="T108" fmla="*/ 2147483646 w 285"/>
                  <a:gd name="T109" fmla="*/ 14219173 h 565"/>
                  <a:gd name="T110" fmla="*/ 2147483646 w 285"/>
                  <a:gd name="T111" fmla="*/ 0 h 565"/>
                  <a:gd name="T112" fmla="*/ 2147483646 w 285"/>
                  <a:gd name="T113" fmla="*/ 0 h 56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 h="565">
                    <a:moveTo>
                      <a:pt x="175" y="565"/>
                    </a:moveTo>
                    <a:cubicBezTo>
                      <a:pt x="175" y="565"/>
                      <a:pt x="175" y="565"/>
                      <a:pt x="175" y="565"/>
                    </a:cubicBezTo>
                    <a:cubicBezTo>
                      <a:pt x="175" y="565"/>
                      <a:pt x="175" y="565"/>
                      <a:pt x="175" y="565"/>
                    </a:cubicBezTo>
                    <a:cubicBezTo>
                      <a:pt x="175" y="565"/>
                      <a:pt x="175" y="565"/>
                      <a:pt x="175" y="565"/>
                    </a:cubicBezTo>
                    <a:moveTo>
                      <a:pt x="186" y="558"/>
                    </a:moveTo>
                    <a:cubicBezTo>
                      <a:pt x="184" y="563"/>
                      <a:pt x="180" y="565"/>
                      <a:pt x="175" y="565"/>
                    </a:cubicBezTo>
                    <a:cubicBezTo>
                      <a:pt x="180" y="565"/>
                      <a:pt x="184" y="563"/>
                      <a:pt x="186" y="558"/>
                    </a:cubicBezTo>
                    <a:moveTo>
                      <a:pt x="186" y="558"/>
                    </a:moveTo>
                    <a:cubicBezTo>
                      <a:pt x="186" y="558"/>
                      <a:pt x="186" y="558"/>
                      <a:pt x="186" y="558"/>
                    </a:cubicBezTo>
                    <a:cubicBezTo>
                      <a:pt x="186" y="558"/>
                      <a:pt x="186" y="558"/>
                      <a:pt x="186" y="558"/>
                    </a:cubicBezTo>
                    <a:moveTo>
                      <a:pt x="285" y="545"/>
                    </a:moveTo>
                    <a:cubicBezTo>
                      <a:pt x="250" y="545"/>
                      <a:pt x="216" y="547"/>
                      <a:pt x="189" y="551"/>
                    </a:cubicBezTo>
                    <a:cubicBezTo>
                      <a:pt x="189" y="551"/>
                      <a:pt x="189" y="551"/>
                      <a:pt x="189" y="551"/>
                    </a:cubicBezTo>
                    <a:cubicBezTo>
                      <a:pt x="216" y="547"/>
                      <a:pt x="250" y="545"/>
                      <a:pt x="285" y="545"/>
                    </a:cubicBezTo>
                    <a:cubicBezTo>
                      <a:pt x="285" y="545"/>
                      <a:pt x="285" y="545"/>
                      <a:pt x="285" y="545"/>
                    </a:cubicBezTo>
                    <a:cubicBezTo>
                      <a:pt x="285" y="545"/>
                      <a:pt x="285" y="545"/>
                      <a:pt x="285" y="545"/>
                    </a:cubicBezTo>
                    <a:cubicBezTo>
                      <a:pt x="285" y="545"/>
                      <a:pt x="285" y="545"/>
                      <a:pt x="285" y="545"/>
                    </a:cubicBezTo>
                    <a:moveTo>
                      <a:pt x="47" y="422"/>
                    </a:moveTo>
                    <a:cubicBezTo>
                      <a:pt x="48" y="423"/>
                      <a:pt x="49" y="424"/>
                      <a:pt x="50" y="425"/>
                    </a:cubicBezTo>
                    <a:cubicBezTo>
                      <a:pt x="85" y="455"/>
                      <a:pt x="126" y="495"/>
                      <a:pt x="155" y="528"/>
                    </a:cubicBezTo>
                    <a:cubicBezTo>
                      <a:pt x="159" y="533"/>
                      <a:pt x="163" y="538"/>
                      <a:pt x="166" y="542"/>
                    </a:cubicBezTo>
                    <a:cubicBezTo>
                      <a:pt x="166" y="542"/>
                      <a:pt x="166" y="542"/>
                      <a:pt x="166" y="542"/>
                    </a:cubicBezTo>
                    <a:cubicBezTo>
                      <a:pt x="166" y="542"/>
                      <a:pt x="166" y="542"/>
                      <a:pt x="166" y="542"/>
                    </a:cubicBezTo>
                    <a:cubicBezTo>
                      <a:pt x="137" y="506"/>
                      <a:pt x="88" y="456"/>
                      <a:pt x="47" y="422"/>
                    </a:cubicBezTo>
                    <a:moveTo>
                      <a:pt x="11" y="409"/>
                    </a:moveTo>
                    <a:cubicBezTo>
                      <a:pt x="11" y="409"/>
                      <a:pt x="11" y="409"/>
                      <a:pt x="11" y="409"/>
                    </a:cubicBezTo>
                    <a:cubicBezTo>
                      <a:pt x="11" y="409"/>
                      <a:pt x="11" y="409"/>
                      <a:pt x="11" y="409"/>
                    </a:cubicBezTo>
                    <a:cubicBezTo>
                      <a:pt x="11" y="409"/>
                      <a:pt x="11" y="409"/>
                      <a:pt x="11" y="409"/>
                    </a:cubicBezTo>
                    <a:moveTo>
                      <a:pt x="16" y="408"/>
                    </a:moveTo>
                    <a:cubicBezTo>
                      <a:pt x="14" y="409"/>
                      <a:pt x="13" y="409"/>
                      <a:pt x="11" y="409"/>
                    </a:cubicBezTo>
                    <a:cubicBezTo>
                      <a:pt x="13" y="409"/>
                      <a:pt x="14" y="409"/>
                      <a:pt x="16" y="408"/>
                    </a:cubicBezTo>
                    <a:moveTo>
                      <a:pt x="25" y="404"/>
                    </a:moveTo>
                    <a:cubicBezTo>
                      <a:pt x="16" y="408"/>
                      <a:pt x="16" y="408"/>
                      <a:pt x="16" y="408"/>
                    </a:cubicBezTo>
                    <a:cubicBezTo>
                      <a:pt x="25" y="404"/>
                      <a:pt x="25" y="404"/>
                      <a:pt x="25" y="404"/>
                    </a:cubicBezTo>
                    <a:cubicBezTo>
                      <a:pt x="30" y="408"/>
                      <a:pt x="36" y="412"/>
                      <a:pt x="41" y="417"/>
                    </a:cubicBezTo>
                    <a:cubicBezTo>
                      <a:pt x="41" y="417"/>
                      <a:pt x="42" y="417"/>
                      <a:pt x="42" y="418"/>
                    </a:cubicBezTo>
                    <a:cubicBezTo>
                      <a:pt x="42" y="418"/>
                      <a:pt x="42" y="418"/>
                      <a:pt x="42" y="418"/>
                    </a:cubicBezTo>
                    <a:cubicBezTo>
                      <a:pt x="36" y="413"/>
                      <a:pt x="31" y="408"/>
                      <a:pt x="25" y="404"/>
                    </a:cubicBezTo>
                    <a:moveTo>
                      <a:pt x="0" y="401"/>
                    </a:moveTo>
                    <a:cubicBezTo>
                      <a:pt x="0" y="401"/>
                      <a:pt x="0" y="401"/>
                      <a:pt x="0" y="401"/>
                    </a:cubicBezTo>
                    <a:cubicBezTo>
                      <a:pt x="0" y="401"/>
                      <a:pt x="0" y="401"/>
                      <a:pt x="0" y="401"/>
                    </a:cubicBezTo>
                    <a:moveTo>
                      <a:pt x="0" y="401"/>
                    </a:moveTo>
                    <a:cubicBezTo>
                      <a:pt x="0" y="401"/>
                      <a:pt x="0" y="401"/>
                      <a:pt x="0" y="401"/>
                    </a:cubicBezTo>
                    <a:cubicBezTo>
                      <a:pt x="0" y="401"/>
                      <a:pt x="0" y="401"/>
                      <a:pt x="0" y="401"/>
                    </a:cubicBezTo>
                    <a:moveTo>
                      <a:pt x="119" y="214"/>
                    </a:moveTo>
                    <a:cubicBezTo>
                      <a:pt x="121" y="215"/>
                      <a:pt x="121" y="215"/>
                      <a:pt x="121" y="215"/>
                    </a:cubicBezTo>
                    <a:cubicBezTo>
                      <a:pt x="129" y="218"/>
                      <a:pt x="136" y="221"/>
                      <a:pt x="144" y="224"/>
                    </a:cubicBezTo>
                    <a:cubicBezTo>
                      <a:pt x="135" y="221"/>
                      <a:pt x="127" y="217"/>
                      <a:pt x="119" y="214"/>
                    </a:cubicBezTo>
                    <a:moveTo>
                      <a:pt x="7" y="181"/>
                    </a:moveTo>
                    <a:cubicBezTo>
                      <a:pt x="16" y="185"/>
                      <a:pt x="16" y="185"/>
                      <a:pt x="16" y="185"/>
                    </a:cubicBezTo>
                    <a:cubicBezTo>
                      <a:pt x="22" y="239"/>
                      <a:pt x="21" y="327"/>
                      <a:pt x="16" y="381"/>
                    </a:cubicBezTo>
                    <a:cubicBezTo>
                      <a:pt x="15" y="381"/>
                      <a:pt x="15" y="382"/>
                      <a:pt x="15" y="382"/>
                    </a:cubicBezTo>
                    <a:cubicBezTo>
                      <a:pt x="15" y="382"/>
                      <a:pt x="15" y="382"/>
                      <a:pt x="15" y="382"/>
                    </a:cubicBezTo>
                    <a:cubicBezTo>
                      <a:pt x="15" y="382"/>
                      <a:pt x="15" y="382"/>
                      <a:pt x="15" y="382"/>
                    </a:cubicBezTo>
                    <a:cubicBezTo>
                      <a:pt x="21" y="329"/>
                      <a:pt x="22" y="240"/>
                      <a:pt x="16" y="185"/>
                    </a:cubicBezTo>
                    <a:cubicBezTo>
                      <a:pt x="7" y="181"/>
                      <a:pt x="7" y="181"/>
                      <a:pt x="7" y="181"/>
                    </a:cubicBezTo>
                    <a:moveTo>
                      <a:pt x="1" y="165"/>
                    </a:moveTo>
                    <a:cubicBezTo>
                      <a:pt x="1" y="165"/>
                      <a:pt x="1" y="165"/>
                      <a:pt x="1" y="165"/>
                    </a:cubicBezTo>
                    <a:cubicBezTo>
                      <a:pt x="1" y="165"/>
                      <a:pt x="1" y="165"/>
                      <a:pt x="1" y="165"/>
                    </a:cubicBezTo>
                    <a:moveTo>
                      <a:pt x="12" y="158"/>
                    </a:moveTo>
                    <a:cubicBezTo>
                      <a:pt x="7" y="158"/>
                      <a:pt x="3" y="160"/>
                      <a:pt x="1" y="165"/>
                    </a:cubicBezTo>
                    <a:cubicBezTo>
                      <a:pt x="3" y="160"/>
                      <a:pt x="7" y="158"/>
                      <a:pt x="12" y="158"/>
                    </a:cubicBezTo>
                    <a:moveTo>
                      <a:pt x="12" y="158"/>
                    </a:moveTo>
                    <a:cubicBezTo>
                      <a:pt x="12" y="158"/>
                      <a:pt x="12" y="158"/>
                      <a:pt x="12" y="158"/>
                    </a:cubicBezTo>
                    <a:cubicBezTo>
                      <a:pt x="12" y="158"/>
                      <a:pt x="12" y="158"/>
                      <a:pt x="12" y="158"/>
                    </a:cubicBezTo>
                    <a:cubicBezTo>
                      <a:pt x="12" y="158"/>
                      <a:pt x="12" y="158"/>
                      <a:pt x="12" y="158"/>
                    </a:cubicBezTo>
                    <a:moveTo>
                      <a:pt x="216" y="120"/>
                    </a:moveTo>
                    <a:cubicBezTo>
                      <a:pt x="276" y="263"/>
                      <a:pt x="276" y="263"/>
                      <a:pt x="276" y="263"/>
                    </a:cubicBezTo>
                    <a:cubicBezTo>
                      <a:pt x="276" y="263"/>
                      <a:pt x="276" y="263"/>
                      <a:pt x="276" y="263"/>
                    </a:cubicBezTo>
                    <a:cubicBezTo>
                      <a:pt x="276" y="263"/>
                      <a:pt x="276" y="263"/>
                      <a:pt x="276" y="263"/>
                    </a:cubicBezTo>
                    <a:cubicBezTo>
                      <a:pt x="276" y="263"/>
                      <a:pt x="276" y="263"/>
                      <a:pt x="276" y="263"/>
                    </a:cubicBezTo>
                    <a:cubicBezTo>
                      <a:pt x="217" y="122"/>
                      <a:pt x="217" y="122"/>
                      <a:pt x="217" y="122"/>
                    </a:cubicBezTo>
                    <a:cubicBezTo>
                      <a:pt x="217" y="121"/>
                      <a:pt x="217" y="121"/>
                      <a:pt x="216" y="120"/>
                    </a:cubicBezTo>
                    <a:moveTo>
                      <a:pt x="163" y="25"/>
                    </a:moveTo>
                    <a:cubicBezTo>
                      <a:pt x="163" y="25"/>
                      <a:pt x="163" y="25"/>
                      <a:pt x="163" y="25"/>
                    </a:cubicBezTo>
                    <a:cubicBezTo>
                      <a:pt x="157" y="33"/>
                      <a:pt x="150" y="41"/>
                      <a:pt x="142" y="50"/>
                    </a:cubicBezTo>
                    <a:cubicBezTo>
                      <a:pt x="139" y="53"/>
                      <a:pt x="136" y="56"/>
                      <a:pt x="133" y="60"/>
                    </a:cubicBezTo>
                    <a:cubicBezTo>
                      <a:pt x="133" y="60"/>
                      <a:pt x="133" y="60"/>
                      <a:pt x="133" y="60"/>
                    </a:cubicBezTo>
                    <a:cubicBezTo>
                      <a:pt x="131" y="62"/>
                      <a:pt x="130" y="63"/>
                      <a:pt x="128" y="65"/>
                    </a:cubicBezTo>
                    <a:cubicBezTo>
                      <a:pt x="128" y="65"/>
                      <a:pt x="127" y="66"/>
                      <a:pt x="127" y="66"/>
                    </a:cubicBezTo>
                    <a:cubicBezTo>
                      <a:pt x="123" y="70"/>
                      <a:pt x="120" y="74"/>
                      <a:pt x="116" y="78"/>
                    </a:cubicBezTo>
                    <a:cubicBezTo>
                      <a:pt x="116" y="79"/>
                      <a:pt x="116" y="79"/>
                      <a:pt x="116" y="79"/>
                    </a:cubicBezTo>
                    <a:cubicBezTo>
                      <a:pt x="104" y="91"/>
                      <a:pt x="91" y="104"/>
                      <a:pt x="79" y="115"/>
                    </a:cubicBezTo>
                    <a:cubicBezTo>
                      <a:pt x="79" y="116"/>
                      <a:pt x="79" y="116"/>
                      <a:pt x="79" y="116"/>
                    </a:cubicBezTo>
                    <a:cubicBezTo>
                      <a:pt x="75" y="119"/>
                      <a:pt x="72" y="122"/>
                      <a:pt x="69" y="125"/>
                    </a:cubicBezTo>
                    <a:cubicBezTo>
                      <a:pt x="55" y="137"/>
                      <a:pt x="43" y="149"/>
                      <a:pt x="31" y="158"/>
                    </a:cubicBezTo>
                    <a:cubicBezTo>
                      <a:pt x="29" y="160"/>
                      <a:pt x="27" y="161"/>
                      <a:pt x="25" y="163"/>
                    </a:cubicBezTo>
                    <a:cubicBezTo>
                      <a:pt x="25" y="163"/>
                      <a:pt x="25" y="163"/>
                      <a:pt x="25" y="163"/>
                    </a:cubicBezTo>
                    <a:cubicBezTo>
                      <a:pt x="68" y="129"/>
                      <a:pt x="129" y="68"/>
                      <a:pt x="163" y="25"/>
                    </a:cubicBezTo>
                    <a:cubicBezTo>
                      <a:pt x="163" y="25"/>
                      <a:pt x="163" y="25"/>
                      <a:pt x="163" y="25"/>
                    </a:cubicBezTo>
                    <a:moveTo>
                      <a:pt x="182" y="8"/>
                    </a:moveTo>
                    <a:cubicBezTo>
                      <a:pt x="185" y="15"/>
                      <a:pt x="185" y="15"/>
                      <a:pt x="185" y="15"/>
                    </a:cubicBezTo>
                    <a:cubicBezTo>
                      <a:pt x="211" y="18"/>
                      <a:pt x="246" y="20"/>
                      <a:pt x="280" y="20"/>
                    </a:cubicBezTo>
                    <a:cubicBezTo>
                      <a:pt x="281" y="20"/>
                      <a:pt x="283" y="20"/>
                      <a:pt x="285" y="20"/>
                    </a:cubicBezTo>
                    <a:cubicBezTo>
                      <a:pt x="285" y="20"/>
                      <a:pt x="285" y="20"/>
                      <a:pt x="285" y="20"/>
                    </a:cubicBezTo>
                    <a:cubicBezTo>
                      <a:pt x="285" y="20"/>
                      <a:pt x="285" y="20"/>
                      <a:pt x="285" y="20"/>
                    </a:cubicBezTo>
                    <a:cubicBezTo>
                      <a:pt x="285" y="20"/>
                      <a:pt x="285" y="20"/>
                      <a:pt x="285" y="20"/>
                    </a:cubicBezTo>
                    <a:cubicBezTo>
                      <a:pt x="283" y="20"/>
                      <a:pt x="281" y="20"/>
                      <a:pt x="279" y="20"/>
                    </a:cubicBezTo>
                    <a:cubicBezTo>
                      <a:pt x="279" y="20"/>
                      <a:pt x="279" y="20"/>
                      <a:pt x="279" y="20"/>
                    </a:cubicBezTo>
                    <a:cubicBezTo>
                      <a:pt x="245" y="20"/>
                      <a:pt x="211" y="18"/>
                      <a:pt x="185" y="15"/>
                    </a:cubicBezTo>
                    <a:cubicBezTo>
                      <a:pt x="185" y="15"/>
                      <a:pt x="185" y="15"/>
                      <a:pt x="185" y="15"/>
                    </a:cubicBezTo>
                    <a:cubicBezTo>
                      <a:pt x="182" y="8"/>
                      <a:pt x="182" y="8"/>
                      <a:pt x="182" y="8"/>
                    </a:cubicBezTo>
                    <a:moveTo>
                      <a:pt x="182" y="8"/>
                    </a:moveTo>
                    <a:cubicBezTo>
                      <a:pt x="182" y="8"/>
                      <a:pt x="182" y="8"/>
                      <a:pt x="182" y="8"/>
                    </a:cubicBezTo>
                    <a:cubicBezTo>
                      <a:pt x="182" y="8"/>
                      <a:pt x="182" y="8"/>
                      <a:pt x="182" y="8"/>
                    </a:cubicBezTo>
                    <a:moveTo>
                      <a:pt x="182" y="7"/>
                    </a:moveTo>
                    <a:cubicBezTo>
                      <a:pt x="182" y="7"/>
                      <a:pt x="182" y="7"/>
                      <a:pt x="182" y="7"/>
                    </a:cubicBezTo>
                    <a:cubicBezTo>
                      <a:pt x="182" y="7"/>
                      <a:pt x="182" y="7"/>
                      <a:pt x="182" y="7"/>
                    </a:cubicBezTo>
                    <a:moveTo>
                      <a:pt x="171" y="0"/>
                    </a:moveTo>
                    <a:cubicBezTo>
                      <a:pt x="169" y="0"/>
                      <a:pt x="167" y="0"/>
                      <a:pt x="166" y="1"/>
                    </a:cubicBezTo>
                    <a:cubicBezTo>
                      <a:pt x="167" y="0"/>
                      <a:pt x="169" y="0"/>
                      <a:pt x="171" y="0"/>
                    </a:cubicBezTo>
                    <a:moveTo>
                      <a:pt x="171" y="0"/>
                    </a:moveTo>
                    <a:cubicBezTo>
                      <a:pt x="171" y="0"/>
                      <a:pt x="171" y="0"/>
                      <a:pt x="171" y="0"/>
                    </a:cubicBezTo>
                    <a:cubicBezTo>
                      <a:pt x="171" y="0"/>
                      <a:pt x="171" y="0"/>
                      <a:pt x="171" y="0"/>
                    </a:cubicBezTo>
                    <a:cubicBezTo>
                      <a:pt x="171" y="0"/>
                      <a:pt x="171" y="0"/>
                      <a:pt x="171"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57"/>
              <p:cNvSpPr>
                <a:spLocks/>
              </p:cNvSpPr>
              <p:nvPr/>
            </p:nvSpPr>
            <p:spPr bwMode="auto">
              <a:xfrm>
                <a:off x="4233079" y="2780928"/>
                <a:ext cx="1724723" cy="1512113"/>
              </a:xfrm>
              <a:custGeom>
                <a:avLst/>
                <a:gdLst>
                  <a:gd name="T0" fmla="*/ 0 w 250"/>
                  <a:gd name="T1" fmla="*/ 14207021 h 227"/>
                  <a:gd name="T2" fmla="*/ 28358372 w 250"/>
                  <a:gd name="T3" fmla="*/ 213131706 h 227"/>
                  <a:gd name="T4" fmla="*/ 14181069 w 250"/>
                  <a:gd name="T5" fmla="*/ 2147483646 h 227"/>
                  <a:gd name="T6" fmla="*/ 0 w 250"/>
                  <a:gd name="T7" fmla="*/ 2147483646 h 227"/>
                  <a:gd name="T8" fmla="*/ 14181069 w 250"/>
                  <a:gd name="T9" fmla="*/ 2147483646 h 227"/>
                  <a:gd name="T10" fmla="*/ 14181069 w 250"/>
                  <a:gd name="T11" fmla="*/ 2147483646 h 227"/>
                  <a:gd name="T12" fmla="*/ 822404088 w 250"/>
                  <a:gd name="T13" fmla="*/ 2147483646 h 227"/>
                  <a:gd name="T14" fmla="*/ 822404088 w 250"/>
                  <a:gd name="T15" fmla="*/ 2147483646 h 227"/>
                  <a:gd name="T16" fmla="*/ 2147483646 w 250"/>
                  <a:gd name="T17" fmla="*/ 1719249364 h 227"/>
                  <a:gd name="T18" fmla="*/ 2147483646 w 250"/>
                  <a:gd name="T19" fmla="*/ 1605581885 h 227"/>
                  <a:gd name="T20" fmla="*/ 2147483646 w 250"/>
                  <a:gd name="T21" fmla="*/ 1477703615 h 227"/>
                  <a:gd name="T22" fmla="*/ 1488835246 w 250"/>
                  <a:gd name="T23" fmla="*/ 625180559 h 227"/>
                  <a:gd name="T24" fmla="*/ 1517193619 w 250"/>
                  <a:gd name="T25" fmla="*/ 639391350 h 227"/>
                  <a:gd name="T26" fmla="*/ 1488835246 w 250"/>
                  <a:gd name="T27" fmla="*/ 625180559 h 227"/>
                  <a:gd name="T28" fmla="*/ 0 w 250"/>
                  <a:gd name="T29" fmla="*/ 14207021 h 227"/>
                  <a:gd name="T30" fmla="*/ 0 w 250"/>
                  <a:gd name="T31" fmla="*/ 0 h 227"/>
                  <a:gd name="T32" fmla="*/ 0 w 250"/>
                  <a:gd name="T33" fmla="*/ 14207021 h 227"/>
                  <a:gd name="T34" fmla="*/ 0 w 250"/>
                  <a:gd name="T35" fmla="*/ 14207021 h 227"/>
                  <a:gd name="T36" fmla="*/ 14181069 w 250"/>
                  <a:gd name="T37" fmla="*/ 14207021 h 227"/>
                  <a:gd name="T38" fmla="*/ 0 w 250"/>
                  <a:gd name="T39" fmla="*/ 0 h 22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50" h="227">
                    <a:moveTo>
                      <a:pt x="0" y="1"/>
                    </a:moveTo>
                    <a:cubicBezTo>
                      <a:pt x="1" y="6"/>
                      <a:pt x="1" y="10"/>
                      <a:pt x="2" y="15"/>
                    </a:cubicBezTo>
                    <a:cubicBezTo>
                      <a:pt x="8" y="70"/>
                      <a:pt x="7" y="159"/>
                      <a:pt x="1" y="212"/>
                    </a:cubicBezTo>
                    <a:cubicBezTo>
                      <a:pt x="1" y="216"/>
                      <a:pt x="1" y="220"/>
                      <a:pt x="0" y="224"/>
                    </a:cubicBezTo>
                    <a:cubicBezTo>
                      <a:pt x="0" y="226"/>
                      <a:pt x="1" y="227"/>
                      <a:pt x="1" y="227"/>
                    </a:cubicBezTo>
                    <a:cubicBezTo>
                      <a:pt x="1" y="227"/>
                      <a:pt x="1" y="227"/>
                      <a:pt x="1" y="227"/>
                    </a:cubicBezTo>
                    <a:cubicBezTo>
                      <a:pt x="14" y="221"/>
                      <a:pt x="34" y="212"/>
                      <a:pt x="58" y="202"/>
                    </a:cubicBezTo>
                    <a:cubicBezTo>
                      <a:pt x="58" y="202"/>
                      <a:pt x="58" y="202"/>
                      <a:pt x="58" y="202"/>
                    </a:cubicBezTo>
                    <a:cubicBezTo>
                      <a:pt x="122" y="175"/>
                      <a:pt x="211" y="137"/>
                      <a:pt x="250" y="121"/>
                    </a:cubicBezTo>
                    <a:cubicBezTo>
                      <a:pt x="249" y="118"/>
                      <a:pt x="249" y="116"/>
                      <a:pt x="249" y="113"/>
                    </a:cubicBezTo>
                    <a:cubicBezTo>
                      <a:pt x="249" y="110"/>
                      <a:pt x="249" y="107"/>
                      <a:pt x="250" y="104"/>
                    </a:cubicBezTo>
                    <a:cubicBezTo>
                      <a:pt x="105" y="44"/>
                      <a:pt x="105" y="44"/>
                      <a:pt x="105" y="44"/>
                    </a:cubicBezTo>
                    <a:cubicBezTo>
                      <a:pt x="106" y="44"/>
                      <a:pt x="107" y="45"/>
                      <a:pt x="107" y="45"/>
                    </a:cubicBezTo>
                    <a:cubicBezTo>
                      <a:pt x="105" y="44"/>
                      <a:pt x="105" y="44"/>
                      <a:pt x="105" y="44"/>
                    </a:cubicBezTo>
                    <a:cubicBezTo>
                      <a:pt x="62" y="26"/>
                      <a:pt x="22" y="10"/>
                      <a:pt x="0" y="1"/>
                    </a:cubicBezTo>
                    <a:moveTo>
                      <a:pt x="0" y="0"/>
                    </a:moveTo>
                    <a:cubicBezTo>
                      <a:pt x="0" y="1"/>
                      <a:pt x="0" y="1"/>
                      <a:pt x="0" y="1"/>
                    </a:cubicBezTo>
                    <a:cubicBezTo>
                      <a:pt x="0" y="1"/>
                      <a:pt x="0" y="1"/>
                      <a:pt x="0" y="1"/>
                    </a:cubicBezTo>
                    <a:cubicBezTo>
                      <a:pt x="0" y="1"/>
                      <a:pt x="1" y="1"/>
                      <a:pt x="1" y="1"/>
                    </a:cubicBezTo>
                    <a:cubicBezTo>
                      <a:pt x="0" y="0"/>
                      <a:pt x="0" y="0"/>
                      <a:pt x="0" y="0"/>
                    </a:cubicBezTo>
                  </a:path>
                </a:pathLst>
              </a:custGeom>
              <a:solidFill>
                <a:schemeClr val="accent1"/>
              </a:solidFill>
              <a:ln>
                <a:noFill/>
              </a:ln>
            </p:spPr>
            <p:txBody>
              <a:bodyPr anchor="ctr"/>
              <a:lstStyle/>
              <a:p>
                <a:pPr algn="ctr"/>
                <a:endParaRPr/>
              </a:p>
            </p:txBody>
          </p:sp>
          <p:sp>
            <p:nvSpPr>
              <p:cNvPr id="51" name="Freeform: Shape 58"/>
              <p:cNvSpPr>
                <a:spLocks/>
              </p:cNvSpPr>
              <p:nvPr/>
            </p:nvSpPr>
            <p:spPr bwMode="auto">
              <a:xfrm>
                <a:off x="4233079" y="1734513"/>
                <a:ext cx="1809067" cy="1739350"/>
              </a:xfrm>
              <a:custGeom>
                <a:avLst/>
                <a:gdLst>
                  <a:gd name="T0" fmla="*/ 2147483646 w 262"/>
                  <a:gd name="T1" fmla="*/ 14220716 h 261"/>
                  <a:gd name="T2" fmla="*/ 2116372123 w 262"/>
                  <a:gd name="T3" fmla="*/ 170652357 h 261"/>
                  <a:gd name="T4" fmla="*/ 156243047 w 262"/>
                  <a:gd name="T5" fmla="*/ 2133148809 h 261"/>
                  <a:gd name="T6" fmla="*/ 14204599 w 262"/>
                  <a:gd name="T7" fmla="*/ 2147483646 h 261"/>
                  <a:gd name="T8" fmla="*/ 0 w 262"/>
                  <a:gd name="T9" fmla="*/ 2147483646 h 261"/>
                  <a:gd name="T10" fmla="*/ 0 w 262"/>
                  <a:gd name="T11" fmla="*/ 2147483646 h 261"/>
                  <a:gd name="T12" fmla="*/ 0 w 262"/>
                  <a:gd name="T13" fmla="*/ 2147483646 h 261"/>
                  <a:gd name="T14" fmla="*/ 0 w 262"/>
                  <a:gd name="T15" fmla="*/ 2147483646 h 261"/>
                  <a:gd name="T16" fmla="*/ 1491403705 w 262"/>
                  <a:gd name="T17" fmla="*/ 2147483646 h 261"/>
                  <a:gd name="T18" fmla="*/ 1846499825 w 262"/>
                  <a:gd name="T19" fmla="*/ 2147483646 h 261"/>
                  <a:gd name="T20" fmla="*/ 2147483646 w 262"/>
                  <a:gd name="T21" fmla="*/ 2147483646 h 261"/>
                  <a:gd name="T22" fmla="*/ 2147483646 w 262"/>
                  <a:gd name="T23" fmla="*/ 2147483646 h 261"/>
                  <a:gd name="T24" fmla="*/ 2147483646 w 262"/>
                  <a:gd name="T25" fmla="*/ 1521646729 h 261"/>
                  <a:gd name="T26" fmla="*/ 2147483646 w 262"/>
                  <a:gd name="T27" fmla="*/ 14220716 h 261"/>
                  <a:gd name="T28" fmla="*/ 2147483646 w 262"/>
                  <a:gd name="T29" fmla="*/ 0 h 261"/>
                  <a:gd name="T30" fmla="*/ 2147483646 w 262"/>
                  <a:gd name="T31" fmla="*/ 0 h 261"/>
                  <a:gd name="T32" fmla="*/ 2147483646 w 262"/>
                  <a:gd name="T33" fmla="*/ 0 h 261"/>
                  <a:gd name="T34" fmla="*/ 2147483646 w 262"/>
                  <a:gd name="T35" fmla="*/ 14220716 h 261"/>
                  <a:gd name="T36" fmla="*/ 2147483646 w 262"/>
                  <a:gd name="T37" fmla="*/ 0 h 26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62" h="261">
                    <a:moveTo>
                      <a:pt x="157" y="1"/>
                    </a:moveTo>
                    <a:cubicBezTo>
                      <a:pt x="155" y="4"/>
                      <a:pt x="152" y="8"/>
                      <a:pt x="149" y="12"/>
                    </a:cubicBezTo>
                    <a:cubicBezTo>
                      <a:pt x="115" y="55"/>
                      <a:pt x="54" y="116"/>
                      <a:pt x="11" y="150"/>
                    </a:cubicBezTo>
                    <a:cubicBezTo>
                      <a:pt x="8" y="153"/>
                      <a:pt x="4" y="155"/>
                      <a:pt x="1" y="158"/>
                    </a:cubicBezTo>
                    <a:cubicBezTo>
                      <a:pt x="1" y="158"/>
                      <a:pt x="0" y="158"/>
                      <a:pt x="0" y="158"/>
                    </a:cubicBezTo>
                    <a:cubicBezTo>
                      <a:pt x="0" y="158"/>
                      <a:pt x="0" y="158"/>
                      <a:pt x="0" y="158"/>
                    </a:cubicBezTo>
                    <a:cubicBezTo>
                      <a:pt x="0" y="158"/>
                      <a:pt x="0" y="158"/>
                      <a:pt x="0" y="158"/>
                    </a:cubicBezTo>
                    <a:cubicBezTo>
                      <a:pt x="0" y="158"/>
                      <a:pt x="0" y="158"/>
                      <a:pt x="0" y="158"/>
                    </a:cubicBezTo>
                    <a:cubicBezTo>
                      <a:pt x="22" y="167"/>
                      <a:pt x="62" y="183"/>
                      <a:pt x="105" y="201"/>
                    </a:cubicBezTo>
                    <a:cubicBezTo>
                      <a:pt x="113" y="204"/>
                      <a:pt x="121" y="208"/>
                      <a:pt x="130" y="211"/>
                    </a:cubicBezTo>
                    <a:cubicBezTo>
                      <a:pt x="177" y="231"/>
                      <a:pt x="225" y="251"/>
                      <a:pt x="250" y="261"/>
                    </a:cubicBezTo>
                    <a:cubicBezTo>
                      <a:pt x="252" y="256"/>
                      <a:pt x="256" y="252"/>
                      <a:pt x="262" y="250"/>
                    </a:cubicBezTo>
                    <a:cubicBezTo>
                      <a:pt x="202" y="107"/>
                      <a:pt x="202" y="107"/>
                      <a:pt x="202" y="107"/>
                    </a:cubicBezTo>
                    <a:cubicBezTo>
                      <a:pt x="184" y="63"/>
                      <a:pt x="167" y="23"/>
                      <a:pt x="157" y="1"/>
                    </a:cubicBezTo>
                    <a:moveTo>
                      <a:pt x="158" y="0"/>
                    </a:moveTo>
                    <a:cubicBezTo>
                      <a:pt x="158" y="0"/>
                      <a:pt x="158" y="0"/>
                      <a:pt x="158" y="0"/>
                    </a:cubicBezTo>
                    <a:cubicBezTo>
                      <a:pt x="157" y="0"/>
                      <a:pt x="157" y="0"/>
                      <a:pt x="157" y="0"/>
                    </a:cubicBezTo>
                    <a:cubicBezTo>
                      <a:pt x="158" y="0"/>
                      <a:pt x="158" y="0"/>
                      <a:pt x="158" y="1"/>
                    </a:cubicBezTo>
                    <a:cubicBezTo>
                      <a:pt x="158" y="0"/>
                      <a:pt x="158" y="0"/>
                      <a:pt x="158" y="0"/>
                    </a:cubicBezTo>
                  </a:path>
                </a:pathLst>
              </a:custGeom>
              <a:solidFill>
                <a:schemeClr val="accent2"/>
              </a:solidFill>
              <a:ln>
                <a:noFill/>
              </a:ln>
            </p:spPr>
            <p:txBody>
              <a:bodyPr anchor="ctr"/>
              <a:lstStyle/>
              <a:p>
                <a:pPr algn="ctr"/>
                <a:endParaRPr/>
              </a:p>
            </p:txBody>
          </p:sp>
          <p:sp>
            <p:nvSpPr>
              <p:cNvPr id="53" name="Freeform: Shape 60"/>
              <p:cNvSpPr>
                <a:spLocks/>
              </p:cNvSpPr>
              <p:nvPr/>
            </p:nvSpPr>
            <p:spPr bwMode="auto">
              <a:xfrm>
                <a:off x="5640777" y="3659020"/>
                <a:ext cx="395552" cy="945422"/>
              </a:xfrm>
              <a:custGeom>
                <a:avLst/>
                <a:gdLst>
                  <a:gd name="T0" fmla="*/ 659953272 w 57"/>
                  <a:gd name="T1" fmla="*/ 411631823 h 142"/>
                  <a:gd name="T2" fmla="*/ 0 w 57"/>
                  <a:gd name="T3" fmla="*/ 2015578593 h 142"/>
                  <a:gd name="T4" fmla="*/ 14347881 w 57"/>
                  <a:gd name="T5" fmla="*/ 2001382573 h 142"/>
                  <a:gd name="T6" fmla="*/ 659953272 w 57"/>
                  <a:gd name="T7" fmla="*/ 411631823 h 142"/>
                  <a:gd name="T8" fmla="*/ 817768596 w 57"/>
                  <a:gd name="T9" fmla="*/ 0 h 142"/>
                  <a:gd name="T10" fmla="*/ 659953272 w 57"/>
                  <a:gd name="T11" fmla="*/ 397439571 h 142"/>
                  <a:gd name="T12" fmla="*/ 817768596 w 57"/>
                  <a:gd name="T13" fmla="*/ 0 h 142"/>
                  <a:gd name="T14" fmla="*/ 817768596 w 57"/>
                  <a:gd name="T15" fmla="*/ 0 h 1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42">
                    <a:moveTo>
                      <a:pt x="46" y="29"/>
                    </a:moveTo>
                    <a:cubicBezTo>
                      <a:pt x="33" y="60"/>
                      <a:pt x="16" y="102"/>
                      <a:pt x="0" y="142"/>
                    </a:cubicBezTo>
                    <a:cubicBezTo>
                      <a:pt x="1" y="141"/>
                      <a:pt x="1" y="141"/>
                      <a:pt x="1" y="141"/>
                    </a:cubicBezTo>
                    <a:cubicBezTo>
                      <a:pt x="16" y="101"/>
                      <a:pt x="33" y="60"/>
                      <a:pt x="46" y="29"/>
                    </a:cubicBezTo>
                    <a:moveTo>
                      <a:pt x="57" y="0"/>
                    </a:moveTo>
                    <a:cubicBezTo>
                      <a:pt x="46" y="28"/>
                      <a:pt x="46" y="28"/>
                      <a:pt x="46" y="28"/>
                    </a:cubicBezTo>
                    <a:cubicBezTo>
                      <a:pt x="57" y="0"/>
                      <a:pt x="57" y="0"/>
                      <a:pt x="57" y="0"/>
                    </a:cubicBezTo>
                    <a:cubicBezTo>
                      <a:pt x="57" y="0"/>
                      <a:pt x="57" y="0"/>
                      <a:pt x="57"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62"/>
              <p:cNvSpPr>
                <a:spLocks/>
              </p:cNvSpPr>
              <p:nvPr/>
            </p:nvSpPr>
            <p:spPr bwMode="auto">
              <a:xfrm>
                <a:off x="4238896" y="3586079"/>
                <a:ext cx="1797433" cy="1744961"/>
              </a:xfrm>
              <a:custGeom>
                <a:avLst/>
                <a:gdLst>
                  <a:gd name="T0" fmla="*/ 2147483646 w 260"/>
                  <a:gd name="T1" fmla="*/ 0 h 262"/>
                  <a:gd name="T2" fmla="*/ 811582974 w 260"/>
                  <a:gd name="T3" fmla="*/ 1164713013 h 262"/>
                  <a:gd name="T4" fmla="*/ 811582974 w 260"/>
                  <a:gd name="T5" fmla="*/ 1164713013 h 262"/>
                  <a:gd name="T6" fmla="*/ 0 w 260"/>
                  <a:gd name="T7" fmla="*/ 1505608304 h 262"/>
                  <a:gd name="T8" fmla="*/ 0 w 260"/>
                  <a:gd name="T9" fmla="*/ 1505608304 h 262"/>
                  <a:gd name="T10" fmla="*/ 142384169 w 260"/>
                  <a:gd name="T11" fmla="*/ 1605032956 h 262"/>
                  <a:gd name="T12" fmla="*/ 384434239 w 260"/>
                  <a:gd name="T13" fmla="*/ 1803886029 h 262"/>
                  <a:gd name="T14" fmla="*/ 455626323 w 260"/>
                  <a:gd name="T15" fmla="*/ 1860704424 h 262"/>
                  <a:gd name="T16" fmla="*/ 2147483646 w 260"/>
                  <a:gd name="T17" fmla="*/ 2147483646 h 262"/>
                  <a:gd name="T18" fmla="*/ 2147483646 w 260"/>
                  <a:gd name="T19" fmla="*/ 2147483646 h 262"/>
                  <a:gd name="T20" fmla="*/ 2147483646 w 260"/>
                  <a:gd name="T21" fmla="*/ 2147483646 h 262"/>
                  <a:gd name="T22" fmla="*/ 2147483646 w 260"/>
                  <a:gd name="T23" fmla="*/ 2147483646 h 262"/>
                  <a:gd name="T24" fmla="*/ 2147483646 w 260"/>
                  <a:gd name="T25" fmla="*/ 2147483646 h 262"/>
                  <a:gd name="T26" fmla="*/ 2147483646 w 260"/>
                  <a:gd name="T27" fmla="*/ 2147483646 h 262"/>
                  <a:gd name="T28" fmla="*/ 2147483646 w 260"/>
                  <a:gd name="T29" fmla="*/ 2147483646 h 262"/>
                  <a:gd name="T30" fmla="*/ 2147483646 w 260"/>
                  <a:gd name="T31" fmla="*/ 568153792 h 262"/>
                  <a:gd name="T32" fmla="*/ 2147483646 w 260"/>
                  <a:gd name="T33" fmla="*/ 156243047 h 262"/>
                  <a:gd name="T34" fmla="*/ 2147483646 w 260"/>
                  <a:gd name="T35" fmla="*/ 0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262">
                    <a:moveTo>
                      <a:pt x="249" y="0"/>
                    </a:moveTo>
                    <a:cubicBezTo>
                      <a:pt x="57" y="82"/>
                      <a:pt x="57" y="82"/>
                      <a:pt x="57" y="82"/>
                    </a:cubicBezTo>
                    <a:cubicBezTo>
                      <a:pt x="57" y="82"/>
                      <a:pt x="57" y="82"/>
                      <a:pt x="57" y="82"/>
                    </a:cubicBezTo>
                    <a:cubicBezTo>
                      <a:pt x="0" y="106"/>
                      <a:pt x="0" y="106"/>
                      <a:pt x="0" y="106"/>
                    </a:cubicBezTo>
                    <a:cubicBezTo>
                      <a:pt x="0" y="106"/>
                      <a:pt x="0" y="106"/>
                      <a:pt x="0" y="106"/>
                    </a:cubicBezTo>
                    <a:cubicBezTo>
                      <a:pt x="3" y="108"/>
                      <a:pt x="7" y="111"/>
                      <a:pt x="10" y="113"/>
                    </a:cubicBezTo>
                    <a:cubicBezTo>
                      <a:pt x="16" y="117"/>
                      <a:pt x="21" y="122"/>
                      <a:pt x="27" y="127"/>
                    </a:cubicBezTo>
                    <a:cubicBezTo>
                      <a:pt x="29" y="128"/>
                      <a:pt x="31" y="130"/>
                      <a:pt x="32" y="131"/>
                    </a:cubicBezTo>
                    <a:cubicBezTo>
                      <a:pt x="73" y="165"/>
                      <a:pt x="122" y="215"/>
                      <a:pt x="151" y="251"/>
                    </a:cubicBezTo>
                    <a:cubicBezTo>
                      <a:pt x="154" y="255"/>
                      <a:pt x="157" y="258"/>
                      <a:pt x="159" y="261"/>
                    </a:cubicBezTo>
                    <a:cubicBezTo>
                      <a:pt x="159" y="262"/>
                      <a:pt x="160" y="262"/>
                      <a:pt x="160" y="262"/>
                    </a:cubicBezTo>
                    <a:cubicBezTo>
                      <a:pt x="160" y="262"/>
                      <a:pt x="160" y="262"/>
                      <a:pt x="160" y="262"/>
                    </a:cubicBezTo>
                    <a:cubicBezTo>
                      <a:pt x="160" y="262"/>
                      <a:pt x="160" y="262"/>
                      <a:pt x="160" y="262"/>
                    </a:cubicBezTo>
                    <a:cubicBezTo>
                      <a:pt x="160" y="262"/>
                      <a:pt x="160" y="262"/>
                      <a:pt x="160" y="262"/>
                    </a:cubicBezTo>
                    <a:cubicBezTo>
                      <a:pt x="169" y="239"/>
                      <a:pt x="185" y="197"/>
                      <a:pt x="203" y="153"/>
                    </a:cubicBezTo>
                    <a:cubicBezTo>
                      <a:pt x="219" y="113"/>
                      <a:pt x="236" y="71"/>
                      <a:pt x="249" y="40"/>
                    </a:cubicBezTo>
                    <a:cubicBezTo>
                      <a:pt x="253" y="29"/>
                      <a:pt x="257" y="19"/>
                      <a:pt x="260" y="11"/>
                    </a:cubicBezTo>
                    <a:cubicBezTo>
                      <a:pt x="255" y="9"/>
                      <a:pt x="251" y="5"/>
                      <a:pt x="249" y="0"/>
                    </a:cubicBezTo>
                  </a:path>
                </a:pathLst>
              </a:custGeom>
              <a:solidFill>
                <a:schemeClr val="accent2"/>
              </a:solidFill>
              <a:ln>
                <a:noFill/>
              </a:ln>
            </p:spPr>
            <p:txBody>
              <a:bodyPr anchor="ctr"/>
              <a:lstStyle/>
              <a:p>
                <a:pPr algn="ctr"/>
                <a:endParaRPr/>
              </a:p>
            </p:txBody>
          </p:sp>
        </p:grpSp>
        <p:sp>
          <p:nvSpPr>
            <p:cNvPr id="10" name="Oval 65"/>
            <p:cNvSpPr/>
            <p:nvPr/>
          </p:nvSpPr>
          <p:spPr bwMode="auto">
            <a:xfrm>
              <a:off x="1988210"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1"/>
            <p:cNvSpPr/>
            <p:nvPr/>
          </p:nvSpPr>
          <p:spPr bwMode="auto">
            <a:xfrm>
              <a:off x="9610514"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sp>
          <p:nvSpPr>
            <p:cNvPr id="12" name="Oval 92"/>
            <p:cNvSpPr/>
            <p:nvPr/>
          </p:nvSpPr>
          <p:spPr bwMode="auto">
            <a:xfrm>
              <a:off x="9616864"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7" name="图片 5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58" name="组合 57"/>
          <p:cNvGrpSpPr/>
          <p:nvPr/>
        </p:nvGrpSpPr>
        <p:grpSpPr>
          <a:xfrm>
            <a:off x="1533918" y="363433"/>
            <a:ext cx="4885992" cy="716067"/>
            <a:chOff x="3653004" y="402712"/>
            <a:chExt cx="4885992" cy="716067"/>
          </a:xfrm>
        </p:grpSpPr>
        <p:sp>
          <p:nvSpPr>
            <p:cNvPr id="59" name="文本框 5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0" name="文本框 5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69" name="组合 68"/>
          <p:cNvGrpSpPr/>
          <p:nvPr/>
        </p:nvGrpSpPr>
        <p:grpSpPr>
          <a:xfrm>
            <a:off x="8359232" y="2542118"/>
            <a:ext cx="2444495" cy="834815"/>
            <a:chOff x="7483989" y="3433235"/>
            <a:chExt cx="2444495" cy="834815"/>
          </a:xfrm>
        </p:grpSpPr>
        <p:sp>
          <p:nvSpPr>
            <p:cNvPr id="70" name="矩形 69"/>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1" name="矩形 7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2" name="组合 71"/>
          <p:cNvGrpSpPr/>
          <p:nvPr/>
        </p:nvGrpSpPr>
        <p:grpSpPr>
          <a:xfrm>
            <a:off x="8359232" y="4070711"/>
            <a:ext cx="2444495" cy="834815"/>
            <a:chOff x="7483989" y="3433235"/>
            <a:chExt cx="2444495" cy="834815"/>
          </a:xfrm>
        </p:grpSpPr>
        <p:sp>
          <p:nvSpPr>
            <p:cNvPr id="73" name="矩形 72"/>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4" name="矩形 7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5" name="组合 74"/>
          <p:cNvGrpSpPr/>
          <p:nvPr/>
        </p:nvGrpSpPr>
        <p:grpSpPr>
          <a:xfrm>
            <a:off x="1159989" y="2542118"/>
            <a:ext cx="2444494" cy="834815"/>
            <a:chOff x="7483990" y="3433235"/>
            <a:chExt cx="2444494" cy="834815"/>
          </a:xfrm>
        </p:grpSpPr>
        <p:sp>
          <p:nvSpPr>
            <p:cNvPr id="76" name="矩形 75"/>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7" name="矩形 76"/>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78" name="组合 77"/>
          <p:cNvGrpSpPr/>
          <p:nvPr/>
        </p:nvGrpSpPr>
        <p:grpSpPr>
          <a:xfrm>
            <a:off x="1159989" y="4070711"/>
            <a:ext cx="2444494" cy="834815"/>
            <a:chOff x="7483990" y="3433235"/>
            <a:chExt cx="2444494" cy="834815"/>
          </a:xfrm>
        </p:grpSpPr>
        <p:sp>
          <p:nvSpPr>
            <p:cNvPr id="79" name="矩形 78"/>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80" name="矩形 79"/>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1" name="组合 80"/>
          <p:cNvGrpSpPr/>
          <p:nvPr/>
        </p:nvGrpSpPr>
        <p:grpSpPr>
          <a:xfrm>
            <a:off x="1663126" y="5064459"/>
            <a:ext cx="8877874" cy="959482"/>
            <a:chOff x="4585593" y="3382435"/>
            <a:chExt cx="8877874" cy="959482"/>
          </a:xfrm>
        </p:grpSpPr>
        <p:sp>
          <p:nvSpPr>
            <p:cNvPr id="82" name="矩形 81"/>
            <p:cNvSpPr/>
            <p:nvPr/>
          </p:nvSpPr>
          <p:spPr>
            <a:xfrm>
              <a:off x="4585593" y="3732519"/>
              <a:ext cx="8877874"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用户可以在投影仪或者计算机上进行演示也可以将演示文稿打印出来制用户可以在投影仪或者计算机上进行演示也可以</a:t>
              </a:r>
              <a:r>
                <a:rPr lang="zh-CN" altLang="en-US" sz="1400" dirty="0" smtClean="0">
                  <a:solidFill>
                    <a:schemeClr val="tx1">
                      <a:lumMod val="75000"/>
                      <a:lumOff val="25000"/>
                    </a:schemeClr>
                  </a:solidFill>
                  <a:latin typeface="+mn-ea"/>
                </a:rPr>
                <a:t>将作成</a:t>
              </a:r>
              <a:r>
                <a:rPr lang="zh-CN" altLang="en-US" sz="1400" dirty="0">
                  <a:solidFill>
                    <a:schemeClr val="tx1">
                      <a:lumMod val="75000"/>
                      <a:lumOff val="25000"/>
                    </a:schemeClr>
                  </a:solidFill>
                  <a:latin typeface="+mn-ea"/>
                </a:rPr>
                <a:t>胶片用户可以在投影仪或者计算机上进行演示也</a:t>
              </a:r>
              <a:r>
                <a:rPr lang="zh-CN" altLang="en-US" sz="1400" dirty="0" smtClean="0">
                  <a:solidFill>
                    <a:schemeClr val="tx1">
                      <a:lumMod val="75000"/>
                      <a:lumOff val="25000"/>
                    </a:schemeClr>
                  </a:solidFill>
                  <a:latin typeface="+mn-ea"/>
                </a:rPr>
                <a:t>可以打印</a:t>
              </a:r>
              <a:r>
                <a:rPr lang="zh-CN" altLang="en-US" sz="1400" dirty="0">
                  <a:solidFill>
                    <a:schemeClr val="tx1">
                      <a:lumMod val="75000"/>
                      <a:lumOff val="25000"/>
                    </a:schemeClr>
                  </a:solidFill>
                  <a:latin typeface="+mn-ea"/>
                </a:rPr>
                <a:t>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83" name="矩形 82"/>
            <p:cNvSpPr/>
            <p:nvPr/>
          </p:nvSpPr>
          <p:spPr>
            <a:xfrm>
              <a:off x="7999254" y="3382435"/>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latin typeface="+mn-ea"/>
                </a:rPr>
                <a:t>标题文字添加</a:t>
              </a:r>
            </a:p>
          </p:txBody>
        </p:sp>
      </p:grpSp>
    </p:spTree>
    <p:extLst>
      <p:ext uri="{BB962C8B-B14F-4D97-AF65-F5344CB8AC3E}">
        <p14:creationId xmlns:p14="http://schemas.microsoft.com/office/powerpoint/2010/main" val="21774881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randombar(horizontal)">
                                      <p:cBhvr>
                                        <p:cTn id="13" dur="500"/>
                                        <p:tgtEl>
                                          <p:spTgt spid="75"/>
                                        </p:tgtEl>
                                      </p:cBhvr>
                                    </p:animEffect>
                                  </p:childTnLst>
                                </p:cTn>
                              </p:par>
                              <p:par>
                                <p:cTn id="14" presetID="14" presetClass="entr" presetSubtype="10"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par>
                                <p:cTn id="17" presetID="14" presetClass="entr" presetSubtype="10" fill="hold"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randombar(horizontal)">
                                      <p:cBhvr>
                                        <p:cTn id="19" dur="500"/>
                                        <p:tgtEl>
                                          <p:spTgt spid="69"/>
                                        </p:tgtEl>
                                      </p:cBhvr>
                                    </p:animEffect>
                                  </p:childTnLst>
                                </p:cTn>
                              </p:par>
                              <p:par>
                                <p:cTn id="20" presetID="14" presetClass="entr" presetSubtype="10"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randombar(horizontal)">
                                      <p:cBhvr>
                                        <p:cTn id="22" dur="500"/>
                                        <p:tgtEl>
                                          <p:spTgt spid="72"/>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1000"/>
                                        <p:tgtEl>
                                          <p:spTgt spid="81"/>
                                        </p:tgtEl>
                                      </p:cBhvr>
                                    </p:animEffect>
                                    <p:anim calcmode="lin" valueType="num">
                                      <p:cBhvr>
                                        <p:cTn id="27" dur="1000" fill="hold"/>
                                        <p:tgtEl>
                                          <p:spTgt spid="81"/>
                                        </p:tgtEl>
                                        <p:attrNameLst>
                                          <p:attrName>ppt_x</p:attrName>
                                        </p:attrNameLst>
                                      </p:cBhvr>
                                      <p:tavLst>
                                        <p:tav tm="0">
                                          <p:val>
                                            <p:strVal val="#ppt_x"/>
                                          </p:val>
                                        </p:tav>
                                        <p:tav tm="100000">
                                          <p:val>
                                            <p:strVal val="#ppt_x"/>
                                          </p:val>
                                        </p:tav>
                                      </p:tavLst>
                                    </p:anim>
                                    <p:anim calcmode="lin" valueType="num">
                                      <p:cBhvr>
                                        <p:cTn id="28"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c20e0d7-1a86-4f47-a7ee-48173af62f72"/>
          <p:cNvGrpSpPr>
            <a:grpSpLocks noChangeAspect="1"/>
          </p:cNvGrpSpPr>
          <p:nvPr/>
        </p:nvGrpSpPr>
        <p:grpSpPr>
          <a:xfrm>
            <a:off x="1027944" y="1948520"/>
            <a:ext cx="10153128" cy="3698776"/>
            <a:chOff x="1091444" y="1808820"/>
            <a:chExt cx="10153128" cy="3698776"/>
          </a:xfrm>
        </p:grpSpPr>
        <p:sp>
          <p:nvSpPr>
            <p:cNvPr id="4" name="Rectangle: Rounded Corners 2"/>
            <p:cNvSpPr/>
            <p:nvPr/>
          </p:nvSpPr>
          <p:spPr>
            <a:xfrm>
              <a:off x="1091444" y="1808820"/>
              <a:ext cx="2256251" cy="3698776"/>
            </a:xfrm>
            <a:prstGeom prst="roundRect">
              <a:avLst>
                <a:gd name="adj" fmla="val 348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5" name="Rectangle: Rounded Corners 3"/>
            <p:cNvSpPr/>
            <p:nvPr/>
          </p:nvSpPr>
          <p:spPr>
            <a:xfrm>
              <a:off x="3723736" y="1808820"/>
              <a:ext cx="2256251" cy="3698776"/>
            </a:xfrm>
            <a:prstGeom prst="roundRect">
              <a:avLst>
                <a:gd name="adj" fmla="val 34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6" name="Rectangle: Rounded Corners 4"/>
            <p:cNvSpPr/>
            <p:nvPr/>
          </p:nvSpPr>
          <p:spPr>
            <a:xfrm>
              <a:off x="8988321" y="1808820"/>
              <a:ext cx="2256251" cy="3698776"/>
            </a:xfrm>
            <a:prstGeom prst="roundRect">
              <a:avLst>
                <a:gd name="adj" fmla="val 348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7" name="Rectangle: Rounded Corners 5"/>
            <p:cNvSpPr/>
            <p:nvPr/>
          </p:nvSpPr>
          <p:spPr>
            <a:xfrm>
              <a:off x="6356029" y="1808820"/>
              <a:ext cx="2256251" cy="3698776"/>
            </a:xfrm>
            <a:prstGeom prst="roundRect">
              <a:avLst>
                <a:gd name="adj" fmla="val 34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8" name="Freeform: Shape 6"/>
            <p:cNvSpPr/>
            <p:nvPr/>
          </p:nvSpPr>
          <p:spPr>
            <a:xfrm>
              <a:off x="1091444"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TextBox 7"/>
            <p:cNvSpPr txBox="1"/>
            <p:nvPr/>
          </p:nvSpPr>
          <p:spPr>
            <a:xfrm>
              <a:off x="1841902" y="2554997"/>
              <a:ext cx="755336" cy="707886"/>
            </a:xfrm>
            <a:prstGeom prst="rect">
              <a:avLst/>
            </a:prstGeom>
            <a:noFill/>
          </p:spPr>
          <p:txBody>
            <a:bodyPr wrap="none">
              <a:normAutofit/>
            </a:bodyPr>
            <a:lstStyle/>
            <a:p>
              <a:pPr algn="ctr"/>
              <a:r>
                <a:rPr lang="en-US" sz="2400" dirty="0">
                  <a:solidFill>
                    <a:schemeClr val="bg1"/>
                  </a:solidFill>
                </a:rPr>
                <a:t>01</a:t>
              </a:r>
            </a:p>
          </p:txBody>
        </p:sp>
        <p:sp>
          <p:nvSpPr>
            <p:cNvPr id="11" name="Freeform: Shape 9"/>
            <p:cNvSpPr/>
            <p:nvPr/>
          </p:nvSpPr>
          <p:spPr>
            <a:xfrm>
              <a:off x="1939174" y="4714641"/>
              <a:ext cx="544020" cy="527603"/>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chemeClr val="accent1"/>
            </a:solidFill>
            <a:ln w="12700">
              <a:miter lim="400000"/>
            </a:ln>
            <a:effectLst/>
          </p:spPr>
          <p:txBody>
            <a:bodyPr anchor="ctr"/>
            <a:lstStyle/>
            <a:p>
              <a:pPr algn="ctr"/>
              <a:endParaRPr/>
            </a:p>
          </p:txBody>
        </p:sp>
        <p:sp>
          <p:nvSpPr>
            <p:cNvPr id="12" name="Freeform: Shape 10"/>
            <p:cNvSpPr/>
            <p:nvPr/>
          </p:nvSpPr>
          <p:spPr>
            <a:xfrm>
              <a:off x="3723736"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TextBox 11"/>
            <p:cNvSpPr txBox="1"/>
            <p:nvPr/>
          </p:nvSpPr>
          <p:spPr>
            <a:xfrm>
              <a:off x="4474194" y="2554997"/>
              <a:ext cx="755336" cy="707886"/>
            </a:xfrm>
            <a:prstGeom prst="rect">
              <a:avLst/>
            </a:prstGeom>
            <a:noFill/>
          </p:spPr>
          <p:txBody>
            <a:bodyPr wrap="none">
              <a:normAutofit/>
            </a:bodyPr>
            <a:lstStyle/>
            <a:p>
              <a:pPr algn="ctr"/>
              <a:r>
                <a:rPr lang="en-US" sz="2400">
                  <a:solidFill>
                    <a:schemeClr val="bg1"/>
                  </a:solidFill>
                </a:rPr>
                <a:t>02</a:t>
              </a:r>
            </a:p>
          </p:txBody>
        </p:sp>
        <p:sp>
          <p:nvSpPr>
            <p:cNvPr id="15" name="Freeform: Shape 13"/>
            <p:cNvSpPr/>
            <p:nvPr/>
          </p:nvSpPr>
          <p:spPr>
            <a:xfrm>
              <a:off x="8988321"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TextBox 14"/>
            <p:cNvSpPr txBox="1"/>
            <p:nvPr/>
          </p:nvSpPr>
          <p:spPr>
            <a:xfrm>
              <a:off x="9738779" y="2554997"/>
              <a:ext cx="755335" cy="707886"/>
            </a:xfrm>
            <a:prstGeom prst="rect">
              <a:avLst/>
            </a:prstGeom>
            <a:noFill/>
          </p:spPr>
          <p:txBody>
            <a:bodyPr wrap="none">
              <a:normAutofit/>
            </a:bodyPr>
            <a:lstStyle/>
            <a:p>
              <a:pPr algn="ctr"/>
              <a:r>
                <a:rPr lang="en-US" sz="2400">
                  <a:solidFill>
                    <a:schemeClr val="bg1"/>
                  </a:solidFill>
                </a:rPr>
                <a:t>04</a:t>
              </a:r>
            </a:p>
          </p:txBody>
        </p:sp>
        <p:sp>
          <p:nvSpPr>
            <p:cNvPr id="18" name="Freeform: Shape 16"/>
            <p:cNvSpPr/>
            <p:nvPr/>
          </p:nvSpPr>
          <p:spPr>
            <a:xfrm>
              <a:off x="6356029"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17"/>
            <p:cNvSpPr txBox="1"/>
            <p:nvPr/>
          </p:nvSpPr>
          <p:spPr>
            <a:xfrm>
              <a:off x="7106486" y="2554997"/>
              <a:ext cx="755335" cy="707886"/>
            </a:xfrm>
            <a:prstGeom prst="rect">
              <a:avLst/>
            </a:prstGeom>
            <a:noFill/>
          </p:spPr>
          <p:txBody>
            <a:bodyPr wrap="none">
              <a:normAutofit/>
            </a:bodyPr>
            <a:lstStyle/>
            <a:p>
              <a:pPr algn="ctr"/>
              <a:r>
                <a:rPr lang="en-US" sz="2400">
                  <a:solidFill>
                    <a:schemeClr val="bg1"/>
                  </a:solidFill>
                </a:rPr>
                <a:t>03</a:t>
              </a:r>
            </a:p>
          </p:txBody>
        </p:sp>
        <p:sp>
          <p:nvSpPr>
            <p:cNvPr id="21" name="Freeform: Shape 19"/>
            <p:cNvSpPr/>
            <p:nvPr/>
          </p:nvSpPr>
          <p:spPr>
            <a:xfrm>
              <a:off x="4572389" y="4763195"/>
              <a:ext cx="558945" cy="443518"/>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accent2"/>
            </a:solidFill>
            <a:ln w="12700">
              <a:miter lim="400000"/>
            </a:ln>
          </p:spPr>
          <p:txBody>
            <a:bodyPr anchor="ctr"/>
            <a:lstStyle/>
            <a:p>
              <a:pPr algn="ctr"/>
              <a:endParaRPr/>
            </a:p>
          </p:txBody>
        </p:sp>
        <p:sp>
          <p:nvSpPr>
            <p:cNvPr id="22" name="Freeform: Shape 20"/>
            <p:cNvSpPr/>
            <p:nvPr/>
          </p:nvSpPr>
          <p:spPr>
            <a:xfrm>
              <a:off x="7254439" y="4762013"/>
              <a:ext cx="459429" cy="445565"/>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accent3"/>
            </a:solidFill>
            <a:ln w="12700">
              <a:miter lim="400000"/>
            </a:ln>
          </p:spPr>
          <p:txBody>
            <a:bodyPr anchor="ctr"/>
            <a:lstStyle/>
            <a:p>
              <a:pPr algn="ctr"/>
              <a:endParaRPr/>
            </a:p>
          </p:txBody>
        </p:sp>
        <p:sp>
          <p:nvSpPr>
            <p:cNvPr id="23" name="Freeform: Shape 21"/>
            <p:cNvSpPr/>
            <p:nvPr/>
          </p:nvSpPr>
          <p:spPr>
            <a:xfrm>
              <a:off x="9886885" y="4761148"/>
              <a:ext cx="459123" cy="445565"/>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chemeClr val="accent5"/>
            </a:solidFill>
            <a:ln w="12700">
              <a:miter lim="400000"/>
            </a:ln>
          </p:spPr>
          <p:txBody>
            <a:bodyPr anchor="ctr"/>
            <a:lstStyle/>
            <a:p>
              <a:pPr algn="ctr"/>
              <a:endParaRPr/>
            </a:p>
          </p:txBody>
        </p:sp>
      </p:grpSp>
      <p:pic>
        <p:nvPicPr>
          <p:cNvPr id="24" name="图片 2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37" name="矩形 36"/>
          <p:cNvSpPr/>
          <p:nvPr/>
        </p:nvSpPr>
        <p:spPr>
          <a:xfrm>
            <a:off x="1251438"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8" name="矩形 37"/>
          <p:cNvSpPr/>
          <p:nvPr/>
        </p:nvSpPr>
        <p:spPr>
          <a:xfrm>
            <a:off x="1119342"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39" name="矩形 38"/>
          <p:cNvSpPr/>
          <p:nvPr/>
        </p:nvSpPr>
        <p:spPr>
          <a:xfrm>
            <a:off x="3763085"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0" name="矩形 39"/>
          <p:cNvSpPr/>
          <p:nvPr/>
        </p:nvSpPr>
        <p:spPr>
          <a:xfrm>
            <a:off x="6395377"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1" name="矩形 40"/>
          <p:cNvSpPr/>
          <p:nvPr/>
        </p:nvSpPr>
        <p:spPr>
          <a:xfrm>
            <a:off x="9027670"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2" name="矩形 41"/>
          <p:cNvSpPr/>
          <p:nvPr/>
        </p:nvSpPr>
        <p:spPr>
          <a:xfrm>
            <a:off x="3883730"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3" name="矩形 42"/>
          <p:cNvSpPr/>
          <p:nvPr/>
        </p:nvSpPr>
        <p:spPr>
          <a:xfrm>
            <a:off x="6516022"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9148315"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556078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p:cTn id="18" dur="500" fill="hold"/>
                                        <p:tgtEl>
                                          <p:spTgt spid="42"/>
                                        </p:tgtEl>
                                        <p:attrNameLst>
                                          <p:attrName>ppt_w</p:attrName>
                                        </p:attrNameLst>
                                      </p:cBhvr>
                                      <p:tavLst>
                                        <p:tav tm="0">
                                          <p:val>
                                            <p:fltVal val="0"/>
                                          </p:val>
                                        </p:tav>
                                        <p:tav tm="100000">
                                          <p:val>
                                            <p:strVal val="#ppt_w"/>
                                          </p:val>
                                        </p:tav>
                                      </p:tavLst>
                                    </p:anim>
                                    <p:anim calcmode="lin" valueType="num">
                                      <p:cBhvr>
                                        <p:cTn id="19" dur="500" fill="hold"/>
                                        <p:tgtEl>
                                          <p:spTgt spid="42"/>
                                        </p:tgtEl>
                                        <p:attrNameLst>
                                          <p:attrName>ppt_h</p:attrName>
                                        </p:attrNameLst>
                                      </p:cBhvr>
                                      <p:tavLst>
                                        <p:tav tm="0">
                                          <p:val>
                                            <p:fltVal val="0"/>
                                          </p:val>
                                        </p:tav>
                                        <p:tav tm="100000">
                                          <p:val>
                                            <p:strVal val="#ppt_h"/>
                                          </p:val>
                                        </p:tav>
                                      </p:tavLst>
                                    </p:anim>
                                    <p:animEffect transition="in" filter="fade">
                                      <p:cBhvr>
                                        <p:cTn id="20" dur="500"/>
                                        <p:tgtEl>
                                          <p:spTgt spid="4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p:cTn id="48" dur="500" fill="hold"/>
                                        <p:tgtEl>
                                          <p:spTgt spid="38"/>
                                        </p:tgtEl>
                                        <p:attrNameLst>
                                          <p:attrName>ppt_w</p:attrName>
                                        </p:attrNameLst>
                                      </p:cBhvr>
                                      <p:tavLst>
                                        <p:tav tm="0">
                                          <p:val>
                                            <p:fltVal val="0"/>
                                          </p:val>
                                        </p:tav>
                                        <p:tav tm="100000">
                                          <p:val>
                                            <p:strVal val="#ppt_w"/>
                                          </p:val>
                                        </p:tav>
                                      </p:tavLst>
                                    </p:anim>
                                    <p:anim calcmode="lin" valueType="num">
                                      <p:cBhvr>
                                        <p:cTn id="49" dur="500" fill="hold"/>
                                        <p:tgtEl>
                                          <p:spTgt spid="38"/>
                                        </p:tgtEl>
                                        <p:attrNameLst>
                                          <p:attrName>ppt_h</p:attrName>
                                        </p:attrNameLst>
                                      </p:cBhvr>
                                      <p:tavLst>
                                        <p:tav tm="0">
                                          <p:val>
                                            <p:fltVal val="0"/>
                                          </p:val>
                                        </p:tav>
                                        <p:tav tm="100000">
                                          <p:val>
                                            <p:strVal val="#ppt_h"/>
                                          </p:val>
                                        </p:tav>
                                      </p:tavLst>
                                    </p:anim>
                                    <p:animEffect transition="in" filter="fade">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68897" y="2204159"/>
            <a:ext cx="4475478" cy="3523185"/>
            <a:chOff x="1076027" y="1913873"/>
            <a:chExt cx="4079732" cy="3211646"/>
          </a:xfrm>
        </p:grpSpPr>
        <p:sp>
          <p:nvSpPr>
            <p:cNvPr id="34" name="椭圆 33"/>
            <p:cNvSpPr/>
            <p:nvPr/>
          </p:nvSpPr>
          <p:spPr>
            <a:xfrm>
              <a:off x="1604403" y="2148403"/>
              <a:ext cx="2977116" cy="2977116"/>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椭圆 34"/>
            <p:cNvSpPr/>
            <p:nvPr/>
          </p:nvSpPr>
          <p:spPr>
            <a:xfrm>
              <a:off x="1786929" y="2330929"/>
              <a:ext cx="2612065" cy="2612065"/>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1968249" y="2512249"/>
              <a:ext cx="2249424" cy="2249424"/>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151129" y="2695129"/>
              <a:ext cx="1883664" cy="1883664"/>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弧形 37"/>
            <p:cNvSpPr/>
            <p:nvPr/>
          </p:nvSpPr>
          <p:spPr>
            <a:xfrm>
              <a:off x="1604403" y="2148403"/>
              <a:ext cx="2977116" cy="2977116"/>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786929" y="2330928"/>
              <a:ext cx="2612065" cy="2612065"/>
            </a:xfrm>
            <a:prstGeom prst="arc">
              <a:avLst>
                <a:gd name="adj1" fmla="val 12350273"/>
                <a:gd name="adj2" fmla="val 1524014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1968249" y="2512249"/>
              <a:ext cx="2249424" cy="2249424"/>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151129" y="2695129"/>
              <a:ext cx="1883664" cy="1883664"/>
            </a:xfrm>
            <a:prstGeom prst="arc">
              <a:avLst>
                <a:gd name="adj1" fmla="val 21482739"/>
                <a:gd name="adj2" fmla="val 2573572"/>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文本框 6"/>
            <p:cNvSpPr txBox="1"/>
            <p:nvPr/>
          </p:nvSpPr>
          <p:spPr>
            <a:xfrm>
              <a:off x="4696979" y="3011750"/>
              <a:ext cx="458780" cy="276999"/>
            </a:xfrm>
            <a:prstGeom prst="rect">
              <a:avLst/>
            </a:prstGeom>
            <a:noFill/>
          </p:spPr>
          <p:txBody>
            <a:bodyPr wrap="none">
              <a:noAutofit/>
            </a:bodyPr>
            <a:lstStyle/>
            <a:p>
              <a:r>
                <a:rPr lang="en-US" sz="1600">
                  <a:solidFill>
                    <a:schemeClr val="tx1">
                      <a:lumMod val="75000"/>
                      <a:lumOff val="25000"/>
                    </a:schemeClr>
                  </a:solidFill>
                </a:rPr>
                <a:t>65%</a:t>
              </a:r>
            </a:p>
          </p:txBody>
        </p:sp>
        <p:sp>
          <p:nvSpPr>
            <p:cNvPr id="44" name="文本框 58"/>
            <p:cNvSpPr txBox="1"/>
            <p:nvPr/>
          </p:nvSpPr>
          <p:spPr>
            <a:xfrm>
              <a:off x="4648371" y="4128083"/>
              <a:ext cx="433132" cy="276999"/>
            </a:xfrm>
            <a:prstGeom prst="rect">
              <a:avLst/>
            </a:prstGeom>
            <a:noFill/>
          </p:spPr>
          <p:txBody>
            <a:bodyPr wrap="none">
              <a:noAutofit/>
            </a:bodyPr>
            <a:lstStyle/>
            <a:p>
              <a:r>
                <a:rPr lang="en-US" sz="1600">
                  <a:solidFill>
                    <a:schemeClr val="tx1">
                      <a:lumMod val="75000"/>
                      <a:lumOff val="25000"/>
                    </a:schemeClr>
                  </a:solidFill>
                </a:rPr>
                <a:t>10%</a:t>
              </a:r>
            </a:p>
          </p:txBody>
        </p:sp>
        <p:sp>
          <p:nvSpPr>
            <p:cNvPr id="45" name="文本框 60"/>
            <p:cNvSpPr txBox="1"/>
            <p:nvPr/>
          </p:nvSpPr>
          <p:spPr>
            <a:xfrm>
              <a:off x="1076027" y="4221112"/>
              <a:ext cx="452368" cy="276999"/>
            </a:xfrm>
            <a:prstGeom prst="rect">
              <a:avLst/>
            </a:prstGeom>
            <a:noFill/>
          </p:spPr>
          <p:txBody>
            <a:bodyPr wrap="none">
              <a:noAutofit/>
            </a:bodyPr>
            <a:lstStyle/>
            <a:p>
              <a:r>
                <a:rPr lang="en-US" sz="1600">
                  <a:solidFill>
                    <a:schemeClr val="tx1">
                      <a:lumMod val="75000"/>
                      <a:lumOff val="25000"/>
                    </a:schemeClr>
                  </a:solidFill>
                </a:rPr>
                <a:t>45%</a:t>
              </a:r>
            </a:p>
          </p:txBody>
        </p:sp>
        <p:sp>
          <p:nvSpPr>
            <p:cNvPr id="46" name="文本框 61"/>
            <p:cNvSpPr txBox="1"/>
            <p:nvPr/>
          </p:nvSpPr>
          <p:spPr>
            <a:xfrm>
              <a:off x="1875424" y="1913873"/>
              <a:ext cx="450764" cy="276999"/>
            </a:xfrm>
            <a:prstGeom prst="rect">
              <a:avLst/>
            </a:prstGeom>
            <a:noFill/>
          </p:spPr>
          <p:txBody>
            <a:bodyPr wrap="none">
              <a:noAutofit/>
            </a:bodyPr>
            <a:lstStyle/>
            <a:p>
              <a:r>
                <a:rPr lang="en-US" sz="1600" dirty="0">
                  <a:solidFill>
                    <a:schemeClr val="tx1">
                      <a:lumMod val="75000"/>
                      <a:lumOff val="25000"/>
                    </a:schemeClr>
                  </a:solidFill>
                </a:rPr>
                <a:t>20%</a:t>
              </a:r>
            </a:p>
          </p:txBody>
        </p:sp>
      </p:grpSp>
      <p:grpSp>
        <p:nvGrpSpPr>
          <p:cNvPr id="2" name="组合 1"/>
          <p:cNvGrpSpPr/>
          <p:nvPr/>
        </p:nvGrpSpPr>
        <p:grpSpPr>
          <a:xfrm>
            <a:off x="5799452" y="1995156"/>
            <a:ext cx="640424" cy="3677082"/>
            <a:chOff x="5799452" y="1995156"/>
            <a:chExt cx="640424" cy="3677082"/>
          </a:xfrm>
        </p:grpSpPr>
        <p:cxnSp>
          <p:nvCxnSpPr>
            <p:cNvPr id="4" name="直接连接符 3"/>
            <p:cNvCxnSpPr/>
            <p:nvPr/>
          </p:nvCxnSpPr>
          <p:spPr>
            <a:xfrm>
              <a:off x="6118160" y="2093687"/>
              <a:ext cx="0" cy="3492000"/>
            </a:xfrm>
            <a:prstGeom prst="line">
              <a:avLst/>
            </a:prstGeom>
            <a:ln w="9525" cap="rnd">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6000721" y="1995156"/>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椭圆 5"/>
            <p:cNvSpPr/>
            <p:nvPr/>
          </p:nvSpPr>
          <p:spPr>
            <a:xfrm>
              <a:off x="6000720" y="3835148"/>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椭圆 12"/>
            <p:cNvSpPr/>
            <p:nvPr/>
          </p:nvSpPr>
          <p:spPr>
            <a:xfrm>
              <a:off x="6000720" y="5437363"/>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等腰三角形 14"/>
            <p:cNvSpPr/>
            <p:nvPr/>
          </p:nvSpPr>
          <p:spPr>
            <a:xfrm rot="5400000">
              <a:off x="6311201" y="202849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等腰三角形 15"/>
            <p:cNvSpPr/>
            <p:nvPr/>
          </p:nvSpPr>
          <p:spPr>
            <a:xfrm rot="5400000">
              <a:off x="6309644" y="5469515"/>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等腰三角形 16"/>
            <p:cNvSpPr/>
            <p:nvPr/>
          </p:nvSpPr>
          <p:spPr>
            <a:xfrm rot="16200000" flipH="1">
              <a:off x="5841347" y="386730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1" name="组合 20"/>
          <p:cNvGrpSpPr/>
          <p:nvPr/>
        </p:nvGrpSpPr>
        <p:grpSpPr>
          <a:xfrm>
            <a:off x="8117004" y="1763487"/>
            <a:ext cx="904240" cy="904240"/>
            <a:chOff x="8479392" y="1192327"/>
            <a:chExt cx="1259958" cy="1259958"/>
          </a:xfrm>
        </p:grpSpPr>
        <p:sp>
          <p:nvSpPr>
            <p:cNvPr id="28" name="椭圆 27"/>
            <p:cNvSpPr/>
            <p:nvPr/>
          </p:nvSpPr>
          <p:spPr>
            <a:xfrm>
              <a:off x="8479392" y="1192327"/>
              <a:ext cx="1259958" cy="1259958"/>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54"/>
            <p:cNvSpPr/>
            <p:nvPr/>
          </p:nvSpPr>
          <p:spPr>
            <a:xfrm>
              <a:off x="8783074" y="1556098"/>
              <a:ext cx="652594" cy="532416"/>
            </a:xfrm>
            <a:custGeom>
              <a:avLst/>
              <a:gdLst>
                <a:gd name="connsiteX0" fmla="*/ 163513 w 338575"/>
                <a:gd name="connsiteY0" fmla="*/ 228600 h 276225"/>
                <a:gd name="connsiteX1" fmla="*/ 191294 w 338575"/>
                <a:gd name="connsiteY1" fmla="*/ 228600 h 276225"/>
                <a:gd name="connsiteX2" fmla="*/ 197909 w 338575"/>
                <a:gd name="connsiteY2" fmla="*/ 240185 h 276225"/>
                <a:gd name="connsiteX3" fmla="*/ 201878 w 338575"/>
                <a:gd name="connsiteY3" fmla="*/ 228600 h 276225"/>
                <a:gd name="connsiteX4" fmla="*/ 227013 w 338575"/>
                <a:gd name="connsiteY4" fmla="*/ 228600 h 276225"/>
                <a:gd name="connsiteX5" fmla="*/ 212461 w 338575"/>
                <a:gd name="connsiteY5" fmla="*/ 268502 h 276225"/>
                <a:gd name="connsiteX6" fmla="*/ 203200 w 338575"/>
                <a:gd name="connsiteY6" fmla="*/ 276225 h 276225"/>
                <a:gd name="connsiteX7" fmla="*/ 201878 w 338575"/>
                <a:gd name="connsiteY7" fmla="*/ 276225 h 276225"/>
                <a:gd name="connsiteX8" fmla="*/ 192617 w 338575"/>
                <a:gd name="connsiteY8" fmla="*/ 271077 h 276225"/>
                <a:gd name="connsiteX9" fmla="*/ 163513 w 338575"/>
                <a:gd name="connsiteY9" fmla="*/ 228600 h 276225"/>
                <a:gd name="connsiteX10" fmla="*/ 69850 w 338575"/>
                <a:gd name="connsiteY10" fmla="*/ 207962 h 276225"/>
                <a:gd name="connsiteX11" fmla="*/ 98425 w 338575"/>
                <a:gd name="connsiteY11" fmla="*/ 236537 h 276225"/>
                <a:gd name="connsiteX12" fmla="*/ 69850 w 338575"/>
                <a:gd name="connsiteY12" fmla="*/ 265112 h 276225"/>
                <a:gd name="connsiteX13" fmla="*/ 41275 w 338575"/>
                <a:gd name="connsiteY13" fmla="*/ 236537 h 276225"/>
                <a:gd name="connsiteX14" fmla="*/ 69850 w 338575"/>
                <a:gd name="connsiteY14" fmla="*/ 207962 h 276225"/>
                <a:gd name="connsiteX15" fmla="*/ 3957 w 338575"/>
                <a:gd name="connsiteY15" fmla="*/ 92075 h 276225"/>
                <a:gd name="connsiteX16" fmla="*/ 269093 w 338575"/>
                <a:gd name="connsiteY16" fmla="*/ 92075 h 276225"/>
                <a:gd name="connsiteX17" fmla="*/ 271731 w 338575"/>
                <a:gd name="connsiteY17" fmla="*/ 93387 h 276225"/>
                <a:gd name="connsiteX18" fmla="*/ 273050 w 338575"/>
                <a:gd name="connsiteY18" fmla="*/ 97321 h 276225"/>
                <a:gd name="connsiteX19" fmla="*/ 234797 w 338575"/>
                <a:gd name="connsiteY19" fmla="*/ 210102 h 276225"/>
                <a:gd name="connsiteX20" fmla="*/ 230839 w 338575"/>
                <a:gd name="connsiteY20" fmla="*/ 212725 h 276225"/>
                <a:gd name="connsiteX21" fmla="*/ 106846 w 338575"/>
                <a:gd name="connsiteY21" fmla="*/ 212725 h 276225"/>
                <a:gd name="connsiteX22" fmla="*/ 69911 w 338575"/>
                <a:gd name="connsiteY22" fmla="*/ 193054 h 276225"/>
                <a:gd name="connsiteX23" fmla="*/ 64635 w 338575"/>
                <a:gd name="connsiteY23" fmla="*/ 193054 h 276225"/>
                <a:gd name="connsiteX24" fmla="*/ 0 w 338575"/>
                <a:gd name="connsiteY24" fmla="*/ 97321 h 276225"/>
                <a:gd name="connsiteX25" fmla="*/ 0 w 338575"/>
                <a:gd name="connsiteY25" fmla="*/ 93387 h 276225"/>
                <a:gd name="connsiteX26" fmla="*/ 3957 w 338575"/>
                <a:gd name="connsiteY26" fmla="*/ 92075 h 276225"/>
                <a:gd name="connsiteX27" fmla="*/ 325870 w 338575"/>
                <a:gd name="connsiteY27" fmla="*/ 83703 h 276225"/>
                <a:gd name="connsiteX28" fmla="*/ 334384 w 338575"/>
                <a:gd name="connsiteY28" fmla="*/ 86501 h 276225"/>
                <a:gd name="connsiteX29" fmla="*/ 335719 w 338575"/>
                <a:gd name="connsiteY29" fmla="*/ 102304 h 276225"/>
                <a:gd name="connsiteX30" fmla="*/ 255588 w 338575"/>
                <a:gd name="connsiteY30" fmla="*/ 198438 h 276225"/>
                <a:gd name="connsiteX31" fmla="*/ 275621 w 338575"/>
                <a:gd name="connsiteY31" fmla="*/ 137860 h 276225"/>
                <a:gd name="connsiteX32" fmla="*/ 318358 w 338575"/>
                <a:gd name="connsiteY32" fmla="*/ 87818 h 276225"/>
                <a:gd name="connsiteX33" fmla="*/ 325870 w 338575"/>
                <a:gd name="connsiteY33" fmla="*/ 83703 h 276225"/>
                <a:gd name="connsiteX34" fmla="*/ 146580 w 338575"/>
                <a:gd name="connsiteY34" fmla="*/ 0 h 276225"/>
                <a:gd name="connsiteX35" fmla="*/ 184944 w 338575"/>
                <a:gd name="connsiteY35" fmla="*/ 29410 h 276225"/>
                <a:gd name="connsiteX36" fmla="*/ 203465 w 338575"/>
                <a:gd name="connsiteY36" fmla="*/ 42779 h 276225"/>
                <a:gd name="connsiteX37" fmla="*/ 252413 w 338575"/>
                <a:gd name="connsiteY37" fmla="*/ 76200 h 276225"/>
                <a:gd name="connsiteX38" fmla="*/ 14288 w 338575"/>
                <a:gd name="connsiteY38" fmla="*/ 76200 h 276225"/>
                <a:gd name="connsiteX39" fmla="*/ 63236 w 338575"/>
                <a:gd name="connsiteY39" fmla="*/ 42779 h 276225"/>
                <a:gd name="connsiteX40" fmla="*/ 72496 w 338575"/>
                <a:gd name="connsiteY40" fmla="*/ 42779 h 276225"/>
                <a:gd name="connsiteX41" fmla="*/ 117476 w 338575"/>
                <a:gd name="connsiteY41" fmla="*/ 14705 h 276225"/>
                <a:gd name="connsiteX42" fmla="*/ 146580 w 338575"/>
                <a:gd name="connsiteY42"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8575" h="276225">
                  <a:moveTo>
                    <a:pt x="163513" y="228600"/>
                  </a:moveTo>
                  <a:cubicBezTo>
                    <a:pt x="163513" y="228600"/>
                    <a:pt x="163513" y="228600"/>
                    <a:pt x="191294" y="228600"/>
                  </a:cubicBezTo>
                  <a:cubicBezTo>
                    <a:pt x="191294" y="228600"/>
                    <a:pt x="191294" y="228600"/>
                    <a:pt x="197909" y="240185"/>
                  </a:cubicBezTo>
                  <a:cubicBezTo>
                    <a:pt x="197909" y="240185"/>
                    <a:pt x="197909" y="240185"/>
                    <a:pt x="201878" y="228600"/>
                  </a:cubicBezTo>
                  <a:cubicBezTo>
                    <a:pt x="201878" y="228600"/>
                    <a:pt x="201878" y="228600"/>
                    <a:pt x="227013" y="228600"/>
                  </a:cubicBezTo>
                  <a:lnTo>
                    <a:pt x="212461" y="268502"/>
                  </a:lnTo>
                  <a:cubicBezTo>
                    <a:pt x="211138" y="272364"/>
                    <a:pt x="208492" y="274938"/>
                    <a:pt x="203200" y="276225"/>
                  </a:cubicBezTo>
                  <a:cubicBezTo>
                    <a:pt x="203200" y="276225"/>
                    <a:pt x="201878" y="276225"/>
                    <a:pt x="201878" y="276225"/>
                  </a:cubicBezTo>
                  <a:cubicBezTo>
                    <a:pt x="197909" y="276225"/>
                    <a:pt x="193940" y="274938"/>
                    <a:pt x="192617" y="271077"/>
                  </a:cubicBezTo>
                  <a:cubicBezTo>
                    <a:pt x="192617" y="271077"/>
                    <a:pt x="192617" y="271077"/>
                    <a:pt x="163513" y="228600"/>
                  </a:cubicBezTo>
                  <a:close/>
                  <a:moveTo>
                    <a:pt x="69850" y="207962"/>
                  </a:moveTo>
                  <a:cubicBezTo>
                    <a:pt x="85632" y="207962"/>
                    <a:pt x="98425" y="220755"/>
                    <a:pt x="98425" y="236537"/>
                  </a:cubicBezTo>
                  <a:cubicBezTo>
                    <a:pt x="98425" y="252319"/>
                    <a:pt x="85632" y="265112"/>
                    <a:pt x="69850" y="265112"/>
                  </a:cubicBezTo>
                  <a:cubicBezTo>
                    <a:pt x="54068" y="265112"/>
                    <a:pt x="41275" y="252319"/>
                    <a:pt x="41275" y="236537"/>
                  </a:cubicBezTo>
                  <a:cubicBezTo>
                    <a:pt x="41275" y="220755"/>
                    <a:pt x="54068" y="207962"/>
                    <a:pt x="69850" y="207962"/>
                  </a:cubicBezTo>
                  <a:close/>
                  <a:moveTo>
                    <a:pt x="3957" y="92075"/>
                  </a:moveTo>
                  <a:cubicBezTo>
                    <a:pt x="3957" y="92075"/>
                    <a:pt x="3957" y="92075"/>
                    <a:pt x="269093" y="92075"/>
                  </a:cubicBezTo>
                  <a:cubicBezTo>
                    <a:pt x="270412" y="92075"/>
                    <a:pt x="271731" y="93387"/>
                    <a:pt x="271731" y="93387"/>
                  </a:cubicBezTo>
                  <a:cubicBezTo>
                    <a:pt x="273050" y="94698"/>
                    <a:pt x="273050" y="96009"/>
                    <a:pt x="273050" y="97321"/>
                  </a:cubicBezTo>
                  <a:cubicBezTo>
                    <a:pt x="273050" y="97321"/>
                    <a:pt x="273050" y="97321"/>
                    <a:pt x="234797" y="210102"/>
                  </a:cubicBezTo>
                  <a:cubicBezTo>
                    <a:pt x="233478" y="211414"/>
                    <a:pt x="232158" y="212725"/>
                    <a:pt x="230839" y="212725"/>
                  </a:cubicBezTo>
                  <a:cubicBezTo>
                    <a:pt x="230839" y="212725"/>
                    <a:pt x="230839" y="212725"/>
                    <a:pt x="106846" y="212725"/>
                  </a:cubicBezTo>
                  <a:cubicBezTo>
                    <a:pt x="98931" y="200923"/>
                    <a:pt x="85740" y="193054"/>
                    <a:pt x="69911" y="193054"/>
                  </a:cubicBezTo>
                  <a:cubicBezTo>
                    <a:pt x="67273" y="193054"/>
                    <a:pt x="65954" y="193054"/>
                    <a:pt x="64635" y="193054"/>
                  </a:cubicBezTo>
                  <a:cubicBezTo>
                    <a:pt x="64635" y="193054"/>
                    <a:pt x="64635" y="193054"/>
                    <a:pt x="0" y="97321"/>
                  </a:cubicBezTo>
                  <a:cubicBezTo>
                    <a:pt x="0" y="96009"/>
                    <a:pt x="0" y="94698"/>
                    <a:pt x="0" y="93387"/>
                  </a:cubicBezTo>
                  <a:cubicBezTo>
                    <a:pt x="1319" y="93387"/>
                    <a:pt x="2638" y="92075"/>
                    <a:pt x="3957" y="92075"/>
                  </a:cubicBezTo>
                  <a:close/>
                  <a:moveTo>
                    <a:pt x="325870" y="83703"/>
                  </a:moveTo>
                  <a:cubicBezTo>
                    <a:pt x="328708" y="83538"/>
                    <a:pt x="331713" y="84526"/>
                    <a:pt x="334384" y="86501"/>
                  </a:cubicBezTo>
                  <a:cubicBezTo>
                    <a:pt x="339726" y="90452"/>
                    <a:pt x="339726" y="98353"/>
                    <a:pt x="335719" y="102304"/>
                  </a:cubicBezTo>
                  <a:cubicBezTo>
                    <a:pt x="335719" y="102304"/>
                    <a:pt x="335719" y="102304"/>
                    <a:pt x="255588" y="198438"/>
                  </a:cubicBezTo>
                  <a:cubicBezTo>
                    <a:pt x="255588" y="198438"/>
                    <a:pt x="255588" y="198438"/>
                    <a:pt x="275621" y="137860"/>
                  </a:cubicBezTo>
                  <a:cubicBezTo>
                    <a:pt x="275621" y="137860"/>
                    <a:pt x="275621" y="137860"/>
                    <a:pt x="318358" y="87818"/>
                  </a:cubicBezTo>
                  <a:cubicBezTo>
                    <a:pt x="320361" y="85184"/>
                    <a:pt x="323032" y="83867"/>
                    <a:pt x="325870" y="83703"/>
                  </a:cubicBezTo>
                  <a:close/>
                  <a:moveTo>
                    <a:pt x="146580" y="0"/>
                  </a:moveTo>
                  <a:cubicBezTo>
                    <a:pt x="165100" y="0"/>
                    <a:pt x="179653" y="12031"/>
                    <a:pt x="184944" y="29410"/>
                  </a:cubicBezTo>
                  <a:cubicBezTo>
                    <a:pt x="192882" y="30747"/>
                    <a:pt x="199496" y="36094"/>
                    <a:pt x="203465" y="42779"/>
                  </a:cubicBezTo>
                  <a:cubicBezTo>
                    <a:pt x="225955" y="42779"/>
                    <a:pt x="244475" y="56147"/>
                    <a:pt x="252413" y="76200"/>
                  </a:cubicBezTo>
                  <a:lnTo>
                    <a:pt x="14288" y="76200"/>
                  </a:lnTo>
                  <a:cubicBezTo>
                    <a:pt x="22226" y="56147"/>
                    <a:pt x="42069" y="42779"/>
                    <a:pt x="63236" y="42779"/>
                  </a:cubicBezTo>
                  <a:cubicBezTo>
                    <a:pt x="67205" y="42779"/>
                    <a:pt x="69851" y="42779"/>
                    <a:pt x="72496" y="42779"/>
                  </a:cubicBezTo>
                  <a:cubicBezTo>
                    <a:pt x="80434" y="26737"/>
                    <a:pt x="97632" y="14705"/>
                    <a:pt x="117476" y="14705"/>
                  </a:cubicBezTo>
                  <a:cubicBezTo>
                    <a:pt x="124090" y="5347"/>
                    <a:pt x="135996" y="0"/>
                    <a:pt x="146580" y="0"/>
                  </a:cubicBezTo>
                  <a:close/>
                </a:path>
              </a:pathLst>
            </a:custGeom>
            <a:solidFill>
              <a:schemeClr val="accent2">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2" name="组合 21"/>
          <p:cNvGrpSpPr/>
          <p:nvPr/>
        </p:nvGrpSpPr>
        <p:grpSpPr>
          <a:xfrm>
            <a:off x="9437092" y="1763487"/>
            <a:ext cx="904240" cy="904240"/>
            <a:chOff x="9986077" y="1192327"/>
            <a:chExt cx="1259958" cy="1259958"/>
          </a:xfrm>
        </p:grpSpPr>
        <p:sp>
          <p:nvSpPr>
            <p:cNvPr id="26" name="椭圆 25"/>
            <p:cNvSpPr/>
            <p:nvPr/>
          </p:nvSpPr>
          <p:spPr>
            <a:xfrm>
              <a:off x="9986077" y="1192327"/>
              <a:ext cx="1259958" cy="1259958"/>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56"/>
            <p:cNvSpPr/>
            <p:nvPr/>
          </p:nvSpPr>
          <p:spPr>
            <a:xfrm>
              <a:off x="10289759" y="1508266"/>
              <a:ext cx="652594" cy="628081"/>
            </a:xfrm>
            <a:custGeom>
              <a:avLst/>
              <a:gdLst>
                <a:gd name="connsiteX0" fmla="*/ 87400 w 338138"/>
                <a:gd name="connsiteY0" fmla="*/ 185737 h 325437"/>
                <a:gd name="connsiteX1" fmla="*/ 90049 w 338138"/>
                <a:gd name="connsiteY1" fmla="*/ 185737 h 325437"/>
                <a:gd name="connsiteX2" fmla="*/ 92697 w 338138"/>
                <a:gd name="connsiteY2" fmla="*/ 187043 h 325437"/>
                <a:gd name="connsiteX3" fmla="*/ 119182 w 338138"/>
                <a:gd name="connsiteY3" fmla="*/ 198793 h 325437"/>
                <a:gd name="connsiteX4" fmla="*/ 121831 w 338138"/>
                <a:gd name="connsiteY4" fmla="*/ 201405 h 325437"/>
                <a:gd name="connsiteX5" fmla="*/ 131101 w 338138"/>
                <a:gd name="connsiteY5" fmla="*/ 226211 h 325437"/>
                <a:gd name="connsiteX6" fmla="*/ 141694 w 338138"/>
                <a:gd name="connsiteY6" fmla="*/ 201405 h 325437"/>
                <a:gd name="connsiteX7" fmla="*/ 144343 w 338138"/>
                <a:gd name="connsiteY7" fmla="*/ 198793 h 325437"/>
                <a:gd name="connsiteX8" fmla="*/ 170828 w 338138"/>
                <a:gd name="connsiteY8" fmla="*/ 187043 h 325437"/>
                <a:gd name="connsiteX9" fmla="*/ 173476 w 338138"/>
                <a:gd name="connsiteY9" fmla="*/ 185737 h 325437"/>
                <a:gd name="connsiteX10" fmla="*/ 176125 w 338138"/>
                <a:gd name="connsiteY10" fmla="*/ 185737 h 325437"/>
                <a:gd name="connsiteX11" fmla="*/ 237040 w 338138"/>
                <a:gd name="connsiteY11" fmla="*/ 219683 h 325437"/>
                <a:gd name="connsiteX12" fmla="*/ 263525 w 338138"/>
                <a:gd name="connsiteY12" fmla="*/ 281047 h 325437"/>
                <a:gd name="connsiteX13" fmla="*/ 263525 w 338138"/>
                <a:gd name="connsiteY13" fmla="*/ 283658 h 325437"/>
                <a:gd name="connsiteX14" fmla="*/ 131101 w 338138"/>
                <a:gd name="connsiteY14" fmla="*/ 325437 h 325437"/>
                <a:gd name="connsiteX15" fmla="*/ 0 w 338138"/>
                <a:gd name="connsiteY15" fmla="*/ 283658 h 325437"/>
                <a:gd name="connsiteX16" fmla="*/ 0 w 338138"/>
                <a:gd name="connsiteY16" fmla="*/ 281047 h 325437"/>
                <a:gd name="connsiteX17" fmla="*/ 26485 w 338138"/>
                <a:gd name="connsiteY17" fmla="*/ 219683 h 325437"/>
                <a:gd name="connsiteX18" fmla="*/ 87400 w 338138"/>
                <a:gd name="connsiteY18" fmla="*/ 185737 h 325437"/>
                <a:gd name="connsiteX19" fmla="*/ 131108 w 338138"/>
                <a:gd name="connsiteY19" fmla="*/ 25400 h 325437"/>
                <a:gd name="connsiteX20" fmla="*/ 186098 w 338138"/>
                <a:gd name="connsiteY20" fmla="*/ 46600 h 325437"/>
                <a:gd name="connsiteX21" fmla="*/ 195263 w 338138"/>
                <a:gd name="connsiteY21" fmla="*/ 77075 h 325437"/>
                <a:gd name="connsiteX22" fmla="*/ 191335 w 338138"/>
                <a:gd name="connsiteY22" fmla="*/ 89000 h 325437"/>
                <a:gd name="connsiteX23" fmla="*/ 191335 w 338138"/>
                <a:gd name="connsiteY23" fmla="*/ 135375 h 325437"/>
                <a:gd name="connsiteX24" fmla="*/ 192645 w 338138"/>
                <a:gd name="connsiteY24" fmla="*/ 143325 h 325437"/>
                <a:gd name="connsiteX25" fmla="*/ 157294 w 338138"/>
                <a:gd name="connsiteY25" fmla="*/ 145975 h 325437"/>
                <a:gd name="connsiteX26" fmla="*/ 153366 w 338138"/>
                <a:gd name="connsiteY26" fmla="*/ 145975 h 325437"/>
                <a:gd name="connsiteX27" fmla="*/ 141583 w 338138"/>
                <a:gd name="connsiteY27" fmla="*/ 142000 h 325437"/>
                <a:gd name="connsiteX28" fmla="*/ 128490 w 338138"/>
                <a:gd name="connsiteY28" fmla="*/ 142000 h 325437"/>
                <a:gd name="connsiteX29" fmla="*/ 110160 w 338138"/>
                <a:gd name="connsiteY29" fmla="*/ 159225 h 325437"/>
                <a:gd name="connsiteX30" fmla="*/ 128490 w 338138"/>
                <a:gd name="connsiteY30" fmla="*/ 177775 h 325437"/>
                <a:gd name="connsiteX31" fmla="*/ 141583 w 338138"/>
                <a:gd name="connsiteY31" fmla="*/ 177775 h 325437"/>
                <a:gd name="connsiteX32" fmla="*/ 152057 w 338138"/>
                <a:gd name="connsiteY32" fmla="*/ 173800 h 325437"/>
                <a:gd name="connsiteX33" fmla="*/ 157294 w 338138"/>
                <a:gd name="connsiteY33" fmla="*/ 173800 h 325437"/>
                <a:gd name="connsiteX34" fmla="*/ 174315 w 338138"/>
                <a:gd name="connsiteY34" fmla="*/ 173800 h 325437"/>
                <a:gd name="connsiteX35" fmla="*/ 131108 w 338138"/>
                <a:gd name="connsiteY35" fmla="*/ 193675 h 325437"/>
                <a:gd name="connsiteX36" fmla="*/ 69572 w 338138"/>
                <a:gd name="connsiteY36" fmla="*/ 145975 h 325437"/>
                <a:gd name="connsiteX37" fmla="*/ 72191 w 338138"/>
                <a:gd name="connsiteY37" fmla="*/ 135375 h 325437"/>
                <a:gd name="connsiteX38" fmla="*/ 72191 w 338138"/>
                <a:gd name="connsiteY38" fmla="*/ 89000 h 325437"/>
                <a:gd name="connsiteX39" fmla="*/ 68263 w 338138"/>
                <a:gd name="connsiteY39" fmla="*/ 75750 h 325437"/>
                <a:gd name="connsiteX40" fmla="*/ 81356 w 338138"/>
                <a:gd name="connsiteY40" fmla="*/ 39975 h 325437"/>
                <a:gd name="connsiteX41" fmla="*/ 131108 w 338138"/>
                <a:gd name="connsiteY41" fmla="*/ 25400 h 325437"/>
                <a:gd name="connsiteX42" fmla="*/ 212887 w 338138"/>
                <a:gd name="connsiteY42" fmla="*/ 0 h 325437"/>
                <a:gd name="connsiteX43" fmla="*/ 338138 w 338138"/>
                <a:gd name="connsiteY43" fmla="*/ 95557 h 325437"/>
                <a:gd name="connsiteX44" fmla="*/ 311769 w 338138"/>
                <a:gd name="connsiteY44" fmla="*/ 154462 h 325437"/>
                <a:gd name="connsiteX45" fmla="*/ 302540 w 338138"/>
                <a:gd name="connsiteY45" fmla="*/ 215984 h 325437"/>
                <a:gd name="connsiteX46" fmla="*/ 298585 w 338138"/>
                <a:gd name="connsiteY46" fmla="*/ 222529 h 325437"/>
                <a:gd name="connsiteX47" fmla="*/ 294630 w 338138"/>
                <a:gd name="connsiteY47" fmla="*/ 223838 h 325437"/>
                <a:gd name="connsiteX48" fmla="*/ 290675 w 338138"/>
                <a:gd name="connsiteY48" fmla="*/ 222529 h 325437"/>
                <a:gd name="connsiteX49" fmla="*/ 241893 w 338138"/>
                <a:gd name="connsiteY49" fmla="*/ 188495 h 325437"/>
                <a:gd name="connsiteX50" fmla="*/ 212887 w 338138"/>
                <a:gd name="connsiteY50" fmla="*/ 191113 h 325437"/>
                <a:gd name="connsiteX51" fmla="*/ 206295 w 338138"/>
                <a:gd name="connsiteY51" fmla="*/ 191113 h 325437"/>
                <a:gd name="connsiteX52" fmla="*/ 182563 w 338138"/>
                <a:gd name="connsiteY52" fmla="*/ 179332 h 325437"/>
                <a:gd name="connsiteX53" fmla="*/ 189155 w 338138"/>
                <a:gd name="connsiteY53" fmla="*/ 172787 h 325437"/>
                <a:gd name="connsiteX54" fmla="*/ 191792 w 338138"/>
                <a:gd name="connsiteY54" fmla="*/ 172787 h 325437"/>
                <a:gd name="connsiteX55" fmla="*/ 212887 w 338138"/>
                <a:gd name="connsiteY55" fmla="*/ 174096 h 325437"/>
                <a:gd name="connsiteX56" fmla="*/ 239256 w 338138"/>
                <a:gd name="connsiteY56" fmla="*/ 171478 h 325437"/>
                <a:gd name="connsiteX57" fmla="*/ 245848 w 338138"/>
                <a:gd name="connsiteY57" fmla="*/ 170169 h 325437"/>
                <a:gd name="connsiteX58" fmla="*/ 252440 w 338138"/>
                <a:gd name="connsiteY58" fmla="*/ 174096 h 325437"/>
                <a:gd name="connsiteX59" fmla="*/ 288038 w 338138"/>
                <a:gd name="connsiteY59" fmla="*/ 198967 h 325437"/>
                <a:gd name="connsiteX60" fmla="*/ 294630 w 338138"/>
                <a:gd name="connsiteY60" fmla="*/ 151844 h 325437"/>
                <a:gd name="connsiteX61" fmla="*/ 295948 w 338138"/>
                <a:gd name="connsiteY61" fmla="*/ 145299 h 325437"/>
                <a:gd name="connsiteX62" fmla="*/ 299904 w 338138"/>
                <a:gd name="connsiteY62" fmla="*/ 141372 h 325437"/>
                <a:gd name="connsiteX63" fmla="*/ 319680 w 338138"/>
                <a:gd name="connsiteY63" fmla="*/ 95557 h 325437"/>
                <a:gd name="connsiteX64" fmla="*/ 290675 w 338138"/>
                <a:gd name="connsiteY64" fmla="*/ 41888 h 325437"/>
                <a:gd name="connsiteX65" fmla="*/ 212887 w 338138"/>
                <a:gd name="connsiteY65" fmla="*/ 17017 h 325437"/>
                <a:gd name="connsiteX66" fmla="*/ 204976 w 338138"/>
                <a:gd name="connsiteY66" fmla="*/ 18326 h 325437"/>
                <a:gd name="connsiteX67" fmla="*/ 183882 w 338138"/>
                <a:gd name="connsiteY67" fmla="*/ 2618 h 325437"/>
                <a:gd name="connsiteX68" fmla="*/ 212887 w 338138"/>
                <a:gd name="connsiteY68" fmla="*/ 0 h 325437"/>
                <a:gd name="connsiteX69" fmla="*/ 131102 w 338138"/>
                <a:gd name="connsiteY69" fmla="*/ 0 h 325437"/>
                <a:gd name="connsiteX70" fmla="*/ 207736 w 338138"/>
                <a:gd name="connsiteY70" fmla="*/ 33125 h 325437"/>
                <a:gd name="connsiteX71" fmla="*/ 220949 w 338138"/>
                <a:gd name="connsiteY71" fmla="*/ 78175 h 325437"/>
                <a:gd name="connsiteX72" fmla="*/ 227555 w 338138"/>
                <a:gd name="connsiteY72" fmla="*/ 78175 h 325437"/>
                <a:gd name="connsiteX73" fmla="*/ 238125 w 338138"/>
                <a:gd name="connsiteY73" fmla="*/ 88775 h 325437"/>
                <a:gd name="connsiteX74" fmla="*/ 238125 w 338138"/>
                <a:gd name="connsiteY74" fmla="*/ 135150 h 325437"/>
                <a:gd name="connsiteX75" fmla="*/ 227555 w 338138"/>
                <a:gd name="connsiteY75" fmla="*/ 145750 h 325437"/>
                <a:gd name="connsiteX76" fmla="*/ 222270 w 338138"/>
                <a:gd name="connsiteY76" fmla="*/ 145750 h 325437"/>
                <a:gd name="connsiteX77" fmla="*/ 220949 w 338138"/>
                <a:gd name="connsiteY77" fmla="*/ 147075 h 325437"/>
                <a:gd name="connsiteX78" fmla="*/ 157527 w 338138"/>
                <a:gd name="connsiteY78" fmla="*/ 165625 h 325437"/>
                <a:gd name="connsiteX79" fmla="*/ 148279 w 338138"/>
                <a:gd name="connsiteY79" fmla="*/ 164300 h 325437"/>
                <a:gd name="connsiteX80" fmla="*/ 141672 w 338138"/>
                <a:gd name="connsiteY80" fmla="*/ 168275 h 325437"/>
                <a:gd name="connsiteX81" fmla="*/ 128459 w 338138"/>
                <a:gd name="connsiteY81" fmla="*/ 168275 h 325437"/>
                <a:gd name="connsiteX82" fmla="*/ 119211 w 338138"/>
                <a:gd name="connsiteY82" fmla="*/ 159000 h 325437"/>
                <a:gd name="connsiteX83" fmla="*/ 128459 w 338138"/>
                <a:gd name="connsiteY83" fmla="*/ 149725 h 325437"/>
                <a:gd name="connsiteX84" fmla="*/ 141672 w 338138"/>
                <a:gd name="connsiteY84" fmla="*/ 149725 h 325437"/>
                <a:gd name="connsiteX85" fmla="*/ 149600 w 338138"/>
                <a:gd name="connsiteY85" fmla="*/ 155025 h 325437"/>
                <a:gd name="connsiteX86" fmla="*/ 157527 w 338138"/>
                <a:gd name="connsiteY86" fmla="*/ 155025 h 325437"/>
                <a:gd name="connsiteX87" fmla="*/ 209057 w 338138"/>
                <a:gd name="connsiteY87" fmla="*/ 145750 h 325437"/>
                <a:gd name="connsiteX88" fmla="*/ 199808 w 338138"/>
                <a:gd name="connsiteY88" fmla="*/ 135150 h 325437"/>
                <a:gd name="connsiteX89" fmla="*/ 199808 w 338138"/>
                <a:gd name="connsiteY89" fmla="*/ 88775 h 325437"/>
                <a:gd name="connsiteX90" fmla="*/ 205093 w 338138"/>
                <a:gd name="connsiteY90" fmla="*/ 79500 h 325437"/>
                <a:gd name="connsiteX91" fmla="*/ 194523 w 338138"/>
                <a:gd name="connsiteY91" fmla="*/ 42400 h 325437"/>
                <a:gd name="connsiteX92" fmla="*/ 131102 w 338138"/>
                <a:gd name="connsiteY92" fmla="*/ 15900 h 325437"/>
                <a:gd name="connsiteX93" fmla="*/ 57110 w 338138"/>
                <a:gd name="connsiteY93" fmla="*/ 79500 h 325437"/>
                <a:gd name="connsiteX94" fmla="*/ 63717 w 338138"/>
                <a:gd name="connsiteY94" fmla="*/ 88775 h 325437"/>
                <a:gd name="connsiteX95" fmla="*/ 63717 w 338138"/>
                <a:gd name="connsiteY95" fmla="*/ 135150 h 325437"/>
                <a:gd name="connsiteX96" fmla="*/ 51825 w 338138"/>
                <a:gd name="connsiteY96" fmla="*/ 145750 h 325437"/>
                <a:gd name="connsiteX97" fmla="*/ 35970 w 338138"/>
                <a:gd name="connsiteY97" fmla="*/ 145750 h 325437"/>
                <a:gd name="connsiteX98" fmla="*/ 25400 w 338138"/>
                <a:gd name="connsiteY98" fmla="*/ 135150 h 325437"/>
                <a:gd name="connsiteX99" fmla="*/ 25400 w 338138"/>
                <a:gd name="connsiteY99" fmla="*/ 88775 h 325437"/>
                <a:gd name="connsiteX100" fmla="*/ 35970 w 338138"/>
                <a:gd name="connsiteY100" fmla="*/ 78175 h 325437"/>
                <a:gd name="connsiteX101" fmla="*/ 42576 w 338138"/>
                <a:gd name="connsiteY101" fmla="*/ 78175 h 325437"/>
                <a:gd name="connsiteX102" fmla="*/ 55789 w 338138"/>
                <a:gd name="connsiteY102" fmla="*/ 33125 h 325437"/>
                <a:gd name="connsiteX103" fmla="*/ 131102 w 338138"/>
                <a:gd name="connsiteY103" fmla="*/ 0 h 32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5437">
                  <a:moveTo>
                    <a:pt x="87400" y="185737"/>
                  </a:moveTo>
                  <a:cubicBezTo>
                    <a:pt x="88725" y="185737"/>
                    <a:pt x="88725" y="185737"/>
                    <a:pt x="90049" y="185737"/>
                  </a:cubicBezTo>
                  <a:cubicBezTo>
                    <a:pt x="91373" y="185737"/>
                    <a:pt x="91373" y="185737"/>
                    <a:pt x="92697" y="187043"/>
                  </a:cubicBezTo>
                  <a:cubicBezTo>
                    <a:pt x="100643" y="192265"/>
                    <a:pt x="109913" y="196182"/>
                    <a:pt x="119182" y="198793"/>
                  </a:cubicBezTo>
                  <a:cubicBezTo>
                    <a:pt x="120507" y="198793"/>
                    <a:pt x="121831" y="200099"/>
                    <a:pt x="121831" y="201405"/>
                  </a:cubicBezTo>
                  <a:cubicBezTo>
                    <a:pt x="121831" y="201405"/>
                    <a:pt x="121831" y="201405"/>
                    <a:pt x="131101" y="226211"/>
                  </a:cubicBezTo>
                  <a:cubicBezTo>
                    <a:pt x="131101" y="226211"/>
                    <a:pt x="131101" y="226211"/>
                    <a:pt x="141694" y="201405"/>
                  </a:cubicBezTo>
                  <a:cubicBezTo>
                    <a:pt x="141694" y="200099"/>
                    <a:pt x="143019" y="198793"/>
                    <a:pt x="144343" y="198793"/>
                  </a:cubicBezTo>
                  <a:cubicBezTo>
                    <a:pt x="153613" y="196182"/>
                    <a:pt x="162882" y="192265"/>
                    <a:pt x="170828" y="187043"/>
                  </a:cubicBezTo>
                  <a:cubicBezTo>
                    <a:pt x="172152" y="185737"/>
                    <a:pt x="172152" y="185737"/>
                    <a:pt x="173476" y="185737"/>
                  </a:cubicBezTo>
                  <a:cubicBezTo>
                    <a:pt x="174801" y="185737"/>
                    <a:pt x="174801" y="185737"/>
                    <a:pt x="176125" y="185737"/>
                  </a:cubicBezTo>
                  <a:cubicBezTo>
                    <a:pt x="192016" y="193571"/>
                    <a:pt x="227770" y="213155"/>
                    <a:pt x="237040" y="219683"/>
                  </a:cubicBezTo>
                  <a:cubicBezTo>
                    <a:pt x="252931" y="230128"/>
                    <a:pt x="259552" y="258851"/>
                    <a:pt x="263525" y="281047"/>
                  </a:cubicBezTo>
                  <a:cubicBezTo>
                    <a:pt x="263525" y="281047"/>
                    <a:pt x="263525" y="282352"/>
                    <a:pt x="263525" y="283658"/>
                  </a:cubicBezTo>
                  <a:cubicBezTo>
                    <a:pt x="262201" y="284963"/>
                    <a:pt x="246310" y="325437"/>
                    <a:pt x="131101" y="325437"/>
                  </a:cubicBezTo>
                  <a:cubicBezTo>
                    <a:pt x="17215" y="325437"/>
                    <a:pt x="1324" y="284963"/>
                    <a:pt x="0" y="283658"/>
                  </a:cubicBezTo>
                  <a:cubicBezTo>
                    <a:pt x="0" y="282352"/>
                    <a:pt x="0" y="281047"/>
                    <a:pt x="0" y="281047"/>
                  </a:cubicBezTo>
                  <a:cubicBezTo>
                    <a:pt x="1324" y="273213"/>
                    <a:pt x="9270" y="231434"/>
                    <a:pt x="26485" y="219683"/>
                  </a:cubicBezTo>
                  <a:cubicBezTo>
                    <a:pt x="35755" y="213155"/>
                    <a:pt x="72834" y="193571"/>
                    <a:pt x="87400" y="185737"/>
                  </a:cubicBezTo>
                  <a:close/>
                  <a:moveTo>
                    <a:pt x="131108" y="25400"/>
                  </a:moveTo>
                  <a:cubicBezTo>
                    <a:pt x="159913" y="25400"/>
                    <a:pt x="178243" y="32025"/>
                    <a:pt x="186098" y="46600"/>
                  </a:cubicBezTo>
                  <a:cubicBezTo>
                    <a:pt x="191335" y="53225"/>
                    <a:pt x="193954" y="63825"/>
                    <a:pt x="195263" y="77075"/>
                  </a:cubicBezTo>
                  <a:cubicBezTo>
                    <a:pt x="192645" y="79725"/>
                    <a:pt x="191335" y="85025"/>
                    <a:pt x="191335" y="89000"/>
                  </a:cubicBezTo>
                  <a:cubicBezTo>
                    <a:pt x="191335" y="89000"/>
                    <a:pt x="191335" y="89000"/>
                    <a:pt x="191335" y="135375"/>
                  </a:cubicBezTo>
                  <a:cubicBezTo>
                    <a:pt x="191335" y="138025"/>
                    <a:pt x="191335" y="140675"/>
                    <a:pt x="192645" y="143325"/>
                  </a:cubicBezTo>
                  <a:cubicBezTo>
                    <a:pt x="184789" y="144650"/>
                    <a:pt x="174315" y="145975"/>
                    <a:pt x="157294" y="145975"/>
                  </a:cubicBezTo>
                  <a:cubicBezTo>
                    <a:pt x="155985" y="145975"/>
                    <a:pt x="154676" y="145975"/>
                    <a:pt x="153366" y="145975"/>
                  </a:cubicBezTo>
                  <a:cubicBezTo>
                    <a:pt x="150748" y="143325"/>
                    <a:pt x="145511" y="142000"/>
                    <a:pt x="141583" y="142000"/>
                  </a:cubicBezTo>
                  <a:cubicBezTo>
                    <a:pt x="141583" y="142000"/>
                    <a:pt x="141583" y="142000"/>
                    <a:pt x="128490" y="142000"/>
                  </a:cubicBezTo>
                  <a:cubicBezTo>
                    <a:pt x="118016" y="142000"/>
                    <a:pt x="110160" y="149950"/>
                    <a:pt x="110160" y="159225"/>
                  </a:cubicBezTo>
                  <a:cubicBezTo>
                    <a:pt x="110160" y="169825"/>
                    <a:pt x="118016" y="177775"/>
                    <a:pt x="128490" y="177775"/>
                  </a:cubicBezTo>
                  <a:cubicBezTo>
                    <a:pt x="128490" y="177775"/>
                    <a:pt x="128490" y="177775"/>
                    <a:pt x="141583" y="177775"/>
                  </a:cubicBezTo>
                  <a:cubicBezTo>
                    <a:pt x="145511" y="177775"/>
                    <a:pt x="149438" y="176450"/>
                    <a:pt x="152057" y="173800"/>
                  </a:cubicBezTo>
                  <a:cubicBezTo>
                    <a:pt x="153366" y="173800"/>
                    <a:pt x="154676" y="173800"/>
                    <a:pt x="157294" y="173800"/>
                  </a:cubicBezTo>
                  <a:cubicBezTo>
                    <a:pt x="162531" y="173800"/>
                    <a:pt x="169078" y="173800"/>
                    <a:pt x="174315" y="173800"/>
                  </a:cubicBezTo>
                  <a:cubicBezTo>
                    <a:pt x="159913" y="187050"/>
                    <a:pt x="141583" y="193675"/>
                    <a:pt x="131108" y="193675"/>
                  </a:cubicBezTo>
                  <a:cubicBezTo>
                    <a:pt x="115397" y="193675"/>
                    <a:pt x="83974" y="179100"/>
                    <a:pt x="69572" y="145975"/>
                  </a:cubicBezTo>
                  <a:cubicBezTo>
                    <a:pt x="70882" y="143325"/>
                    <a:pt x="72191" y="139350"/>
                    <a:pt x="72191" y="135375"/>
                  </a:cubicBezTo>
                  <a:cubicBezTo>
                    <a:pt x="72191" y="135375"/>
                    <a:pt x="72191" y="135375"/>
                    <a:pt x="72191" y="89000"/>
                  </a:cubicBezTo>
                  <a:cubicBezTo>
                    <a:pt x="72191" y="85025"/>
                    <a:pt x="70882" y="79725"/>
                    <a:pt x="68263" y="75750"/>
                  </a:cubicBezTo>
                  <a:cubicBezTo>
                    <a:pt x="69572" y="59850"/>
                    <a:pt x="74810" y="47925"/>
                    <a:pt x="81356" y="39975"/>
                  </a:cubicBezTo>
                  <a:cubicBezTo>
                    <a:pt x="91830" y="29375"/>
                    <a:pt x="107541" y="25400"/>
                    <a:pt x="131108" y="25400"/>
                  </a:cubicBezTo>
                  <a:close/>
                  <a:moveTo>
                    <a:pt x="212887" y="0"/>
                  </a:moveTo>
                  <a:cubicBezTo>
                    <a:pt x="281446" y="0"/>
                    <a:pt x="338138" y="43197"/>
                    <a:pt x="338138" y="95557"/>
                  </a:cubicBezTo>
                  <a:cubicBezTo>
                    <a:pt x="338138" y="117810"/>
                    <a:pt x="328909" y="137445"/>
                    <a:pt x="311769" y="154462"/>
                  </a:cubicBezTo>
                  <a:cubicBezTo>
                    <a:pt x="311769" y="154462"/>
                    <a:pt x="311769" y="154462"/>
                    <a:pt x="302540" y="215984"/>
                  </a:cubicBezTo>
                  <a:cubicBezTo>
                    <a:pt x="302540" y="219911"/>
                    <a:pt x="301222" y="221220"/>
                    <a:pt x="298585" y="222529"/>
                  </a:cubicBezTo>
                  <a:cubicBezTo>
                    <a:pt x="297267" y="222529"/>
                    <a:pt x="295948" y="223838"/>
                    <a:pt x="294630" y="223838"/>
                  </a:cubicBezTo>
                  <a:cubicBezTo>
                    <a:pt x="293311" y="223838"/>
                    <a:pt x="291993" y="222529"/>
                    <a:pt x="290675" y="222529"/>
                  </a:cubicBezTo>
                  <a:cubicBezTo>
                    <a:pt x="290675" y="222529"/>
                    <a:pt x="290675" y="222529"/>
                    <a:pt x="241893" y="188495"/>
                  </a:cubicBezTo>
                  <a:cubicBezTo>
                    <a:pt x="232664" y="191113"/>
                    <a:pt x="223435" y="191113"/>
                    <a:pt x="212887" y="191113"/>
                  </a:cubicBezTo>
                  <a:cubicBezTo>
                    <a:pt x="210250" y="191113"/>
                    <a:pt x="207613" y="191113"/>
                    <a:pt x="206295" y="191113"/>
                  </a:cubicBezTo>
                  <a:cubicBezTo>
                    <a:pt x="198384" y="187186"/>
                    <a:pt x="190474" y="183259"/>
                    <a:pt x="182563" y="179332"/>
                  </a:cubicBezTo>
                  <a:cubicBezTo>
                    <a:pt x="182563" y="179332"/>
                    <a:pt x="182563" y="179332"/>
                    <a:pt x="189155" y="172787"/>
                  </a:cubicBezTo>
                  <a:cubicBezTo>
                    <a:pt x="190474" y="172787"/>
                    <a:pt x="190474" y="172787"/>
                    <a:pt x="191792" y="172787"/>
                  </a:cubicBezTo>
                  <a:cubicBezTo>
                    <a:pt x="198384" y="174096"/>
                    <a:pt x="204976" y="174096"/>
                    <a:pt x="212887" y="174096"/>
                  </a:cubicBezTo>
                  <a:cubicBezTo>
                    <a:pt x="222116" y="174096"/>
                    <a:pt x="230027" y="172787"/>
                    <a:pt x="239256" y="171478"/>
                  </a:cubicBezTo>
                  <a:cubicBezTo>
                    <a:pt x="239256" y="171478"/>
                    <a:pt x="239256" y="171478"/>
                    <a:pt x="245848" y="170169"/>
                  </a:cubicBezTo>
                  <a:cubicBezTo>
                    <a:pt x="245848" y="170169"/>
                    <a:pt x="245848" y="170169"/>
                    <a:pt x="252440" y="174096"/>
                  </a:cubicBezTo>
                  <a:cubicBezTo>
                    <a:pt x="252440" y="174096"/>
                    <a:pt x="252440" y="174096"/>
                    <a:pt x="288038" y="198967"/>
                  </a:cubicBezTo>
                  <a:cubicBezTo>
                    <a:pt x="288038" y="198967"/>
                    <a:pt x="288038" y="198967"/>
                    <a:pt x="294630" y="151844"/>
                  </a:cubicBezTo>
                  <a:cubicBezTo>
                    <a:pt x="294630" y="151844"/>
                    <a:pt x="294630" y="151844"/>
                    <a:pt x="295948" y="145299"/>
                  </a:cubicBezTo>
                  <a:cubicBezTo>
                    <a:pt x="295948" y="145299"/>
                    <a:pt x="295948" y="145299"/>
                    <a:pt x="299904" y="141372"/>
                  </a:cubicBezTo>
                  <a:cubicBezTo>
                    <a:pt x="313088" y="128282"/>
                    <a:pt x="319680" y="112574"/>
                    <a:pt x="319680" y="95557"/>
                  </a:cubicBezTo>
                  <a:cubicBezTo>
                    <a:pt x="319680" y="75922"/>
                    <a:pt x="309133" y="56287"/>
                    <a:pt x="290675" y="41888"/>
                  </a:cubicBezTo>
                  <a:cubicBezTo>
                    <a:pt x="269580" y="26180"/>
                    <a:pt x="241893" y="17017"/>
                    <a:pt x="212887" y="17017"/>
                  </a:cubicBezTo>
                  <a:cubicBezTo>
                    <a:pt x="210250" y="17017"/>
                    <a:pt x="207613" y="18326"/>
                    <a:pt x="204976" y="18326"/>
                  </a:cubicBezTo>
                  <a:cubicBezTo>
                    <a:pt x="199703" y="11781"/>
                    <a:pt x="191792" y="6545"/>
                    <a:pt x="183882" y="2618"/>
                  </a:cubicBezTo>
                  <a:cubicBezTo>
                    <a:pt x="193111" y="1309"/>
                    <a:pt x="202340" y="0"/>
                    <a:pt x="212887" y="0"/>
                  </a:cubicBezTo>
                  <a:close/>
                  <a:moveTo>
                    <a:pt x="131102" y="0"/>
                  </a:moveTo>
                  <a:cubicBezTo>
                    <a:pt x="169419" y="0"/>
                    <a:pt x="194523" y="10600"/>
                    <a:pt x="207736" y="33125"/>
                  </a:cubicBezTo>
                  <a:cubicBezTo>
                    <a:pt x="215663" y="46375"/>
                    <a:pt x="219627" y="60950"/>
                    <a:pt x="220949" y="78175"/>
                  </a:cubicBezTo>
                  <a:cubicBezTo>
                    <a:pt x="220949" y="78175"/>
                    <a:pt x="220949" y="78175"/>
                    <a:pt x="227555" y="78175"/>
                  </a:cubicBezTo>
                  <a:cubicBezTo>
                    <a:pt x="232840" y="78175"/>
                    <a:pt x="238125" y="83475"/>
                    <a:pt x="238125" y="88775"/>
                  </a:cubicBezTo>
                  <a:cubicBezTo>
                    <a:pt x="238125" y="88775"/>
                    <a:pt x="238125" y="88775"/>
                    <a:pt x="238125" y="135150"/>
                  </a:cubicBezTo>
                  <a:cubicBezTo>
                    <a:pt x="238125" y="141775"/>
                    <a:pt x="232840" y="145750"/>
                    <a:pt x="227555" y="145750"/>
                  </a:cubicBezTo>
                  <a:cubicBezTo>
                    <a:pt x="227555" y="145750"/>
                    <a:pt x="227555" y="145750"/>
                    <a:pt x="222270" y="145750"/>
                  </a:cubicBezTo>
                  <a:cubicBezTo>
                    <a:pt x="222270" y="147075"/>
                    <a:pt x="220949" y="147075"/>
                    <a:pt x="220949" y="147075"/>
                  </a:cubicBezTo>
                  <a:cubicBezTo>
                    <a:pt x="213021" y="159000"/>
                    <a:pt x="190559" y="165625"/>
                    <a:pt x="157527" y="165625"/>
                  </a:cubicBezTo>
                  <a:cubicBezTo>
                    <a:pt x="154885" y="165625"/>
                    <a:pt x="150921" y="165625"/>
                    <a:pt x="148279" y="164300"/>
                  </a:cubicBezTo>
                  <a:cubicBezTo>
                    <a:pt x="146957" y="166950"/>
                    <a:pt x="144315" y="168275"/>
                    <a:pt x="141672" y="168275"/>
                  </a:cubicBezTo>
                  <a:cubicBezTo>
                    <a:pt x="141672" y="168275"/>
                    <a:pt x="141672" y="168275"/>
                    <a:pt x="128459" y="168275"/>
                  </a:cubicBezTo>
                  <a:cubicBezTo>
                    <a:pt x="123174" y="168275"/>
                    <a:pt x="119211" y="164300"/>
                    <a:pt x="119211" y="159000"/>
                  </a:cubicBezTo>
                  <a:cubicBezTo>
                    <a:pt x="119211" y="153700"/>
                    <a:pt x="123174" y="149725"/>
                    <a:pt x="128459" y="149725"/>
                  </a:cubicBezTo>
                  <a:cubicBezTo>
                    <a:pt x="128459" y="149725"/>
                    <a:pt x="128459" y="149725"/>
                    <a:pt x="141672" y="149725"/>
                  </a:cubicBezTo>
                  <a:cubicBezTo>
                    <a:pt x="144315" y="149725"/>
                    <a:pt x="148279" y="152375"/>
                    <a:pt x="149600" y="155025"/>
                  </a:cubicBezTo>
                  <a:cubicBezTo>
                    <a:pt x="152242" y="155025"/>
                    <a:pt x="154885" y="155025"/>
                    <a:pt x="157527" y="155025"/>
                  </a:cubicBezTo>
                  <a:cubicBezTo>
                    <a:pt x="186595" y="155025"/>
                    <a:pt x="201129" y="151050"/>
                    <a:pt x="209057" y="145750"/>
                  </a:cubicBezTo>
                  <a:cubicBezTo>
                    <a:pt x="203772" y="144425"/>
                    <a:pt x="199808" y="140450"/>
                    <a:pt x="199808" y="135150"/>
                  </a:cubicBezTo>
                  <a:cubicBezTo>
                    <a:pt x="199808" y="135150"/>
                    <a:pt x="199808" y="135150"/>
                    <a:pt x="199808" y="88775"/>
                  </a:cubicBezTo>
                  <a:cubicBezTo>
                    <a:pt x="199808" y="84800"/>
                    <a:pt x="202451" y="82150"/>
                    <a:pt x="205093" y="79500"/>
                  </a:cubicBezTo>
                  <a:cubicBezTo>
                    <a:pt x="203772" y="64925"/>
                    <a:pt x="201129" y="51675"/>
                    <a:pt x="194523" y="42400"/>
                  </a:cubicBezTo>
                  <a:cubicBezTo>
                    <a:pt x="183953" y="23850"/>
                    <a:pt x="164134" y="15900"/>
                    <a:pt x="131102" y="15900"/>
                  </a:cubicBezTo>
                  <a:cubicBezTo>
                    <a:pt x="75609" y="15900"/>
                    <a:pt x="61074" y="42400"/>
                    <a:pt x="57110" y="79500"/>
                  </a:cubicBezTo>
                  <a:cubicBezTo>
                    <a:pt x="61074" y="82150"/>
                    <a:pt x="63717" y="84800"/>
                    <a:pt x="63717" y="88775"/>
                  </a:cubicBezTo>
                  <a:cubicBezTo>
                    <a:pt x="63717" y="88775"/>
                    <a:pt x="63717" y="88775"/>
                    <a:pt x="63717" y="135150"/>
                  </a:cubicBezTo>
                  <a:cubicBezTo>
                    <a:pt x="63717" y="141775"/>
                    <a:pt x="58432" y="145750"/>
                    <a:pt x="51825" y="145750"/>
                  </a:cubicBezTo>
                  <a:cubicBezTo>
                    <a:pt x="51825" y="145750"/>
                    <a:pt x="51825" y="145750"/>
                    <a:pt x="35970" y="145750"/>
                  </a:cubicBezTo>
                  <a:cubicBezTo>
                    <a:pt x="30685" y="145750"/>
                    <a:pt x="25400" y="141775"/>
                    <a:pt x="25400" y="135150"/>
                  </a:cubicBezTo>
                  <a:cubicBezTo>
                    <a:pt x="25400" y="135150"/>
                    <a:pt x="25400" y="135150"/>
                    <a:pt x="25400" y="88775"/>
                  </a:cubicBezTo>
                  <a:cubicBezTo>
                    <a:pt x="25400" y="83475"/>
                    <a:pt x="30685" y="78175"/>
                    <a:pt x="35970" y="78175"/>
                  </a:cubicBezTo>
                  <a:cubicBezTo>
                    <a:pt x="35970" y="78175"/>
                    <a:pt x="35970" y="78175"/>
                    <a:pt x="42576" y="78175"/>
                  </a:cubicBezTo>
                  <a:cubicBezTo>
                    <a:pt x="43898" y="60950"/>
                    <a:pt x="47862" y="46375"/>
                    <a:pt x="55789" y="33125"/>
                  </a:cubicBezTo>
                  <a:cubicBezTo>
                    <a:pt x="69002" y="10600"/>
                    <a:pt x="94106" y="0"/>
                    <a:pt x="131102" y="0"/>
                  </a:cubicBezTo>
                  <a:close/>
                </a:path>
              </a:pathLst>
            </a:custGeom>
            <a:solidFill>
              <a:schemeClr val="accent3">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3" name="组合 22"/>
          <p:cNvGrpSpPr/>
          <p:nvPr/>
        </p:nvGrpSpPr>
        <p:grpSpPr>
          <a:xfrm>
            <a:off x="6796916" y="1763487"/>
            <a:ext cx="904240" cy="904240"/>
            <a:chOff x="6972707" y="1192327"/>
            <a:chExt cx="1259958" cy="1259958"/>
          </a:xfrm>
        </p:grpSpPr>
        <p:sp>
          <p:nvSpPr>
            <p:cNvPr id="24" name="椭圆 23"/>
            <p:cNvSpPr/>
            <p:nvPr/>
          </p:nvSpPr>
          <p:spPr>
            <a:xfrm>
              <a:off x="6972707" y="1192327"/>
              <a:ext cx="1259958" cy="125995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任意多边形: 形状 73"/>
            <p:cNvSpPr/>
            <p:nvPr/>
          </p:nvSpPr>
          <p:spPr>
            <a:xfrm>
              <a:off x="7288703" y="1496009"/>
              <a:ext cx="627967" cy="652594"/>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chemeClr val="accent1">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47" name="图片 4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8" name="组合 47"/>
          <p:cNvGrpSpPr/>
          <p:nvPr/>
        </p:nvGrpSpPr>
        <p:grpSpPr>
          <a:xfrm>
            <a:off x="1533918" y="363433"/>
            <a:ext cx="4885992" cy="716067"/>
            <a:chOff x="3653004" y="402712"/>
            <a:chExt cx="4885992" cy="716067"/>
          </a:xfrm>
        </p:grpSpPr>
        <p:sp>
          <p:nvSpPr>
            <p:cNvPr id="49" name="文本框 4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50" name="文本框 4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666643" y="3383778"/>
            <a:ext cx="3996732" cy="1034033"/>
            <a:chOff x="6666643" y="3383778"/>
            <a:chExt cx="3996732" cy="1034033"/>
          </a:xfrm>
        </p:grpSpPr>
        <p:cxnSp>
          <p:nvCxnSpPr>
            <p:cNvPr id="8" name="直接连接符 7"/>
            <p:cNvCxnSpPr>
              <a:cxnSpLocks/>
            </p:cNvCxnSpPr>
            <p:nvPr/>
          </p:nvCxnSpPr>
          <p:spPr>
            <a:xfrm>
              <a:off x="6715879" y="3772899"/>
              <a:ext cx="3947496"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任意多边形: 形状 45"/>
            <p:cNvSpPr/>
            <p:nvPr/>
          </p:nvSpPr>
          <p:spPr>
            <a:xfrm>
              <a:off x="6715879" y="3408028"/>
              <a:ext cx="270119" cy="280121"/>
            </a:xfrm>
            <a:custGeom>
              <a:avLst/>
              <a:gdLst>
                <a:gd name="connsiteX0" fmla="*/ 128587 w 312287"/>
                <a:gd name="connsiteY0" fmla="*/ 12700 h 323850"/>
                <a:gd name="connsiteX1" fmla="*/ 11112 w 312287"/>
                <a:gd name="connsiteY1" fmla="*/ 129382 h 323850"/>
                <a:gd name="connsiteX2" fmla="*/ 128587 w 312287"/>
                <a:gd name="connsiteY2" fmla="*/ 246064 h 323850"/>
                <a:gd name="connsiteX3" fmla="*/ 246062 w 312287"/>
                <a:gd name="connsiteY3" fmla="*/ 129382 h 323850"/>
                <a:gd name="connsiteX4" fmla="*/ 128587 w 312287"/>
                <a:gd name="connsiteY4" fmla="*/ 12700 h 323850"/>
                <a:gd name="connsiteX5" fmla="*/ 128775 w 312287"/>
                <a:gd name="connsiteY5" fmla="*/ 0 h 323850"/>
                <a:gd name="connsiteX6" fmla="*/ 257549 w 312287"/>
                <a:gd name="connsiteY6" fmla="*/ 128491 h 323850"/>
                <a:gd name="connsiteX7" fmla="*/ 219442 w 312287"/>
                <a:gd name="connsiteY7" fmla="*/ 218959 h 323850"/>
                <a:gd name="connsiteX8" fmla="*/ 311424 w 312287"/>
                <a:gd name="connsiteY8" fmla="*/ 314672 h 323850"/>
                <a:gd name="connsiteX9" fmla="*/ 310110 w 312287"/>
                <a:gd name="connsiteY9" fmla="*/ 322539 h 323850"/>
                <a:gd name="connsiteX10" fmla="*/ 306168 w 312287"/>
                <a:gd name="connsiteY10" fmla="*/ 323850 h 323850"/>
                <a:gd name="connsiteX11" fmla="*/ 302226 w 312287"/>
                <a:gd name="connsiteY11" fmla="*/ 322539 h 323850"/>
                <a:gd name="connsiteX12" fmla="*/ 210244 w 312287"/>
                <a:gd name="connsiteY12" fmla="*/ 228137 h 323850"/>
                <a:gd name="connsiteX13" fmla="*/ 128775 w 312287"/>
                <a:gd name="connsiteY13" fmla="*/ 256982 h 323850"/>
                <a:gd name="connsiteX14" fmla="*/ 0 w 312287"/>
                <a:gd name="connsiteY14" fmla="*/ 128491 h 323850"/>
                <a:gd name="connsiteX15" fmla="*/ 128775 w 312287"/>
                <a:gd name="connsiteY15"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12287" h="323850">
                  <a:moveTo>
                    <a:pt x="128587" y="12700"/>
                  </a:moveTo>
                  <a:cubicBezTo>
                    <a:pt x="63707" y="12700"/>
                    <a:pt x="11112" y="64940"/>
                    <a:pt x="11112" y="129382"/>
                  </a:cubicBezTo>
                  <a:cubicBezTo>
                    <a:pt x="11112" y="193824"/>
                    <a:pt x="63707" y="246064"/>
                    <a:pt x="128587" y="246064"/>
                  </a:cubicBezTo>
                  <a:cubicBezTo>
                    <a:pt x="193467" y="246064"/>
                    <a:pt x="246062" y="193824"/>
                    <a:pt x="246062" y="129382"/>
                  </a:cubicBezTo>
                  <a:cubicBezTo>
                    <a:pt x="246062" y="64940"/>
                    <a:pt x="193467" y="12700"/>
                    <a:pt x="128587" y="12700"/>
                  </a:cubicBezTo>
                  <a:close/>
                  <a:moveTo>
                    <a:pt x="128775" y="0"/>
                  </a:moveTo>
                  <a:cubicBezTo>
                    <a:pt x="199732" y="0"/>
                    <a:pt x="257549" y="57690"/>
                    <a:pt x="257549" y="128491"/>
                  </a:cubicBezTo>
                  <a:cubicBezTo>
                    <a:pt x="257549" y="163892"/>
                    <a:pt x="243095" y="196670"/>
                    <a:pt x="219442" y="218959"/>
                  </a:cubicBezTo>
                  <a:cubicBezTo>
                    <a:pt x="219442" y="218959"/>
                    <a:pt x="219442" y="218959"/>
                    <a:pt x="311424" y="314672"/>
                  </a:cubicBezTo>
                  <a:cubicBezTo>
                    <a:pt x="312738" y="315983"/>
                    <a:pt x="312738" y="319917"/>
                    <a:pt x="310110" y="322539"/>
                  </a:cubicBezTo>
                  <a:cubicBezTo>
                    <a:pt x="310110" y="323850"/>
                    <a:pt x="307482" y="323850"/>
                    <a:pt x="306168" y="323850"/>
                  </a:cubicBezTo>
                  <a:cubicBezTo>
                    <a:pt x="304854" y="323850"/>
                    <a:pt x="303540" y="323850"/>
                    <a:pt x="302226" y="322539"/>
                  </a:cubicBezTo>
                  <a:cubicBezTo>
                    <a:pt x="302226" y="322539"/>
                    <a:pt x="302226" y="322539"/>
                    <a:pt x="210244" y="228137"/>
                  </a:cubicBezTo>
                  <a:cubicBezTo>
                    <a:pt x="187906" y="246493"/>
                    <a:pt x="160311" y="256982"/>
                    <a:pt x="128775" y="256982"/>
                  </a:cubicBezTo>
                  <a:cubicBezTo>
                    <a:pt x="57817" y="256982"/>
                    <a:pt x="0" y="199292"/>
                    <a:pt x="0" y="128491"/>
                  </a:cubicBezTo>
                  <a:cubicBezTo>
                    <a:pt x="0" y="57690"/>
                    <a:pt x="57817" y="0"/>
                    <a:pt x="128775" y="0"/>
                  </a:cubicBezTo>
                  <a:close/>
                </a:path>
              </a:pathLst>
            </a:custGeom>
            <a:solidFill>
              <a:schemeClr val="dk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2" name="组合 61"/>
            <p:cNvGrpSpPr/>
            <p:nvPr/>
          </p:nvGrpSpPr>
          <p:grpSpPr>
            <a:xfrm>
              <a:off x="6666643" y="3383778"/>
              <a:ext cx="3996731" cy="1034033"/>
              <a:chOff x="7108328" y="3238446"/>
              <a:chExt cx="3996731" cy="1034033"/>
            </a:xfrm>
          </p:grpSpPr>
          <p:sp>
            <p:nvSpPr>
              <p:cNvPr id="63" name="矩形 62"/>
              <p:cNvSpPr/>
              <p:nvPr/>
            </p:nvSpPr>
            <p:spPr>
              <a:xfrm>
                <a:off x="7108328" y="3663081"/>
                <a:ext cx="3996731"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64" name="矩形 63"/>
              <p:cNvSpPr/>
              <p:nvPr/>
            </p:nvSpPr>
            <p:spPr>
              <a:xfrm>
                <a:off x="7483989" y="3238446"/>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mn-ea"/>
                  </a:rPr>
                  <a:t>标题文字添加</a:t>
                </a:r>
              </a:p>
            </p:txBody>
          </p:sp>
        </p:grpSp>
      </p:grpSp>
      <p:grpSp>
        <p:nvGrpSpPr>
          <p:cNvPr id="7" name="组合 6"/>
          <p:cNvGrpSpPr/>
          <p:nvPr/>
        </p:nvGrpSpPr>
        <p:grpSpPr>
          <a:xfrm>
            <a:off x="6739982" y="5208184"/>
            <a:ext cx="3883542" cy="714140"/>
            <a:chOff x="6739982" y="5208184"/>
            <a:chExt cx="3883542" cy="714140"/>
          </a:xfrm>
        </p:grpSpPr>
        <p:grpSp>
          <p:nvGrpSpPr>
            <p:cNvPr id="19" name="组合 18"/>
            <p:cNvGrpSpPr/>
            <p:nvPr/>
          </p:nvGrpSpPr>
          <p:grpSpPr>
            <a:xfrm>
              <a:off x="6739982" y="5208184"/>
              <a:ext cx="714140" cy="714140"/>
              <a:chOff x="6972707" y="4917897"/>
              <a:chExt cx="761316" cy="761316"/>
            </a:xfrm>
          </p:grpSpPr>
          <p:sp>
            <p:nvSpPr>
              <p:cNvPr id="32" name="矩形: 圆角 63"/>
              <p:cNvSpPr/>
              <p:nvPr/>
            </p:nvSpPr>
            <p:spPr>
              <a:xfrm>
                <a:off x="6972707" y="4917897"/>
                <a:ext cx="761316" cy="761316"/>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47"/>
              <p:cNvSpPr/>
              <p:nvPr/>
            </p:nvSpPr>
            <p:spPr>
              <a:xfrm>
                <a:off x="7180329" y="5125757"/>
                <a:ext cx="346073" cy="345596"/>
              </a:xfrm>
              <a:custGeom>
                <a:avLst/>
                <a:gdLst>
                  <a:gd name="connsiteX0" fmla="*/ 142851 w 336480"/>
                  <a:gd name="connsiteY0" fmla="*/ 229463 h 336016"/>
                  <a:gd name="connsiteX1" fmla="*/ 152983 w 336480"/>
                  <a:gd name="connsiteY1" fmla="*/ 229627 h 336016"/>
                  <a:gd name="connsiteX2" fmla="*/ 160827 w 336480"/>
                  <a:gd name="connsiteY2" fmla="*/ 247930 h 336016"/>
                  <a:gd name="connsiteX3" fmla="*/ 124221 w 336480"/>
                  <a:gd name="connsiteY3" fmla="*/ 327678 h 336016"/>
                  <a:gd name="connsiteX4" fmla="*/ 105918 w 336480"/>
                  <a:gd name="connsiteY4" fmla="*/ 334215 h 336016"/>
                  <a:gd name="connsiteX5" fmla="*/ 99382 w 336480"/>
                  <a:gd name="connsiteY5" fmla="*/ 315912 h 336016"/>
                  <a:gd name="connsiteX6" fmla="*/ 134680 w 336480"/>
                  <a:gd name="connsiteY6" fmla="*/ 236164 h 336016"/>
                  <a:gd name="connsiteX7" fmla="*/ 142851 w 336480"/>
                  <a:gd name="connsiteY7" fmla="*/ 229463 h 336016"/>
                  <a:gd name="connsiteX8" fmla="*/ 122081 w 336480"/>
                  <a:gd name="connsiteY8" fmla="*/ 201355 h 336016"/>
                  <a:gd name="connsiteX9" fmla="*/ 132722 w 336480"/>
                  <a:gd name="connsiteY9" fmla="*/ 205345 h 336016"/>
                  <a:gd name="connsiteX10" fmla="*/ 132722 w 336480"/>
                  <a:gd name="connsiteY10" fmla="*/ 225296 h 336016"/>
                  <a:gd name="connsiteX11" fmla="*/ 66218 w 336480"/>
                  <a:gd name="connsiteY11" fmla="*/ 291800 h 336016"/>
                  <a:gd name="connsiteX12" fmla="*/ 46267 w 336480"/>
                  <a:gd name="connsiteY12" fmla="*/ 291800 h 336016"/>
                  <a:gd name="connsiteX13" fmla="*/ 46267 w 336480"/>
                  <a:gd name="connsiteY13" fmla="*/ 271849 h 336016"/>
                  <a:gd name="connsiteX14" fmla="*/ 111441 w 336480"/>
                  <a:gd name="connsiteY14" fmla="*/ 205345 h 336016"/>
                  <a:gd name="connsiteX15" fmla="*/ 122081 w 336480"/>
                  <a:gd name="connsiteY15" fmla="*/ 201355 h 336016"/>
                  <a:gd name="connsiteX16" fmla="*/ 100115 w 336480"/>
                  <a:gd name="connsiteY16" fmla="*/ 177086 h 336016"/>
                  <a:gd name="connsiteX17" fmla="*/ 108403 w 336480"/>
                  <a:gd name="connsiteY17" fmla="*/ 183814 h 336016"/>
                  <a:gd name="connsiteX18" fmla="*/ 100447 w 336480"/>
                  <a:gd name="connsiteY18" fmla="*/ 202193 h 336016"/>
                  <a:gd name="connsiteX19" fmla="*/ 20884 w 336480"/>
                  <a:gd name="connsiteY19" fmla="*/ 238950 h 336016"/>
                  <a:gd name="connsiteX20" fmla="*/ 994 w 336480"/>
                  <a:gd name="connsiteY20" fmla="*/ 232386 h 336016"/>
                  <a:gd name="connsiteX21" fmla="*/ 8950 w 336480"/>
                  <a:gd name="connsiteY21" fmla="*/ 214008 h 336016"/>
                  <a:gd name="connsiteX22" fmla="*/ 89838 w 336480"/>
                  <a:gd name="connsiteY22" fmla="*/ 177251 h 336016"/>
                  <a:gd name="connsiteX23" fmla="*/ 100115 w 336480"/>
                  <a:gd name="connsiteY23" fmla="*/ 177086 h 336016"/>
                  <a:gd name="connsiteX24" fmla="*/ 222974 w 336480"/>
                  <a:gd name="connsiteY24" fmla="*/ 30162 h 336016"/>
                  <a:gd name="connsiteX25" fmla="*/ 136455 w 336480"/>
                  <a:gd name="connsiteY25" fmla="*/ 115094 h 336016"/>
                  <a:gd name="connsiteX26" fmla="*/ 222974 w 336480"/>
                  <a:gd name="connsiteY26" fmla="*/ 200026 h 336016"/>
                  <a:gd name="connsiteX27" fmla="*/ 309493 w 336480"/>
                  <a:gd name="connsiteY27" fmla="*/ 115094 h 336016"/>
                  <a:gd name="connsiteX28" fmla="*/ 222974 w 336480"/>
                  <a:gd name="connsiteY28" fmla="*/ 30162 h 336016"/>
                  <a:gd name="connsiteX29" fmla="*/ 222180 w 336480"/>
                  <a:gd name="connsiteY29" fmla="*/ 0 h 336016"/>
                  <a:gd name="connsiteX30" fmla="*/ 336480 w 336480"/>
                  <a:gd name="connsiteY30" fmla="*/ 115094 h 336016"/>
                  <a:gd name="connsiteX31" fmla="*/ 222180 w 336480"/>
                  <a:gd name="connsiteY31" fmla="*/ 230188 h 336016"/>
                  <a:gd name="connsiteX32" fmla="*/ 107880 w 336480"/>
                  <a:gd name="connsiteY32" fmla="*/ 115094 h 336016"/>
                  <a:gd name="connsiteX33" fmla="*/ 222180 w 336480"/>
                  <a:gd name="connsiteY33" fmla="*/ 0 h 336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6480" h="336016">
                    <a:moveTo>
                      <a:pt x="142851" y="229463"/>
                    </a:moveTo>
                    <a:cubicBezTo>
                      <a:pt x="146120" y="228319"/>
                      <a:pt x="149715" y="228319"/>
                      <a:pt x="152983" y="229627"/>
                    </a:cubicBezTo>
                    <a:cubicBezTo>
                      <a:pt x="160827" y="232241"/>
                      <a:pt x="163442" y="241393"/>
                      <a:pt x="160827" y="247930"/>
                    </a:cubicBezTo>
                    <a:cubicBezTo>
                      <a:pt x="160827" y="247930"/>
                      <a:pt x="160827" y="247930"/>
                      <a:pt x="124221" y="327678"/>
                    </a:cubicBezTo>
                    <a:cubicBezTo>
                      <a:pt x="121607" y="335522"/>
                      <a:pt x="113762" y="338137"/>
                      <a:pt x="105918" y="334215"/>
                    </a:cubicBezTo>
                    <a:cubicBezTo>
                      <a:pt x="99382" y="331600"/>
                      <a:pt x="96767" y="323756"/>
                      <a:pt x="99382" y="315912"/>
                    </a:cubicBezTo>
                    <a:cubicBezTo>
                      <a:pt x="99382" y="315912"/>
                      <a:pt x="99382" y="315912"/>
                      <a:pt x="134680" y="236164"/>
                    </a:cubicBezTo>
                    <a:cubicBezTo>
                      <a:pt x="136641" y="232895"/>
                      <a:pt x="139583" y="230607"/>
                      <a:pt x="142851" y="229463"/>
                    </a:cubicBezTo>
                    <a:close/>
                    <a:moveTo>
                      <a:pt x="122081" y="201355"/>
                    </a:moveTo>
                    <a:cubicBezTo>
                      <a:pt x="125739" y="201355"/>
                      <a:pt x="129397" y="202685"/>
                      <a:pt x="132722" y="205345"/>
                    </a:cubicBezTo>
                    <a:cubicBezTo>
                      <a:pt x="138042" y="211996"/>
                      <a:pt x="138042" y="219976"/>
                      <a:pt x="132722" y="225296"/>
                    </a:cubicBezTo>
                    <a:cubicBezTo>
                      <a:pt x="132722" y="225296"/>
                      <a:pt x="132722" y="225296"/>
                      <a:pt x="66218" y="291800"/>
                    </a:cubicBezTo>
                    <a:cubicBezTo>
                      <a:pt x="59568" y="298450"/>
                      <a:pt x="51587" y="297120"/>
                      <a:pt x="46267" y="291800"/>
                    </a:cubicBezTo>
                    <a:cubicBezTo>
                      <a:pt x="39617" y="286479"/>
                      <a:pt x="39617" y="277169"/>
                      <a:pt x="46267" y="271849"/>
                    </a:cubicBezTo>
                    <a:cubicBezTo>
                      <a:pt x="46267" y="271849"/>
                      <a:pt x="46267" y="271849"/>
                      <a:pt x="111441" y="205345"/>
                    </a:cubicBezTo>
                    <a:cubicBezTo>
                      <a:pt x="114766" y="202685"/>
                      <a:pt x="118423" y="201355"/>
                      <a:pt x="122081" y="201355"/>
                    </a:cubicBezTo>
                    <a:close/>
                    <a:moveTo>
                      <a:pt x="100115" y="177086"/>
                    </a:moveTo>
                    <a:cubicBezTo>
                      <a:pt x="103430" y="178235"/>
                      <a:pt x="106414" y="180532"/>
                      <a:pt x="108403" y="183814"/>
                    </a:cubicBezTo>
                    <a:cubicBezTo>
                      <a:pt x="111055" y="191691"/>
                      <a:pt x="108403" y="199567"/>
                      <a:pt x="100447" y="202193"/>
                    </a:cubicBezTo>
                    <a:cubicBezTo>
                      <a:pt x="100447" y="202193"/>
                      <a:pt x="100447" y="202193"/>
                      <a:pt x="20884" y="238950"/>
                    </a:cubicBezTo>
                    <a:cubicBezTo>
                      <a:pt x="12928" y="242888"/>
                      <a:pt x="3646" y="238950"/>
                      <a:pt x="994" y="232386"/>
                    </a:cubicBezTo>
                    <a:cubicBezTo>
                      <a:pt x="-1658" y="224510"/>
                      <a:pt x="994" y="216633"/>
                      <a:pt x="8950" y="214008"/>
                    </a:cubicBezTo>
                    <a:cubicBezTo>
                      <a:pt x="8950" y="214008"/>
                      <a:pt x="8950" y="214008"/>
                      <a:pt x="89838" y="177251"/>
                    </a:cubicBezTo>
                    <a:cubicBezTo>
                      <a:pt x="93153" y="175938"/>
                      <a:pt x="96800" y="175938"/>
                      <a:pt x="100115" y="177086"/>
                    </a:cubicBezTo>
                    <a:close/>
                    <a:moveTo>
                      <a:pt x="222974" y="30162"/>
                    </a:moveTo>
                    <a:cubicBezTo>
                      <a:pt x="175191" y="30162"/>
                      <a:pt x="136455" y="68187"/>
                      <a:pt x="136455" y="115094"/>
                    </a:cubicBezTo>
                    <a:cubicBezTo>
                      <a:pt x="136455" y="162001"/>
                      <a:pt x="175191" y="200026"/>
                      <a:pt x="222974" y="200026"/>
                    </a:cubicBezTo>
                    <a:cubicBezTo>
                      <a:pt x="270757" y="200026"/>
                      <a:pt x="309493" y="162001"/>
                      <a:pt x="309493" y="115094"/>
                    </a:cubicBezTo>
                    <a:cubicBezTo>
                      <a:pt x="309493" y="68187"/>
                      <a:pt x="270757" y="30162"/>
                      <a:pt x="222974" y="30162"/>
                    </a:cubicBezTo>
                    <a:close/>
                    <a:moveTo>
                      <a:pt x="222180" y="0"/>
                    </a:moveTo>
                    <a:cubicBezTo>
                      <a:pt x="285306" y="0"/>
                      <a:pt x="336480" y="51529"/>
                      <a:pt x="336480" y="115094"/>
                    </a:cubicBezTo>
                    <a:cubicBezTo>
                      <a:pt x="336480" y="178659"/>
                      <a:pt x="285306" y="230188"/>
                      <a:pt x="222180" y="230188"/>
                    </a:cubicBezTo>
                    <a:cubicBezTo>
                      <a:pt x="159054" y="230188"/>
                      <a:pt x="107880" y="178659"/>
                      <a:pt x="107880" y="115094"/>
                    </a:cubicBezTo>
                    <a:cubicBezTo>
                      <a:pt x="107880" y="51529"/>
                      <a:pt x="159054" y="0"/>
                      <a:pt x="222180"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p:cNvGrpSpPr/>
            <p:nvPr/>
          </p:nvGrpSpPr>
          <p:grpSpPr>
            <a:xfrm>
              <a:off x="8546389" y="5208184"/>
              <a:ext cx="714140" cy="714140"/>
              <a:chOff x="9193901" y="4917897"/>
              <a:chExt cx="761316" cy="761316"/>
            </a:xfrm>
          </p:grpSpPr>
          <p:sp>
            <p:nvSpPr>
              <p:cNvPr id="30" name="矩形: 圆角 66"/>
              <p:cNvSpPr/>
              <p:nvPr/>
            </p:nvSpPr>
            <p:spPr>
              <a:xfrm>
                <a:off x="9193901" y="4917897"/>
                <a:ext cx="761316" cy="761316"/>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形状 50"/>
              <p:cNvSpPr/>
              <p:nvPr/>
            </p:nvSpPr>
            <p:spPr>
              <a:xfrm>
                <a:off x="9436608" y="5125519"/>
                <a:ext cx="275903" cy="346073"/>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65" name="矩形 64"/>
            <p:cNvSpPr/>
            <p:nvPr/>
          </p:nvSpPr>
          <p:spPr>
            <a:xfrm>
              <a:off x="7488193"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sp>
          <p:nvSpPr>
            <p:cNvPr id="66" name="矩形 65"/>
            <p:cNvSpPr/>
            <p:nvPr/>
          </p:nvSpPr>
          <p:spPr>
            <a:xfrm>
              <a:off x="9294599"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grpSp>
      <p:sp>
        <p:nvSpPr>
          <p:cNvPr id="67" name="矩形 66"/>
          <p:cNvSpPr/>
          <p:nvPr/>
        </p:nvSpPr>
        <p:spPr>
          <a:xfrm>
            <a:off x="2358790" y="3740883"/>
            <a:ext cx="1658160"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9188779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p:cTn id="14" dur="500" fill="hold"/>
                                        <p:tgtEl>
                                          <p:spTgt spid="67"/>
                                        </p:tgtEl>
                                        <p:attrNameLst>
                                          <p:attrName>ppt_w</p:attrName>
                                        </p:attrNameLst>
                                      </p:cBhvr>
                                      <p:tavLst>
                                        <p:tav tm="0">
                                          <p:val>
                                            <p:fltVal val="0"/>
                                          </p:val>
                                        </p:tav>
                                        <p:tav tm="100000">
                                          <p:val>
                                            <p:strVal val="#ppt_w"/>
                                          </p:val>
                                        </p:tav>
                                      </p:tavLst>
                                    </p:anim>
                                    <p:anim calcmode="lin" valueType="num">
                                      <p:cBhvr>
                                        <p:cTn id="15" dur="500" fill="hold"/>
                                        <p:tgtEl>
                                          <p:spTgt spid="67"/>
                                        </p:tgtEl>
                                        <p:attrNameLst>
                                          <p:attrName>ppt_h</p:attrName>
                                        </p:attrNameLst>
                                      </p:cBhvr>
                                      <p:tavLst>
                                        <p:tav tm="0">
                                          <p:val>
                                            <p:fltVal val="0"/>
                                          </p:val>
                                        </p:tav>
                                        <p:tav tm="100000">
                                          <p:val>
                                            <p:strVal val="#ppt_h"/>
                                          </p:val>
                                        </p:tav>
                                      </p:tavLst>
                                    </p:anim>
                                    <p:animEffect transition="in" filter="fade">
                                      <p:cBhvr>
                                        <p:cTn id="16" dur="500"/>
                                        <p:tgtEl>
                                          <p:spTgt spid="67"/>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fltVal val="0"/>
                                          </p:val>
                                        </p:tav>
                                        <p:tav tm="100000">
                                          <p:val>
                                            <p:strVal val="#ppt_w"/>
                                          </p:val>
                                        </p:tav>
                                      </p:tavLst>
                                    </p:anim>
                                    <p:anim calcmode="lin" valueType="num">
                                      <p:cBhvr>
                                        <p:cTn id="27" dur="500" fill="hold"/>
                                        <p:tgtEl>
                                          <p:spTgt spid="23"/>
                                        </p:tgtEl>
                                        <p:attrNameLst>
                                          <p:attrName>ppt_h</p:attrName>
                                        </p:attrNameLst>
                                      </p:cBhvr>
                                      <p:tavLst>
                                        <p:tav tm="0">
                                          <p:val>
                                            <p:fltVal val="0"/>
                                          </p:val>
                                        </p:tav>
                                        <p:tav tm="100000">
                                          <p:val>
                                            <p:strVal val="#ppt_h"/>
                                          </p:val>
                                        </p:tav>
                                      </p:tavLst>
                                    </p:anim>
                                    <p:animEffect transition="in" filter="fade">
                                      <p:cBhvr>
                                        <p:cTn id="28" dur="500"/>
                                        <p:tgtEl>
                                          <p:spTgt spid="23"/>
                                        </p:tgtEl>
                                      </p:cBhvr>
                                    </p:animEffect>
                                  </p:childTnLst>
                                </p:cTn>
                              </p:par>
                              <p:par>
                                <p:cTn id="29" presetID="5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1+#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857114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67493" y="1889705"/>
            <a:ext cx="6030655" cy="5015161"/>
            <a:chOff x="3067493" y="1889705"/>
            <a:chExt cx="6030655" cy="5015161"/>
          </a:xfrm>
        </p:grpSpPr>
        <p:sp>
          <p:nvSpPr>
            <p:cNvPr id="43" name="任意多边形 42"/>
            <p:cNvSpPr/>
            <p:nvPr/>
          </p:nvSpPr>
          <p:spPr>
            <a:xfrm flipH="1">
              <a:off x="4766202" y="1889705"/>
              <a:ext cx="1638079" cy="5015161"/>
            </a:xfrm>
            <a:custGeom>
              <a:avLst/>
              <a:gdLst>
                <a:gd name="connsiteX0" fmla="*/ 1228559 w 1638079"/>
                <a:gd name="connsiteY0" fmla="*/ 0 h 5015161"/>
                <a:gd name="connsiteX1" fmla="*/ 1228559 w 1638079"/>
                <a:gd name="connsiteY1" fmla="*/ 206832 h 5015161"/>
                <a:gd name="connsiteX2" fmla="*/ 716660 w 1638079"/>
                <a:gd name="connsiteY2" fmla="*/ 206832 h 5015161"/>
                <a:gd name="connsiteX3" fmla="*/ 0 w 1638079"/>
                <a:gd name="connsiteY3" fmla="*/ 923492 h 5015161"/>
                <a:gd name="connsiteX4" fmla="*/ 0 w 1638079"/>
                <a:gd name="connsiteY4" fmla="*/ 5015161 h 5015161"/>
                <a:gd name="connsiteX5" fmla="*/ 222992 w 1638079"/>
                <a:gd name="connsiteY5" fmla="*/ 5015161 h 5015161"/>
                <a:gd name="connsiteX6" fmla="*/ 222992 w 1638079"/>
                <a:gd name="connsiteY6" fmla="*/ 923492 h 5015161"/>
                <a:gd name="connsiteX7" fmla="*/ 716660 w 1638079"/>
                <a:gd name="connsiteY7" fmla="*/ 429824 h 5015161"/>
                <a:gd name="connsiteX8" fmla="*/ 1228559 w 1638079"/>
                <a:gd name="connsiteY8" fmla="*/ 429824 h 5015161"/>
                <a:gd name="connsiteX9" fmla="*/ 1228559 w 1638079"/>
                <a:gd name="connsiteY9" fmla="*/ 636656 h 5015161"/>
                <a:gd name="connsiteX10" fmla="*/ 1638079 w 1638079"/>
                <a:gd name="connsiteY10" fmla="*/ 318328 h 5015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5015161">
                  <a:moveTo>
                    <a:pt x="1228559" y="0"/>
                  </a:moveTo>
                  <a:lnTo>
                    <a:pt x="1228559" y="206832"/>
                  </a:lnTo>
                  <a:lnTo>
                    <a:pt x="716660" y="206832"/>
                  </a:lnTo>
                  <a:cubicBezTo>
                    <a:pt x="320860" y="206832"/>
                    <a:pt x="0" y="527692"/>
                    <a:pt x="0" y="923492"/>
                  </a:cubicBezTo>
                  <a:lnTo>
                    <a:pt x="0" y="5015161"/>
                  </a:lnTo>
                  <a:lnTo>
                    <a:pt x="222992" y="5015161"/>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5" name="任意多边形 44"/>
            <p:cNvSpPr/>
            <p:nvPr/>
          </p:nvSpPr>
          <p:spPr>
            <a:xfrm flipH="1">
              <a:off x="4083410" y="4894561"/>
              <a:ext cx="1638079" cy="2010305"/>
            </a:xfrm>
            <a:custGeom>
              <a:avLst/>
              <a:gdLst>
                <a:gd name="connsiteX0" fmla="*/ 1228559 w 1638079"/>
                <a:gd name="connsiteY0" fmla="*/ 0 h 2010305"/>
                <a:gd name="connsiteX1" fmla="*/ 1228559 w 1638079"/>
                <a:gd name="connsiteY1" fmla="*/ 206832 h 2010305"/>
                <a:gd name="connsiteX2" fmla="*/ 716660 w 1638079"/>
                <a:gd name="connsiteY2" fmla="*/ 206832 h 2010305"/>
                <a:gd name="connsiteX3" fmla="*/ 0 w 1638079"/>
                <a:gd name="connsiteY3" fmla="*/ 923492 h 2010305"/>
                <a:gd name="connsiteX4" fmla="*/ 0 w 1638079"/>
                <a:gd name="connsiteY4" fmla="*/ 2010305 h 2010305"/>
                <a:gd name="connsiteX5" fmla="*/ 222992 w 1638079"/>
                <a:gd name="connsiteY5" fmla="*/ 2010305 h 2010305"/>
                <a:gd name="connsiteX6" fmla="*/ 222992 w 1638079"/>
                <a:gd name="connsiteY6" fmla="*/ 923492 h 2010305"/>
                <a:gd name="connsiteX7" fmla="*/ 716660 w 1638079"/>
                <a:gd name="connsiteY7" fmla="*/ 429824 h 2010305"/>
                <a:gd name="connsiteX8" fmla="*/ 1228559 w 1638079"/>
                <a:gd name="connsiteY8" fmla="*/ 429824 h 2010305"/>
                <a:gd name="connsiteX9" fmla="*/ 1228559 w 1638079"/>
                <a:gd name="connsiteY9" fmla="*/ 636656 h 2010305"/>
                <a:gd name="connsiteX10" fmla="*/ 1638079 w 1638079"/>
                <a:gd name="connsiteY10" fmla="*/ 318328 h 201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010305">
                  <a:moveTo>
                    <a:pt x="1228559" y="0"/>
                  </a:moveTo>
                  <a:lnTo>
                    <a:pt x="1228559" y="206832"/>
                  </a:lnTo>
                  <a:lnTo>
                    <a:pt x="716660" y="206832"/>
                  </a:lnTo>
                  <a:cubicBezTo>
                    <a:pt x="320860" y="206832"/>
                    <a:pt x="0" y="527692"/>
                    <a:pt x="0" y="923492"/>
                  </a:cubicBezTo>
                  <a:lnTo>
                    <a:pt x="0" y="2010305"/>
                  </a:lnTo>
                  <a:lnTo>
                    <a:pt x="222992" y="2010305"/>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4" name="任意多边形 43"/>
            <p:cNvSpPr/>
            <p:nvPr/>
          </p:nvSpPr>
          <p:spPr>
            <a:xfrm>
              <a:off x="5823293" y="2786071"/>
              <a:ext cx="3274855" cy="4118795"/>
            </a:xfrm>
            <a:custGeom>
              <a:avLst/>
              <a:gdLst>
                <a:gd name="connsiteX0" fmla="*/ 2837793 w 3274855"/>
                <a:gd name="connsiteY0" fmla="*/ 0 h 4118795"/>
                <a:gd name="connsiteX1" fmla="*/ 3274855 w 3274855"/>
                <a:gd name="connsiteY1" fmla="*/ 310685 h 4118795"/>
                <a:gd name="connsiteX2" fmla="*/ 2837793 w 3274855"/>
                <a:gd name="connsiteY2" fmla="*/ 621371 h 4118795"/>
                <a:gd name="connsiteX3" fmla="*/ 2837793 w 3274855"/>
                <a:gd name="connsiteY3" fmla="*/ 425486 h 4118795"/>
                <a:gd name="connsiteX4" fmla="*/ 827359 w 3274855"/>
                <a:gd name="connsiteY4" fmla="*/ 425486 h 4118795"/>
                <a:gd name="connsiteX5" fmla="*/ 229600 w 3274855"/>
                <a:gd name="connsiteY5" fmla="*/ 1023245 h 4118795"/>
                <a:gd name="connsiteX6" fmla="*/ 229600 w 3274855"/>
                <a:gd name="connsiteY6" fmla="*/ 4118795 h 4118795"/>
                <a:gd name="connsiteX7" fmla="*/ 0 w 3274855"/>
                <a:gd name="connsiteY7" fmla="*/ 4118795 h 4118795"/>
                <a:gd name="connsiteX8" fmla="*/ 0 w 3274855"/>
                <a:gd name="connsiteY8" fmla="*/ 1023245 h 4118795"/>
                <a:gd name="connsiteX9" fmla="*/ 827359 w 3274855"/>
                <a:gd name="connsiteY9" fmla="*/ 195886 h 4118795"/>
                <a:gd name="connsiteX10" fmla="*/ 2837793 w 3274855"/>
                <a:gd name="connsiteY10" fmla="*/ 195885 h 411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4855" h="4118795">
                  <a:moveTo>
                    <a:pt x="2837793" y="0"/>
                  </a:moveTo>
                  <a:lnTo>
                    <a:pt x="3274855" y="310685"/>
                  </a:lnTo>
                  <a:lnTo>
                    <a:pt x="2837793" y="621371"/>
                  </a:lnTo>
                  <a:lnTo>
                    <a:pt x="2837793" y="425486"/>
                  </a:lnTo>
                  <a:lnTo>
                    <a:pt x="827359" y="425486"/>
                  </a:lnTo>
                  <a:cubicBezTo>
                    <a:pt x="497226" y="425486"/>
                    <a:pt x="229600" y="693112"/>
                    <a:pt x="229600" y="1023245"/>
                  </a:cubicBezTo>
                  <a:lnTo>
                    <a:pt x="229600" y="4118795"/>
                  </a:lnTo>
                  <a:lnTo>
                    <a:pt x="0" y="4118795"/>
                  </a:lnTo>
                  <a:lnTo>
                    <a:pt x="0" y="1023245"/>
                  </a:lnTo>
                  <a:cubicBezTo>
                    <a:pt x="0" y="566307"/>
                    <a:pt x="370421" y="195886"/>
                    <a:pt x="827359" y="195886"/>
                  </a:cubicBezTo>
                  <a:lnTo>
                    <a:pt x="2837793" y="19588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1" name="任意多边形 40"/>
            <p:cNvSpPr/>
            <p:nvPr/>
          </p:nvSpPr>
          <p:spPr>
            <a:xfrm flipH="1">
              <a:off x="3067493" y="3393040"/>
              <a:ext cx="4027164" cy="3511826"/>
            </a:xfrm>
            <a:custGeom>
              <a:avLst/>
              <a:gdLst>
                <a:gd name="connsiteX0" fmla="*/ 3489699 w 4027164"/>
                <a:gd name="connsiteY0" fmla="*/ 0 h 3511826"/>
                <a:gd name="connsiteX1" fmla="*/ 3489699 w 4027164"/>
                <a:gd name="connsiteY1" fmla="*/ 265753 h 3511826"/>
                <a:gd name="connsiteX2" fmla="*/ 1017423 w 4027164"/>
                <a:gd name="connsiteY2" fmla="*/ 265752 h 3511826"/>
                <a:gd name="connsiteX3" fmla="*/ 0 w 4027164"/>
                <a:gd name="connsiteY3" fmla="*/ 1283175 h 3511826"/>
                <a:gd name="connsiteX4" fmla="*/ 0 w 4027164"/>
                <a:gd name="connsiteY4" fmla="*/ 3511826 h 3511826"/>
                <a:gd name="connsiteX5" fmla="*/ 232609 w 4027164"/>
                <a:gd name="connsiteY5" fmla="*/ 3511826 h 3511826"/>
                <a:gd name="connsiteX6" fmla="*/ 232609 w 4027164"/>
                <a:gd name="connsiteY6" fmla="*/ 1283176 h 3511826"/>
                <a:gd name="connsiteX7" fmla="*/ 1017423 w 4027164"/>
                <a:gd name="connsiteY7" fmla="*/ 498362 h 3511826"/>
                <a:gd name="connsiteX8" fmla="*/ 3489699 w 4027164"/>
                <a:gd name="connsiteY8" fmla="*/ 498362 h 3511826"/>
                <a:gd name="connsiteX9" fmla="*/ 3489699 w 4027164"/>
                <a:gd name="connsiteY9" fmla="*/ 764114 h 3511826"/>
                <a:gd name="connsiteX10" fmla="*/ 4027164 w 4027164"/>
                <a:gd name="connsiteY10" fmla="*/ 382057 h 3511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7164" h="3511826">
                  <a:moveTo>
                    <a:pt x="3489699" y="0"/>
                  </a:moveTo>
                  <a:lnTo>
                    <a:pt x="3489699" y="265753"/>
                  </a:lnTo>
                  <a:lnTo>
                    <a:pt x="1017423" y="265752"/>
                  </a:lnTo>
                  <a:cubicBezTo>
                    <a:pt x="455516" y="265752"/>
                    <a:pt x="0" y="721268"/>
                    <a:pt x="0" y="1283175"/>
                  </a:cubicBezTo>
                  <a:lnTo>
                    <a:pt x="0" y="3511826"/>
                  </a:lnTo>
                  <a:lnTo>
                    <a:pt x="232609" y="3511826"/>
                  </a:lnTo>
                  <a:lnTo>
                    <a:pt x="232609" y="1283176"/>
                  </a:lnTo>
                  <a:cubicBezTo>
                    <a:pt x="232609" y="849735"/>
                    <a:pt x="583982" y="498362"/>
                    <a:pt x="1017423" y="498362"/>
                  </a:cubicBezTo>
                  <a:lnTo>
                    <a:pt x="3489699" y="498362"/>
                  </a:lnTo>
                  <a:lnTo>
                    <a:pt x="3489699" y="764114"/>
                  </a:lnTo>
                  <a:lnTo>
                    <a:pt x="4027164" y="38205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2" name="任意多边形 41"/>
            <p:cNvSpPr/>
            <p:nvPr/>
          </p:nvSpPr>
          <p:spPr>
            <a:xfrm>
              <a:off x="6520430" y="4347273"/>
              <a:ext cx="1638079" cy="2557593"/>
            </a:xfrm>
            <a:custGeom>
              <a:avLst/>
              <a:gdLst>
                <a:gd name="connsiteX0" fmla="*/ 1228559 w 1638079"/>
                <a:gd name="connsiteY0" fmla="*/ 0 h 2557593"/>
                <a:gd name="connsiteX1" fmla="*/ 1638079 w 1638079"/>
                <a:gd name="connsiteY1" fmla="*/ 318328 h 2557593"/>
                <a:gd name="connsiteX2" fmla="*/ 1228559 w 1638079"/>
                <a:gd name="connsiteY2" fmla="*/ 636656 h 2557593"/>
                <a:gd name="connsiteX3" fmla="*/ 1228559 w 1638079"/>
                <a:gd name="connsiteY3" fmla="*/ 429824 h 2557593"/>
                <a:gd name="connsiteX4" fmla="*/ 716660 w 1638079"/>
                <a:gd name="connsiteY4" fmla="*/ 429824 h 2557593"/>
                <a:gd name="connsiteX5" fmla="*/ 222992 w 1638079"/>
                <a:gd name="connsiteY5" fmla="*/ 923492 h 2557593"/>
                <a:gd name="connsiteX6" fmla="*/ 222992 w 1638079"/>
                <a:gd name="connsiteY6" fmla="*/ 2557593 h 2557593"/>
                <a:gd name="connsiteX7" fmla="*/ 0 w 1638079"/>
                <a:gd name="connsiteY7" fmla="*/ 2557593 h 2557593"/>
                <a:gd name="connsiteX8" fmla="*/ 0 w 1638079"/>
                <a:gd name="connsiteY8" fmla="*/ 923492 h 2557593"/>
                <a:gd name="connsiteX9" fmla="*/ 716660 w 1638079"/>
                <a:gd name="connsiteY9" fmla="*/ 206832 h 2557593"/>
                <a:gd name="connsiteX10" fmla="*/ 1228559 w 1638079"/>
                <a:gd name="connsiteY10" fmla="*/ 206832 h 255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557593">
                  <a:moveTo>
                    <a:pt x="1228559" y="0"/>
                  </a:moveTo>
                  <a:lnTo>
                    <a:pt x="1638079" y="318328"/>
                  </a:lnTo>
                  <a:lnTo>
                    <a:pt x="1228559" y="636656"/>
                  </a:lnTo>
                  <a:lnTo>
                    <a:pt x="1228559" y="429824"/>
                  </a:lnTo>
                  <a:lnTo>
                    <a:pt x="716660" y="429824"/>
                  </a:lnTo>
                  <a:cubicBezTo>
                    <a:pt x="444015" y="429824"/>
                    <a:pt x="222992" y="650847"/>
                    <a:pt x="222992" y="923492"/>
                  </a:cubicBezTo>
                  <a:lnTo>
                    <a:pt x="222992" y="2557593"/>
                  </a:lnTo>
                  <a:lnTo>
                    <a:pt x="0" y="2557593"/>
                  </a:lnTo>
                  <a:lnTo>
                    <a:pt x="0" y="923492"/>
                  </a:lnTo>
                  <a:cubicBezTo>
                    <a:pt x="0" y="527692"/>
                    <a:pt x="320860" y="206832"/>
                    <a:pt x="716660" y="206832"/>
                  </a:cubicBezTo>
                  <a:lnTo>
                    <a:pt x="1228559" y="206832"/>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pic>
        <p:nvPicPr>
          <p:cNvPr id="24" name="图片 2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6" name="组合 45"/>
          <p:cNvGrpSpPr/>
          <p:nvPr/>
        </p:nvGrpSpPr>
        <p:grpSpPr>
          <a:xfrm>
            <a:off x="8274658" y="4314138"/>
            <a:ext cx="3081083" cy="834815"/>
            <a:chOff x="7483989" y="3433235"/>
            <a:chExt cx="3081083"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8" name="矩形 4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9" name="组合 48"/>
          <p:cNvGrpSpPr/>
          <p:nvPr/>
        </p:nvGrpSpPr>
        <p:grpSpPr>
          <a:xfrm>
            <a:off x="9142030" y="1889705"/>
            <a:ext cx="2213711" cy="1056414"/>
            <a:chOff x="7483989" y="3433235"/>
            <a:chExt cx="2213711" cy="1056414"/>
          </a:xfrm>
        </p:grpSpPr>
        <p:sp>
          <p:nvSpPr>
            <p:cNvPr id="50" name="矩形 49"/>
            <p:cNvSpPr/>
            <p:nvPr/>
          </p:nvSpPr>
          <p:spPr>
            <a:xfrm>
              <a:off x="7483990" y="3732519"/>
              <a:ext cx="2213710"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2" name="组合 51"/>
          <p:cNvGrpSpPr/>
          <p:nvPr/>
        </p:nvGrpSpPr>
        <p:grpSpPr>
          <a:xfrm>
            <a:off x="2599501" y="1686469"/>
            <a:ext cx="2050552" cy="1056414"/>
            <a:chOff x="7483989" y="3433235"/>
            <a:chExt cx="2050552" cy="1056414"/>
          </a:xfrm>
        </p:grpSpPr>
        <p:sp>
          <p:nvSpPr>
            <p:cNvPr id="53" name="矩形 52"/>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5" name="组合 54"/>
          <p:cNvGrpSpPr/>
          <p:nvPr/>
        </p:nvGrpSpPr>
        <p:grpSpPr>
          <a:xfrm>
            <a:off x="900792" y="3221374"/>
            <a:ext cx="2050552" cy="1056414"/>
            <a:chOff x="7483989" y="3433235"/>
            <a:chExt cx="2050552" cy="1056414"/>
          </a:xfrm>
        </p:grpSpPr>
        <p:sp>
          <p:nvSpPr>
            <p:cNvPr id="56" name="矩形 55"/>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8" name="组合 57"/>
          <p:cNvGrpSpPr/>
          <p:nvPr/>
        </p:nvGrpSpPr>
        <p:grpSpPr>
          <a:xfrm>
            <a:off x="900793" y="4770703"/>
            <a:ext cx="3118642" cy="834815"/>
            <a:chOff x="6415900" y="3433235"/>
            <a:chExt cx="3118642" cy="834815"/>
          </a:xfrm>
        </p:grpSpPr>
        <p:sp>
          <p:nvSpPr>
            <p:cNvPr id="59" name="矩形 58"/>
            <p:cNvSpPr/>
            <p:nvPr/>
          </p:nvSpPr>
          <p:spPr>
            <a:xfrm>
              <a:off x="6415900" y="3732519"/>
              <a:ext cx="311864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9016609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fill="hold"/>
                                        <p:tgtEl>
                                          <p:spTgt spid="52"/>
                                        </p:tgtEl>
                                        <p:attrNameLst>
                                          <p:attrName>ppt_x</p:attrName>
                                        </p:attrNameLst>
                                      </p:cBhvr>
                                      <p:tavLst>
                                        <p:tav tm="0">
                                          <p:val>
                                            <p:strVal val="0-#ppt_w/2"/>
                                          </p:val>
                                        </p:tav>
                                        <p:tav tm="100000">
                                          <p:val>
                                            <p:strVal val="#ppt_x"/>
                                          </p:val>
                                        </p:tav>
                                      </p:tavLst>
                                    </p:anim>
                                    <p:anim calcmode="lin" valueType="num">
                                      <p:cBhvr additive="base">
                                        <p:cTn id="17" dur="500" fill="hold"/>
                                        <p:tgtEl>
                                          <p:spTgt spid="5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additive="base">
                                        <p:cTn id="20" dur="500" fill="hold"/>
                                        <p:tgtEl>
                                          <p:spTgt spid="55"/>
                                        </p:tgtEl>
                                        <p:attrNameLst>
                                          <p:attrName>ppt_x</p:attrName>
                                        </p:attrNameLst>
                                      </p:cBhvr>
                                      <p:tavLst>
                                        <p:tav tm="0">
                                          <p:val>
                                            <p:strVal val="0-#ppt_w/2"/>
                                          </p:val>
                                        </p:tav>
                                        <p:tav tm="100000">
                                          <p:val>
                                            <p:strVal val="#ppt_x"/>
                                          </p:val>
                                        </p:tav>
                                      </p:tavLst>
                                    </p:anim>
                                    <p:anim calcmode="lin" valueType="num">
                                      <p:cBhvr additive="base">
                                        <p:cTn id="21" dur="500" fill="hold"/>
                                        <p:tgtEl>
                                          <p:spTgt spid="55"/>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fill="hold"/>
                                        <p:tgtEl>
                                          <p:spTgt spid="49"/>
                                        </p:tgtEl>
                                        <p:attrNameLst>
                                          <p:attrName>ppt_x</p:attrName>
                                        </p:attrNameLst>
                                      </p:cBhvr>
                                      <p:tavLst>
                                        <p:tav tm="0">
                                          <p:val>
                                            <p:strVal val="1+#ppt_w/2"/>
                                          </p:val>
                                        </p:tav>
                                        <p:tav tm="100000">
                                          <p:val>
                                            <p:strVal val="#ppt_x"/>
                                          </p:val>
                                        </p:tav>
                                      </p:tavLst>
                                    </p:anim>
                                    <p:anim calcmode="lin" valueType="num">
                                      <p:cBhvr additive="base">
                                        <p:cTn id="25" dur="500" fill="hold"/>
                                        <p:tgtEl>
                                          <p:spTgt spid="4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1+#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df9a82-c279-460a-a0ae-4c6c6900a864"/>
          <p:cNvGrpSpPr>
            <a:grpSpLocks noChangeAspect="1"/>
          </p:cNvGrpSpPr>
          <p:nvPr/>
        </p:nvGrpSpPr>
        <p:grpSpPr>
          <a:xfrm>
            <a:off x="1276624" y="1843663"/>
            <a:ext cx="9656168" cy="4023940"/>
            <a:chOff x="1352824" y="1691263"/>
            <a:chExt cx="9656168" cy="4023940"/>
          </a:xfrm>
        </p:grpSpPr>
        <p:sp>
          <p:nvSpPr>
            <p:cNvPr id="4" name="Rectangle 1"/>
            <p:cNvSpPr/>
            <p:nvPr/>
          </p:nvSpPr>
          <p:spPr>
            <a:xfrm>
              <a:off x="1352824" y="3176972"/>
              <a:ext cx="2474920"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8560186" y="3176972"/>
              <a:ext cx="244880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30"/>
            <p:cNvGrpSpPr/>
            <p:nvPr/>
          </p:nvGrpSpPr>
          <p:grpSpPr>
            <a:xfrm>
              <a:off x="3954040" y="2108497"/>
              <a:ext cx="672715" cy="360266"/>
              <a:chOff x="3246637" y="2558266"/>
              <a:chExt cx="883575" cy="616450"/>
            </a:xfrm>
          </p:grpSpPr>
          <p:sp>
            <p:nvSpPr>
              <p:cNvPr id="37" name="Arrow: Chevron 31"/>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Arrow: Chevron 32"/>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Arrow: Chevron 33"/>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34"/>
            <p:cNvGrpSpPr/>
            <p:nvPr/>
          </p:nvGrpSpPr>
          <p:grpSpPr>
            <a:xfrm>
              <a:off x="7601801" y="2108497"/>
              <a:ext cx="672715" cy="360266"/>
              <a:chOff x="3246637" y="2558266"/>
              <a:chExt cx="883575" cy="616450"/>
            </a:xfrm>
          </p:grpSpPr>
          <p:sp>
            <p:nvSpPr>
              <p:cNvPr id="34" name="Arrow: Chevron 35"/>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Arrow: Chevron 36"/>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Arrow: Chevron 37"/>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Rectangle 38"/>
            <p:cNvSpPr/>
            <p:nvPr/>
          </p:nvSpPr>
          <p:spPr>
            <a:xfrm>
              <a:off x="4269141" y="3176972"/>
              <a:ext cx="373525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40"/>
            <p:cNvSpPr/>
            <p:nvPr/>
          </p:nvSpPr>
          <p:spPr>
            <a:xfrm>
              <a:off x="4487915" y="3395582"/>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0" name="Rectangle 43"/>
            <p:cNvSpPr/>
            <p:nvPr/>
          </p:nvSpPr>
          <p:spPr>
            <a:xfrm>
              <a:off x="4487915" y="4505071"/>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1" name="Oval 65"/>
            <p:cNvSpPr/>
            <p:nvPr/>
          </p:nvSpPr>
          <p:spPr>
            <a:xfrm>
              <a:off x="8693445" y="3416497"/>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01</a:t>
              </a:r>
            </a:p>
          </p:txBody>
        </p:sp>
        <p:sp>
          <p:nvSpPr>
            <p:cNvPr id="12" name="Oval 69"/>
            <p:cNvSpPr/>
            <p:nvPr/>
          </p:nvSpPr>
          <p:spPr>
            <a:xfrm>
              <a:off x="8693445" y="4184673"/>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13" name="Oval 73"/>
            <p:cNvSpPr/>
            <p:nvPr/>
          </p:nvSpPr>
          <p:spPr>
            <a:xfrm>
              <a:off x="8693441" y="4952848"/>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nvGrpSpPr>
            <p:cNvPr id="14" name="Group 81"/>
            <p:cNvGrpSpPr/>
            <p:nvPr/>
          </p:nvGrpSpPr>
          <p:grpSpPr>
            <a:xfrm>
              <a:off x="9164674" y="1691263"/>
              <a:ext cx="1194732" cy="1194731"/>
              <a:chOff x="9164674" y="1691263"/>
              <a:chExt cx="1194732" cy="1194731"/>
            </a:xfrm>
          </p:grpSpPr>
          <p:sp>
            <p:nvSpPr>
              <p:cNvPr id="32" name="Oval 26"/>
              <p:cNvSpPr/>
              <p:nvPr/>
            </p:nvSpPr>
            <p:spPr>
              <a:xfrm>
                <a:off x="9164674" y="1691263"/>
                <a:ext cx="1194732" cy="11947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Freeform: Shape 76"/>
              <p:cNvSpPr>
                <a:spLocks/>
              </p:cNvSpPr>
              <p:nvPr/>
            </p:nvSpPr>
            <p:spPr bwMode="auto">
              <a:xfrm>
                <a:off x="9461831" y="1978535"/>
                <a:ext cx="600418" cy="600418"/>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grpSp>
        <p:grpSp>
          <p:nvGrpSpPr>
            <p:cNvPr id="15" name="Group 79"/>
            <p:cNvGrpSpPr/>
            <p:nvPr/>
          </p:nvGrpSpPr>
          <p:grpSpPr>
            <a:xfrm>
              <a:off x="1869151" y="1691264"/>
              <a:ext cx="1194732" cy="1194731"/>
              <a:chOff x="1869151" y="1691264"/>
              <a:chExt cx="1194732" cy="1194731"/>
            </a:xfrm>
          </p:grpSpPr>
          <p:sp>
            <p:nvSpPr>
              <p:cNvPr id="30" name="Oval 4"/>
              <p:cNvSpPr/>
              <p:nvPr/>
            </p:nvSpPr>
            <p:spPr>
              <a:xfrm>
                <a:off x="1869151" y="1691264"/>
                <a:ext cx="1194732" cy="11947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Freeform: Shape 77"/>
              <p:cNvSpPr>
                <a:spLocks/>
              </p:cNvSpPr>
              <p:nvPr/>
            </p:nvSpPr>
            <p:spPr bwMode="auto">
              <a:xfrm>
                <a:off x="2171564" y="1990350"/>
                <a:ext cx="600418" cy="600418"/>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grpSp>
        <p:grpSp>
          <p:nvGrpSpPr>
            <p:cNvPr id="16" name="Group 80"/>
            <p:cNvGrpSpPr/>
            <p:nvPr/>
          </p:nvGrpSpPr>
          <p:grpSpPr>
            <a:xfrm>
              <a:off x="5516912" y="1691263"/>
              <a:ext cx="1194732" cy="1194731"/>
              <a:chOff x="5539402" y="1691263"/>
              <a:chExt cx="1194732" cy="1194731"/>
            </a:xfrm>
          </p:grpSpPr>
          <p:sp>
            <p:nvSpPr>
              <p:cNvPr id="28" name="Oval 17"/>
              <p:cNvSpPr/>
              <p:nvPr/>
            </p:nvSpPr>
            <p:spPr>
              <a:xfrm>
                <a:off x="5539402" y="1691263"/>
                <a:ext cx="1194732" cy="11947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reeform: Shape 78"/>
              <p:cNvSpPr>
                <a:spLocks/>
              </p:cNvSpPr>
              <p:nvPr/>
            </p:nvSpPr>
            <p:spPr bwMode="auto">
              <a:xfrm>
                <a:off x="5831975" y="2001635"/>
                <a:ext cx="600418" cy="6004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grpSp>
        <p:sp>
          <p:nvSpPr>
            <p:cNvPr id="22" name="Oval 49"/>
            <p:cNvSpPr/>
            <p:nvPr/>
          </p:nvSpPr>
          <p:spPr>
            <a:xfrm>
              <a:off x="1482438" y="3416497"/>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dirty="0">
                  <a:solidFill>
                    <a:schemeClr val="bg1"/>
                  </a:solidFill>
                </a:rPr>
                <a:t>01</a:t>
              </a:r>
            </a:p>
          </p:txBody>
        </p:sp>
        <p:sp>
          <p:nvSpPr>
            <p:cNvPr id="23" name="Oval 53"/>
            <p:cNvSpPr/>
            <p:nvPr/>
          </p:nvSpPr>
          <p:spPr>
            <a:xfrm>
              <a:off x="1482438" y="4184673"/>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24" name="Oval 57"/>
            <p:cNvSpPr/>
            <p:nvPr/>
          </p:nvSpPr>
          <p:spPr>
            <a:xfrm>
              <a:off x="1482434" y="4952848"/>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pic>
        <p:nvPicPr>
          <p:cNvPr id="40" name="图片 3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41" name="组合 40"/>
          <p:cNvGrpSpPr/>
          <p:nvPr/>
        </p:nvGrpSpPr>
        <p:grpSpPr>
          <a:xfrm>
            <a:off x="1533918" y="363433"/>
            <a:ext cx="4885992" cy="716067"/>
            <a:chOff x="3653004" y="402712"/>
            <a:chExt cx="4885992" cy="716067"/>
          </a:xfrm>
        </p:grpSpPr>
        <p:sp>
          <p:nvSpPr>
            <p:cNvPr id="42" name="文本框 4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3" name="文本框 4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53" name="矩形 52"/>
          <p:cNvSpPr/>
          <p:nvPr/>
        </p:nvSpPr>
        <p:spPr>
          <a:xfrm>
            <a:off x="4479259" y="4045123"/>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4550555" y="3556197"/>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5" name="矩形 54"/>
          <p:cNvSpPr/>
          <p:nvPr/>
        </p:nvSpPr>
        <p:spPr>
          <a:xfrm>
            <a:off x="4550555" y="4650524"/>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6" name="矩形 55"/>
          <p:cNvSpPr/>
          <p:nvPr/>
        </p:nvSpPr>
        <p:spPr>
          <a:xfrm>
            <a:off x="4479259" y="5135866"/>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1941621"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8" name="矩形 57"/>
          <p:cNvSpPr/>
          <p:nvPr/>
        </p:nvSpPr>
        <p:spPr>
          <a:xfrm>
            <a:off x="1941621"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9" name="矩形 58"/>
          <p:cNvSpPr/>
          <p:nvPr/>
        </p:nvSpPr>
        <p:spPr>
          <a:xfrm>
            <a:off x="1941621"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0" name="矩形 59"/>
          <p:cNvSpPr/>
          <p:nvPr/>
        </p:nvSpPr>
        <p:spPr>
          <a:xfrm>
            <a:off x="9178563"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1" name="矩形 60"/>
          <p:cNvSpPr/>
          <p:nvPr/>
        </p:nvSpPr>
        <p:spPr>
          <a:xfrm>
            <a:off x="9178563"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2" name="矩形 61"/>
          <p:cNvSpPr/>
          <p:nvPr/>
        </p:nvSpPr>
        <p:spPr>
          <a:xfrm>
            <a:off x="9178563"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7953542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50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P spid="61" grpId="0"/>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 name="ff11e29f-f557-4e12-8449-969040ed6fa2"/>
          <p:cNvGrpSpPr>
            <a:grpSpLocks noChangeAspect="1"/>
          </p:cNvGrpSpPr>
          <p:nvPr/>
        </p:nvGrpSpPr>
        <p:grpSpPr>
          <a:xfrm>
            <a:off x="1696049" y="3510232"/>
            <a:ext cx="8799902" cy="1253070"/>
            <a:chOff x="1696049" y="2816929"/>
            <a:chExt cx="8799902" cy="1253070"/>
          </a:xfrm>
        </p:grpSpPr>
        <p:grpSp>
          <p:nvGrpSpPr>
            <p:cNvPr id="5" name="Group 1"/>
            <p:cNvGrpSpPr/>
            <p:nvPr/>
          </p:nvGrpSpPr>
          <p:grpSpPr>
            <a:xfrm>
              <a:off x="1696049" y="2816932"/>
              <a:ext cx="1253067" cy="1253067"/>
              <a:chOff x="1016000" y="1689102"/>
              <a:chExt cx="787400" cy="787400"/>
            </a:xfrm>
          </p:grpSpPr>
          <p:grpSp>
            <p:nvGrpSpPr>
              <p:cNvPr id="33" name="Group 2"/>
              <p:cNvGrpSpPr/>
              <p:nvPr/>
            </p:nvGrpSpPr>
            <p:grpSpPr>
              <a:xfrm>
                <a:off x="1016000" y="1689102"/>
                <a:ext cx="787400" cy="787400"/>
                <a:chOff x="4343400" y="1854886"/>
                <a:chExt cx="457200" cy="457200"/>
              </a:xfrm>
            </p:grpSpPr>
            <p:sp>
              <p:nvSpPr>
                <p:cNvPr id="35" name="Oval 4"/>
                <p:cNvSpPr/>
                <p:nvPr/>
              </p:nvSpPr>
              <p:spPr>
                <a:xfrm>
                  <a:off x="4343400" y="1854886"/>
                  <a:ext cx="457200" cy="4572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Oval 5"/>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4" name="Freeform: Shape 3"/>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6" name="Group 6"/>
            <p:cNvGrpSpPr/>
            <p:nvPr/>
          </p:nvGrpSpPr>
          <p:grpSpPr>
            <a:xfrm>
              <a:off x="4211661" y="2816929"/>
              <a:ext cx="1253067" cy="1253067"/>
              <a:chOff x="2597150" y="1689100"/>
              <a:chExt cx="787400" cy="787400"/>
            </a:xfrm>
          </p:grpSpPr>
          <p:grpSp>
            <p:nvGrpSpPr>
              <p:cNvPr id="29" name="Group 7"/>
              <p:cNvGrpSpPr/>
              <p:nvPr/>
            </p:nvGrpSpPr>
            <p:grpSpPr>
              <a:xfrm>
                <a:off x="2597150" y="1689100"/>
                <a:ext cx="787400" cy="787400"/>
                <a:chOff x="4343400" y="1854885"/>
                <a:chExt cx="457200" cy="457200"/>
              </a:xfrm>
            </p:grpSpPr>
            <p:sp>
              <p:nvSpPr>
                <p:cNvPr id="31" name="Oval 9"/>
                <p:cNvSpPr/>
                <p:nvPr/>
              </p:nvSpPr>
              <p:spPr>
                <a:xfrm>
                  <a:off x="4343400" y="1854885"/>
                  <a:ext cx="457200" cy="4572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Oval 10"/>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0" name="Freeform: Shape 8"/>
              <p:cNvSpPr>
                <a:spLocks/>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7" name="Group 11"/>
            <p:cNvGrpSpPr/>
            <p:nvPr/>
          </p:nvGrpSpPr>
          <p:grpSpPr>
            <a:xfrm>
              <a:off x="6727272" y="2816929"/>
              <a:ext cx="1253067" cy="1253067"/>
              <a:chOff x="4178300" y="1689100"/>
              <a:chExt cx="787400" cy="787400"/>
            </a:xfrm>
          </p:grpSpPr>
          <p:grpSp>
            <p:nvGrpSpPr>
              <p:cNvPr id="25" name="Group 12"/>
              <p:cNvGrpSpPr/>
              <p:nvPr/>
            </p:nvGrpSpPr>
            <p:grpSpPr>
              <a:xfrm>
                <a:off x="4178300" y="1689100"/>
                <a:ext cx="787400" cy="787400"/>
                <a:chOff x="4343400" y="1854885"/>
                <a:chExt cx="457200" cy="457200"/>
              </a:xfrm>
            </p:grpSpPr>
            <p:sp>
              <p:nvSpPr>
                <p:cNvPr id="27" name="Oval 14"/>
                <p:cNvSpPr/>
                <p:nvPr/>
              </p:nvSpPr>
              <p:spPr>
                <a:xfrm>
                  <a:off x="4343400" y="1854885"/>
                  <a:ext cx="457200" cy="457200"/>
                </a:xfrm>
                <a:prstGeom prst="ellipse">
                  <a:avLst/>
                </a:prstGeom>
                <a:solidFill>
                  <a:schemeClr val="bg1"/>
                </a:solidFill>
                <a:ln w="28575">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Oval 15"/>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6" name="Freeform: Shape 13"/>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a:p>
            </p:txBody>
          </p:sp>
        </p:grpSp>
        <p:grpSp>
          <p:nvGrpSpPr>
            <p:cNvPr id="8" name="Group 16"/>
            <p:cNvGrpSpPr/>
            <p:nvPr/>
          </p:nvGrpSpPr>
          <p:grpSpPr>
            <a:xfrm>
              <a:off x="9242884" y="2816929"/>
              <a:ext cx="1253067" cy="1253067"/>
              <a:chOff x="5759450" y="1689100"/>
              <a:chExt cx="787400" cy="787400"/>
            </a:xfrm>
          </p:grpSpPr>
          <p:grpSp>
            <p:nvGrpSpPr>
              <p:cNvPr id="21" name="Group 17"/>
              <p:cNvGrpSpPr/>
              <p:nvPr/>
            </p:nvGrpSpPr>
            <p:grpSpPr>
              <a:xfrm>
                <a:off x="5759450" y="1689100"/>
                <a:ext cx="787400" cy="787400"/>
                <a:chOff x="4343400" y="1854885"/>
                <a:chExt cx="457200" cy="457200"/>
              </a:xfrm>
            </p:grpSpPr>
            <p:sp>
              <p:nvSpPr>
                <p:cNvPr id="23" name="Oval 19"/>
                <p:cNvSpPr/>
                <p:nvPr/>
              </p:nvSpPr>
              <p:spPr>
                <a:xfrm>
                  <a:off x="4343400" y="1854885"/>
                  <a:ext cx="457200" cy="457200"/>
                </a:xfrm>
                <a:prstGeom prst="ellipse">
                  <a:avLst/>
                </a:prstGeom>
                <a:solidFill>
                  <a:schemeClr val="bg1"/>
                </a:solidFill>
                <a:ln w="28575">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Oval 20"/>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2" name="Freeform: Shape 18"/>
              <p:cNvSpPr>
                <a:spLocks/>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p>
            </p:txBody>
          </p:sp>
        </p:grpSp>
      </p:grpSp>
      <p:pic>
        <p:nvPicPr>
          <p:cNvPr id="37" name="图片 3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38" name="组合 37"/>
          <p:cNvGrpSpPr/>
          <p:nvPr/>
        </p:nvGrpSpPr>
        <p:grpSpPr>
          <a:xfrm>
            <a:off x="1533918" y="363433"/>
            <a:ext cx="4885992" cy="716067"/>
            <a:chOff x="3653004" y="402712"/>
            <a:chExt cx="4885992" cy="716067"/>
          </a:xfrm>
        </p:grpSpPr>
        <p:sp>
          <p:nvSpPr>
            <p:cNvPr id="39" name="文本框 3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0" name="文本框 3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9" name="组合 48"/>
          <p:cNvGrpSpPr/>
          <p:nvPr/>
        </p:nvGrpSpPr>
        <p:grpSpPr>
          <a:xfrm>
            <a:off x="1297305" y="4928870"/>
            <a:ext cx="2050552" cy="1056414"/>
            <a:chOff x="7999254" y="3433235"/>
            <a:chExt cx="2050552" cy="1056414"/>
          </a:xfrm>
        </p:grpSpPr>
        <p:sp>
          <p:nvSpPr>
            <p:cNvPr id="50" name="矩形 49"/>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2" name="组合 51"/>
          <p:cNvGrpSpPr/>
          <p:nvPr/>
        </p:nvGrpSpPr>
        <p:grpSpPr>
          <a:xfrm>
            <a:off x="3812917" y="4928870"/>
            <a:ext cx="2050552" cy="1056414"/>
            <a:chOff x="7999254" y="3433235"/>
            <a:chExt cx="2050552" cy="1056414"/>
          </a:xfrm>
        </p:grpSpPr>
        <p:sp>
          <p:nvSpPr>
            <p:cNvPr id="53" name="矩形 52"/>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5" name="组合 54"/>
          <p:cNvGrpSpPr/>
          <p:nvPr/>
        </p:nvGrpSpPr>
        <p:grpSpPr>
          <a:xfrm>
            <a:off x="6328528" y="4928870"/>
            <a:ext cx="2050552" cy="1056414"/>
            <a:chOff x="7999254" y="3433235"/>
            <a:chExt cx="2050552" cy="1056414"/>
          </a:xfrm>
        </p:grpSpPr>
        <p:sp>
          <p:nvSpPr>
            <p:cNvPr id="56" name="矩形 55"/>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8" name="组合 57"/>
          <p:cNvGrpSpPr/>
          <p:nvPr/>
        </p:nvGrpSpPr>
        <p:grpSpPr>
          <a:xfrm>
            <a:off x="8844140" y="4928870"/>
            <a:ext cx="2050552" cy="1056414"/>
            <a:chOff x="7999254" y="3433235"/>
            <a:chExt cx="2050552" cy="1056414"/>
          </a:xfrm>
        </p:grpSpPr>
        <p:sp>
          <p:nvSpPr>
            <p:cNvPr id="59" name="矩形 58"/>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6088171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2" presetClass="entr" presetSubtype="4"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p:tgtEl>
                                          <p:spTgt spid="49"/>
                                        </p:tgtEl>
                                        <p:attrNameLst>
                                          <p:attrName>ppt_y</p:attrName>
                                        </p:attrNameLst>
                                      </p:cBhvr>
                                      <p:tavLst>
                                        <p:tav tm="0">
                                          <p:val>
                                            <p:strVal val="#ppt_y+#ppt_h*1.125000"/>
                                          </p:val>
                                        </p:tav>
                                        <p:tav tm="100000">
                                          <p:val>
                                            <p:strVal val="#ppt_y"/>
                                          </p:val>
                                        </p:tav>
                                      </p:tavLst>
                                    </p:anim>
                                    <p:animEffect transition="in" filter="wipe(up)">
                                      <p:cBhvr>
                                        <p:cTn id="18" dur="500"/>
                                        <p:tgtEl>
                                          <p:spTgt spid="49"/>
                                        </p:tgtEl>
                                      </p:cBhvr>
                                    </p:animEffect>
                                  </p:childTnLst>
                                </p:cTn>
                              </p:par>
                              <p:par>
                                <p:cTn id="19" presetID="12" presetClass="entr" presetSubtype="4" fill="hold"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par>
                                <p:cTn id="23" presetID="12" presetClass="entr" presetSubtype="4"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500"/>
                                        <p:tgtEl>
                                          <p:spTgt spid="55"/>
                                        </p:tgtEl>
                                        <p:attrNameLst>
                                          <p:attrName>ppt_y</p:attrName>
                                        </p:attrNameLst>
                                      </p:cBhvr>
                                      <p:tavLst>
                                        <p:tav tm="0">
                                          <p:val>
                                            <p:strVal val="#ppt_y+#ppt_h*1.125000"/>
                                          </p:val>
                                        </p:tav>
                                        <p:tav tm="100000">
                                          <p:val>
                                            <p:strVal val="#ppt_y"/>
                                          </p:val>
                                        </p:tav>
                                      </p:tavLst>
                                    </p:anim>
                                    <p:animEffect transition="in" filter="wipe(up)">
                                      <p:cBhvr>
                                        <p:cTn id="26" dur="500"/>
                                        <p:tgtEl>
                                          <p:spTgt spid="55"/>
                                        </p:tgtEl>
                                      </p:cBhvr>
                                    </p:animEffect>
                                  </p:childTnLst>
                                </p:cTn>
                              </p:par>
                              <p:par>
                                <p:cTn id="27" presetID="12" presetClass="entr" presetSubtype="4" fill="hold" nodeType="with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ppt_y</p:attrName>
                                        </p:attrNameLst>
                                      </p:cBhvr>
                                      <p:tavLst>
                                        <p:tav tm="0">
                                          <p:val>
                                            <p:strVal val="#ppt_y+#ppt_h*1.125000"/>
                                          </p:val>
                                        </p:tav>
                                        <p:tav tm="100000">
                                          <p:val>
                                            <p:strVal val="#ppt_y"/>
                                          </p:val>
                                        </p:tav>
                                      </p:tavLst>
                                    </p:anim>
                                    <p:animEffect transition="in" filter="wipe(up)">
                                      <p:cBhvr>
                                        <p:cTn id="3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5" name="图片占位符 1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grpSp>
        <p:nvGrpSpPr>
          <p:cNvPr id="3" name="aabf6c66-33f2-4d2f-bcbd-e9a6068dccfd"/>
          <p:cNvGrpSpPr>
            <a:grpSpLocks noChangeAspect="1"/>
          </p:cNvGrpSpPr>
          <p:nvPr/>
        </p:nvGrpSpPr>
        <p:grpSpPr>
          <a:xfrm>
            <a:off x="2254161" y="1525750"/>
            <a:ext cx="7679557" cy="1033001"/>
            <a:chOff x="1588145" y="1736857"/>
            <a:chExt cx="6290859" cy="846203"/>
          </a:xfrm>
        </p:grpSpPr>
        <p:sp>
          <p:nvSpPr>
            <p:cNvPr id="7" name="椭圆 6"/>
            <p:cNvSpPr/>
            <p:nvPr/>
          </p:nvSpPr>
          <p:spPr>
            <a:xfrm>
              <a:off x="1588145" y="1736857"/>
              <a:ext cx="846203" cy="846203"/>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任意多边形 7"/>
            <p:cNvSpPr>
              <a:spLocks noChangeAspect="1"/>
            </p:cNvSpPr>
            <p:nvPr/>
          </p:nvSpPr>
          <p:spPr bwMode="auto">
            <a:xfrm>
              <a:off x="1819292" y="1966467"/>
              <a:ext cx="383910" cy="38698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9" name="椭圆 8"/>
            <p:cNvSpPr/>
            <p:nvPr/>
          </p:nvSpPr>
          <p:spPr>
            <a:xfrm>
              <a:off x="4310473" y="1736857"/>
              <a:ext cx="846203" cy="846203"/>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任意多边形 9"/>
            <p:cNvSpPr>
              <a:spLocks noChangeAspect="1"/>
            </p:cNvSpPr>
            <p:nvPr/>
          </p:nvSpPr>
          <p:spPr bwMode="auto">
            <a:xfrm>
              <a:off x="4546680" y="1973064"/>
              <a:ext cx="373789" cy="37378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11" name="椭圆 10"/>
            <p:cNvSpPr/>
            <p:nvPr/>
          </p:nvSpPr>
          <p:spPr>
            <a:xfrm>
              <a:off x="7032801" y="1736857"/>
              <a:ext cx="846203" cy="846203"/>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11"/>
            <p:cNvSpPr>
              <a:spLocks noChangeAspect="1"/>
            </p:cNvSpPr>
            <p:nvPr/>
          </p:nvSpPr>
          <p:spPr bwMode="auto">
            <a:xfrm>
              <a:off x="7250156" y="1963158"/>
              <a:ext cx="411494" cy="393602"/>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grpSp>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0" name="组合 19"/>
          <p:cNvGrpSpPr/>
          <p:nvPr/>
        </p:nvGrpSpPr>
        <p:grpSpPr>
          <a:xfrm>
            <a:off x="1533918" y="363433"/>
            <a:ext cx="4885992" cy="716067"/>
            <a:chOff x="3653004" y="402712"/>
            <a:chExt cx="4885992" cy="716067"/>
          </a:xfrm>
        </p:grpSpPr>
        <p:sp>
          <p:nvSpPr>
            <p:cNvPr id="21" name="文本框 2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2" name="文本框 2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1" name="组合 30"/>
          <p:cNvGrpSpPr/>
          <p:nvPr/>
        </p:nvGrpSpPr>
        <p:grpSpPr>
          <a:xfrm>
            <a:off x="1193324" y="5123585"/>
            <a:ext cx="9703275" cy="834815"/>
            <a:chOff x="7483989" y="3433235"/>
            <a:chExt cx="9703275" cy="834815"/>
          </a:xfrm>
        </p:grpSpPr>
        <p:sp>
          <p:nvSpPr>
            <p:cNvPr id="32" name="矩形 31"/>
            <p:cNvSpPr/>
            <p:nvPr/>
          </p:nvSpPr>
          <p:spPr>
            <a:xfrm>
              <a:off x="7483989" y="3732519"/>
              <a:ext cx="97032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3" name="矩形 3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970488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lef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a:off x="5595608" y="4578602"/>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7" name="图片占位符 1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18" name="图片占位符 17"/>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19" name="图片占位符 18"/>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5"/>
          </p:nvPr>
        </p:nvPicPr>
        <p:blipFill>
          <a:blip r:embed="rId8" cstate="screen">
            <a:extLst>
              <a:ext uri="{28A0092B-C50C-407E-A947-70E740481C1C}">
                <a14:useLocalDpi xmlns:a14="http://schemas.microsoft.com/office/drawing/2010/main"/>
              </a:ext>
            </a:extLst>
          </a:blip>
          <a:srcRect/>
          <a:stretch>
            <a:fillRect/>
          </a:stretch>
        </p:blipFill>
        <p:spPr/>
      </p:pic>
      <p:sp>
        <p:nvSpPr>
          <p:cNvPr id="52" name="Rectangle 6"/>
          <p:cNvSpPr/>
          <p:nvPr/>
        </p:nvSpPr>
        <p:spPr>
          <a:xfrm>
            <a:off x="874713" y="3074586"/>
            <a:ext cx="3224696" cy="591216"/>
          </a:xfrm>
          <a:prstGeom prst="rect">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Rectangle 7"/>
          <p:cNvSpPr/>
          <p:nvPr/>
        </p:nvSpPr>
        <p:spPr>
          <a:xfrm>
            <a:off x="4485873" y="3074586"/>
            <a:ext cx="3224696" cy="591216"/>
          </a:xfrm>
          <a:prstGeom prst="rect">
            <a:avLst/>
          </a:prstGeom>
          <a:solidFill>
            <a:schemeClr val="accent2"/>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54" name="Rectangle 8"/>
          <p:cNvSpPr/>
          <p:nvPr/>
        </p:nvSpPr>
        <p:spPr>
          <a:xfrm>
            <a:off x="8092592" y="3085586"/>
            <a:ext cx="3224696" cy="591216"/>
          </a:xfrm>
          <a:prstGeom prst="rect">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Rectangle 9"/>
          <p:cNvSpPr/>
          <p:nvPr/>
        </p:nvSpPr>
        <p:spPr>
          <a:xfrm>
            <a:off x="874713" y="5177141"/>
            <a:ext cx="3224696" cy="591216"/>
          </a:xfrm>
          <a:prstGeom prst="rect">
            <a:avLst/>
          </a:prstGeom>
          <a:solidFill>
            <a:schemeClr val="accent4"/>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6" name="Rectangle 10"/>
          <p:cNvSpPr/>
          <p:nvPr/>
        </p:nvSpPr>
        <p:spPr>
          <a:xfrm>
            <a:off x="4485873" y="5177141"/>
            <a:ext cx="3224696" cy="591216"/>
          </a:xfrm>
          <a:prstGeom prst="rect">
            <a:avLst/>
          </a:prstGeom>
          <a:solidFill>
            <a:schemeClr val="accent5"/>
          </a:solid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7" name="Rectangle 11"/>
          <p:cNvSpPr/>
          <p:nvPr/>
        </p:nvSpPr>
        <p:spPr>
          <a:xfrm>
            <a:off x="8092592" y="5188141"/>
            <a:ext cx="3224696" cy="591216"/>
          </a:xfrm>
          <a:prstGeom prst="rect">
            <a:avLst/>
          </a:prstGeom>
          <a:solidFill>
            <a:schemeClr val="accent6"/>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22" name="图片 2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338307" y="292100"/>
            <a:ext cx="1072811" cy="787400"/>
          </a:xfrm>
          <a:prstGeom prst="rect">
            <a:avLst/>
          </a:prstGeom>
        </p:spPr>
      </p:pic>
      <p:grpSp>
        <p:nvGrpSpPr>
          <p:cNvPr id="23" name="组合 22"/>
          <p:cNvGrpSpPr/>
          <p:nvPr/>
        </p:nvGrpSpPr>
        <p:grpSpPr>
          <a:xfrm>
            <a:off x="1533918" y="363433"/>
            <a:ext cx="4885992" cy="716067"/>
            <a:chOff x="3653004" y="402712"/>
            <a:chExt cx="4885992" cy="716067"/>
          </a:xfrm>
        </p:grpSpPr>
        <p:sp>
          <p:nvSpPr>
            <p:cNvPr id="24" name="文本框 2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5" name="文本框 2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4" name="组合 33"/>
          <p:cNvGrpSpPr/>
          <p:nvPr/>
        </p:nvGrpSpPr>
        <p:grpSpPr>
          <a:xfrm>
            <a:off x="930020" y="3063971"/>
            <a:ext cx="3081083" cy="594429"/>
            <a:chOff x="7483989" y="3433235"/>
            <a:chExt cx="3081083" cy="594429"/>
          </a:xfrm>
        </p:grpSpPr>
        <p:sp>
          <p:nvSpPr>
            <p:cNvPr id="35" name="矩形 34"/>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6" name="矩形 35"/>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37" name="组合 36"/>
          <p:cNvGrpSpPr/>
          <p:nvPr/>
        </p:nvGrpSpPr>
        <p:grpSpPr>
          <a:xfrm>
            <a:off x="930020" y="5177141"/>
            <a:ext cx="3081083" cy="594429"/>
            <a:chOff x="7483989" y="3433235"/>
            <a:chExt cx="3081083" cy="594429"/>
          </a:xfrm>
        </p:grpSpPr>
        <p:sp>
          <p:nvSpPr>
            <p:cNvPr id="38" name="矩形 37"/>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9" name="矩形 38"/>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0" name="组合 39"/>
          <p:cNvGrpSpPr/>
          <p:nvPr/>
        </p:nvGrpSpPr>
        <p:grpSpPr>
          <a:xfrm>
            <a:off x="4570332" y="3063971"/>
            <a:ext cx="3081083" cy="594429"/>
            <a:chOff x="7483989" y="3433235"/>
            <a:chExt cx="3081083" cy="594429"/>
          </a:xfrm>
        </p:grpSpPr>
        <p:sp>
          <p:nvSpPr>
            <p:cNvPr id="41" name="矩形 40"/>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2" name="矩形 41"/>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3" name="组合 42"/>
          <p:cNvGrpSpPr/>
          <p:nvPr/>
        </p:nvGrpSpPr>
        <p:grpSpPr>
          <a:xfrm>
            <a:off x="4570332" y="5177141"/>
            <a:ext cx="3081083" cy="594429"/>
            <a:chOff x="7483989" y="3433235"/>
            <a:chExt cx="3081083" cy="594429"/>
          </a:xfrm>
        </p:grpSpPr>
        <p:sp>
          <p:nvSpPr>
            <p:cNvPr id="44" name="矩形 43"/>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5" name="矩形 44"/>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6" name="组合 45"/>
          <p:cNvGrpSpPr/>
          <p:nvPr/>
        </p:nvGrpSpPr>
        <p:grpSpPr>
          <a:xfrm>
            <a:off x="8168792" y="3063971"/>
            <a:ext cx="3081083" cy="594429"/>
            <a:chOff x="7483989" y="3433235"/>
            <a:chExt cx="3081083" cy="594429"/>
          </a:xfrm>
        </p:grpSpPr>
        <p:sp>
          <p:nvSpPr>
            <p:cNvPr id="47" name="矩形 46"/>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8" name="矩形 47"/>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9" name="组合 48"/>
          <p:cNvGrpSpPr/>
          <p:nvPr/>
        </p:nvGrpSpPr>
        <p:grpSpPr>
          <a:xfrm>
            <a:off x="8168792" y="5177141"/>
            <a:ext cx="3081083" cy="594429"/>
            <a:chOff x="7483989" y="3433235"/>
            <a:chExt cx="3081083" cy="594429"/>
          </a:xfrm>
        </p:grpSpPr>
        <p:sp>
          <p:nvSpPr>
            <p:cNvPr id="50" name="矩形 49"/>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spTree>
    <p:extLst>
      <p:ext uri="{BB962C8B-B14F-4D97-AF65-F5344CB8AC3E}">
        <p14:creationId xmlns:p14="http://schemas.microsoft.com/office/powerpoint/2010/main" val="16849398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par>
                                <p:cTn id="51" presetID="10" presetClass="entr" presetSubtype="0"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500"/>
                                        <p:tgtEl>
                                          <p:spTgt spid="5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7"/>
                                        </p:tgtEl>
                                        <p:attrNameLst>
                                          <p:attrName>style.visibility</p:attrName>
                                        </p:attrNameLst>
                                      </p:cBhvr>
                                      <p:to>
                                        <p:strVal val="visible"/>
                                      </p:to>
                                    </p:set>
                                    <p:animEffect transition="in" filter="fade">
                                      <p:cBhvr>
                                        <p:cTn id="68" dur="500"/>
                                        <p:tgtEl>
                                          <p:spTgt spid="57"/>
                                        </p:tgtEl>
                                      </p:cBhvr>
                                    </p:animEffect>
                                  </p:childTnLst>
                                </p:cTn>
                              </p:par>
                              <p:par>
                                <p:cTn id="69" presetID="10" presetClass="entr" presetSubtype="0"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par>
                                <p:cTn id="72" presetID="10" presetClass="entr" presetSubtype="0" fill="hold"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fade">
                                      <p:cBhvr>
                                        <p:cTn id="74" dur="500"/>
                                        <p:tgtEl>
                                          <p:spTgt spid="43"/>
                                        </p:tgtEl>
                                      </p:cBhvr>
                                    </p:animEffect>
                                  </p:childTnLst>
                                </p:cTn>
                              </p:par>
                              <p:par>
                                <p:cTn id="75" presetID="10" presetClass="entr" presetSubtype="0" fill="hold" nodeType="with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prstClr val="black">
                    <a:lumMod val="75000"/>
                    <a:lumOff val="25000"/>
                  </a:prstClr>
                </a:solidFill>
                <a:effectLst/>
                <a:uLnTx/>
                <a:uFillTx/>
                <a:latin typeface="Arial"/>
                <a:ea typeface="微软雅黑"/>
                <a:cs typeface="+mn-cs"/>
              </a:rPr>
              <a:t>感谢您的观看</a:t>
            </a: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2147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heme/theme1.xml><?xml version="1.0" encoding="utf-8"?>
<a:theme xmlns:a="http://schemas.openxmlformats.org/drawingml/2006/main" name="第一PPT，www.1ppt.com">
  <a:themeElements>
    <a:clrScheme name="自定义 93">
      <a:dk1>
        <a:sysClr val="windowText" lastClr="000000"/>
      </a:dk1>
      <a:lt1>
        <a:sysClr val="window" lastClr="FFFFFF"/>
      </a:lt1>
      <a:dk2>
        <a:srgbClr val="44546A"/>
      </a:dk2>
      <a:lt2>
        <a:srgbClr val="E7E6E6"/>
      </a:lt2>
      <a:accent1>
        <a:srgbClr val="00A99D"/>
      </a:accent1>
      <a:accent2>
        <a:srgbClr val="8CC63F"/>
      </a:accent2>
      <a:accent3>
        <a:srgbClr val="FF8F29"/>
      </a:accent3>
      <a:accent4>
        <a:srgbClr val="00A99D"/>
      </a:accent4>
      <a:accent5>
        <a:srgbClr val="8CC63F"/>
      </a:accent5>
      <a:accent6>
        <a:srgbClr val="FF8F29"/>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101</TotalTime>
  <Words>2333</Words>
  <Application>Microsoft Office PowerPoint</Application>
  <PresentationFormat>宽屏</PresentationFormat>
  <Paragraphs>286</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dc:description>www.1ppt.com</dc:description>
  <cp:lastModifiedBy>faith123</cp:lastModifiedBy>
  <cp:revision>26</cp:revision>
  <dcterms:created xsi:type="dcterms:W3CDTF">2017-07-27T02:21:57Z</dcterms:created>
  <dcterms:modified xsi:type="dcterms:W3CDTF">2019-09-29T06:02:45Z</dcterms:modified>
</cp:coreProperties>
</file>