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813" r:id="rId2"/>
    <p:sldId id="2776" r:id="rId3"/>
    <p:sldId id="2809" r:id="rId4"/>
    <p:sldId id="2805" r:id="rId5"/>
    <p:sldId id="2806" r:id="rId6"/>
    <p:sldId id="2807" r:id="rId7"/>
    <p:sldId id="2808" r:id="rId8"/>
    <p:sldId id="2798" r:id="rId9"/>
    <p:sldId id="2769" r:id="rId10"/>
    <p:sldId id="2768" r:id="rId11"/>
    <p:sldId id="2775" r:id="rId12"/>
    <p:sldId id="2793" r:id="rId13"/>
    <p:sldId id="2770" r:id="rId14"/>
    <p:sldId id="2810" r:id="rId15"/>
    <p:sldId id="2799" r:id="rId16"/>
    <p:sldId id="2786" r:id="rId17"/>
    <p:sldId id="2700" r:id="rId18"/>
    <p:sldId id="2802" r:id="rId19"/>
    <p:sldId id="2804" r:id="rId20"/>
    <p:sldId id="2811" r:id="rId21"/>
    <p:sldId id="2803" r:id="rId22"/>
    <p:sldId id="2800" r:id="rId23"/>
    <p:sldId id="2736" r:id="rId24"/>
    <p:sldId id="2781" r:id="rId25"/>
    <p:sldId id="2812" r:id="rId26"/>
    <p:sldId id="2782" r:id="rId27"/>
    <p:sldId id="2772" r:id="rId28"/>
    <p:sldId id="2773" r:id="rId29"/>
    <p:sldId id="2783" r:id="rId30"/>
    <p:sldId id="2814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4B"/>
    <a:srgbClr val="015835"/>
    <a:srgbClr val="198FCD"/>
    <a:srgbClr val="0069B7"/>
    <a:srgbClr val="FFC000"/>
    <a:srgbClr val="9D9DA8"/>
    <a:srgbClr val="232641"/>
    <a:srgbClr val="339CA0"/>
    <a:srgbClr val="39A097"/>
    <a:srgbClr val="70C4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1" autoAdjust="0"/>
    <p:restoredTop sz="92986" autoAdjust="0"/>
  </p:normalViewPr>
  <p:slideViewPr>
    <p:cSldViewPr>
      <p:cViewPr varScale="1">
        <p:scale>
          <a:sx n="85" d="100"/>
          <a:sy n="85" d="100"/>
        </p:scale>
        <p:origin x="1596" y="90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335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686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08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978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334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617606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2117227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584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692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758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623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0273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13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3683188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3987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5298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458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42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716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4033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1929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1594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63010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1075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7652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3001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2053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0420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8254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556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453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7365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5" y="3798825"/>
            <a:ext cx="9644062" cy="174621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70"/>
            </a:lvl1pPr>
            <a:lvl2pPr marL="527421" indent="0" algn="ctr">
              <a:buNone/>
              <a:defRPr sz="2307"/>
            </a:lvl2pPr>
            <a:lvl3pPr marL="1054842" indent="0" algn="ctr">
              <a:buNone/>
              <a:defRPr sz="2078"/>
            </a:lvl3pPr>
            <a:lvl4pPr marL="1582258" indent="0" algn="ctr">
              <a:buNone/>
              <a:defRPr sz="1846"/>
            </a:lvl4pPr>
            <a:lvl5pPr marL="2109681" indent="0" algn="ctr">
              <a:buNone/>
              <a:defRPr sz="1846"/>
            </a:lvl5pPr>
            <a:lvl6pPr marL="2637098" indent="0" algn="ctr">
              <a:buNone/>
              <a:defRPr sz="1846"/>
            </a:lvl6pPr>
            <a:lvl7pPr marL="3164518" indent="0" algn="ctr">
              <a:buNone/>
              <a:defRPr sz="1846"/>
            </a:lvl7pPr>
            <a:lvl8pPr marL="3691937" indent="0" algn="ctr">
              <a:buNone/>
              <a:defRPr sz="1846"/>
            </a:lvl8pPr>
            <a:lvl9pPr marL="4219359" indent="0" algn="ctr">
              <a:buNone/>
              <a:defRPr sz="1846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41" y="6703624"/>
            <a:ext cx="2893219" cy="385072"/>
          </a:xfrm>
          <a:prstGeom prst="rect">
            <a:avLst/>
          </a:prstGeom>
        </p:spPr>
        <p:txBody>
          <a:bodyPr/>
          <a:lstStyle/>
          <a:p>
            <a:fld id="{EB5C08A1-7713-47CE-97B4-863D833656A0}" type="datetimeFigureOut">
              <a:rPr lang="id-ID" smtClean="0"/>
              <a:t>30/05/2019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6" y="6703624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2328" y="6703624"/>
            <a:ext cx="522389" cy="385072"/>
          </a:xfrm>
          <a:prstGeom prst="rect">
            <a:avLst/>
          </a:prstGeom>
        </p:spPr>
        <p:txBody>
          <a:bodyPr/>
          <a:lstStyle/>
          <a:p>
            <a:fld id="{BD3C9449-514E-4F2F-BDF6-E5528CC1E8B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4277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7"/>
          <p:cNvSpPr>
            <a:spLocks/>
          </p:cNvSpPr>
          <p:nvPr/>
        </p:nvSpPr>
        <p:spPr bwMode="auto">
          <a:xfrm>
            <a:off x="-4731865" y="-21740"/>
            <a:ext cx="6984776" cy="7240824"/>
          </a:xfrm>
          <a:custGeom>
            <a:avLst/>
            <a:gdLst>
              <a:gd name="T0" fmla="*/ 0 w 1940"/>
              <a:gd name="T1" fmla="*/ 0 h 3040"/>
              <a:gd name="T2" fmla="*/ 774 w 1940"/>
              <a:gd name="T3" fmla="*/ 0 h 3040"/>
              <a:gd name="T4" fmla="*/ 1938 w 1940"/>
              <a:gd name="T5" fmla="*/ 1537 h 3040"/>
              <a:gd name="T6" fmla="*/ 1940 w 1940"/>
              <a:gd name="T7" fmla="*/ 1537 h 3040"/>
              <a:gd name="T8" fmla="*/ 774 w 1940"/>
              <a:gd name="T9" fmla="*/ 3040 h 3040"/>
              <a:gd name="T10" fmla="*/ 0 w 1940"/>
              <a:gd name="T11" fmla="*/ 3040 h 3040"/>
              <a:gd name="T12" fmla="*/ 1167 w 1940"/>
              <a:gd name="T13" fmla="*/ 1537 h 3040"/>
              <a:gd name="T14" fmla="*/ 0 w 1940"/>
              <a:gd name="T15" fmla="*/ 0 h 3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0" h="3040">
                <a:moveTo>
                  <a:pt x="0" y="0"/>
                </a:moveTo>
                <a:lnTo>
                  <a:pt x="774" y="0"/>
                </a:lnTo>
                <a:lnTo>
                  <a:pt x="1938" y="1537"/>
                </a:lnTo>
                <a:lnTo>
                  <a:pt x="1940" y="1537"/>
                </a:lnTo>
                <a:lnTo>
                  <a:pt x="774" y="3040"/>
                </a:lnTo>
                <a:lnTo>
                  <a:pt x="0" y="3040"/>
                </a:lnTo>
                <a:lnTo>
                  <a:pt x="1167" y="153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6051498" y="2595060"/>
            <a:ext cx="369024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spc="300" dirty="0">
                <a:cs typeface="Arial" panose="020B0604020202020204" pitchFamily="34" charset="0"/>
              </a:rPr>
              <a:t>产品市场调研报告</a:t>
            </a:r>
            <a:r>
              <a:rPr lang="en-US" altLang="zh-CN" sz="4000" b="1" cap="all" spc="300" dirty="0" err="1">
                <a:cs typeface="Arial" panose="020B0604020202020204" pitchFamily="34" charset="0"/>
              </a:rPr>
              <a:t>ppt</a:t>
            </a:r>
            <a:r>
              <a:rPr lang="zh-CN" altLang="en-US" sz="4000" b="1" cap="all" spc="300" dirty="0">
                <a:cs typeface="Arial" panose="020B0604020202020204" pitchFamily="34" charset="0"/>
              </a:rPr>
              <a:t>模板</a:t>
            </a:r>
            <a:endParaRPr lang="zh-CN" altLang="en-US" sz="2000" b="1" cap="all" spc="300" dirty="0"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592299" y="4232533"/>
            <a:ext cx="681831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3545076" y="4216444"/>
            <a:ext cx="586553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500" cap="all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201X Entrepreneurial </a:t>
            </a:r>
            <a:r>
              <a:rPr lang="en-US" altLang="zh-CN" sz="2500" cap="all" dirty="0">
                <a:latin typeface="Franklin Gothic Book" panose="020B0503020102020204" pitchFamily="34" charset="0"/>
                <a:cs typeface="Arial" panose="020B0604020202020204" pitchFamily="34" charset="0"/>
              </a:rPr>
              <a:t>business plan</a:t>
            </a:r>
            <a:endParaRPr lang="zh-CN" altLang="en-US" sz="2500" cap="all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2540098" y="2216451"/>
            <a:ext cx="369916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3800" cap="all" spc="300" dirty="0" smtClean="0"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800" cap="all" spc="300" dirty="0"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10691999" y="355201"/>
            <a:ext cx="182702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cap="all" spc="3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zh-CN" altLang="en-US" sz="5400" cap="all" spc="3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8661623" y="-21740"/>
            <a:ext cx="3098258" cy="7240824"/>
          </a:xfrm>
          <a:custGeom>
            <a:avLst/>
            <a:gdLst>
              <a:gd name="T0" fmla="*/ 0 w 1940"/>
              <a:gd name="T1" fmla="*/ 0 h 3040"/>
              <a:gd name="T2" fmla="*/ 774 w 1940"/>
              <a:gd name="T3" fmla="*/ 0 h 3040"/>
              <a:gd name="T4" fmla="*/ 1938 w 1940"/>
              <a:gd name="T5" fmla="*/ 1537 h 3040"/>
              <a:gd name="T6" fmla="*/ 1940 w 1940"/>
              <a:gd name="T7" fmla="*/ 1537 h 3040"/>
              <a:gd name="T8" fmla="*/ 774 w 1940"/>
              <a:gd name="T9" fmla="*/ 3040 h 3040"/>
              <a:gd name="T10" fmla="*/ 0 w 1940"/>
              <a:gd name="T11" fmla="*/ 3040 h 3040"/>
              <a:gd name="T12" fmla="*/ 1167 w 1940"/>
              <a:gd name="T13" fmla="*/ 1537 h 3040"/>
              <a:gd name="T14" fmla="*/ 0 w 1940"/>
              <a:gd name="T15" fmla="*/ 0 h 3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0" h="3040">
                <a:moveTo>
                  <a:pt x="0" y="0"/>
                </a:moveTo>
                <a:lnTo>
                  <a:pt x="774" y="0"/>
                </a:lnTo>
                <a:lnTo>
                  <a:pt x="1938" y="1537"/>
                </a:lnTo>
                <a:lnTo>
                  <a:pt x="1940" y="1537"/>
                </a:lnTo>
                <a:lnTo>
                  <a:pt x="774" y="3040"/>
                </a:lnTo>
                <a:lnTo>
                  <a:pt x="0" y="3040"/>
                </a:lnTo>
                <a:lnTo>
                  <a:pt x="1167" y="153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46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7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2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900"/>
                            </p:stCondLst>
                            <p:childTnLst>
                              <p:par>
                                <p:cTn id="5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1" grpId="0"/>
      <p:bldP spid="11" grpId="1"/>
      <p:bldP spid="14" grpId="0"/>
      <p:bldP spid="14" grpId="1"/>
      <p:bldP spid="19" grpId="0"/>
      <p:bldP spid="19" grpId="1"/>
      <p:bldP spid="20" grpId="0"/>
      <p:bldP spid="20" grpId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直接连接符 85"/>
          <p:cNvCxnSpPr/>
          <p:nvPr/>
        </p:nvCxnSpPr>
        <p:spPr>
          <a:xfrm flipV="1">
            <a:off x="1816086" y="-163788"/>
            <a:ext cx="2046579" cy="4291526"/>
          </a:xfrm>
          <a:prstGeom prst="line">
            <a:avLst/>
          </a:prstGeom>
          <a:ln w="9525">
            <a:solidFill>
              <a:srgbClr val="015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 flipV="1">
            <a:off x="1394929" y="-1047236"/>
            <a:ext cx="2619723" cy="5493366"/>
          </a:xfrm>
          <a:prstGeom prst="line">
            <a:avLst/>
          </a:prstGeom>
          <a:ln w="9525">
            <a:solidFill>
              <a:srgbClr val="015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2389672" y="2938218"/>
            <a:ext cx="1061060" cy="31389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5695" dirty="0">
                <a:solidFill>
                  <a:schemeClr val="bg1">
                    <a:lumMod val="65000"/>
                  </a:schemeClr>
                </a:solidFill>
              </a:rPr>
              <a:t>Contents</a:t>
            </a:r>
            <a:endParaRPr lang="zh-CN" altLang="en-US" sz="5695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92209" y="1307818"/>
            <a:ext cx="1573484" cy="1573484"/>
            <a:chOff x="1892209" y="1307818"/>
            <a:chExt cx="1573484" cy="1573484"/>
          </a:xfrm>
        </p:grpSpPr>
        <p:sp>
          <p:nvSpPr>
            <p:cNvPr id="4" name="椭圆 3"/>
            <p:cNvSpPr/>
            <p:nvPr/>
          </p:nvSpPr>
          <p:spPr>
            <a:xfrm>
              <a:off x="1892209" y="1307818"/>
              <a:ext cx="1573484" cy="1573484"/>
            </a:xfrm>
            <a:prstGeom prst="ellipse">
              <a:avLst/>
            </a:prstGeom>
            <a:solidFill>
              <a:srgbClr val="015835"/>
            </a:solidFill>
            <a:ln>
              <a:noFill/>
            </a:ln>
            <a:effectLst>
              <a:outerShdw blurRad="101600" dist="50800" dir="8100000" algn="tr" rotWithShape="0">
                <a:schemeClr val="accent6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085569" y="1519146"/>
              <a:ext cx="1186766" cy="126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759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697529" y="1138268"/>
            <a:ext cx="6064362" cy="1252947"/>
            <a:chOff x="4915789" y="1052513"/>
            <a:chExt cx="5750624" cy="1188126"/>
          </a:xfrm>
        </p:grpSpPr>
        <p:grpSp>
          <p:nvGrpSpPr>
            <p:cNvPr id="56" name="组合 5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53" name="任意多边形 52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/>
                  <a:t>1</a:t>
                </a:r>
                <a:endParaRPr lang="zh-CN" altLang="en-US" sz="3200" dirty="0"/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7373257" y="1167088"/>
              <a:ext cx="3048000" cy="496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123464" y="2348646"/>
            <a:ext cx="6064362" cy="1252947"/>
            <a:chOff x="4915789" y="1052513"/>
            <a:chExt cx="5750624" cy="1188126"/>
          </a:xfrm>
        </p:grpSpPr>
        <p:grpSp>
          <p:nvGrpSpPr>
            <p:cNvPr id="64" name="组合 63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66" name="任意多边形 65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任意多边形 66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任意多边形 67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/>
                  <a:t>2</a:t>
                </a:r>
                <a:endParaRPr lang="zh-CN" altLang="en-US" sz="3200" dirty="0"/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549399" y="3708865"/>
            <a:ext cx="6064362" cy="1252947"/>
            <a:chOff x="4915789" y="1052513"/>
            <a:chExt cx="5750624" cy="1188126"/>
          </a:xfrm>
        </p:grpSpPr>
        <p:grpSp>
          <p:nvGrpSpPr>
            <p:cNvPr id="70" name="组合 69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2" name="任意多边形 71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任意多边形 72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任意多边形 73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/>
                  <a:t>3</a:t>
                </a:r>
                <a:endParaRPr lang="zh-CN" altLang="en-US" sz="3200" dirty="0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7373257" y="117461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975334" y="5012971"/>
            <a:ext cx="6064362" cy="1252947"/>
            <a:chOff x="4915789" y="1052513"/>
            <a:chExt cx="5750624" cy="1188126"/>
          </a:xfrm>
        </p:grpSpPr>
        <p:grpSp>
          <p:nvGrpSpPr>
            <p:cNvPr id="76" name="组合 75"/>
            <p:cNvGrpSpPr/>
            <p:nvPr/>
          </p:nvGrpSpPr>
          <p:grpSpPr>
            <a:xfrm>
              <a:off x="4915789" y="1052513"/>
              <a:ext cx="5750624" cy="1188126"/>
              <a:chOff x="6035151" y="1964828"/>
              <a:chExt cx="5750624" cy="1188126"/>
            </a:xfrm>
          </p:grpSpPr>
          <p:sp>
            <p:nvSpPr>
              <p:cNvPr id="78" name="任意多边形 77"/>
              <p:cNvSpPr/>
              <p:nvPr/>
            </p:nvSpPr>
            <p:spPr>
              <a:xfrm rot="16200000">
                <a:off x="9484424" y="349276"/>
                <a:ext cx="685800" cy="3916903"/>
              </a:xfrm>
              <a:custGeom>
                <a:avLst/>
                <a:gdLst>
                  <a:gd name="connsiteX0" fmla="*/ 685800 w 685800"/>
                  <a:gd name="connsiteY0" fmla="*/ 337335 h 3916903"/>
                  <a:gd name="connsiteX1" fmla="*/ 685800 w 685800"/>
                  <a:gd name="connsiteY1" fmla="*/ 3916903 h 3916903"/>
                  <a:gd name="connsiteX2" fmla="*/ 0 w 685800"/>
                  <a:gd name="connsiteY2" fmla="*/ 3916903 h 3916903"/>
                  <a:gd name="connsiteX3" fmla="*/ 0 w 685800"/>
                  <a:gd name="connsiteY3" fmla="*/ 337335 h 3916903"/>
                  <a:gd name="connsiteX4" fmla="*/ 273794 w 685800"/>
                  <a:gd name="connsiteY4" fmla="*/ 1402 h 3916903"/>
                  <a:gd name="connsiteX5" fmla="*/ 287699 w 685800"/>
                  <a:gd name="connsiteY5" fmla="*/ 0 h 3916903"/>
                  <a:gd name="connsiteX6" fmla="*/ 258244 w 685800"/>
                  <a:gd name="connsiteY6" fmla="*/ 9143 h 3916903"/>
                  <a:gd name="connsiteX7" fmla="*/ 125413 w 685800"/>
                  <a:gd name="connsiteY7" fmla="*/ 209539 h 3916903"/>
                  <a:gd name="connsiteX8" fmla="*/ 342900 w 685800"/>
                  <a:gd name="connsiteY8" fmla="*/ 427026 h 3916903"/>
                  <a:gd name="connsiteX9" fmla="*/ 560387 w 685800"/>
                  <a:gd name="connsiteY9" fmla="*/ 209539 h 3916903"/>
                  <a:gd name="connsiteX10" fmla="*/ 427556 w 685800"/>
                  <a:gd name="connsiteY10" fmla="*/ 9143 h 3916903"/>
                  <a:gd name="connsiteX11" fmla="*/ 398101 w 685800"/>
                  <a:gd name="connsiteY11" fmla="*/ 0 h 3916903"/>
                  <a:gd name="connsiteX12" fmla="*/ 412006 w 685800"/>
                  <a:gd name="connsiteY12" fmla="*/ 1402 h 3916903"/>
                  <a:gd name="connsiteX13" fmla="*/ 685800 w 685800"/>
                  <a:gd name="connsiteY13" fmla="*/ 337335 h 3916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85800" h="3916903">
                    <a:moveTo>
                      <a:pt x="685800" y="337335"/>
                    </a:moveTo>
                    <a:lnTo>
                      <a:pt x="685800" y="3916903"/>
                    </a:lnTo>
                    <a:lnTo>
                      <a:pt x="0" y="3916903"/>
                    </a:lnTo>
                    <a:lnTo>
                      <a:pt x="0" y="337335"/>
                    </a:lnTo>
                    <a:cubicBezTo>
                      <a:pt x="0" y="171629"/>
                      <a:pt x="117540" y="33376"/>
                      <a:pt x="273794" y="1402"/>
                    </a:cubicBezTo>
                    <a:lnTo>
                      <a:pt x="287699" y="0"/>
                    </a:lnTo>
                    <a:lnTo>
                      <a:pt x="258244" y="9143"/>
                    </a:lnTo>
                    <a:cubicBezTo>
                      <a:pt x="180185" y="42160"/>
                      <a:pt x="125413" y="119453"/>
                      <a:pt x="125413" y="209539"/>
                    </a:cubicBezTo>
                    <a:cubicBezTo>
                      <a:pt x="125413" y="329654"/>
                      <a:pt x="222785" y="427026"/>
                      <a:pt x="342900" y="427026"/>
                    </a:cubicBezTo>
                    <a:cubicBezTo>
                      <a:pt x="463015" y="427026"/>
                      <a:pt x="560387" y="329654"/>
                      <a:pt x="560387" y="209539"/>
                    </a:cubicBezTo>
                    <a:cubicBezTo>
                      <a:pt x="560387" y="119453"/>
                      <a:pt x="505615" y="42160"/>
                      <a:pt x="427556" y="9143"/>
                    </a:cubicBezTo>
                    <a:lnTo>
                      <a:pt x="398101" y="0"/>
                    </a:lnTo>
                    <a:lnTo>
                      <a:pt x="412006" y="1402"/>
                    </a:lnTo>
                    <a:cubicBezTo>
                      <a:pt x="568260" y="33376"/>
                      <a:pt x="685800" y="171629"/>
                      <a:pt x="685800" y="337335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ffectLst>
                <a:outerShdw blurRad="101600" dist="50800" dir="8100000" algn="tr" rotWithShape="0">
                  <a:schemeClr val="accent6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>
                <a:off x="6374082" y="2305821"/>
                <a:ext cx="1497172" cy="490855"/>
              </a:xfrm>
              <a:custGeom>
                <a:avLst/>
                <a:gdLst>
                  <a:gd name="connsiteX0" fmla="*/ 0 w 1136650"/>
                  <a:gd name="connsiteY0" fmla="*/ 488950 h 488950"/>
                  <a:gd name="connsiteX1" fmla="*/ 450850 w 1136650"/>
                  <a:gd name="connsiteY1" fmla="*/ 0 h 488950"/>
                  <a:gd name="connsiteX2" fmla="*/ 1136650 w 1136650"/>
                  <a:gd name="connsiteY2" fmla="*/ 0 h 488950"/>
                  <a:gd name="connsiteX0" fmla="*/ 0 w 1494790"/>
                  <a:gd name="connsiteY0" fmla="*/ 488950 h 488950"/>
                  <a:gd name="connsiteX1" fmla="*/ 450850 w 1494790"/>
                  <a:gd name="connsiteY1" fmla="*/ 0 h 488950"/>
                  <a:gd name="connsiteX2" fmla="*/ 1494790 w 1494790"/>
                  <a:gd name="connsiteY2" fmla="*/ 7620 h 488950"/>
                  <a:gd name="connsiteX0" fmla="*/ 0 w 1497172"/>
                  <a:gd name="connsiteY0" fmla="*/ 490855 h 490855"/>
                  <a:gd name="connsiteX1" fmla="*/ 450850 w 1497172"/>
                  <a:gd name="connsiteY1" fmla="*/ 1905 h 490855"/>
                  <a:gd name="connsiteX2" fmla="*/ 1497172 w 1497172"/>
                  <a:gd name="connsiteY2" fmla="*/ 0 h 4908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97172" h="490855">
                    <a:moveTo>
                      <a:pt x="0" y="490855"/>
                    </a:moveTo>
                    <a:lnTo>
                      <a:pt x="450850" y="1905"/>
                    </a:lnTo>
                    <a:lnTo>
                      <a:pt x="1497172" y="0"/>
                    </a:lnTo>
                  </a:path>
                </a:pathLst>
              </a:custGeom>
              <a:noFill/>
              <a:ln w="9525">
                <a:solidFill>
                  <a:srgbClr val="01583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>
                <a:off x="6035151" y="2720363"/>
                <a:ext cx="434974" cy="432591"/>
              </a:xfrm>
              <a:custGeom>
                <a:avLst/>
                <a:gdLst>
                  <a:gd name="connsiteX0" fmla="*/ 434974 w 434974"/>
                  <a:gd name="connsiteY0" fmla="*/ 215104 h 432591"/>
                  <a:gd name="connsiteX1" fmla="*/ 217487 w 434974"/>
                  <a:gd name="connsiteY1" fmla="*/ 432591 h 432591"/>
                  <a:gd name="connsiteX2" fmla="*/ 0 w 434974"/>
                  <a:gd name="connsiteY2" fmla="*/ 215104 h 432591"/>
                  <a:gd name="connsiteX3" fmla="*/ 132831 w 434974"/>
                  <a:gd name="connsiteY3" fmla="*/ 14708 h 432591"/>
                  <a:gd name="connsiteX4" fmla="*/ 162286 w 434974"/>
                  <a:gd name="connsiteY4" fmla="*/ 5565 h 432591"/>
                  <a:gd name="connsiteX5" fmla="*/ 217487 w 434974"/>
                  <a:gd name="connsiteY5" fmla="*/ 0 h 432591"/>
                  <a:gd name="connsiteX6" fmla="*/ 272688 w 434974"/>
                  <a:gd name="connsiteY6" fmla="*/ 5565 h 432591"/>
                  <a:gd name="connsiteX7" fmla="*/ 302143 w 434974"/>
                  <a:gd name="connsiteY7" fmla="*/ 14708 h 432591"/>
                  <a:gd name="connsiteX8" fmla="*/ 434974 w 434974"/>
                  <a:gd name="connsiteY8" fmla="*/ 215104 h 432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34974" h="432591">
                    <a:moveTo>
                      <a:pt x="434974" y="215104"/>
                    </a:moveTo>
                    <a:cubicBezTo>
                      <a:pt x="434974" y="335219"/>
                      <a:pt x="337602" y="432591"/>
                      <a:pt x="217487" y="432591"/>
                    </a:cubicBezTo>
                    <a:cubicBezTo>
                      <a:pt x="97372" y="432591"/>
                      <a:pt x="0" y="335219"/>
                      <a:pt x="0" y="215104"/>
                    </a:cubicBezTo>
                    <a:cubicBezTo>
                      <a:pt x="0" y="125018"/>
                      <a:pt x="54772" y="47725"/>
                      <a:pt x="132831" y="14708"/>
                    </a:cubicBezTo>
                    <a:lnTo>
                      <a:pt x="162286" y="5565"/>
                    </a:lnTo>
                    <a:lnTo>
                      <a:pt x="217487" y="0"/>
                    </a:lnTo>
                    <a:lnTo>
                      <a:pt x="272688" y="5565"/>
                    </a:lnTo>
                    <a:lnTo>
                      <a:pt x="302143" y="14708"/>
                    </a:lnTo>
                    <a:cubicBezTo>
                      <a:pt x="380202" y="47725"/>
                      <a:pt x="434974" y="125018"/>
                      <a:pt x="434974" y="215104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200" dirty="0"/>
                  <a:t>4</a:t>
                </a:r>
                <a:endParaRPr lang="zh-CN" altLang="en-US" sz="3200" dirty="0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7373257" y="1189455"/>
              <a:ext cx="3048000" cy="437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602597" y="2622220"/>
            <a:ext cx="889057" cy="922371"/>
            <a:chOff x="2797919" y="2726482"/>
            <a:chExt cx="843062" cy="874652"/>
          </a:xfrm>
        </p:grpSpPr>
        <p:sp>
          <p:nvSpPr>
            <p:cNvPr id="5" name="椭圆 4"/>
            <p:cNvSpPr/>
            <p:nvPr/>
          </p:nvSpPr>
          <p:spPr>
            <a:xfrm>
              <a:off x="2797919" y="2726482"/>
              <a:ext cx="843062" cy="843062"/>
            </a:xfrm>
            <a:prstGeom prst="ellipse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63557" y="2836477"/>
              <a:ext cx="742783" cy="764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64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录</a:t>
              </a:r>
            </a:p>
          </p:txBody>
        </p:sp>
      </p:grpSp>
      <p:cxnSp>
        <p:nvCxnSpPr>
          <p:cNvPr id="85" name="直接连接符 84"/>
          <p:cNvCxnSpPr/>
          <p:nvPr/>
        </p:nvCxnSpPr>
        <p:spPr>
          <a:xfrm flipV="1">
            <a:off x="-2092753" y="3484961"/>
            <a:ext cx="4007795" cy="8404052"/>
          </a:xfrm>
          <a:prstGeom prst="line">
            <a:avLst/>
          </a:prstGeom>
          <a:ln w="9525">
            <a:solidFill>
              <a:srgbClr val="015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6141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5665735" y="4136109"/>
            <a:ext cx="3184408" cy="676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797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65734" y="4785910"/>
            <a:ext cx="5416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 TEXT, CLICK ON ADD RELATED TITLE WORDS.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378078" y="2429360"/>
            <a:ext cx="4014307" cy="401430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5421263" y="788981"/>
            <a:ext cx="1640378" cy="1628827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E60000"/>
              </a:solidFill>
              <a:cs typeface="+mn-ea"/>
              <a:sym typeface="+mn-lt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7084745" y="2452464"/>
            <a:ext cx="698895" cy="698896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0968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/>
          <p:nvPr/>
        </p:nvSpPr>
        <p:spPr>
          <a:xfrm rot="293950">
            <a:off x="5373682" y="5237495"/>
            <a:ext cx="3198481" cy="330968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6423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953" ker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1"/>
          <p:cNvSpPr/>
          <p:nvPr/>
        </p:nvSpPr>
        <p:spPr>
          <a:xfrm rot="19913209">
            <a:off x="5054652" y="4547147"/>
            <a:ext cx="1936622" cy="322989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6423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953" ker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1"/>
          <p:cNvSpPr/>
          <p:nvPr/>
        </p:nvSpPr>
        <p:spPr>
          <a:xfrm rot="708470">
            <a:off x="4675926" y="3765074"/>
            <a:ext cx="2400695" cy="322989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6423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953" ker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1"/>
          <p:cNvSpPr/>
          <p:nvPr/>
        </p:nvSpPr>
        <p:spPr>
          <a:xfrm rot="293950">
            <a:off x="4753172" y="2102445"/>
            <a:ext cx="3198481" cy="330968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6423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953" ker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1"/>
          <p:cNvSpPr/>
          <p:nvPr/>
        </p:nvSpPr>
        <p:spPr>
          <a:xfrm rot="20453418">
            <a:off x="4074257" y="2936558"/>
            <a:ext cx="3837817" cy="422336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defTabSz="964230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2953" ker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4044518" y="1627122"/>
            <a:ext cx="790560" cy="803909"/>
            <a:chOff x="1101935" y="1054869"/>
            <a:chExt cx="1369556" cy="1392682"/>
          </a:xfrm>
        </p:grpSpPr>
        <p:sp>
          <p:nvSpPr>
            <p:cNvPr id="54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8CC94C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8CC94C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7245348" y="1778938"/>
            <a:ext cx="1260224" cy="1281504"/>
            <a:chOff x="1101935" y="1054869"/>
            <a:chExt cx="1369556" cy="1392682"/>
          </a:xfrm>
        </p:grpSpPr>
        <p:sp>
          <p:nvSpPr>
            <p:cNvPr id="69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108036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108036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416458" y="3070786"/>
            <a:ext cx="1304827" cy="1326858"/>
            <a:chOff x="1101935" y="1054869"/>
            <a:chExt cx="1369556" cy="1392682"/>
          </a:xfrm>
        </p:grpSpPr>
        <p:sp>
          <p:nvSpPr>
            <p:cNvPr id="72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8CC94C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8CC94C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753902" y="3779635"/>
            <a:ext cx="746258" cy="758858"/>
            <a:chOff x="1101935" y="1054869"/>
            <a:chExt cx="1369556" cy="1392682"/>
          </a:xfrm>
        </p:grpSpPr>
        <p:sp>
          <p:nvSpPr>
            <p:cNvPr id="75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108036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108036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4725328" y="4808208"/>
            <a:ext cx="746258" cy="758858"/>
            <a:chOff x="1101935" y="1054869"/>
            <a:chExt cx="1369556" cy="1392682"/>
          </a:xfrm>
        </p:grpSpPr>
        <p:sp>
          <p:nvSpPr>
            <p:cNvPr id="78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8CC94C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8CC94C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8230433" y="4986112"/>
            <a:ext cx="973842" cy="990286"/>
            <a:chOff x="1101935" y="1054869"/>
            <a:chExt cx="1369556" cy="1392682"/>
          </a:xfrm>
        </p:grpSpPr>
        <p:sp>
          <p:nvSpPr>
            <p:cNvPr id="81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108036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108036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7" name="TextBox 170"/>
          <p:cNvSpPr txBox="1"/>
          <p:nvPr/>
        </p:nvSpPr>
        <p:spPr>
          <a:xfrm>
            <a:off x="9415622" y="4890294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9415622" y="5433840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65845" y="4803209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302627" y="5346755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7630854" y="3438866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7630854" y="3982412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53045" y="3090523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489827" y="3634069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88797" y="1769723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88797" y="2313269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1375558" y="1435895"/>
            <a:ext cx="2430227" cy="4667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1012340" y="1979441"/>
            <a:ext cx="2793445" cy="728122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1" name="矩形 40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50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3895894" y="4282359"/>
            <a:ext cx="1267020" cy="1288413"/>
            <a:chOff x="1101935" y="1054869"/>
            <a:chExt cx="1369556" cy="1392682"/>
          </a:xfrm>
        </p:grpSpPr>
        <p:sp>
          <p:nvSpPr>
            <p:cNvPr id="32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8CC94C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8CC94C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1" name="Freeform 6"/>
          <p:cNvSpPr>
            <a:spLocks/>
          </p:cNvSpPr>
          <p:nvPr/>
        </p:nvSpPr>
        <p:spPr bwMode="auto">
          <a:xfrm>
            <a:off x="9047576" y="1827230"/>
            <a:ext cx="1177284" cy="1177291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2" name="Freeform 7"/>
          <p:cNvSpPr>
            <a:spLocks/>
          </p:cNvSpPr>
          <p:nvPr/>
        </p:nvSpPr>
        <p:spPr bwMode="auto">
          <a:xfrm>
            <a:off x="8325950" y="3004521"/>
            <a:ext cx="1179345" cy="1179351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Freeform 8"/>
          <p:cNvSpPr>
            <a:spLocks/>
          </p:cNvSpPr>
          <p:nvPr/>
        </p:nvSpPr>
        <p:spPr bwMode="auto">
          <a:xfrm>
            <a:off x="7152787" y="3004521"/>
            <a:ext cx="1173161" cy="1179351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4" name="Freeform 9"/>
          <p:cNvSpPr>
            <a:spLocks/>
          </p:cNvSpPr>
          <p:nvPr/>
        </p:nvSpPr>
        <p:spPr bwMode="auto">
          <a:xfrm>
            <a:off x="6427037" y="1827230"/>
            <a:ext cx="1177284" cy="1177291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Freeform 10"/>
          <p:cNvSpPr>
            <a:spLocks/>
          </p:cNvSpPr>
          <p:nvPr/>
        </p:nvSpPr>
        <p:spPr bwMode="auto">
          <a:xfrm>
            <a:off x="5253875" y="1827230"/>
            <a:ext cx="1173161" cy="1177291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6" name="Freeform 11"/>
          <p:cNvSpPr>
            <a:spLocks/>
          </p:cNvSpPr>
          <p:nvPr/>
        </p:nvSpPr>
        <p:spPr bwMode="auto">
          <a:xfrm>
            <a:off x="5253875" y="3004521"/>
            <a:ext cx="1173161" cy="1179351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Freeform 12"/>
          <p:cNvSpPr>
            <a:spLocks/>
          </p:cNvSpPr>
          <p:nvPr/>
        </p:nvSpPr>
        <p:spPr bwMode="auto">
          <a:xfrm>
            <a:off x="6427037" y="3726151"/>
            <a:ext cx="1177284" cy="1177291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8" name="Freeform 13"/>
          <p:cNvSpPr>
            <a:spLocks/>
          </p:cNvSpPr>
          <p:nvPr/>
        </p:nvSpPr>
        <p:spPr bwMode="auto">
          <a:xfrm>
            <a:off x="6427037" y="4903442"/>
            <a:ext cx="1177284" cy="1179351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Freeform 14"/>
          <p:cNvSpPr>
            <a:spLocks/>
          </p:cNvSpPr>
          <p:nvPr/>
        </p:nvSpPr>
        <p:spPr bwMode="auto">
          <a:xfrm>
            <a:off x="5253875" y="4903442"/>
            <a:ext cx="1173161" cy="1179351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0" name="Freeform 15"/>
          <p:cNvSpPr>
            <a:spLocks/>
          </p:cNvSpPr>
          <p:nvPr/>
        </p:nvSpPr>
        <p:spPr bwMode="auto">
          <a:xfrm>
            <a:off x="4532247" y="3726151"/>
            <a:ext cx="1173161" cy="1177291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1" name="Freeform 16"/>
          <p:cNvSpPr>
            <a:spLocks/>
          </p:cNvSpPr>
          <p:nvPr/>
        </p:nvSpPr>
        <p:spPr bwMode="auto">
          <a:xfrm>
            <a:off x="3352905" y="3726151"/>
            <a:ext cx="1179345" cy="1177291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2" name="Freeform 17"/>
          <p:cNvSpPr>
            <a:spLocks/>
          </p:cNvSpPr>
          <p:nvPr/>
        </p:nvSpPr>
        <p:spPr bwMode="auto">
          <a:xfrm>
            <a:off x="2633336" y="4903442"/>
            <a:ext cx="1173161" cy="1179351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8CC94C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7" name="矩形 166"/>
          <p:cNvSpPr/>
          <p:nvPr/>
        </p:nvSpPr>
        <p:spPr>
          <a:xfrm>
            <a:off x="10224860" y="1827230"/>
            <a:ext cx="2630761" cy="458941"/>
          </a:xfrm>
          <a:prstGeom prst="rect">
            <a:avLst/>
          </a:pr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8" name="矩形 167"/>
          <p:cNvSpPr/>
          <p:nvPr/>
        </p:nvSpPr>
        <p:spPr>
          <a:xfrm>
            <a:off x="899" y="5623851"/>
            <a:ext cx="2646067" cy="458941"/>
          </a:xfrm>
          <a:prstGeom prst="rect">
            <a:avLst/>
          </a:prstGeom>
          <a:solidFill>
            <a:srgbClr val="108036"/>
          </a:solidFill>
          <a:ln>
            <a:noFill/>
          </a:ln>
        </p:spPr>
        <p:txBody>
          <a:bodyPr vert="horz" wrap="square" lIns="96419" tIns="48209" rIns="96419" bIns="48209" numCol="1" anchor="t" anchorCtr="0" compatLnSpc="1">
            <a:prstTxWarp prst="textNoShape">
              <a:avLst/>
            </a:prstTxWarp>
          </a:bodyPr>
          <a:lstStyle/>
          <a:p>
            <a:pPr defTabSz="128524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408462" y="2556388"/>
            <a:ext cx="2492350" cy="466691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9617405" y="3099871"/>
            <a:ext cx="2520020" cy="937486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2646965" y="2117758"/>
            <a:ext cx="2429926" cy="466691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2108895" y="2661239"/>
            <a:ext cx="2967998" cy="727454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3" name="TextBox 172"/>
          <p:cNvSpPr txBox="1"/>
          <p:nvPr/>
        </p:nvSpPr>
        <p:spPr>
          <a:xfrm>
            <a:off x="7589390" y="4465197"/>
            <a:ext cx="2450148" cy="466691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7774711" y="5008678"/>
            <a:ext cx="2975144" cy="727454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5" name="TextBox 174"/>
          <p:cNvSpPr txBox="1"/>
          <p:nvPr/>
        </p:nvSpPr>
        <p:spPr>
          <a:xfrm>
            <a:off x="809188" y="4007041"/>
            <a:ext cx="2429926" cy="466691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76" name="TextBox 175"/>
          <p:cNvSpPr txBox="1"/>
          <p:nvPr/>
        </p:nvSpPr>
        <p:spPr>
          <a:xfrm>
            <a:off x="525449" y="4550522"/>
            <a:ext cx="2713666" cy="727454"/>
          </a:xfrm>
          <a:prstGeom prst="rect">
            <a:avLst/>
          </a:prstGeom>
          <a:noFill/>
        </p:spPr>
        <p:txBody>
          <a:bodyPr wrap="square" lIns="96419" tIns="48209" rIns="96419" bIns="4820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785420" y="4267121"/>
            <a:ext cx="1267020" cy="1288413"/>
            <a:chOff x="1101935" y="1054869"/>
            <a:chExt cx="1369556" cy="1392682"/>
          </a:xfrm>
        </p:grpSpPr>
        <p:sp>
          <p:nvSpPr>
            <p:cNvPr id="35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108036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108036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85420" y="2377594"/>
            <a:ext cx="1267020" cy="1288413"/>
            <a:chOff x="1101935" y="1054869"/>
            <a:chExt cx="1369556" cy="1392682"/>
          </a:xfrm>
        </p:grpSpPr>
        <p:sp>
          <p:nvSpPr>
            <p:cNvPr id="38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8CC94C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8CC94C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674947" y="2316641"/>
            <a:ext cx="1267020" cy="1288413"/>
            <a:chOff x="1101935" y="1054869"/>
            <a:chExt cx="1369556" cy="1392682"/>
          </a:xfrm>
        </p:grpSpPr>
        <p:sp>
          <p:nvSpPr>
            <p:cNvPr id="41" name="椭圆 28"/>
            <p:cNvSpPr/>
            <p:nvPr/>
          </p:nvSpPr>
          <p:spPr>
            <a:xfrm>
              <a:off x="1101935" y="1054869"/>
              <a:ext cx="1369556" cy="139268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 w="76200" cap="flat" cmpd="sng" algn="ctr">
              <a:solidFill>
                <a:srgbClr val="108036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椭圆 29"/>
            <p:cNvSpPr/>
            <p:nvPr/>
          </p:nvSpPr>
          <p:spPr>
            <a:xfrm>
              <a:off x="1250079" y="1205514"/>
              <a:ext cx="1073269" cy="1091392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shade val="67500"/>
                    <a:satMod val="115000"/>
                  </a:schemeClr>
                </a:gs>
                <a:gs pos="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25400" cap="flat" cmpd="sng" algn="ctr">
              <a:solidFill>
                <a:srgbClr val="108036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4230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8" ker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4" name="矩形 43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88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7" grpId="0" animBg="1"/>
      <p:bldP spid="168" grpId="0" animBg="1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椭圆 261"/>
          <p:cNvSpPr/>
          <p:nvPr/>
        </p:nvSpPr>
        <p:spPr bwMode="auto">
          <a:xfrm>
            <a:off x="1515511" y="2383805"/>
            <a:ext cx="1971462" cy="197146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218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sz="2531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4218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3" name="饼形 262"/>
          <p:cNvSpPr/>
          <p:nvPr/>
        </p:nvSpPr>
        <p:spPr>
          <a:xfrm>
            <a:off x="1518543" y="2383805"/>
            <a:ext cx="1973148" cy="1973148"/>
          </a:xfrm>
          <a:prstGeom prst="pie">
            <a:avLst>
              <a:gd name="adj1" fmla="val 8605866"/>
              <a:gd name="adj2" fmla="val 16200000"/>
            </a:avLst>
          </a:prstGeom>
          <a:solidFill>
            <a:srgbClr val="1081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9" name="椭圆 258"/>
          <p:cNvSpPr/>
          <p:nvPr/>
        </p:nvSpPr>
        <p:spPr bwMode="auto">
          <a:xfrm>
            <a:off x="1796648" y="2664939"/>
            <a:ext cx="1409190" cy="1409190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0" name="椭圆 259"/>
          <p:cNvSpPr/>
          <p:nvPr/>
        </p:nvSpPr>
        <p:spPr bwMode="auto">
          <a:xfrm>
            <a:off x="1777761" y="2646053"/>
            <a:ext cx="1446962" cy="1446962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218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1" name="矩形 260"/>
          <p:cNvSpPr/>
          <p:nvPr/>
        </p:nvSpPr>
        <p:spPr bwMode="auto">
          <a:xfrm>
            <a:off x="1942066" y="3000435"/>
            <a:ext cx="1188147" cy="676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97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n-ea"/>
              </a:rPr>
              <a:t>38%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n-ea"/>
            </a:endParaRPr>
          </a:p>
        </p:txBody>
      </p:sp>
      <p:sp>
        <p:nvSpPr>
          <p:cNvPr id="265" name="椭圆 264"/>
          <p:cNvSpPr/>
          <p:nvPr/>
        </p:nvSpPr>
        <p:spPr bwMode="auto">
          <a:xfrm>
            <a:off x="4152696" y="2383805"/>
            <a:ext cx="1971462" cy="197146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218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sz="2531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4218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6" name="饼形 265"/>
          <p:cNvSpPr/>
          <p:nvPr/>
        </p:nvSpPr>
        <p:spPr>
          <a:xfrm>
            <a:off x="4155729" y="2383805"/>
            <a:ext cx="1973148" cy="1973148"/>
          </a:xfrm>
          <a:prstGeom prst="pie">
            <a:avLst>
              <a:gd name="adj1" fmla="val 5814593"/>
              <a:gd name="adj2" fmla="val 16200000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7" name="椭圆 266"/>
          <p:cNvSpPr/>
          <p:nvPr/>
        </p:nvSpPr>
        <p:spPr bwMode="auto">
          <a:xfrm>
            <a:off x="4433833" y="2664939"/>
            <a:ext cx="1409190" cy="1409190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8" name="椭圆 267"/>
          <p:cNvSpPr/>
          <p:nvPr/>
        </p:nvSpPr>
        <p:spPr bwMode="auto">
          <a:xfrm>
            <a:off x="4414946" y="2646053"/>
            <a:ext cx="1446962" cy="1446962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218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69" name="矩形 268"/>
          <p:cNvSpPr/>
          <p:nvPr/>
        </p:nvSpPr>
        <p:spPr bwMode="auto">
          <a:xfrm>
            <a:off x="4579252" y="2991297"/>
            <a:ext cx="1188147" cy="676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97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n-ea"/>
              </a:rPr>
              <a:t>47%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n-ea"/>
            </a:endParaRPr>
          </a:p>
        </p:txBody>
      </p:sp>
      <p:sp>
        <p:nvSpPr>
          <p:cNvPr id="271" name="椭圆 270"/>
          <p:cNvSpPr/>
          <p:nvPr/>
        </p:nvSpPr>
        <p:spPr bwMode="auto">
          <a:xfrm>
            <a:off x="6715733" y="2383805"/>
            <a:ext cx="1971462" cy="197146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218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sz="2531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4218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2" name="饼形 271"/>
          <p:cNvSpPr/>
          <p:nvPr/>
        </p:nvSpPr>
        <p:spPr>
          <a:xfrm>
            <a:off x="6718766" y="2383805"/>
            <a:ext cx="1973148" cy="1973148"/>
          </a:xfrm>
          <a:prstGeom prst="pie">
            <a:avLst>
              <a:gd name="adj1" fmla="val 1738076"/>
              <a:gd name="adj2" fmla="val 16200000"/>
            </a:avLst>
          </a:prstGeom>
          <a:solidFill>
            <a:srgbClr val="1081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3" name="椭圆 272"/>
          <p:cNvSpPr/>
          <p:nvPr/>
        </p:nvSpPr>
        <p:spPr bwMode="auto">
          <a:xfrm>
            <a:off x="6996870" y="2664939"/>
            <a:ext cx="1409190" cy="1409190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4" name="椭圆 273"/>
          <p:cNvSpPr/>
          <p:nvPr/>
        </p:nvSpPr>
        <p:spPr bwMode="auto">
          <a:xfrm>
            <a:off x="6977983" y="2646053"/>
            <a:ext cx="1446962" cy="1446962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218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5" name="矩形 274"/>
          <p:cNvSpPr/>
          <p:nvPr/>
        </p:nvSpPr>
        <p:spPr bwMode="auto">
          <a:xfrm>
            <a:off x="7142289" y="2991297"/>
            <a:ext cx="1188147" cy="676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97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n-ea"/>
              </a:rPr>
              <a:t>65%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n-ea"/>
            </a:endParaRPr>
          </a:p>
        </p:txBody>
      </p:sp>
      <p:sp>
        <p:nvSpPr>
          <p:cNvPr id="277" name="椭圆 276"/>
          <p:cNvSpPr/>
          <p:nvPr/>
        </p:nvSpPr>
        <p:spPr bwMode="auto">
          <a:xfrm>
            <a:off x="9389071" y="2383805"/>
            <a:ext cx="1971462" cy="197146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218" dirty="0">
                <a:noFill/>
                <a:latin typeface="+mj-lt"/>
                <a:ea typeface="方正超粗黑简体" panose="03000509000000000000" pitchFamily="65" charset="-122"/>
              </a:rPr>
              <a:t>100</a:t>
            </a:r>
            <a:r>
              <a:rPr lang="en-US" altLang="zh-CN" sz="2531" dirty="0">
                <a:noFill/>
                <a:latin typeface="+mj-lt"/>
                <a:ea typeface="方正超粗黑简体" panose="03000509000000000000" pitchFamily="65" charset="-122"/>
              </a:rPr>
              <a:t>%</a:t>
            </a:r>
            <a:endParaRPr lang="zh-CN" altLang="en-US" sz="4218" dirty="0">
              <a:noFill/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78" name="饼形 277"/>
          <p:cNvSpPr/>
          <p:nvPr/>
        </p:nvSpPr>
        <p:spPr>
          <a:xfrm>
            <a:off x="9392103" y="2383805"/>
            <a:ext cx="1973148" cy="1973148"/>
          </a:xfrm>
          <a:prstGeom prst="pie">
            <a:avLst>
              <a:gd name="adj1" fmla="val 18168774"/>
              <a:gd name="adj2" fmla="val 16200000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9" name="椭圆 278"/>
          <p:cNvSpPr/>
          <p:nvPr/>
        </p:nvSpPr>
        <p:spPr bwMode="auto">
          <a:xfrm>
            <a:off x="9670208" y="2664939"/>
            <a:ext cx="1409190" cy="1409190"/>
          </a:xfrm>
          <a:prstGeom prst="ellipse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28575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3500000" scaled="1"/>
              <a:tileRect/>
            </a:gradFill>
          </a:ln>
          <a:effectLst>
            <a:outerShdw blurRad="190500" dist="88900" dir="2700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0" name="椭圆 279"/>
          <p:cNvSpPr/>
          <p:nvPr/>
        </p:nvSpPr>
        <p:spPr bwMode="auto">
          <a:xfrm>
            <a:off x="9651321" y="2646053"/>
            <a:ext cx="1446962" cy="1446962"/>
          </a:xfrm>
          <a:prstGeom prst="ellipse">
            <a:avLst/>
          </a:prstGeom>
          <a:noFill/>
          <a:ln>
            <a:noFill/>
          </a:ln>
          <a:effectLst>
            <a:innerShdw blurRad="88900" dist="635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4218" dirty="0">
              <a:solidFill>
                <a:srgbClr val="0087CF"/>
              </a:solidFill>
              <a:latin typeface="+mj-lt"/>
              <a:ea typeface="方正超粗黑简体" panose="03000509000000000000" pitchFamily="65" charset="-122"/>
            </a:endParaRPr>
          </a:p>
        </p:txBody>
      </p:sp>
      <p:sp>
        <p:nvSpPr>
          <p:cNvPr id="281" name="矩形 280"/>
          <p:cNvSpPr/>
          <p:nvPr/>
        </p:nvSpPr>
        <p:spPr bwMode="auto">
          <a:xfrm>
            <a:off x="9815626" y="2991297"/>
            <a:ext cx="1188147" cy="676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797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n-ea"/>
              </a:rPr>
              <a:t>90%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n-ea"/>
            </a:endParaRPr>
          </a:p>
        </p:txBody>
      </p:sp>
      <p:sp>
        <p:nvSpPr>
          <p:cNvPr id="282" name="文本框 49"/>
          <p:cNvSpPr txBox="1"/>
          <p:nvPr/>
        </p:nvSpPr>
        <p:spPr>
          <a:xfrm>
            <a:off x="1397182" y="4824738"/>
            <a:ext cx="1999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1417562" y="5420066"/>
            <a:ext cx="2108824" cy="9325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645372" y="5268192"/>
            <a:ext cx="1607476" cy="0"/>
          </a:xfrm>
          <a:prstGeom prst="line">
            <a:avLst/>
          </a:prstGeom>
          <a:ln w="6350">
            <a:solidFill>
              <a:srgbClr val="10803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文本框 49"/>
          <p:cNvSpPr txBox="1"/>
          <p:nvPr/>
        </p:nvSpPr>
        <p:spPr>
          <a:xfrm>
            <a:off x="3983475" y="4824738"/>
            <a:ext cx="1999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5" name="矩形 284"/>
          <p:cNvSpPr/>
          <p:nvPr/>
        </p:nvSpPr>
        <p:spPr>
          <a:xfrm>
            <a:off x="3999405" y="5420066"/>
            <a:ext cx="2125022" cy="9325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6" name="直接连接符 285"/>
          <p:cNvCxnSpPr/>
          <p:nvPr/>
        </p:nvCxnSpPr>
        <p:spPr>
          <a:xfrm>
            <a:off x="4231665" y="5268192"/>
            <a:ext cx="1607476" cy="0"/>
          </a:xfrm>
          <a:prstGeom prst="line">
            <a:avLst/>
          </a:prstGeom>
          <a:ln w="6350">
            <a:solidFill>
              <a:srgbClr val="8CC94C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文本框 49"/>
          <p:cNvSpPr txBox="1"/>
          <p:nvPr/>
        </p:nvSpPr>
        <p:spPr>
          <a:xfrm>
            <a:off x="6598836" y="4824738"/>
            <a:ext cx="1999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8" name="矩形 287"/>
          <p:cNvSpPr/>
          <p:nvPr/>
        </p:nvSpPr>
        <p:spPr>
          <a:xfrm>
            <a:off x="6614766" y="5420066"/>
            <a:ext cx="2125022" cy="9325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89" name="直接连接符 288"/>
          <p:cNvCxnSpPr/>
          <p:nvPr/>
        </p:nvCxnSpPr>
        <p:spPr>
          <a:xfrm>
            <a:off x="6847026" y="5268192"/>
            <a:ext cx="1607476" cy="0"/>
          </a:xfrm>
          <a:prstGeom prst="line">
            <a:avLst/>
          </a:prstGeom>
          <a:ln w="6350">
            <a:solidFill>
              <a:srgbClr val="10803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文本框 49"/>
          <p:cNvSpPr txBox="1"/>
          <p:nvPr/>
        </p:nvSpPr>
        <p:spPr>
          <a:xfrm>
            <a:off x="9326749" y="4824738"/>
            <a:ext cx="1999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1" name="矩形 290"/>
          <p:cNvSpPr/>
          <p:nvPr/>
        </p:nvSpPr>
        <p:spPr>
          <a:xfrm>
            <a:off x="9342679" y="5420066"/>
            <a:ext cx="2125022" cy="9325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92" name="直接连接符 291"/>
          <p:cNvCxnSpPr/>
          <p:nvPr/>
        </p:nvCxnSpPr>
        <p:spPr>
          <a:xfrm>
            <a:off x="9574939" y="5268192"/>
            <a:ext cx="1607476" cy="0"/>
          </a:xfrm>
          <a:prstGeom prst="line">
            <a:avLst/>
          </a:prstGeom>
          <a:ln w="6350">
            <a:solidFill>
              <a:srgbClr val="8CC94C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5386462" y="559508"/>
            <a:ext cx="2085827" cy="25391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/>
            <a:r>
              <a:rPr lang="en-US" altLang="zh-CN" sz="1050" b="1" dirty="0" smtClean="0">
                <a:solidFill>
                  <a:srgbClr val="8CC94C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1050" b="1" dirty="0">
              <a:solidFill>
                <a:srgbClr val="8CC94C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529129" y="238969"/>
            <a:ext cx="1800493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/>
            <a:r>
              <a:rPr lang="zh-CN" altLang="en-US" dirty="0">
                <a:solidFill>
                  <a:srgbClr val="108136"/>
                </a:solidFill>
                <a:latin typeface="+mj-lt"/>
                <a:ea typeface="微软雅黑" panose="020B0503020204020204" pitchFamily="34" charset="-122"/>
              </a:rPr>
              <a:t>请</a:t>
            </a:r>
            <a:r>
              <a:rPr lang="zh-CN" altLang="en-US" dirty="0" smtClean="0">
                <a:solidFill>
                  <a:srgbClr val="108136"/>
                </a:solidFill>
                <a:latin typeface="+mj-lt"/>
                <a:ea typeface="微软雅黑" panose="020B0503020204020204" pitchFamily="34" charset="-122"/>
              </a:rPr>
              <a:t>替换文字内容</a:t>
            </a:r>
            <a:endParaRPr lang="zh-CN" altLang="en-US" dirty="0">
              <a:solidFill>
                <a:srgbClr val="108136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3" name="等腰三角形 42"/>
          <p:cNvSpPr/>
          <p:nvPr/>
        </p:nvSpPr>
        <p:spPr>
          <a:xfrm rot="10800000">
            <a:off x="5961323" y="-15762"/>
            <a:ext cx="936104" cy="238969"/>
          </a:xfrm>
          <a:prstGeom prst="triangle">
            <a:avLst/>
          </a:prstGeom>
          <a:solidFill>
            <a:srgbClr val="108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78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6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 animBg="1"/>
      <p:bldP spid="263" grpId="0" animBg="1"/>
      <p:bldP spid="259" grpId="0" animBg="1"/>
      <p:bldP spid="261" grpId="0"/>
      <p:bldP spid="265" grpId="0" animBg="1"/>
      <p:bldP spid="266" grpId="0" animBg="1"/>
      <p:bldP spid="267" grpId="0" animBg="1"/>
      <p:bldP spid="269" grpId="0"/>
      <p:bldP spid="271" grpId="0" animBg="1"/>
      <p:bldP spid="272" grpId="0" animBg="1"/>
      <p:bldP spid="273" grpId="0" animBg="1"/>
      <p:bldP spid="275" grpId="0"/>
      <p:bldP spid="277" grpId="0" animBg="1"/>
      <p:bldP spid="278" grpId="0" animBg="1"/>
      <p:bldP spid="279" grpId="0" animBg="1"/>
      <p:bldP spid="281" grpId="0"/>
      <p:bldP spid="282" grpId="0"/>
      <p:bldP spid="283" grpId="0"/>
      <p:bldP spid="284" grpId="0"/>
      <p:bldP spid="285" grpId="0"/>
      <p:bldP spid="287" grpId="0"/>
      <p:bldP spid="288" grpId="0"/>
      <p:bldP spid="290" grpId="0"/>
      <p:bldP spid="291" grpId="0"/>
      <p:bldP spid="41" grpId="0"/>
      <p:bldP spid="42" grpId="0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任意多边形 97"/>
          <p:cNvSpPr/>
          <p:nvPr/>
        </p:nvSpPr>
        <p:spPr>
          <a:xfrm>
            <a:off x="5826200" y="2135867"/>
            <a:ext cx="1932671" cy="1981682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  <a:gd name="connsiteX28" fmla="*/ 0 w 1768701"/>
              <a:gd name="connsiteY28" fmla="*/ 0 h 1819275"/>
              <a:gd name="connsiteX0" fmla="*/ 0 w 1774058"/>
              <a:gd name="connsiteY0" fmla="*/ 0 h 1819275"/>
              <a:gd name="connsiteX1" fmla="*/ 1239837 w 1774058"/>
              <a:gd name="connsiteY1" fmla="*/ 0 h 1819275"/>
              <a:gd name="connsiteX2" fmla="*/ 1425575 w 1774058"/>
              <a:gd name="connsiteY2" fmla="*/ 1819275 h 1819275"/>
              <a:gd name="connsiteX3" fmla="*/ 1217011 w 1774058"/>
              <a:gd name="connsiteY3" fmla="*/ 1151279 h 1819275"/>
              <a:gd name="connsiteX4" fmla="*/ 1120532 w 1774058"/>
              <a:gd name="connsiteY4" fmla="*/ 960656 h 1819275"/>
              <a:gd name="connsiteX5" fmla="*/ 1125218 w 1774058"/>
              <a:gd name="connsiteY5" fmla="*/ 962449 h 1819275"/>
              <a:gd name="connsiteX6" fmla="*/ 1087312 w 1774058"/>
              <a:gd name="connsiteY6" fmla="*/ 895020 h 1819275"/>
              <a:gd name="connsiteX7" fmla="*/ 1067594 w 1774058"/>
              <a:gd name="connsiteY7" fmla="*/ 856060 h 1819275"/>
              <a:gd name="connsiteX8" fmla="*/ 1044723 w 1774058"/>
              <a:gd name="connsiteY8" fmla="*/ 819259 h 1819275"/>
              <a:gd name="connsiteX9" fmla="*/ 1032247 w 1774058"/>
              <a:gd name="connsiteY9" fmla="*/ 797066 h 1819275"/>
              <a:gd name="connsiteX10" fmla="*/ 1011074 w 1774058"/>
              <a:gd name="connsiteY10" fmla="*/ 765115 h 1819275"/>
              <a:gd name="connsiteX11" fmla="*/ 976419 w 1774058"/>
              <a:gd name="connsiteY11" fmla="*/ 709350 h 1819275"/>
              <a:gd name="connsiteX12" fmla="*/ 949071 w 1774058"/>
              <a:gd name="connsiteY12" fmla="*/ 671548 h 1819275"/>
              <a:gd name="connsiteX13" fmla="*/ 932625 w 1774058"/>
              <a:gd name="connsiteY13" fmla="*/ 646730 h 1819275"/>
              <a:gd name="connsiteX14" fmla="*/ 911183 w 1774058"/>
              <a:gd name="connsiteY14" fmla="*/ 619176 h 1819275"/>
              <a:gd name="connsiteX15" fmla="*/ 873826 w 1774058"/>
              <a:gd name="connsiteY15" fmla="*/ 567538 h 1819275"/>
              <a:gd name="connsiteX16" fmla="*/ 842456 w 1774058"/>
              <a:gd name="connsiteY16" fmla="*/ 530859 h 1819275"/>
              <a:gd name="connsiteX17" fmla="*/ 827460 w 1774058"/>
              <a:gd name="connsiteY17" fmla="*/ 511589 h 1819275"/>
              <a:gd name="connsiteX18" fmla="*/ 804660 w 1774058"/>
              <a:gd name="connsiteY18" fmla="*/ 486667 h 1819275"/>
              <a:gd name="connsiteX19" fmla="*/ 759485 w 1774058"/>
              <a:gd name="connsiteY19" fmla="*/ 433846 h 1819275"/>
              <a:gd name="connsiteX20" fmla="*/ 732019 w 1774058"/>
              <a:gd name="connsiteY20" fmla="*/ 407265 h 1819275"/>
              <a:gd name="connsiteX21" fmla="*/ 717863 w 1774058"/>
              <a:gd name="connsiteY21" fmla="*/ 391791 h 1819275"/>
              <a:gd name="connsiteX22" fmla="*/ 677622 w 1774058"/>
              <a:gd name="connsiteY22" fmla="*/ 354620 h 1819275"/>
              <a:gd name="connsiteX23" fmla="*/ 633065 w 1774058"/>
              <a:gd name="connsiteY23" fmla="*/ 311498 h 1819275"/>
              <a:gd name="connsiteX24" fmla="*/ 619739 w 1774058"/>
              <a:gd name="connsiteY24" fmla="*/ 301151 h 1819275"/>
              <a:gd name="connsiteX25" fmla="*/ 604942 w 1774058"/>
              <a:gd name="connsiteY25" fmla="*/ 287483 h 1819275"/>
              <a:gd name="connsiteX26" fmla="*/ 29334 w 1774058"/>
              <a:gd name="connsiteY26" fmla="*/ 3471 h 1819275"/>
              <a:gd name="connsiteX27" fmla="*/ 7152 w 1774058"/>
              <a:gd name="connsiteY27" fmla="*/ 1798 h 1819275"/>
              <a:gd name="connsiteX28" fmla="*/ 0 w 1774058"/>
              <a:gd name="connsiteY28" fmla="*/ 0 h 1819275"/>
              <a:gd name="connsiteX0" fmla="*/ 0 w 1775399"/>
              <a:gd name="connsiteY0" fmla="*/ 0 h 1819275"/>
              <a:gd name="connsiteX1" fmla="*/ 1239837 w 1775399"/>
              <a:gd name="connsiteY1" fmla="*/ 0 h 1819275"/>
              <a:gd name="connsiteX2" fmla="*/ 1425575 w 1775399"/>
              <a:gd name="connsiteY2" fmla="*/ 1819275 h 1819275"/>
              <a:gd name="connsiteX3" fmla="*/ 1217011 w 1775399"/>
              <a:gd name="connsiteY3" fmla="*/ 1151279 h 1819275"/>
              <a:gd name="connsiteX4" fmla="*/ 1120532 w 1775399"/>
              <a:gd name="connsiteY4" fmla="*/ 960656 h 1819275"/>
              <a:gd name="connsiteX5" fmla="*/ 1125218 w 1775399"/>
              <a:gd name="connsiteY5" fmla="*/ 962449 h 1819275"/>
              <a:gd name="connsiteX6" fmla="*/ 1087312 w 1775399"/>
              <a:gd name="connsiteY6" fmla="*/ 895020 h 1819275"/>
              <a:gd name="connsiteX7" fmla="*/ 1067594 w 1775399"/>
              <a:gd name="connsiteY7" fmla="*/ 856060 h 1819275"/>
              <a:gd name="connsiteX8" fmla="*/ 1044723 w 1775399"/>
              <a:gd name="connsiteY8" fmla="*/ 819259 h 1819275"/>
              <a:gd name="connsiteX9" fmla="*/ 1032247 w 1775399"/>
              <a:gd name="connsiteY9" fmla="*/ 797066 h 1819275"/>
              <a:gd name="connsiteX10" fmla="*/ 1011074 w 1775399"/>
              <a:gd name="connsiteY10" fmla="*/ 765115 h 1819275"/>
              <a:gd name="connsiteX11" fmla="*/ 976419 w 1775399"/>
              <a:gd name="connsiteY11" fmla="*/ 709350 h 1819275"/>
              <a:gd name="connsiteX12" fmla="*/ 949071 w 1775399"/>
              <a:gd name="connsiteY12" fmla="*/ 671548 h 1819275"/>
              <a:gd name="connsiteX13" fmla="*/ 932625 w 1775399"/>
              <a:gd name="connsiteY13" fmla="*/ 646730 h 1819275"/>
              <a:gd name="connsiteX14" fmla="*/ 911183 w 1775399"/>
              <a:gd name="connsiteY14" fmla="*/ 619176 h 1819275"/>
              <a:gd name="connsiteX15" fmla="*/ 873826 w 1775399"/>
              <a:gd name="connsiteY15" fmla="*/ 567538 h 1819275"/>
              <a:gd name="connsiteX16" fmla="*/ 842456 w 1775399"/>
              <a:gd name="connsiteY16" fmla="*/ 530859 h 1819275"/>
              <a:gd name="connsiteX17" fmla="*/ 827460 w 1775399"/>
              <a:gd name="connsiteY17" fmla="*/ 511589 h 1819275"/>
              <a:gd name="connsiteX18" fmla="*/ 804660 w 1775399"/>
              <a:gd name="connsiteY18" fmla="*/ 486667 h 1819275"/>
              <a:gd name="connsiteX19" fmla="*/ 759485 w 1775399"/>
              <a:gd name="connsiteY19" fmla="*/ 433846 h 1819275"/>
              <a:gd name="connsiteX20" fmla="*/ 732019 w 1775399"/>
              <a:gd name="connsiteY20" fmla="*/ 407265 h 1819275"/>
              <a:gd name="connsiteX21" fmla="*/ 717863 w 1775399"/>
              <a:gd name="connsiteY21" fmla="*/ 391791 h 1819275"/>
              <a:gd name="connsiteX22" fmla="*/ 677622 w 1775399"/>
              <a:gd name="connsiteY22" fmla="*/ 354620 h 1819275"/>
              <a:gd name="connsiteX23" fmla="*/ 633065 w 1775399"/>
              <a:gd name="connsiteY23" fmla="*/ 311498 h 1819275"/>
              <a:gd name="connsiteX24" fmla="*/ 619739 w 1775399"/>
              <a:gd name="connsiteY24" fmla="*/ 301151 h 1819275"/>
              <a:gd name="connsiteX25" fmla="*/ 604942 w 1775399"/>
              <a:gd name="connsiteY25" fmla="*/ 287483 h 1819275"/>
              <a:gd name="connsiteX26" fmla="*/ 29334 w 1775399"/>
              <a:gd name="connsiteY26" fmla="*/ 3471 h 1819275"/>
              <a:gd name="connsiteX27" fmla="*/ 7152 w 1775399"/>
              <a:gd name="connsiteY27" fmla="*/ 1798 h 1819275"/>
              <a:gd name="connsiteX28" fmla="*/ 0 w 1775399"/>
              <a:gd name="connsiteY28" fmla="*/ 0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5399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97075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lnTo>
                  <a:pt x="0" y="0"/>
                </a:lnTo>
                <a:close/>
              </a:path>
            </a:pathLst>
          </a:custGeom>
          <a:solidFill>
            <a:srgbClr val="108136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任意多边形 98"/>
          <p:cNvSpPr/>
          <p:nvPr/>
        </p:nvSpPr>
        <p:spPr>
          <a:xfrm rot="18018922">
            <a:off x="4939769" y="2206187"/>
            <a:ext cx="1924148" cy="1979551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8CC94C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1" name="任意多边形 140"/>
          <p:cNvSpPr/>
          <p:nvPr/>
        </p:nvSpPr>
        <p:spPr>
          <a:xfrm rot="14427225">
            <a:off x="4546631" y="3002056"/>
            <a:ext cx="1924148" cy="1981681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108136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2" name="任意多边形 141"/>
          <p:cNvSpPr/>
          <p:nvPr/>
        </p:nvSpPr>
        <p:spPr>
          <a:xfrm rot="10859581">
            <a:off x="5039919" y="3748913"/>
            <a:ext cx="1926279" cy="1981682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8CC94C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" name="任意多边形 142"/>
          <p:cNvSpPr/>
          <p:nvPr/>
        </p:nvSpPr>
        <p:spPr>
          <a:xfrm rot="7267884">
            <a:off x="5923151" y="3692447"/>
            <a:ext cx="1926280" cy="1979551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108136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4" name="任意多边形 143"/>
          <p:cNvSpPr/>
          <p:nvPr/>
        </p:nvSpPr>
        <p:spPr>
          <a:xfrm rot="3662163">
            <a:off x="6319490" y="2899775"/>
            <a:ext cx="1924148" cy="1981681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solidFill>
            <a:srgbClr val="8CC94C"/>
          </a:solidFill>
          <a:ln w="317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87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5" name="任意多边形 144"/>
          <p:cNvSpPr/>
          <p:nvPr/>
        </p:nvSpPr>
        <p:spPr>
          <a:xfrm flipH="1">
            <a:off x="3539341" y="2039979"/>
            <a:ext cx="1544859" cy="55401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687" ker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6" name="任意多边形 145"/>
          <p:cNvSpPr/>
          <p:nvPr/>
        </p:nvSpPr>
        <p:spPr>
          <a:xfrm>
            <a:off x="7695283" y="2039979"/>
            <a:ext cx="1544860" cy="55401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687" ker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7" name="任意多边形 146"/>
          <p:cNvSpPr/>
          <p:nvPr/>
        </p:nvSpPr>
        <p:spPr>
          <a:xfrm flipH="1" flipV="1">
            <a:off x="3539341" y="5325734"/>
            <a:ext cx="1544859" cy="55401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687" ker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8" name="任意多边形 147"/>
          <p:cNvSpPr/>
          <p:nvPr/>
        </p:nvSpPr>
        <p:spPr>
          <a:xfrm flipV="1">
            <a:off x="7695283" y="5325734"/>
            <a:ext cx="1544860" cy="55401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687" kern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9" name="直接箭头连接符 148"/>
          <p:cNvCxnSpPr/>
          <p:nvPr/>
        </p:nvCxnSpPr>
        <p:spPr>
          <a:xfrm flipH="1">
            <a:off x="8370760" y="3993959"/>
            <a:ext cx="869383" cy="14916"/>
          </a:xfrm>
          <a:prstGeom prst="straightConnector1">
            <a:avLst/>
          </a:pr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</p:cxnSp>
      <p:cxnSp>
        <p:nvCxnSpPr>
          <p:cNvPr id="150" name="直接箭头连接符 149"/>
          <p:cNvCxnSpPr/>
          <p:nvPr/>
        </p:nvCxnSpPr>
        <p:spPr>
          <a:xfrm flipH="1">
            <a:off x="3539339" y="4017401"/>
            <a:ext cx="652653" cy="1"/>
          </a:xfrm>
          <a:prstGeom prst="straightConnector1">
            <a:avLst/>
          </a:prstGeom>
          <a:noFill/>
          <a:ln w="19050" cap="flat" cmpd="sng" algn="ctr">
            <a:noFill/>
            <a:prstDash val="sysDot"/>
            <a:miter lim="800000"/>
            <a:headEnd type="oval" w="sm" len="sm"/>
            <a:tailEnd type="oval" w="sm" len="sm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cxnSp>
      <p:sp>
        <p:nvSpPr>
          <p:cNvPr id="151" name="文本框 75"/>
          <p:cNvSpPr txBox="1"/>
          <p:nvPr/>
        </p:nvSpPr>
        <p:spPr>
          <a:xfrm>
            <a:off x="9380439" y="1675533"/>
            <a:ext cx="2365915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2" name="文本框 76"/>
          <p:cNvSpPr txBox="1"/>
          <p:nvPr/>
        </p:nvSpPr>
        <p:spPr>
          <a:xfrm>
            <a:off x="9380439" y="3642301"/>
            <a:ext cx="2365915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3" name="文本框 77"/>
          <p:cNvSpPr txBox="1"/>
          <p:nvPr/>
        </p:nvSpPr>
        <p:spPr>
          <a:xfrm>
            <a:off x="9380439" y="5515306"/>
            <a:ext cx="2365915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文本框 78"/>
          <p:cNvSpPr txBox="1"/>
          <p:nvPr/>
        </p:nvSpPr>
        <p:spPr>
          <a:xfrm>
            <a:off x="1009818" y="1675533"/>
            <a:ext cx="2378508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240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pPr algn="r"/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5" name="文本框 79"/>
          <p:cNvSpPr txBox="1"/>
          <p:nvPr/>
        </p:nvSpPr>
        <p:spPr>
          <a:xfrm>
            <a:off x="990004" y="3642301"/>
            <a:ext cx="2398322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文本框 80"/>
          <p:cNvSpPr txBox="1"/>
          <p:nvPr/>
        </p:nvSpPr>
        <p:spPr>
          <a:xfrm>
            <a:off x="990006" y="5515306"/>
            <a:ext cx="2398321" cy="72250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7" name="文本框 3"/>
          <p:cNvSpPr txBox="1"/>
          <p:nvPr/>
        </p:nvSpPr>
        <p:spPr>
          <a:xfrm>
            <a:off x="5785069" y="3457569"/>
            <a:ext cx="12065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Segoe UI Emoji" panose="020B0502040204020203" pitchFamily="34" charset="0"/>
              </a:rPr>
              <a:t>YOUR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Segoe UI Emoji" panose="020B0502040204020203" pitchFamily="34" charset="0"/>
              </a:rPr>
              <a:t>TITLE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cxnSp>
        <p:nvCxnSpPr>
          <p:cNvPr id="158" name="直接箭头连接符 157"/>
          <p:cNvCxnSpPr/>
          <p:nvPr/>
        </p:nvCxnSpPr>
        <p:spPr>
          <a:xfrm flipH="1">
            <a:off x="3541883" y="3993959"/>
            <a:ext cx="869383" cy="14916"/>
          </a:xfrm>
          <a:prstGeom prst="straightConnector1">
            <a:avLst/>
          </a:prstGeom>
          <a:noFill/>
          <a:ln w="6350" cap="flat" cmpd="sng" algn="ctr">
            <a:solidFill>
              <a:srgbClr val="108036"/>
            </a:solidFill>
            <a:prstDash val="sysDot"/>
            <a:miter lim="800000"/>
            <a:headEnd type="oval" w="sm" len="sm"/>
            <a:tailEnd type="oval" w="sm" len="sm"/>
          </a:ln>
          <a:effectLst/>
        </p:spPr>
      </p:cxnSp>
      <p:sp>
        <p:nvSpPr>
          <p:cNvPr id="23" name="TextBox 19"/>
          <p:cNvSpPr txBox="1">
            <a:spLocks noChangeArrowheads="1"/>
          </p:cNvSpPr>
          <p:nvPr/>
        </p:nvSpPr>
        <p:spPr bwMode="auto">
          <a:xfrm>
            <a:off x="1009818" y="1222866"/>
            <a:ext cx="2378509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19"/>
          <p:cNvSpPr txBox="1">
            <a:spLocks noChangeArrowheads="1"/>
          </p:cNvSpPr>
          <p:nvPr/>
        </p:nvSpPr>
        <p:spPr bwMode="auto">
          <a:xfrm>
            <a:off x="1009818" y="3197581"/>
            <a:ext cx="2378509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5" name="TextBox 19"/>
          <p:cNvSpPr txBox="1">
            <a:spLocks noChangeArrowheads="1"/>
          </p:cNvSpPr>
          <p:nvPr/>
        </p:nvSpPr>
        <p:spPr bwMode="auto">
          <a:xfrm>
            <a:off x="1009818" y="5084747"/>
            <a:ext cx="2378509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6" name="TextBox 19"/>
          <p:cNvSpPr txBox="1">
            <a:spLocks noChangeArrowheads="1"/>
          </p:cNvSpPr>
          <p:nvPr/>
        </p:nvSpPr>
        <p:spPr bwMode="auto">
          <a:xfrm>
            <a:off x="9380439" y="1222866"/>
            <a:ext cx="2010401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9380439" y="3197581"/>
            <a:ext cx="2010401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8" name="TextBox 19"/>
          <p:cNvSpPr txBox="1">
            <a:spLocks noChangeArrowheads="1"/>
          </p:cNvSpPr>
          <p:nvPr/>
        </p:nvSpPr>
        <p:spPr bwMode="auto">
          <a:xfrm>
            <a:off x="9380439" y="5084747"/>
            <a:ext cx="2010401" cy="5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181" tIns="65591" rIns="131181" bIns="65591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88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rgbClr val="01583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rgbClr val="90C74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rgbClr val="01583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46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29"/>
          <p:cNvGrpSpPr/>
          <p:nvPr/>
        </p:nvGrpSpPr>
        <p:grpSpPr>
          <a:xfrm>
            <a:off x="1783314" y="3460994"/>
            <a:ext cx="964353" cy="964353"/>
            <a:chOff x="1253782" y="3281715"/>
            <a:chExt cx="914400" cy="914400"/>
          </a:xfrm>
        </p:grpSpPr>
        <p:sp>
          <p:nvSpPr>
            <p:cNvPr id="120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solidFill>
              <a:srgbClr val="01583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21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22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3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4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5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6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7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8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29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0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131" name="Group 32"/>
          <p:cNvGrpSpPr/>
          <p:nvPr/>
        </p:nvGrpSpPr>
        <p:grpSpPr>
          <a:xfrm>
            <a:off x="6991316" y="3460994"/>
            <a:ext cx="964353" cy="964353"/>
            <a:chOff x="6528170" y="3281715"/>
            <a:chExt cx="914400" cy="914400"/>
          </a:xfrm>
        </p:grpSpPr>
        <p:sp>
          <p:nvSpPr>
            <p:cNvPr id="132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solidFill>
              <a:srgbClr val="90C74B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33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134" name="AutoShape 37"/>
              <p:cNvSpPr/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5" name="AutoShape 38"/>
              <p:cNvSpPr/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6" name="AutoShape 39"/>
              <p:cNvSpPr/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7" name="AutoShape 40"/>
              <p:cNvSpPr/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8" name="AutoShape 41"/>
              <p:cNvSpPr/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39" name="AutoShape 42"/>
              <p:cNvSpPr/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140" name="Group 33"/>
          <p:cNvGrpSpPr/>
          <p:nvPr/>
        </p:nvGrpSpPr>
        <p:grpSpPr>
          <a:xfrm>
            <a:off x="6991316" y="4940119"/>
            <a:ext cx="964353" cy="964353"/>
            <a:chOff x="6528170" y="4684221"/>
            <a:chExt cx="914400" cy="914400"/>
          </a:xfrm>
        </p:grpSpPr>
        <p:sp>
          <p:nvSpPr>
            <p:cNvPr id="141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solidFill>
              <a:srgbClr val="01583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42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solidFill>
              <a:schemeClr val="bg2"/>
            </a:solidFill>
          </p:grpSpPr>
          <p:sp>
            <p:nvSpPr>
              <p:cNvPr id="143" name="AutoShape 56"/>
              <p:cNvSpPr/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4" name="AutoShape 57"/>
              <p:cNvSpPr/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5" name="AutoShape 58"/>
              <p:cNvSpPr/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46" name="Group 28"/>
          <p:cNvGrpSpPr/>
          <p:nvPr/>
        </p:nvGrpSpPr>
        <p:grpSpPr>
          <a:xfrm>
            <a:off x="1783314" y="1988052"/>
            <a:ext cx="964353" cy="964353"/>
            <a:chOff x="1253782" y="1885071"/>
            <a:chExt cx="914400" cy="914400"/>
          </a:xfrm>
          <a:solidFill>
            <a:srgbClr val="9D9DA8"/>
          </a:solidFill>
        </p:grpSpPr>
        <p:sp>
          <p:nvSpPr>
            <p:cNvPr id="147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solidFill>
              <a:srgbClr val="90C74B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48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49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50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grpSp>
        <p:nvGrpSpPr>
          <p:cNvPr id="151" name="Group 31"/>
          <p:cNvGrpSpPr/>
          <p:nvPr/>
        </p:nvGrpSpPr>
        <p:grpSpPr>
          <a:xfrm>
            <a:off x="6991316" y="1988052"/>
            <a:ext cx="964353" cy="964353"/>
            <a:chOff x="6528170" y="1885071"/>
            <a:chExt cx="914400" cy="914400"/>
          </a:xfrm>
        </p:grpSpPr>
        <p:sp>
          <p:nvSpPr>
            <p:cNvPr id="152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solidFill>
              <a:srgbClr val="01583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53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solidFill>
              <a:schemeClr val="bg2"/>
            </a:solidFill>
          </p:grpSpPr>
          <p:sp>
            <p:nvSpPr>
              <p:cNvPr id="154" name="AutoShape 128"/>
              <p:cNvSpPr/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5" name="AutoShape 129"/>
              <p:cNvSpPr/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6" name="Group 30"/>
          <p:cNvGrpSpPr/>
          <p:nvPr/>
        </p:nvGrpSpPr>
        <p:grpSpPr>
          <a:xfrm>
            <a:off x="1783314" y="4940119"/>
            <a:ext cx="964353" cy="964353"/>
            <a:chOff x="1253782" y="4684221"/>
            <a:chExt cx="914400" cy="914400"/>
          </a:xfrm>
        </p:grpSpPr>
        <p:sp>
          <p:nvSpPr>
            <p:cNvPr id="157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solidFill>
              <a:srgbClr val="90C74B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0000"/>
                </a:solidFill>
              </a:endParaRPr>
            </a:p>
          </p:txBody>
        </p:sp>
        <p:grpSp>
          <p:nvGrpSpPr>
            <p:cNvPr id="158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59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60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  <p:sp>
            <p:nvSpPr>
              <p:cNvPr id="161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bg1"/>
              </a:solidFill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ym typeface="Gill Sans" charset="0"/>
                </a:endParaRPr>
              </a:p>
            </p:txBody>
          </p:sp>
        </p:grpSp>
      </p:grpSp>
      <p:sp>
        <p:nvSpPr>
          <p:cNvPr id="59" name="Text Placeholder 7"/>
          <p:cNvSpPr txBox="1">
            <a:spLocks/>
          </p:cNvSpPr>
          <p:nvPr/>
        </p:nvSpPr>
        <p:spPr>
          <a:xfrm>
            <a:off x="3054050" y="1977954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3054050" y="236280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3054050" y="3495026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3054050" y="387987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3054050" y="4980926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6" name="Text Placeholder 2"/>
          <p:cNvSpPr txBox="1">
            <a:spLocks/>
          </p:cNvSpPr>
          <p:nvPr/>
        </p:nvSpPr>
        <p:spPr>
          <a:xfrm>
            <a:off x="3054050" y="536577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Text Placeholder 7"/>
          <p:cNvSpPr txBox="1">
            <a:spLocks/>
          </p:cNvSpPr>
          <p:nvPr/>
        </p:nvSpPr>
        <p:spPr>
          <a:xfrm>
            <a:off x="8467714" y="1977954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8" name="Text Placeholder 2"/>
          <p:cNvSpPr txBox="1">
            <a:spLocks/>
          </p:cNvSpPr>
          <p:nvPr/>
        </p:nvSpPr>
        <p:spPr>
          <a:xfrm>
            <a:off x="8467714" y="236280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467714" y="3495026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8467714" y="387987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8467714" y="4980926"/>
            <a:ext cx="229223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2" name="Text Placeholder 2"/>
          <p:cNvSpPr txBox="1">
            <a:spLocks/>
          </p:cNvSpPr>
          <p:nvPr/>
        </p:nvSpPr>
        <p:spPr>
          <a:xfrm>
            <a:off x="8467714" y="536577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77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46" dur="75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1" dur="7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6" dur="7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/>
      <p:bldP spid="62" grpId="0"/>
      <p:bldP spid="63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7985620" y="2055469"/>
            <a:ext cx="370905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988294" y="3508099"/>
            <a:ext cx="3706377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88294" y="4891819"/>
            <a:ext cx="3706377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027330" y="3169282"/>
            <a:ext cx="466734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28" name="直接连接符 27"/>
          <p:cNvCxnSpPr/>
          <p:nvPr/>
        </p:nvCxnSpPr>
        <p:spPr>
          <a:xfrm>
            <a:off x="7026472" y="4688117"/>
            <a:ext cx="466820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3" name="组合 2"/>
          <p:cNvGrpSpPr/>
          <p:nvPr/>
        </p:nvGrpSpPr>
        <p:grpSpPr>
          <a:xfrm>
            <a:off x="6968536" y="2108822"/>
            <a:ext cx="842927" cy="842927"/>
            <a:chOff x="4955424" y="1457564"/>
            <a:chExt cx="599448" cy="599448"/>
          </a:xfrm>
        </p:grpSpPr>
        <p:sp>
          <p:nvSpPr>
            <p:cNvPr id="33" name="椭圆 32"/>
            <p:cNvSpPr/>
            <p:nvPr/>
          </p:nvSpPr>
          <p:spPr>
            <a:xfrm>
              <a:off x="4955424" y="1457564"/>
              <a:ext cx="599448" cy="599448"/>
            </a:xfrm>
            <a:prstGeom prst="ellipse">
              <a:avLst/>
            </a:prstGeom>
            <a:solidFill>
              <a:srgbClr val="015835"/>
            </a:soli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9" name="Freeform 13"/>
            <p:cNvSpPr>
              <a:spLocks noEditPoints="1"/>
            </p:cNvSpPr>
            <p:nvPr/>
          </p:nvSpPr>
          <p:spPr bwMode="auto">
            <a:xfrm>
              <a:off x="5110341" y="1644432"/>
              <a:ext cx="289613" cy="227488"/>
            </a:xfrm>
            <a:custGeom>
              <a:avLst/>
              <a:gdLst>
                <a:gd name="T0" fmla="*/ 282 w 766"/>
                <a:gd name="T1" fmla="*/ 304 h 600"/>
                <a:gd name="T2" fmla="*/ 391 w 766"/>
                <a:gd name="T3" fmla="*/ 248 h 600"/>
                <a:gd name="T4" fmla="*/ 596 w 766"/>
                <a:gd name="T5" fmla="*/ 213 h 600"/>
                <a:gd name="T6" fmla="*/ 652 w 766"/>
                <a:gd name="T7" fmla="*/ 129 h 600"/>
                <a:gd name="T8" fmla="*/ 570 w 766"/>
                <a:gd name="T9" fmla="*/ 186 h 600"/>
                <a:gd name="T10" fmla="*/ 391 w 766"/>
                <a:gd name="T11" fmla="*/ 195 h 600"/>
                <a:gd name="T12" fmla="*/ 766 w 766"/>
                <a:gd name="T13" fmla="*/ 80 h 600"/>
                <a:gd name="T14" fmla="*/ 465 w 766"/>
                <a:gd name="T15" fmla="*/ 32 h 600"/>
                <a:gd name="T16" fmla="*/ 437 w 766"/>
                <a:gd name="T17" fmla="*/ 0 h 600"/>
                <a:gd name="T18" fmla="*/ 154 w 766"/>
                <a:gd name="T19" fmla="*/ 32 h 600"/>
                <a:gd name="T20" fmla="*/ 175 w 766"/>
                <a:gd name="T21" fmla="*/ 80 h 600"/>
                <a:gd name="T22" fmla="*/ 216 w 766"/>
                <a:gd name="T23" fmla="*/ 135 h 600"/>
                <a:gd name="T24" fmla="*/ 706 w 766"/>
                <a:gd name="T25" fmla="*/ 80 h 600"/>
                <a:gd name="T26" fmla="*/ 355 w 766"/>
                <a:gd name="T27" fmla="*/ 394 h 600"/>
                <a:gd name="T28" fmla="*/ 706 w 766"/>
                <a:gd name="T29" fmla="*/ 410 h 600"/>
                <a:gd name="T30" fmla="*/ 361 w 766"/>
                <a:gd name="T31" fmla="*/ 427 h 600"/>
                <a:gd name="T32" fmla="*/ 362 w 766"/>
                <a:gd name="T33" fmla="*/ 478 h 600"/>
                <a:gd name="T34" fmla="*/ 437 w 766"/>
                <a:gd name="T35" fmla="*/ 595 h 600"/>
                <a:gd name="T36" fmla="*/ 465 w 766"/>
                <a:gd name="T37" fmla="*/ 478 h 600"/>
                <a:gd name="T38" fmla="*/ 603 w 766"/>
                <a:gd name="T39" fmla="*/ 592 h 600"/>
                <a:gd name="T40" fmla="*/ 591 w 766"/>
                <a:gd name="T41" fmla="*/ 478 h 600"/>
                <a:gd name="T42" fmla="*/ 766 w 766"/>
                <a:gd name="T43" fmla="*/ 427 h 600"/>
                <a:gd name="T44" fmla="*/ 747 w 766"/>
                <a:gd name="T45" fmla="*/ 80 h 600"/>
                <a:gd name="T46" fmla="*/ 161 w 766"/>
                <a:gd name="T47" fmla="*/ 310 h 600"/>
                <a:gd name="T48" fmla="*/ 235 w 766"/>
                <a:gd name="T49" fmla="*/ 236 h 600"/>
                <a:gd name="T50" fmla="*/ 86 w 766"/>
                <a:gd name="T51" fmla="*/ 236 h 600"/>
                <a:gd name="T52" fmla="*/ 208 w 766"/>
                <a:gd name="T53" fmla="*/ 325 h 600"/>
                <a:gd name="T54" fmla="*/ 181 w 766"/>
                <a:gd name="T55" fmla="*/ 325 h 600"/>
                <a:gd name="T56" fmla="*/ 188 w 766"/>
                <a:gd name="T57" fmla="*/ 339 h 600"/>
                <a:gd name="T58" fmla="*/ 196 w 766"/>
                <a:gd name="T59" fmla="*/ 510 h 600"/>
                <a:gd name="T60" fmla="*/ 129 w 766"/>
                <a:gd name="T61" fmla="*/ 510 h 600"/>
                <a:gd name="T62" fmla="*/ 137 w 766"/>
                <a:gd name="T63" fmla="*/ 339 h 600"/>
                <a:gd name="T64" fmla="*/ 145 w 766"/>
                <a:gd name="T65" fmla="*/ 325 h 600"/>
                <a:gd name="T66" fmla="*/ 0 w 766"/>
                <a:gd name="T67" fmla="*/ 438 h 600"/>
                <a:gd name="T68" fmla="*/ 66 w 766"/>
                <a:gd name="T69" fmla="*/ 600 h 600"/>
                <a:gd name="T70" fmla="*/ 89 w 766"/>
                <a:gd name="T71" fmla="*/ 432 h 600"/>
                <a:gd name="T72" fmla="*/ 230 w 766"/>
                <a:gd name="T73" fmla="*/ 600 h 600"/>
                <a:gd name="T74" fmla="*/ 253 w 766"/>
                <a:gd name="T75" fmla="*/ 432 h 600"/>
                <a:gd name="T76" fmla="*/ 321 w 766"/>
                <a:gd name="T77" fmla="*/ 600 h 600"/>
                <a:gd name="T78" fmla="*/ 208 w 766"/>
                <a:gd name="T79" fmla="*/ 325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6" h="600">
                  <a:moveTo>
                    <a:pt x="391" y="195"/>
                  </a:moveTo>
                  <a:lnTo>
                    <a:pt x="282" y="304"/>
                  </a:lnTo>
                  <a:cubicBezTo>
                    <a:pt x="293" y="310"/>
                    <a:pt x="303" y="317"/>
                    <a:pt x="312" y="326"/>
                  </a:cubicBezTo>
                  <a:lnTo>
                    <a:pt x="391" y="248"/>
                  </a:lnTo>
                  <a:lnTo>
                    <a:pt x="476" y="333"/>
                  </a:lnTo>
                  <a:lnTo>
                    <a:pt x="596" y="213"/>
                  </a:lnTo>
                  <a:lnTo>
                    <a:pt x="614" y="259"/>
                  </a:lnTo>
                  <a:lnTo>
                    <a:pt x="652" y="129"/>
                  </a:lnTo>
                  <a:lnTo>
                    <a:pt x="522" y="167"/>
                  </a:lnTo>
                  <a:lnTo>
                    <a:pt x="570" y="186"/>
                  </a:lnTo>
                  <a:lnTo>
                    <a:pt x="476" y="280"/>
                  </a:lnTo>
                  <a:lnTo>
                    <a:pt x="391" y="195"/>
                  </a:lnTo>
                  <a:close/>
                  <a:moveTo>
                    <a:pt x="766" y="80"/>
                  </a:moveTo>
                  <a:lnTo>
                    <a:pt x="766" y="80"/>
                  </a:lnTo>
                  <a:lnTo>
                    <a:pt x="766" y="32"/>
                  </a:lnTo>
                  <a:lnTo>
                    <a:pt x="465" y="32"/>
                  </a:lnTo>
                  <a:lnTo>
                    <a:pt x="465" y="0"/>
                  </a:lnTo>
                  <a:lnTo>
                    <a:pt x="437" y="0"/>
                  </a:lnTo>
                  <a:lnTo>
                    <a:pt x="437" y="32"/>
                  </a:lnTo>
                  <a:lnTo>
                    <a:pt x="154" y="32"/>
                  </a:lnTo>
                  <a:lnTo>
                    <a:pt x="154" y="80"/>
                  </a:lnTo>
                  <a:lnTo>
                    <a:pt x="175" y="80"/>
                  </a:lnTo>
                  <a:lnTo>
                    <a:pt x="175" y="122"/>
                  </a:lnTo>
                  <a:cubicBezTo>
                    <a:pt x="190" y="124"/>
                    <a:pt x="203" y="128"/>
                    <a:pt x="216" y="135"/>
                  </a:cubicBezTo>
                  <a:lnTo>
                    <a:pt x="216" y="80"/>
                  </a:lnTo>
                  <a:lnTo>
                    <a:pt x="706" y="80"/>
                  </a:lnTo>
                  <a:lnTo>
                    <a:pt x="706" y="394"/>
                  </a:lnTo>
                  <a:lnTo>
                    <a:pt x="355" y="394"/>
                  </a:lnTo>
                  <a:cubicBezTo>
                    <a:pt x="356" y="399"/>
                    <a:pt x="358" y="404"/>
                    <a:pt x="359" y="410"/>
                  </a:cubicBezTo>
                  <a:lnTo>
                    <a:pt x="706" y="410"/>
                  </a:lnTo>
                  <a:lnTo>
                    <a:pt x="706" y="427"/>
                  </a:lnTo>
                  <a:lnTo>
                    <a:pt x="361" y="427"/>
                  </a:lnTo>
                  <a:cubicBezTo>
                    <a:pt x="361" y="430"/>
                    <a:pt x="362" y="434"/>
                    <a:pt x="362" y="438"/>
                  </a:cubicBezTo>
                  <a:lnTo>
                    <a:pt x="362" y="478"/>
                  </a:lnTo>
                  <a:lnTo>
                    <a:pt x="437" y="478"/>
                  </a:lnTo>
                  <a:lnTo>
                    <a:pt x="437" y="595"/>
                  </a:lnTo>
                  <a:lnTo>
                    <a:pt x="465" y="595"/>
                  </a:lnTo>
                  <a:lnTo>
                    <a:pt x="465" y="478"/>
                  </a:lnTo>
                  <a:lnTo>
                    <a:pt x="560" y="478"/>
                  </a:lnTo>
                  <a:lnTo>
                    <a:pt x="603" y="592"/>
                  </a:lnTo>
                  <a:lnTo>
                    <a:pt x="631" y="585"/>
                  </a:lnTo>
                  <a:lnTo>
                    <a:pt x="591" y="478"/>
                  </a:lnTo>
                  <a:lnTo>
                    <a:pt x="766" y="478"/>
                  </a:lnTo>
                  <a:lnTo>
                    <a:pt x="766" y="427"/>
                  </a:lnTo>
                  <a:lnTo>
                    <a:pt x="747" y="427"/>
                  </a:lnTo>
                  <a:lnTo>
                    <a:pt x="747" y="80"/>
                  </a:lnTo>
                  <a:lnTo>
                    <a:pt x="766" y="80"/>
                  </a:lnTo>
                  <a:close/>
                  <a:moveTo>
                    <a:pt x="161" y="310"/>
                  </a:moveTo>
                  <a:lnTo>
                    <a:pt x="161" y="310"/>
                  </a:lnTo>
                  <a:cubicBezTo>
                    <a:pt x="202" y="310"/>
                    <a:pt x="235" y="277"/>
                    <a:pt x="235" y="236"/>
                  </a:cubicBezTo>
                  <a:cubicBezTo>
                    <a:pt x="235" y="194"/>
                    <a:pt x="202" y="161"/>
                    <a:pt x="161" y="161"/>
                  </a:cubicBezTo>
                  <a:cubicBezTo>
                    <a:pt x="119" y="161"/>
                    <a:pt x="86" y="194"/>
                    <a:pt x="86" y="236"/>
                  </a:cubicBezTo>
                  <a:cubicBezTo>
                    <a:pt x="86" y="277"/>
                    <a:pt x="119" y="310"/>
                    <a:pt x="161" y="310"/>
                  </a:cubicBezTo>
                  <a:close/>
                  <a:moveTo>
                    <a:pt x="208" y="325"/>
                  </a:moveTo>
                  <a:lnTo>
                    <a:pt x="208" y="325"/>
                  </a:lnTo>
                  <a:lnTo>
                    <a:pt x="181" y="325"/>
                  </a:lnTo>
                  <a:lnTo>
                    <a:pt x="185" y="328"/>
                  </a:lnTo>
                  <a:cubicBezTo>
                    <a:pt x="188" y="331"/>
                    <a:pt x="190" y="336"/>
                    <a:pt x="188" y="339"/>
                  </a:cubicBezTo>
                  <a:lnTo>
                    <a:pt x="178" y="365"/>
                  </a:lnTo>
                  <a:lnTo>
                    <a:pt x="196" y="510"/>
                  </a:lnTo>
                  <a:lnTo>
                    <a:pt x="163" y="540"/>
                  </a:lnTo>
                  <a:lnTo>
                    <a:pt x="129" y="510"/>
                  </a:lnTo>
                  <a:lnTo>
                    <a:pt x="147" y="365"/>
                  </a:lnTo>
                  <a:lnTo>
                    <a:pt x="137" y="339"/>
                  </a:lnTo>
                  <a:cubicBezTo>
                    <a:pt x="135" y="336"/>
                    <a:pt x="137" y="331"/>
                    <a:pt x="140" y="328"/>
                  </a:cubicBezTo>
                  <a:lnTo>
                    <a:pt x="145" y="325"/>
                  </a:lnTo>
                  <a:lnTo>
                    <a:pt x="112" y="325"/>
                  </a:lnTo>
                  <a:cubicBezTo>
                    <a:pt x="50" y="325"/>
                    <a:pt x="0" y="376"/>
                    <a:pt x="0" y="438"/>
                  </a:cubicBezTo>
                  <a:lnTo>
                    <a:pt x="0" y="600"/>
                  </a:lnTo>
                  <a:lnTo>
                    <a:pt x="66" y="600"/>
                  </a:lnTo>
                  <a:lnTo>
                    <a:pt x="66" y="432"/>
                  </a:lnTo>
                  <a:lnTo>
                    <a:pt x="89" y="432"/>
                  </a:lnTo>
                  <a:lnTo>
                    <a:pt x="89" y="600"/>
                  </a:lnTo>
                  <a:lnTo>
                    <a:pt x="230" y="600"/>
                  </a:lnTo>
                  <a:lnTo>
                    <a:pt x="230" y="432"/>
                  </a:lnTo>
                  <a:lnTo>
                    <a:pt x="253" y="432"/>
                  </a:lnTo>
                  <a:lnTo>
                    <a:pt x="253" y="600"/>
                  </a:lnTo>
                  <a:lnTo>
                    <a:pt x="321" y="600"/>
                  </a:lnTo>
                  <a:lnTo>
                    <a:pt x="321" y="438"/>
                  </a:lnTo>
                  <a:cubicBezTo>
                    <a:pt x="321" y="376"/>
                    <a:pt x="271" y="325"/>
                    <a:pt x="208" y="3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90233" y="3508099"/>
            <a:ext cx="842927" cy="842927"/>
            <a:chOff x="4970854" y="2513407"/>
            <a:chExt cx="599448" cy="599448"/>
          </a:xfrm>
        </p:grpSpPr>
        <p:sp>
          <p:nvSpPr>
            <p:cNvPr id="35" name="椭圆 34"/>
            <p:cNvSpPr/>
            <p:nvPr/>
          </p:nvSpPr>
          <p:spPr>
            <a:xfrm>
              <a:off x="4970854" y="2513407"/>
              <a:ext cx="599448" cy="599448"/>
            </a:xfrm>
            <a:prstGeom prst="ellipse">
              <a:avLst/>
            </a:prstGeom>
            <a:solidFill>
              <a:srgbClr val="90C74B"/>
            </a:soli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0" name="Freeform 17"/>
            <p:cNvSpPr>
              <a:spLocks noEditPoints="1"/>
            </p:cNvSpPr>
            <p:nvPr/>
          </p:nvSpPr>
          <p:spPr bwMode="auto">
            <a:xfrm>
              <a:off x="5110341" y="2641777"/>
              <a:ext cx="289614" cy="309707"/>
            </a:xfrm>
            <a:custGeom>
              <a:avLst/>
              <a:gdLst>
                <a:gd name="T0" fmla="*/ 224 w 593"/>
                <a:gd name="T1" fmla="*/ 394 h 633"/>
                <a:gd name="T2" fmla="*/ 213 w 593"/>
                <a:gd name="T3" fmla="*/ 358 h 633"/>
                <a:gd name="T4" fmla="*/ 259 w 593"/>
                <a:gd name="T5" fmla="*/ 173 h 633"/>
                <a:gd name="T6" fmla="*/ 307 w 593"/>
                <a:gd name="T7" fmla="*/ 323 h 633"/>
                <a:gd name="T8" fmla="*/ 367 w 593"/>
                <a:gd name="T9" fmla="*/ 149 h 633"/>
                <a:gd name="T10" fmla="*/ 234 w 593"/>
                <a:gd name="T11" fmla="*/ 296 h 633"/>
                <a:gd name="T12" fmla="*/ 223 w 593"/>
                <a:gd name="T13" fmla="*/ 315 h 633"/>
                <a:gd name="T14" fmla="*/ 304 w 593"/>
                <a:gd name="T15" fmla="*/ 363 h 633"/>
                <a:gd name="T16" fmla="*/ 391 w 593"/>
                <a:gd name="T17" fmla="*/ 127 h 633"/>
                <a:gd name="T18" fmla="*/ 395 w 593"/>
                <a:gd name="T19" fmla="*/ 81 h 633"/>
                <a:gd name="T20" fmla="*/ 391 w 593"/>
                <a:gd name="T21" fmla="*/ 127 h 633"/>
                <a:gd name="T22" fmla="*/ 463 w 593"/>
                <a:gd name="T23" fmla="*/ 149 h 633"/>
                <a:gd name="T24" fmla="*/ 417 w 593"/>
                <a:gd name="T25" fmla="*/ 154 h 633"/>
                <a:gd name="T26" fmla="*/ 338 w 593"/>
                <a:gd name="T27" fmla="*/ 107 h 633"/>
                <a:gd name="T28" fmla="*/ 319 w 593"/>
                <a:gd name="T29" fmla="*/ 65 h 633"/>
                <a:gd name="T30" fmla="*/ 338 w 593"/>
                <a:gd name="T31" fmla="*/ 107 h 633"/>
                <a:gd name="T32" fmla="*/ 261 w 593"/>
                <a:gd name="T33" fmla="*/ 79 h 633"/>
                <a:gd name="T34" fmla="*/ 266 w 593"/>
                <a:gd name="T35" fmla="*/ 125 h 633"/>
                <a:gd name="T36" fmla="*/ 435 w 593"/>
                <a:gd name="T37" fmla="*/ 226 h 633"/>
                <a:gd name="T38" fmla="*/ 477 w 593"/>
                <a:gd name="T39" fmla="*/ 207 h 633"/>
                <a:gd name="T40" fmla="*/ 435 w 593"/>
                <a:gd name="T41" fmla="*/ 226 h 633"/>
                <a:gd name="T42" fmla="*/ 218 w 593"/>
                <a:gd name="T43" fmla="*/ 324 h 633"/>
                <a:gd name="T44" fmla="*/ 206 w 593"/>
                <a:gd name="T45" fmla="*/ 344 h 633"/>
                <a:gd name="T46" fmla="*/ 288 w 593"/>
                <a:gd name="T47" fmla="*/ 391 h 633"/>
                <a:gd name="T48" fmla="*/ 216 w 593"/>
                <a:gd name="T49" fmla="*/ 633 h 633"/>
                <a:gd name="T50" fmla="*/ 231 w 593"/>
                <a:gd name="T51" fmla="*/ 37 h 633"/>
                <a:gd name="T52" fmla="*/ 564 w 593"/>
                <a:gd name="T53" fmla="*/ 180 h 633"/>
                <a:gd name="T54" fmla="*/ 569 w 593"/>
                <a:gd name="T55" fmla="*/ 276 h 633"/>
                <a:gd name="T56" fmla="*/ 586 w 593"/>
                <a:gd name="T57" fmla="*/ 396 h 633"/>
                <a:gd name="T58" fmla="*/ 565 w 593"/>
                <a:gd name="T59" fmla="*/ 498 h 633"/>
                <a:gd name="T60" fmla="*/ 442 w 593"/>
                <a:gd name="T61" fmla="*/ 526 h 633"/>
                <a:gd name="T62" fmla="*/ 216 w 593"/>
                <a:gd name="T6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3" h="633">
                  <a:moveTo>
                    <a:pt x="213" y="358"/>
                  </a:moveTo>
                  <a:cubicBezTo>
                    <a:pt x="207" y="371"/>
                    <a:pt x="212" y="387"/>
                    <a:pt x="224" y="394"/>
                  </a:cubicBezTo>
                  <a:cubicBezTo>
                    <a:pt x="235" y="400"/>
                    <a:pt x="248" y="398"/>
                    <a:pt x="257" y="391"/>
                  </a:cubicBezTo>
                  <a:lnTo>
                    <a:pt x="213" y="358"/>
                  </a:lnTo>
                  <a:close/>
                  <a:moveTo>
                    <a:pt x="367" y="149"/>
                  </a:moveTo>
                  <a:cubicBezTo>
                    <a:pt x="328" y="126"/>
                    <a:pt x="279" y="137"/>
                    <a:pt x="259" y="173"/>
                  </a:cubicBezTo>
                  <a:cubicBezTo>
                    <a:pt x="238" y="210"/>
                    <a:pt x="265" y="250"/>
                    <a:pt x="246" y="288"/>
                  </a:cubicBezTo>
                  <a:lnTo>
                    <a:pt x="307" y="323"/>
                  </a:lnTo>
                  <a:cubicBezTo>
                    <a:pt x="330" y="288"/>
                    <a:pt x="380" y="291"/>
                    <a:pt x="401" y="255"/>
                  </a:cubicBezTo>
                  <a:cubicBezTo>
                    <a:pt x="421" y="219"/>
                    <a:pt x="406" y="172"/>
                    <a:pt x="367" y="149"/>
                  </a:cubicBezTo>
                  <a:close/>
                  <a:moveTo>
                    <a:pt x="301" y="346"/>
                  </a:moveTo>
                  <a:lnTo>
                    <a:pt x="234" y="296"/>
                  </a:lnTo>
                  <a:cubicBezTo>
                    <a:pt x="229" y="292"/>
                    <a:pt x="223" y="293"/>
                    <a:pt x="219" y="299"/>
                  </a:cubicBezTo>
                  <a:cubicBezTo>
                    <a:pt x="216" y="304"/>
                    <a:pt x="218" y="312"/>
                    <a:pt x="223" y="315"/>
                  </a:cubicBezTo>
                  <a:lnTo>
                    <a:pt x="289" y="366"/>
                  </a:lnTo>
                  <a:cubicBezTo>
                    <a:pt x="295" y="370"/>
                    <a:pt x="301" y="368"/>
                    <a:pt x="304" y="363"/>
                  </a:cubicBezTo>
                  <a:cubicBezTo>
                    <a:pt x="307" y="357"/>
                    <a:pt x="306" y="350"/>
                    <a:pt x="301" y="346"/>
                  </a:cubicBezTo>
                  <a:close/>
                  <a:moveTo>
                    <a:pt x="391" y="127"/>
                  </a:moveTo>
                  <a:lnTo>
                    <a:pt x="412" y="90"/>
                  </a:lnTo>
                  <a:lnTo>
                    <a:pt x="395" y="81"/>
                  </a:lnTo>
                  <a:lnTo>
                    <a:pt x="374" y="117"/>
                  </a:lnTo>
                  <a:lnTo>
                    <a:pt x="391" y="127"/>
                  </a:lnTo>
                  <a:close/>
                  <a:moveTo>
                    <a:pt x="426" y="170"/>
                  </a:moveTo>
                  <a:lnTo>
                    <a:pt x="463" y="149"/>
                  </a:lnTo>
                  <a:lnTo>
                    <a:pt x="453" y="133"/>
                  </a:lnTo>
                  <a:lnTo>
                    <a:pt x="417" y="154"/>
                  </a:lnTo>
                  <a:lnTo>
                    <a:pt x="426" y="170"/>
                  </a:lnTo>
                  <a:close/>
                  <a:moveTo>
                    <a:pt x="338" y="107"/>
                  </a:moveTo>
                  <a:lnTo>
                    <a:pt x="338" y="65"/>
                  </a:lnTo>
                  <a:lnTo>
                    <a:pt x="319" y="65"/>
                  </a:lnTo>
                  <a:lnTo>
                    <a:pt x="319" y="107"/>
                  </a:lnTo>
                  <a:lnTo>
                    <a:pt x="338" y="107"/>
                  </a:lnTo>
                  <a:close/>
                  <a:moveTo>
                    <a:pt x="282" y="116"/>
                  </a:moveTo>
                  <a:lnTo>
                    <a:pt x="261" y="79"/>
                  </a:lnTo>
                  <a:lnTo>
                    <a:pt x="245" y="89"/>
                  </a:lnTo>
                  <a:lnTo>
                    <a:pt x="266" y="125"/>
                  </a:lnTo>
                  <a:lnTo>
                    <a:pt x="282" y="116"/>
                  </a:lnTo>
                  <a:close/>
                  <a:moveTo>
                    <a:pt x="435" y="226"/>
                  </a:moveTo>
                  <a:lnTo>
                    <a:pt x="477" y="226"/>
                  </a:lnTo>
                  <a:lnTo>
                    <a:pt x="477" y="207"/>
                  </a:lnTo>
                  <a:lnTo>
                    <a:pt x="436" y="207"/>
                  </a:lnTo>
                  <a:lnTo>
                    <a:pt x="435" y="226"/>
                  </a:lnTo>
                  <a:close/>
                  <a:moveTo>
                    <a:pt x="284" y="375"/>
                  </a:moveTo>
                  <a:lnTo>
                    <a:pt x="218" y="324"/>
                  </a:lnTo>
                  <a:cubicBezTo>
                    <a:pt x="213" y="320"/>
                    <a:pt x="206" y="322"/>
                    <a:pt x="203" y="327"/>
                  </a:cubicBezTo>
                  <a:cubicBezTo>
                    <a:pt x="200" y="333"/>
                    <a:pt x="201" y="340"/>
                    <a:pt x="206" y="344"/>
                  </a:cubicBezTo>
                  <a:lnTo>
                    <a:pt x="273" y="394"/>
                  </a:lnTo>
                  <a:cubicBezTo>
                    <a:pt x="278" y="398"/>
                    <a:pt x="285" y="397"/>
                    <a:pt x="288" y="391"/>
                  </a:cubicBezTo>
                  <a:cubicBezTo>
                    <a:pt x="291" y="386"/>
                    <a:pt x="289" y="378"/>
                    <a:pt x="284" y="375"/>
                  </a:cubicBezTo>
                  <a:close/>
                  <a:moveTo>
                    <a:pt x="216" y="633"/>
                  </a:moveTo>
                  <a:cubicBezTo>
                    <a:pt x="223" y="583"/>
                    <a:pt x="223" y="530"/>
                    <a:pt x="210" y="483"/>
                  </a:cubicBezTo>
                  <a:cubicBezTo>
                    <a:pt x="0" y="365"/>
                    <a:pt x="55" y="92"/>
                    <a:pt x="231" y="37"/>
                  </a:cubicBezTo>
                  <a:cubicBezTo>
                    <a:pt x="324" y="0"/>
                    <a:pt x="450" y="22"/>
                    <a:pt x="533" y="105"/>
                  </a:cubicBezTo>
                  <a:cubicBezTo>
                    <a:pt x="593" y="165"/>
                    <a:pt x="564" y="180"/>
                    <a:pt x="564" y="180"/>
                  </a:cubicBezTo>
                  <a:lnTo>
                    <a:pt x="551" y="187"/>
                  </a:lnTo>
                  <a:cubicBezTo>
                    <a:pt x="558" y="216"/>
                    <a:pt x="571" y="268"/>
                    <a:pt x="569" y="276"/>
                  </a:cubicBezTo>
                  <a:cubicBezTo>
                    <a:pt x="567" y="285"/>
                    <a:pt x="556" y="295"/>
                    <a:pt x="556" y="295"/>
                  </a:cubicBezTo>
                  <a:lnTo>
                    <a:pt x="586" y="396"/>
                  </a:lnTo>
                  <a:lnTo>
                    <a:pt x="559" y="407"/>
                  </a:lnTo>
                  <a:cubicBezTo>
                    <a:pt x="565" y="439"/>
                    <a:pt x="568" y="466"/>
                    <a:pt x="565" y="498"/>
                  </a:cubicBezTo>
                  <a:cubicBezTo>
                    <a:pt x="565" y="503"/>
                    <a:pt x="547" y="519"/>
                    <a:pt x="532" y="520"/>
                  </a:cubicBezTo>
                  <a:lnTo>
                    <a:pt x="442" y="526"/>
                  </a:lnTo>
                  <a:lnTo>
                    <a:pt x="448" y="633"/>
                  </a:lnTo>
                  <a:lnTo>
                    <a:pt x="216" y="6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15200" y="4862369"/>
            <a:ext cx="842927" cy="842927"/>
            <a:chOff x="4988609" y="3551062"/>
            <a:chExt cx="599448" cy="599448"/>
          </a:xfrm>
        </p:grpSpPr>
        <p:sp>
          <p:nvSpPr>
            <p:cNvPr id="37" name="椭圆 36"/>
            <p:cNvSpPr/>
            <p:nvPr/>
          </p:nvSpPr>
          <p:spPr>
            <a:xfrm>
              <a:off x="4988609" y="3551062"/>
              <a:ext cx="599448" cy="599448"/>
            </a:xfrm>
            <a:prstGeom prst="ellipse">
              <a:avLst/>
            </a:prstGeom>
            <a:solidFill>
              <a:srgbClr val="015835"/>
            </a:soli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74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Freeform 19"/>
            <p:cNvSpPr>
              <a:spLocks noEditPoints="1"/>
            </p:cNvSpPr>
            <p:nvPr/>
          </p:nvSpPr>
          <p:spPr bwMode="auto">
            <a:xfrm>
              <a:off x="5140570" y="3710860"/>
              <a:ext cx="295526" cy="279852"/>
            </a:xfrm>
            <a:custGeom>
              <a:avLst/>
              <a:gdLst>
                <a:gd name="T0" fmla="*/ 522 w 638"/>
                <a:gd name="T1" fmla="*/ 59 h 603"/>
                <a:gd name="T2" fmla="*/ 520 w 638"/>
                <a:gd name="T3" fmla="*/ 186 h 603"/>
                <a:gd name="T4" fmla="*/ 301 w 638"/>
                <a:gd name="T5" fmla="*/ 186 h 603"/>
                <a:gd name="T6" fmla="*/ 299 w 638"/>
                <a:gd name="T7" fmla="*/ 129 h 603"/>
                <a:gd name="T8" fmla="*/ 299 w 638"/>
                <a:gd name="T9" fmla="*/ 119 h 603"/>
                <a:gd name="T10" fmla="*/ 301 w 638"/>
                <a:gd name="T11" fmla="*/ 54 h 603"/>
                <a:gd name="T12" fmla="*/ 305 w 638"/>
                <a:gd name="T13" fmla="*/ 27 h 603"/>
                <a:gd name="T14" fmla="*/ 273 w 638"/>
                <a:gd name="T15" fmla="*/ 59 h 603"/>
                <a:gd name="T16" fmla="*/ 263 w 638"/>
                <a:gd name="T17" fmla="*/ 113 h 603"/>
                <a:gd name="T18" fmla="*/ 111 w 638"/>
                <a:gd name="T19" fmla="*/ 94 h 603"/>
                <a:gd name="T20" fmla="*/ 112 w 638"/>
                <a:gd name="T21" fmla="*/ 207 h 603"/>
                <a:gd name="T22" fmla="*/ 117 w 638"/>
                <a:gd name="T23" fmla="*/ 207 h 603"/>
                <a:gd name="T24" fmla="*/ 148 w 638"/>
                <a:gd name="T25" fmla="*/ 339 h 603"/>
                <a:gd name="T26" fmla="*/ 155 w 638"/>
                <a:gd name="T27" fmla="*/ 339 h 603"/>
                <a:gd name="T28" fmla="*/ 185 w 638"/>
                <a:gd name="T29" fmla="*/ 223 h 603"/>
                <a:gd name="T30" fmla="*/ 185 w 638"/>
                <a:gd name="T31" fmla="*/ 127 h 603"/>
                <a:gd name="T32" fmla="*/ 263 w 638"/>
                <a:gd name="T33" fmla="*/ 136 h 603"/>
                <a:gd name="T34" fmla="*/ 282 w 638"/>
                <a:gd name="T35" fmla="*/ 204 h 603"/>
                <a:gd name="T36" fmla="*/ 305 w 638"/>
                <a:gd name="T37" fmla="*/ 214 h 603"/>
                <a:gd name="T38" fmla="*/ 539 w 638"/>
                <a:gd name="T39" fmla="*/ 204 h 603"/>
                <a:gd name="T40" fmla="*/ 539 w 638"/>
                <a:gd name="T41" fmla="*/ 36 h 603"/>
                <a:gd name="T42" fmla="*/ 520 w 638"/>
                <a:gd name="T43" fmla="*/ 221 h 603"/>
                <a:gd name="T44" fmla="*/ 523 w 638"/>
                <a:gd name="T45" fmla="*/ 341 h 603"/>
                <a:gd name="T46" fmla="*/ 367 w 638"/>
                <a:gd name="T47" fmla="*/ 249 h 603"/>
                <a:gd name="T48" fmla="*/ 334 w 638"/>
                <a:gd name="T49" fmla="*/ 249 h 603"/>
                <a:gd name="T50" fmla="*/ 520 w 638"/>
                <a:gd name="T51" fmla="*/ 221 h 603"/>
                <a:gd name="T52" fmla="*/ 158 w 638"/>
                <a:gd name="T53" fmla="*/ 438 h 603"/>
                <a:gd name="T54" fmla="*/ 113 w 638"/>
                <a:gd name="T55" fmla="*/ 373 h 603"/>
                <a:gd name="T56" fmla="*/ 361 w 638"/>
                <a:gd name="T57" fmla="*/ 438 h 603"/>
                <a:gd name="T58" fmla="*/ 316 w 638"/>
                <a:gd name="T59" fmla="*/ 373 h 603"/>
                <a:gd name="T60" fmla="*/ 567 w 638"/>
                <a:gd name="T61" fmla="*/ 438 h 603"/>
                <a:gd name="T62" fmla="*/ 522 w 638"/>
                <a:gd name="T63" fmla="*/ 373 h 603"/>
                <a:gd name="T64" fmla="*/ 200 w 638"/>
                <a:gd name="T65" fmla="*/ 487 h 603"/>
                <a:gd name="T66" fmla="*/ 221 w 638"/>
                <a:gd name="T67" fmla="*/ 527 h 603"/>
                <a:gd name="T68" fmla="*/ 265 w 638"/>
                <a:gd name="T69" fmla="*/ 448 h 603"/>
                <a:gd name="T70" fmla="*/ 403 w 638"/>
                <a:gd name="T71" fmla="*/ 527 h 603"/>
                <a:gd name="T72" fmla="*/ 433 w 638"/>
                <a:gd name="T73" fmla="*/ 527 h 603"/>
                <a:gd name="T74" fmla="*/ 570 w 638"/>
                <a:gd name="T75" fmla="*/ 448 h 603"/>
                <a:gd name="T76" fmla="*/ 614 w 638"/>
                <a:gd name="T77" fmla="*/ 527 h 603"/>
                <a:gd name="T78" fmla="*/ 638 w 638"/>
                <a:gd name="T79" fmla="*/ 549 h 603"/>
                <a:gd name="T80" fmla="*/ 608 w 638"/>
                <a:gd name="T81" fmla="*/ 549 h 603"/>
                <a:gd name="T82" fmla="*/ 433 w 638"/>
                <a:gd name="T83" fmla="*/ 549 h 603"/>
                <a:gd name="T84" fmla="*/ 403 w 638"/>
                <a:gd name="T85" fmla="*/ 549 h 603"/>
                <a:gd name="T86" fmla="*/ 227 w 638"/>
                <a:gd name="T87" fmla="*/ 549 h 603"/>
                <a:gd name="T88" fmla="*/ 200 w 638"/>
                <a:gd name="T89" fmla="*/ 549 h 603"/>
                <a:gd name="T90" fmla="*/ 24 w 638"/>
                <a:gd name="T91" fmla="*/ 549 h 603"/>
                <a:gd name="T92" fmla="*/ 24 w 638"/>
                <a:gd name="T93" fmla="*/ 527 h 603"/>
                <a:gd name="T94" fmla="*/ 152 w 638"/>
                <a:gd name="T95" fmla="*/ 0 h 603"/>
                <a:gd name="T96" fmla="*/ 108 w 638"/>
                <a:gd name="T97" fmla="*/ 44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38" h="603">
                  <a:moveTo>
                    <a:pt x="516" y="53"/>
                  </a:moveTo>
                  <a:cubicBezTo>
                    <a:pt x="517" y="53"/>
                    <a:pt x="519" y="53"/>
                    <a:pt x="520" y="54"/>
                  </a:cubicBezTo>
                  <a:cubicBezTo>
                    <a:pt x="522" y="56"/>
                    <a:pt x="522" y="57"/>
                    <a:pt x="522" y="59"/>
                  </a:cubicBezTo>
                  <a:lnTo>
                    <a:pt x="522" y="181"/>
                  </a:lnTo>
                  <a:cubicBezTo>
                    <a:pt x="522" y="183"/>
                    <a:pt x="522" y="185"/>
                    <a:pt x="520" y="186"/>
                  </a:cubicBezTo>
                  <a:lnTo>
                    <a:pt x="520" y="186"/>
                  </a:lnTo>
                  <a:cubicBezTo>
                    <a:pt x="519" y="187"/>
                    <a:pt x="517" y="188"/>
                    <a:pt x="516" y="188"/>
                  </a:cubicBezTo>
                  <a:lnTo>
                    <a:pt x="305" y="188"/>
                  </a:lnTo>
                  <a:cubicBezTo>
                    <a:pt x="303" y="188"/>
                    <a:pt x="302" y="187"/>
                    <a:pt x="301" y="186"/>
                  </a:cubicBezTo>
                  <a:lnTo>
                    <a:pt x="300" y="186"/>
                  </a:lnTo>
                  <a:cubicBezTo>
                    <a:pt x="299" y="185"/>
                    <a:pt x="299" y="183"/>
                    <a:pt x="299" y="181"/>
                  </a:cubicBezTo>
                  <a:lnTo>
                    <a:pt x="299" y="129"/>
                  </a:lnTo>
                  <a:lnTo>
                    <a:pt x="403" y="107"/>
                  </a:lnTo>
                  <a:lnTo>
                    <a:pt x="403" y="105"/>
                  </a:lnTo>
                  <a:lnTo>
                    <a:pt x="299" y="119"/>
                  </a:lnTo>
                  <a:lnTo>
                    <a:pt x="299" y="59"/>
                  </a:lnTo>
                  <a:cubicBezTo>
                    <a:pt x="299" y="57"/>
                    <a:pt x="299" y="56"/>
                    <a:pt x="300" y="54"/>
                  </a:cubicBezTo>
                  <a:lnTo>
                    <a:pt x="301" y="54"/>
                  </a:lnTo>
                  <a:cubicBezTo>
                    <a:pt x="302" y="53"/>
                    <a:pt x="303" y="53"/>
                    <a:pt x="305" y="53"/>
                  </a:cubicBezTo>
                  <a:lnTo>
                    <a:pt x="516" y="53"/>
                  </a:lnTo>
                  <a:close/>
                  <a:moveTo>
                    <a:pt x="305" y="27"/>
                  </a:moveTo>
                  <a:cubicBezTo>
                    <a:pt x="296" y="27"/>
                    <a:pt x="288" y="30"/>
                    <a:pt x="282" y="36"/>
                  </a:cubicBezTo>
                  <a:lnTo>
                    <a:pt x="282" y="36"/>
                  </a:lnTo>
                  <a:cubicBezTo>
                    <a:pt x="276" y="42"/>
                    <a:pt x="273" y="50"/>
                    <a:pt x="273" y="59"/>
                  </a:cubicBezTo>
                  <a:lnTo>
                    <a:pt x="273" y="122"/>
                  </a:lnTo>
                  <a:lnTo>
                    <a:pt x="263" y="124"/>
                  </a:lnTo>
                  <a:lnTo>
                    <a:pt x="263" y="113"/>
                  </a:lnTo>
                  <a:lnTo>
                    <a:pt x="217" y="113"/>
                  </a:lnTo>
                  <a:lnTo>
                    <a:pt x="185" y="94"/>
                  </a:lnTo>
                  <a:lnTo>
                    <a:pt x="111" y="94"/>
                  </a:lnTo>
                  <a:cubicBezTo>
                    <a:pt x="96" y="94"/>
                    <a:pt x="84" y="106"/>
                    <a:pt x="84" y="121"/>
                  </a:cubicBezTo>
                  <a:lnTo>
                    <a:pt x="84" y="207"/>
                  </a:lnTo>
                  <a:lnTo>
                    <a:pt x="112" y="207"/>
                  </a:lnTo>
                  <a:lnTo>
                    <a:pt x="112" y="144"/>
                  </a:lnTo>
                  <a:lnTo>
                    <a:pt x="117" y="144"/>
                  </a:lnTo>
                  <a:lnTo>
                    <a:pt x="117" y="207"/>
                  </a:lnTo>
                  <a:lnTo>
                    <a:pt x="117" y="223"/>
                  </a:lnTo>
                  <a:lnTo>
                    <a:pt x="117" y="339"/>
                  </a:lnTo>
                  <a:lnTo>
                    <a:pt x="148" y="339"/>
                  </a:lnTo>
                  <a:lnTo>
                    <a:pt x="148" y="243"/>
                  </a:lnTo>
                  <a:lnTo>
                    <a:pt x="155" y="243"/>
                  </a:lnTo>
                  <a:lnTo>
                    <a:pt x="155" y="339"/>
                  </a:lnTo>
                  <a:lnTo>
                    <a:pt x="185" y="339"/>
                  </a:lnTo>
                  <a:lnTo>
                    <a:pt x="185" y="322"/>
                  </a:lnTo>
                  <a:lnTo>
                    <a:pt x="185" y="223"/>
                  </a:lnTo>
                  <a:lnTo>
                    <a:pt x="185" y="207"/>
                  </a:lnTo>
                  <a:lnTo>
                    <a:pt x="185" y="144"/>
                  </a:lnTo>
                  <a:lnTo>
                    <a:pt x="185" y="127"/>
                  </a:lnTo>
                  <a:lnTo>
                    <a:pt x="217" y="144"/>
                  </a:lnTo>
                  <a:lnTo>
                    <a:pt x="263" y="144"/>
                  </a:lnTo>
                  <a:lnTo>
                    <a:pt x="263" y="136"/>
                  </a:lnTo>
                  <a:lnTo>
                    <a:pt x="273" y="134"/>
                  </a:lnTo>
                  <a:lnTo>
                    <a:pt x="273" y="181"/>
                  </a:lnTo>
                  <a:cubicBezTo>
                    <a:pt x="273" y="190"/>
                    <a:pt x="276" y="198"/>
                    <a:pt x="282" y="204"/>
                  </a:cubicBezTo>
                  <a:lnTo>
                    <a:pt x="282" y="204"/>
                  </a:lnTo>
                  <a:lnTo>
                    <a:pt x="282" y="204"/>
                  </a:lnTo>
                  <a:cubicBezTo>
                    <a:pt x="288" y="210"/>
                    <a:pt x="296" y="214"/>
                    <a:pt x="305" y="214"/>
                  </a:cubicBezTo>
                  <a:lnTo>
                    <a:pt x="516" y="214"/>
                  </a:lnTo>
                  <a:cubicBezTo>
                    <a:pt x="525" y="214"/>
                    <a:pt x="533" y="210"/>
                    <a:pt x="539" y="204"/>
                  </a:cubicBezTo>
                  <a:lnTo>
                    <a:pt x="539" y="204"/>
                  </a:lnTo>
                  <a:cubicBezTo>
                    <a:pt x="545" y="198"/>
                    <a:pt x="548" y="190"/>
                    <a:pt x="548" y="181"/>
                  </a:cubicBezTo>
                  <a:lnTo>
                    <a:pt x="548" y="59"/>
                  </a:lnTo>
                  <a:cubicBezTo>
                    <a:pt x="548" y="50"/>
                    <a:pt x="545" y="42"/>
                    <a:pt x="539" y="36"/>
                  </a:cubicBezTo>
                  <a:cubicBezTo>
                    <a:pt x="533" y="30"/>
                    <a:pt x="525" y="27"/>
                    <a:pt x="516" y="27"/>
                  </a:cubicBezTo>
                  <a:lnTo>
                    <a:pt x="305" y="27"/>
                  </a:lnTo>
                  <a:close/>
                  <a:moveTo>
                    <a:pt x="520" y="221"/>
                  </a:moveTo>
                  <a:lnTo>
                    <a:pt x="520" y="249"/>
                  </a:lnTo>
                  <a:lnTo>
                    <a:pt x="497" y="249"/>
                  </a:lnTo>
                  <a:lnTo>
                    <a:pt x="523" y="341"/>
                  </a:lnTo>
                  <a:lnTo>
                    <a:pt x="490" y="341"/>
                  </a:lnTo>
                  <a:lnTo>
                    <a:pt x="464" y="249"/>
                  </a:lnTo>
                  <a:lnTo>
                    <a:pt x="367" y="249"/>
                  </a:lnTo>
                  <a:lnTo>
                    <a:pt x="341" y="341"/>
                  </a:lnTo>
                  <a:lnTo>
                    <a:pt x="308" y="341"/>
                  </a:lnTo>
                  <a:lnTo>
                    <a:pt x="334" y="249"/>
                  </a:lnTo>
                  <a:lnTo>
                    <a:pt x="306" y="249"/>
                  </a:lnTo>
                  <a:lnTo>
                    <a:pt x="306" y="221"/>
                  </a:lnTo>
                  <a:lnTo>
                    <a:pt x="520" y="221"/>
                  </a:lnTo>
                  <a:close/>
                  <a:moveTo>
                    <a:pt x="113" y="373"/>
                  </a:moveTo>
                  <a:cubicBezTo>
                    <a:pt x="139" y="373"/>
                    <a:pt x="161" y="394"/>
                    <a:pt x="161" y="421"/>
                  </a:cubicBezTo>
                  <a:cubicBezTo>
                    <a:pt x="161" y="427"/>
                    <a:pt x="160" y="433"/>
                    <a:pt x="158" y="438"/>
                  </a:cubicBezTo>
                  <a:lnTo>
                    <a:pt x="68" y="438"/>
                  </a:lnTo>
                  <a:cubicBezTo>
                    <a:pt x="66" y="433"/>
                    <a:pt x="65" y="427"/>
                    <a:pt x="65" y="421"/>
                  </a:cubicBezTo>
                  <a:cubicBezTo>
                    <a:pt x="65" y="394"/>
                    <a:pt x="86" y="373"/>
                    <a:pt x="113" y="373"/>
                  </a:cubicBezTo>
                  <a:close/>
                  <a:moveTo>
                    <a:pt x="316" y="373"/>
                  </a:moveTo>
                  <a:cubicBezTo>
                    <a:pt x="342" y="373"/>
                    <a:pt x="364" y="394"/>
                    <a:pt x="364" y="421"/>
                  </a:cubicBezTo>
                  <a:cubicBezTo>
                    <a:pt x="364" y="427"/>
                    <a:pt x="363" y="433"/>
                    <a:pt x="361" y="438"/>
                  </a:cubicBezTo>
                  <a:lnTo>
                    <a:pt x="271" y="438"/>
                  </a:lnTo>
                  <a:cubicBezTo>
                    <a:pt x="269" y="433"/>
                    <a:pt x="268" y="427"/>
                    <a:pt x="268" y="421"/>
                  </a:cubicBezTo>
                  <a:cubicBezTo>
                    <a:pt x="268" y="394"/>
                    <a:pt x="289" y="373"/>
                    <a:pt x="316" y="373"/>
                  </a:cubicBezTo>
                  <a:close/>
                  <a:moveTo>
                    <a:pt x="522" y="373"/>
                  </a:moveTo>
                  <a:cubicBezTo>
                    <a:pt x="548" y="373"/>
                    <a:pt x="570" y="394"/>
                    <a:pt x="570" y="421"/>
                  </a:cubicBezTo>
                  <a:cubicBezTo>
                    <a:pt x="570" y="427"/>
                    <a:pt x="569" y="433"/>
                    <a:pt x="567" y="438"/>
                  </a:cubicBezTo>
                  <a:lnTo>
                    <a:pt x="477" y="438"/>
                  </a:lnTo>
                  <a:cubicBezTo>
                    <a:pt x="475" y="433"/>
                    <a:pt x="474" y="427"/>
                    <a:pt x="474" y="421"/>
                  </a:cubicBezTo>
                  <a:cubicBezTo>
                    <a:pt x="474" y="394"/>
                    <a:pt x="495" y="373"/>
                    <a:pt x="522" y="373"/>
                  </a:cubicBezTo>
                  <a:close/>
                  <a:moveTo>
                    <a:pt x="62" y="448"/>
                  </a:moveTo>
                  <a:lnTo>
                    <a:pt x="161" y="448"/>
                  </a:lnTo>
                  <a:cubicBezTo>
                    <a:pt x="182" y="448"/>
                    <a:pt x="200" y="466"/>
                    <a:pt x="200" y="487"/>
                  </a:cubicBezTo>
                  <a:lnTo>
                    <a:pt x="200" y="527"/>
                  </a:lnTo>
                  <a:lnTo>
                    <a:pt x="203" y="527"/>
                  </a:lnTo>
                  <a:lnTo>
                    <a:pt x="221" y="527"/>
                  </a:lnTo>
                  <a:lnTo>
                    <a:pt x="227" y="527"/>
                  </a:lnTo>
                  <a:lnTo>
                    <a:pt x="227" y="487"/>
                  </a:lnTo>
                  <a:cubicBezTo>
                    <a:pt x="227" y="466"/>
                    <a:pt x="244" y="448"/>
                    <a:pt x="265" y="448"/>
                  </a:cubicBezTo>
                  <a:lnTo>
                    <a:pt x="364" y="448"/>
                  </a:lnTo>
                  <a:cubicBezTo>
                    <a:pt x="385" y="448"/>
                    <a:pt x="403" y="466"/>
                    <a:pt x="403" y="487"/>
                  </a:cubicBezTo>
                  <a:lnTo>
                    <a:pt x="403" y="527"/>
                  </a:lnTo>
                  <a:lnTo>
                    <a:pt x="409" y="527"/>
                  </a:lnTo>
                  <a:lnTo>
                    <a:pt x="424" y="527"/>
                  </a:lnTo>
                  <a:lnTo>
                    <a:pt x="433" y="527"/>
                  </a:lnTo>
                  <a:lnTo>
                    <a:pt x="433" y="487"/>
                  </a:lnTo>
                  <a:cubicBezTo>
                    <a:pt x="433" y="466"/>
                    <a:pt x="450" y="448"/>
                    <a:pt x="471" y="448"/>
                  </a:cubicBezTo>
                  <a:lnTo>
                    <a:pt x="570" y="448"/>
                  </a:lnTo>
                  <a:cubicBezTo>
                    <a:pt x="591" y="448"/>
                    <a:pt x="608" y="466"/>
                    <a:pt x="608" y="487"/>
                  </a:cubicBezTo>
                  <a:lnTo>
                    <a:pt x="608" y="527"/>
                  </a:lnTo>
                  <a:lnTo>
                    <a:pt x="614" y="527"/>
                  </a:lnTo>
                  <a:lnTo>
                    <a:pt x="630" y="527"/>
                  </a:lnTo>
                  <a:lnTo>
                    <a:pt x="638" y="527"/>
                  </a:lnTo>
                  <a:lnTo>
                    <a:pt x="638" y="549"/>
                  </a:lnTo>
                  <a:lnTo>
                    <a:pt x="630" y="549"/>
                  </a:lnTo>
                  <a:lnTo>
                    <a:pt x="614" y="549"/>
                  </a:lnTo>
                  <a:lnTo>
                    <a:pt x="608" y="549"/>
                  </a:lnTo>
                  <a:lnTo>
                    <a:pt x="608" y="603"/>
                  </a:lnTo>
                  <a:lnTo>
                    <a:pt x="433" y="603"/>
                  </a:lnTo>
                  <a:lnTo>
                    <a:pt x="433" y="549"/>
                  </a:lnTo>
                  <a:lnTo>
                    <a:pt x="424" y="549"/>
                  </a:lnTo>
                  <a:lnTo>
                    <a:pt x="409" y="549"/>
                  </a:lnTo>
                  <a:lnTo>
                    <a:pt x="403" y="549"/>
                  </a:lnTo>
                  <a:lnTo>
                    <a:pt x="403" y="603"/>
                  </a:lnTo>
                  <a:lnTo>
                    <a:pt x="227" y="603"/>
                  </a:lnTo>
                  <a:lnTo>
                    <a:pt x="227" y="549"/>
                  </a:lnTo>
                  <a:lnTo>
                    <a:pt x="221" y="549"/>
                  </a:lnTo>
                  <a:lnTo>
                    <a:pt x="203" y="549"/>
                  </a:lnTo>
                  <a:lnTo>
                    <a:pt x="200" y="549"/>
                  </a:lnTo>
                  <a:lnTo>
                    <a:pt x="200" y="603"/>
                  </a:lnTo>
                  <a:lnTo>
                    <a:pt x="24" y="603"/>
                  </a:lnTo>
                  <a:lnTo>
                    <a:pt x="24" y="549"/>
                  </a:lnTo>
                  <a:lnTo>
                    <a:pt x="0" y="549"/>
                  </a:lnTo>
                  <a:lnTo>
                    <a:pt x="0" y="527"/>
                  </a:lnTo>
                  <a:lnTo>
                    <a:pt x="24" y="527"/>
                  </a:lnTo>
                  <a:lnTo>
                    <a:pt x="24" y="487"/>
                  </a:lnTo>
                  <a:cubicBezTo>
                    <a:pt x="24" y="466"/>
                    <a:pt x="41" y="448"/>
                    <a:pt x="62" y="448"/>
                  </a:cubicBezTo>
                  <a:close/>
                  <a:moveTo>
                    <a:pt x="152" y="0"/>
                  </a:moveTo>
                  <a:cubicBezTo>
                    <a:pt x="176" y="0"/>
                    <a:pt x="196" y="20"/>
                    <a:pt x="196" y="44"/>
                  </a:cubicBezTo>
                  <a:cubicBezTo>
                    <a:pt x="196" y="69"/>
                    <a:pt x="176" y="88"/>
                    <a:pt x="152" y="88"/>
                  </a:cubicBezTo>
                  <a:cubicBezTo>
                    <a:pt x="127" y="88"/>
                    <a:pt x="108" y="69"/>
                    <a:pt x="108" y="44"/>
                  </a:cubicBezTo>
                  <a:cubicBezTo>
                    <a:pt x="108" y="20"/>
                    <a:pt x="127" y="0"/>
                    <a:pt x="1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52726" y="1919271"/>
            <a:ext cx="5738360" cy="4656940"/>
            <a:chOff x="1158837" y="1841485"/>
            <a:chExt cx="5303420" cy="4812511"/>
          </a:xfrm>
        </p:grpSpPr>
        <p:grpSp>
          <p:nvGrpSpPr>
            <p:cNvPr id="29" name="组合 28"/>
            <p:cNvGrpSpPr/>
            <p:nvPr/>
          </p:nvGrpSpPr>
          <p:grpSpPr>
            <a:xfrm>
              <a:off x="1158837" y="1841485"/>
              <a:ext cx="5303420" cy="4812511"/>
              <a:chOff x="512440" y="949532"/>
              <a:chExt cx="3771528" cy="3422418"/>
            </a:xfrm>
          </p:grpSpPr>
          <p:pic>
            <p:nvPicPr>
              <p:cNvPr id="30" name="Picture 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512440" y="949532"/>
                <a:ext cx="3771528" cy="3422418"/>
              </a:xfrm>
              <a:prstGeom prst="rect">
                <a:avLst/>
              </a:prstGeom>
            </p:spPr>
          </p:pic>
          <p:sp>
            <p:nvSpPr>
              <p:cNvPr id="32" name="透明"/>
              <p:cNvSpPr/>
              <p:nvPr/>
            </p:nvSpPr>
            <p:spPr bwMode="auto">
              <a:xfrm>
                <a:off x="2343885" y="1156746"/>
                <a:ext cx="1738915" cy="2176456"/>
              </a:xfrm>
              <a:custGeom>
                <a:avLst/>
                <a:gdLst>
                  <a:gd name="T0" fmla="*/ 1682 w 1682"/>
                  <a:gd name="T1" fmla="*/ 0 h 2069"/>
                  <a:gd name="T2" fmla="*/ 789 w 1682"/>
                  <a:gd name="T3" fmla="*/ 0 h 2069"/>
                  <a:gd name="T4" fmla="*/ 0 w 1682"/>
                  <a:gd name="T5" fmla="*/ 2069 h 2069"/>
                  <a:gd name="T6" fmla="*/ 1682 w 1682"/>
                  <a:gd name="T7" fmla="*/ 2069 h 2069"/>
                  <a:gd name="T8" fmla="*/ 1682 w 1682"/>
                  <a:gd name="T9" fmla="*/ 0 h 2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2" h="2069">
                    <a:moveTo>
                      <a:pt x="1682" y="0"/>
                    </a:moveTo>
                    <a:lnTo>
                      <a:pt x="789" y="0"/>
                    </a:lnTo>
                    <a:lnTo>
                      <a:pt x="0" y="2069"/>
                    </a:lnTo>
                    <a:lnTo>
                      <a:pt x="1682" y="2069"/>
                    </a:lnTo>
                    <a:lnTo>
                      <a:pt x="168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alpha val="30000"/>
                    </a:schemeClr>
                  </a:gs>
                  <a:gs pos="23000">
                    <a:schemeClr val="bg1">
                      <a:alpha val="20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1460822" y="2108822"/>
              <a:ext cx="4718557" cy="309167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49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371 0.15031 L -2.77778E-6 -1.35802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-753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545 -0.00123 L 1.11111E-6 1.23457E-7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6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736 -0.1605 L 1.38889E-6 4.44444E-6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68" y="802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517607" y="3616325"/>
            <a:ext cx="418556" cy="418556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0C7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4017291" y="3616325"/>
            <a:ext cx="418556" cy="418556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0C7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44010" y="1408022"/>
            <a:ext cx="418556" cy="418556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015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44010" y="5868157"/>
            <a:ext cx="418556" cy="418556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0158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37295" y="1714774"/>
            <a:ext cx="4231988" cy="4235050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90C7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01583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90C74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0158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49" y="923100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7" y="121260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36863" y="1706818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597517" y="13860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131404" y="4020180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092058" y="369943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216294" y="3986831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9216294" y="366608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7000973" y="6001083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7000973" y="568033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2" name="矩形 41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矩形 42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44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1974654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1596279"/>
            <a:ext cx="704849" cy="704849"/>
          </a:xfrm>
          <a:prstGeom prst="ellipse">
            <a:avLst/>
          </a:prstGeom>
          <a:solidFill>
            <a:srgbClr val="01583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2445112"/>
            <a:ext cx="704848" cy="704848"/>
          </a:xfrm>
          <a:prstGeom prst="ellipse">
            <a:avLst/>
          </a:prstGeom>
          <a:solidFill>
            <a:srgbClr val="90C74B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3360912"/>
            <a:ext cx="704849" cy="706523"/>
          </a:xfrm>
          <a:prstGeom prst="ellipse">
            <a:avLst/>
          </a:prstGeom>
          <a:solidFill>
            <a:srgbClr val="01583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142775"/>
            <a:ext cx="704848" cy="706523"/>
          </a:xfrm>
          <a:prstGeom prst="ellipse">
            <a:avLst/>
          </a:prstGeom>
          <a:solidFill>
            <a:srgbClr val="90C74B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127219"/>
            <a:ext cx="704849" cy="704848"/>
          </a:xfrm>
          <a:prstGeom prst="ellipse">
            <a:avLst/>
          </a:prstGeom>
          <a:solidFill>
            <a:srgbClr val="01583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2608213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015835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1617380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33786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2622970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34345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3592282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31276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4487632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20811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556718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28766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65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E4F3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237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5665735" y="4136109"/>
            <a:ext cx="3184408" cy="676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797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65734" y="4785910"/>
            <a:ext cx="5416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 TEXT, CLICK ON ADD RELATED TITLE WORDS.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378078" y="2429360"/>
            <a:ext cx="4014307" cy="401430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5421263" y="788981"/>
            <a:ext cx="1640378" cy="1628827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E60000"/>
              </a:solidFill>
              <a:cs typeface="+mn-ea"/>
              <a:sym typeface="+mn-lt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7084745" y="2452464"/>
            <a:ext cx="698895" cy="698896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77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rgbClr val="90C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0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90C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90C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90C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01583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90C74B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01583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90C74B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90C74B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矩形 21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07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 dir="u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4708028" y="1084933"/>
            <a:ext cx="8150370" cy="6147717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027" y="2485156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01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611" y="2494782"/>
            <a:ext cx="3925222" cy="374377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027" y="3424324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02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611" y="3433949"/>
            <a:ext cx="3469536" cy="374377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027" y="4350173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03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613" y="4359797"/>
            <a:ext cx="3304846" cy="374377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027" y="5318885"/>
            <a:ext cx="640703" cy="384003"/>
          </a:xfrm>
          <a:prstGeom prst="homePlate">
            <a:avLst/>
          </a:prstGeom>
          <a:gradFill flip="none" rotWithShape="1">
            <a:gsLst>
              <a:gs pos="20000">
                <a:srgbClr val="BFBFBF"/>
              </a:gs>
              <a:gs pos="80000">
                <a:srgbClr val="FFFFFF"/>
              </a:gs>
              <a:gs pos="100000">
                <a:srgbClr val="E46C0A">
                  <a:tint val="0"/>
                </a:srgbClr>
              </a:gs>
            </a:gsLst>
            <a:lin ang="2700000" scaled="1"/>
            <a:tileRect/>
          </a:gradFill>
          <a:ln w="28575">
            <a:solidFill>
              <a:srgbClr val="F2F2F2"/>
            </a:solidFill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5" tIns="48218" rIns="96435" bIns="48218" rtlCol="0" anchor="ctr"/>
          <a:lstStyle/>
          <a:p>
            <a:pPr algn="ctr"/>
            <a:r>
              <a:rPr lang="en-US" sz="2109" dirty="0">
                <a:solidFill>
                  <a:schemeClr val="tx1">
                    <a:lumMod val="65000"/>
                    <a:lumOff val="35000"/>
                  </a:schemeClr>
                </a:solidFill>
              </a:rPr>
              <a:t>04</a:t>
            </a:r>
            <a:endParaRPr lang="en-GB" sz="2109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612" y="5328511"/>
            <a:ext cx="3014515" cy="374377"/>
          </a:xfrm>
          <a:prstGeom prst="rect">
            <a:avLst/>
          </a:prstGeom>
        </p:spPr>
        <p:txBody>
          <a:bodyPr wrap="square" lIns="96435" tIns="48218" rIns="96435" bIns="48218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5718529" y="2914229"/>
            <a:ext cx="2222628" cy="964353"/>
            <a:chOff x="5621315" y="2514600"/>
            <a:chExt cx="2107496" cy="914400"/>
          </a:xfrm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 defTabSz="241093" hangingPunct="0"/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sym typeface="Gill Sans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6288848" y="1644154"/>
            <a:ext cx="2222628" cy="964353"/>
            <a:chOff x="6162090" y="1310315"/>
            <a:chExt cx="2107496" cy="914400"/>
          </a:xfrm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015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4487459" y="5454379"/>
            <a:ext cx="2222628" cy="964353"/>
            <a:chOff x="4454013" y="4923170"/>
            <a:chExt cx="2107496" cy="914400"/>
          </a:xfrm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sym typeface="Gill Sans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5107833" y="4184304"/>
            <a:ext cx="2222628" cy="964353"/>
            <a:chOff x="5042252" y="3718885"/>
            <a:chExt cx="2107496" cy="914400"/>
          </a:xfrm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rgbClr val="015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8" tIns="26788" rIns="26788" bIns="26788" anchor="ctr"/>
              <a:lstStyle/>
              <a:p>
                <a:pPr algn="ctr" defTabSz="241093" hangingPunct="0"/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35" name="矩形 34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4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/>
          <p:nvPr/>
        </p:nvSpPr>
        <p:spPr>
          <a:xfrm>
            <a:off x="1901943" y="2284160"/>
            <a:ext cx="5256309" cy="35472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83" h="21600" extrusionOk="0">
                <a:moveTo>
                  <a:pt x="9369" y="0"/>
                </a:moveTo>
                <a:lnTo>
                  <a:pt x="10036" y="156"/>
                </a:lnTo>
                <a:cubicBezTo>
                  <a:pt x="8512" y="720"/>
                  <a:pt x="7105" y="1526"/>
                  <a:pt x="5778" y="2528"/>
                </a:cubicBezTo>
                <a:cubicBezTo>
                  <a:pt x="4648" y="3381"/>
                  <a:pt x="3452" y="4497"/>
                  <a:pt x="3177" y="6529"/>
                </a:cubicBezTo>
                <a:cubicBezTo>
                  <a:pt x="2646" y="10459"/>
                  <a:pt x="5528" y="12655"/>
                  <a:pt x="8284" y="13443"/>
                </a:cubicBezTo>
                <a:cubicBezTo>
                  <a:pt x="9431" y="13770"/>
                  <a:pt x="10586" y="14059"/>
                  <a:pt x="11769" y="14231"/>
                </a:cubicBezTo>
                <a:cubicBezTo>
                  <a:pt x="12950" y="14403"/>
                  <a:pt x="14157" y="14458"/>
                  <a:pt x="15399" y="14385"/>
                </a:cubicBezTo>
                <a:lnTo>
                  <a:pt x="14226" y="11702"/>
                </a:lnTo>
                <a:lnTo>
                  <a:pt x="21283" y="14724"/>
                </a:lnTo>
                <a:lnTo>
                  <a:pt x="19227" y="21600"/>
                </a:lnTo>
                <a:lnTo>
                  <a:pt x="18015" y="19299"/>
                </a:lnTo>
                <a:cubicBezTo>
                  <a:pt x="15468" y="19869"/>
                  <a:pt x="12988" y="19986"/>
                  <a:pt x="10574" y="19678"/>
                </a:cubicBezTo>
                <a:cubicBezTo>
                  <a:pt x="8347" y="19394"/>
                  <a:pt x="6117" y="18741"/>
                  <a:pt x="4103" y="17178"/>
                </a:cubicBezTo>
                <a:cubicBezTo>
                  <a:pt x="2836" y="16196"/>
                  <a:pt x="1679" y="14850"/>
                  <a:pt x="883" y="13103"/>
                </a:cubicBezTo>
                <a:cubicBezTo>
                  <a:pt x="110" y="11406"/>
                  <a:pt x="-317" y="9274"/>
                  <a:pt x="282" y="7298"/>
                </a:cubicBezTo>
                <a:cubicBezTo>
                  <a:pt x="661" y="6044"/>
                  <a:pt x="1354" y="5236"/>
                  <a:pt x="2046" y="4457"/>
                </a:cubicBezTo>
                <a:cubicBezTo>
                  <a:pt x="2640" y="3790"/>
                  <a:pt x="3255" y="3110"/>
                  <a:pt x="3896" y="2573"/>
                </a:cubicBezTo>
                <a:cubicBezTo>
                  <a:pt x="4743" y="1864"/>
                  <a:pt x="5665" y="1369"/>
                  <a:pt x="6608" y="956"/>
                </a:cubicBezTo>
                <a:cubicBezTo>
                  <a:pt x="7503" y="565"/>
                  <a:pt x="8423" y="244"/>
                  <a:pt x="9369" y="0"/>
                </a:cubicBezTo>
                <a:close/>
              </a:path>
            </a:pathLst>
          </a:custGeom>
          <a:solidFill>
            <a:srgbClr val="015835"/>
          </a:solidFill>
          <a:ln w="12700">
            <a:miter lim="400000"/>
          </a:ln>
          <a:effectLst/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  <a:defRPr sz="3600">
                <a:solidFill>
                  <a:srgbClr val="FFFFFF"/>
                </a:solidFill>
              </a:defRPr>
            </a:pPr>
            <a:endParaRPr sz="321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73" name="Group 273"/>
          <p:cNvGrpSpPr/>
          <p:nvPr/>
        </p:nvGrpSpPr>
        <p:grpSpPr>
          <a:xfrm>
            <a:off x="7658592" y="2420155"/>
            <a:ext cx="3279242" cy="614508"/>
            <a:chOff x="0" y="-9995"/>
            <a:chExt cx="7344692" cy="1376345"/>
          </a:xfrm>
        </p:grpSpPr>
        <p:sp>
          <p:nvSpPr>
            <p:cNvPr id="269" name="Shape 269"/>
            <p:cNvSpPr/>
            <p:nvPr/>
          </p:nvSpPr>
          <p:spPr>
            <a:xfrm>
              <a:off x="0" y="0"/>
              <a:ext cx="1366350" cy="1366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0" name="Shape 270"/>
            <p:cNvSpPr/>
            <p:nvPr/>
          </p:nvSpPr>
          <p:spPr>
            <a:xfrm>
              <a:off x="1693650" y="-9995"/>
              <a:ext cx="3216937" cy="6047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2800">
                  <a:solidFill>
                    <a:srgbClr val="FD6D5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1" name="Shape 271"/>
            <p:cNvSpPr/>
            <p:nvPr/>
          </p:nvSpPr>
          <p:spPr>
            <a:xfrm>
              <a:off x="1721983" y="588946"/>
              <a:ext cx="5622709" cy="7123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2" name="Shape 272"/>
            <p:cNvSpPr/>
            <p:nvPr/>
          </p:nvSpPr>
          <p:spPr>
            <a:xfrm>
              <a:off x="409219" y="393653"/>
              <a:ext cx="445200" cy="579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8" name="Group 278"/>
          <p:cNvGrpSpPr/>
          <p:nvPr/>
        </p:nvGrpSpPr>
        <p:grpSpPr>
          <a:xfrm>
            <a:off x="7652922" y="3228905"/>
            <a:ext cx="3291237" cy="615008"/>
            <a:chOff x="0" y="0"/>
            <a:chExt cx="7371557" cy="1377464"/>
          </a:xfrm>
        </p:grpSpPr>
        <p:sp>
          <p:nvSpPr>
            <p:cNvPr id="274" name="Shape 274"/>
            <p:cNvSpPr/>
            <p:nvPr/>
          </p:nvSpPr>
          <p:spPr>
            <a:xfrm>
              <a:off x="0" y="0"/>
              <a:ext cx="1366350" cy="1366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5" name="Shape 275"/>
            <p:cNvSpPr/>
            <p:nvPr/>
          </p:nvSpPr>
          <p:spPr>
            <a:xfrm>
              <a:off x="1720515" y="66207"/>
              <a:ext cx="3216937" cy="6047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2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6" name="Shape 276"/>
            <p:cNvSpPr/>
            <p:nvPr/>
          </p:nvSpPr>
          <p:spPr>
            <a:xfrm>
              <a:off x="1748850" y="665143"/>
              <a:ext cx="5622707" cy="7123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Roboto Light"/>
                  <a:ea typeface="Roboto Light"/>
                  <a:cs typeface="Roboto Light"/>
                  <a:sym typeface="Roboto Light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7" name="Shape 277"/>
            <p:cNvSpPr/>
            <p:nvPr/>
          </p:nvSpPr>
          <p:spPr>
            <a:xfrm>
              <a:off x="461833" y="393652"/>
              <a:ext cx="445200" cy="579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3" name="Group 283"/>
          <p:cNvGrpSpPr/>
          <p:nvPr/>
        </p:nvGrpSpPr>
        <p:grpSpPr>
          <a:xfrm>
            <a:off x="7638060" y="4028731"/>
            <a:ext cx="3312424" cy="614508"/>
            <a:chOff x="0" y="-9995"/>
            <a:chExt cx="7419012" cy="1376345"/>
          </a:xfrm>
        </p:grpSpPr>
        <p:sp>
          <p:nvSpPr>
            <p:cNvPr id="279" name="Shape 279"/>
            <p:cNvSpPr/>
            <p:nvPr/>
          </p:nvSpPr>
          <p:spPr>
            <a:xfrm>
              <a:off x="0" y="0"/>
              <a:ext cx="1366350" cy="1366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0" name="Shape 280"/>
            <p:cNvSpPr/>
            <p:nvPr/>
          </p:nvSpPr>
          <p:spPr>
            <a:xfrm>
              <a:off x="1767967" y="-9995"/>
              <a:ext cx="3216937" cy="6047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2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1" name="Shape 281"/>
            <p:cNvSpPr/>
            <p:nvPr/>
          </p:nvSpPr>
          <p:spPr>
            <a:xfrm>
              <a:off x="1796302" y="588946"/>
              <a:ext cx="5622710" cy="7123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2" name="Shape 282"/>
            <p:cNvSpPr/>
            <p:nvPr/>
          </p:nvSpPr>
          <p:spPr>
            <a:xfrm>
              <a:off x="462740" y="393653"/>
              <a:ext cx="445200" cy="579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8" name="Group 288"/>
          <p:cNvGrpSpPr/>
          <p:nvPr/>
        </p:nvGrpSpPr>
        <p:grpSpPr>
          <a:xfrm>
            <a:off x="7658593" y="4837480"/>
            <a:ext cx="3298217" cy="615008"/>
            <a:chOff x="0" y="0"/>
            <a:chExt cx="7387192" cy="1377464"/>
          </a:xfrm>
        </p:grpSpPr>
        <p:sp>
          <p:nvSpPr>
            <p:cNvPr id="284" name="Shape 284"/>
            <p:cNvSpPr/>
            <p:nvPr/>
          </p:nvSpPr>
          <p:spPr>
            <a:xfrm>
              <a:off x="0" y="0"/>
              <a:ext cx="1366350" cy="1366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5" name="Shape 285"/>
            <p:cNvSpPr/>
            <p:nvPr/>
          </p:nvSpPr>
          <p:spPr>
            <a:xfrm>
              <a:off x="1736149" y="66207"/>
              <a:ext cx="3216937" cy="6047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>
                <a:defRPr sz="2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" name="Shape 286"/>
            <p:cNvSpPr/>
            <p:nvPr/>
          </p:nvSpPr>
          <p:spPr>
            <a:xfrm>
              <a:off x="1764482" y="665143"/>
              <a:ext cx="5622710" cy="7123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7" name="Shape 287"/>
            <p:cNvSpPr/>
            <p:nvPr/>
          </p:nvSpPr>
          <p:spPr>
            <a:xfrm>
              <a:off x="392938" y="393654"/>
              <a:ext cx="445200" cy="579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000"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1" name="Group 291"/>
          <p:cNvGrpSpPr/>
          <p:nvPr/>
        </p:nvGrpSpPr>
        <p:grpSpPr>
          <a:xfrm>
            <a:off x="3792492" y="2005346"/>
            <a:ext cx="610047" cy="610046"/>
            <a:chOff x="0" y="0"/>
            <a:chExt cx="1366350" cy="1366350"/>
          </a:xfrm>
          <a:effectLst/>
        </p:grpSpPr>
        <p:sp>
          <p:nvSpPr>
            <p:cNvPr id="289" name="Shape 289"/>
            <p:cNvSpPr/>
            <p:nvPr/>
          </p:nvSpPr>
          <p:spPr>
            <a:xfrm>
              <a:off x="0" y="0"/>
              <a:ext cx="1366350" cy="13663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0" name="Shape 290"/>
            <p:cNvSpPr/>
            <p:nvPr/>
          </p:nvSpPr>
          <p:spPr>
            <a:xfrm>
              <a:off x="205322" y="208247"/>
              <a:ext cx="883118" cy="94985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2800">
                  <a:solidFill>
                    <a:srgbClr val="FFFFF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</a:t>
              </a: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4"/>
          <p:cNvGrpSpPr/>
          <p:nvPr/>
        </p:nvGrpSpPr>
        <p:grpSpPr>
          <a:xfrm>
            <a:off x="2497966" y="2234111"/>
            <a:ext cx="888386" cy="888386"/>
            <a:chOff x="0" y="0"/>
            <a:chExt cx="1989765" cy="1989765"/>
          </a:xfrm>
          <a:effectLst/>
        </p:grpSpPr>
        <p:sp>
          <p:nvSpPr>
            <p:cNvPr id="292" name="Shape 292"/>
            <p:cNvSpPr/>
            <p:nvPr/>
          </p:nvSpPr>
          <p:spPr>
            <a:xfrm>
              <a:off x="0" y="0"/>
              <a:ext cx="1989765" cy="19897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3" name="Shape 293"/>
            <p:cNvSpPr/>
            <p:nvPr/>
          </p:nvSpPr>
          <p:spPr>
            <a:xfrm>
              <a:off x="542938" y="487151"/>
              <a:ext cx="903888" cy="94985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2400">
                  <a:solidFill>
                    <a:srgbClr val="FFFFF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</a:p>
          </p:txBody>
        </p:sp>
      </p:grpSp>
      <p:grpSp>
        <p:nvGrpSpPr>
          <p:cNvPr id="297" name="Group 297"/>
          <p:cNvGrpSpPr/>
          <p:nvPr/>
        </p:nvGrpSpPr>
        <p:grpSpPr>
          <a:xfrm>
            <a:off x="2064316" y="3544575"/>
            <a:ext cx="1206357" cy="1206357"/>
            <a:chOff x="0" y="0"/>
            <a:chExt cx="2701940" cy="2701940"/>
          </a:xfrm>
          <a:effectLst/>
        </p:grpSpPr>
        <p:sp>
          <p:nvSpPr>
            <p:cNvPr id="295" name="Shape 295"/>
            <p:cNvSpPr/>
            <p:nvPr/>
          </p:nvSpPr>
          <p:spPr>
            <a:xfrm>
              <a:off x="0" y="0"/>
              <a:ext cx="2701940" cy="270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6" name="Shape 296"/>
            <p:cNvSpPr/>
            <p:nvPr/>
          </p:nvSpPr>
          <p:spPr>
            <a:xfrm>
              <a:off x="864280" y="806734"/>
              <a:ext cx="924283" cy="9498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3200">
                  <a:solidFill>
                    <a:srgbClr val="FFFFF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</a:p>
          </p:txBody>
        </p:sp>
      </p:grpSp>
      <p:grpSp>
        <p:nvGrpSpPr>
          <p:cNvPr id="300" name="Group 300"/>
          <p:cNvGrpSpPr/>
          <p:nvPr/>
        </p:nvGrpSpPr>
        <p:grpSpPr>
          <a:xfrm>
            <a:off x="3687807" y="3846290"/>
            <a:ext cx="1529680" cy="1529680"/>
            <a:chOff x="0" y="0"/>
            <a:chExt cx="3426104" cy="3426104"/>
          </a:xfrm>
          <a:effectLst/>
        </p:grpSpPr>
        <p:sp>
          <p:nvSpPr>
            <p:cNvPr id="298" name="Shape 298"/>
            <p:cNvSpPr/>
            <p:nvPr/>
          </p:nvSpPr>
          <p:spPr>
            <a:xfrm>
              <a:off x="0" y="0"/>
              <a:ext cx="3426104" cy="3426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9" name="Shape 299"/>
            <p:cNvSpPr/>
            <p:nvPr/>
          </p:nvSpPr>
          <p:spPr>
            <a:xfrm>
              <a:off x="1272970" y="1216725"/>
              <a:ext cx="880164" cy="9498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4400">
                  <a:solidFill>
                    <a:srgbClr val="FFFFF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029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9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1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" grpId="0" animBg="1" advAuto="0"/>
      <p:bldP spid="273" grpId="0" advAuto="0"/>
      <p:bldP spid="278" grpId="0" advAuto="0"/>
      <p:bldP spid="283" grpId="0" advAuto="0"/>
      <p:bldP spid="288" grpId="0" advAuto="0"/>
      <p:bldP spid="291" grpId="0" advAuto="0"/>
      <p:bldP spid="294" grpId="0" advAuto="0"/>
      <p:bldP spid="297" grpId="0" advAuto="0"/>
      <p:bldP spid="300" grpId="0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5" y="2573632"/>
            <a:ext cx="2366899" cy="3180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13676"/>
            <a:ext cx="1646819" cy="270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2972991" y="3546089"/>
            <a:ext cx="2545460" cy="3180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3837088" y="3147005"/>
            <a:ext cx="1681364" cy="270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5" y="4431461"/>
            <a:ext cx="2366899" cy="3180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071505"/>
            <a:ext cx="1646819" cy="270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2972991" y="5403918"/>
            <a:ext cx="2545460" cy="3180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3837088" y="5004834"/>
            <a:ext cx="1681364" cy="2700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68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5665735" y="4136109"/>
            <a:ext cx="3184408" cy="676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797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65734" y="4785910"/>
            <a:ext cx="5416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 TEXT, CLICK ON ADD RELATED TITLE WORDS.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378078" y="2429360"/>
            <a:ext cx="4014307" cy="401430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5421263" y="788981"/>
            <a:ext cx="1640378" cy="1628827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E60000"/>
              </a:solidFill>
              <a:cs typeface="+mn-ea"/>
              <a:sym typeface="+mn-lt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7084745" y="2452464"/>
            <a:ext cx="698895" cy="698896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2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7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4" name="Group 394"/>
          <p:cNvGrpSpPr/>
          <p:nvPr/>
        </p:nvGrpSpPr>
        <p:grpSpPr>
          <a:xfrm>
            <a:off x="2527576" y="2456525"/>
            <a:ext cx="2131467" cy="836069"/>
            <a:chOff x="0" y="-52969"/>
            <a:chExt cx="4660516" cy="1585520"/>
          </a:xfrm>
        </p:grpSpPr>
        <p:sp>
          <p:nvSpPr>
            <p:cNvPr id="392" name="Shape 392"/>
            <p:cNvSpPr/>
            <p:nvPr/>
          </p:nvSpPr>
          <p:spPr>
            <a:xfrm>
              <a:off x="1470791" y="-52969"/>
              <a:ext cx="3140493" cy="5120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 defTabSz="457200">
                <a:defRPr sz="28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3" name="Shape 393"/>
            <p:cNvSpPr/>
            <p:nvPr/>
          </p:nvSpPr>
          <p:spPr>
            <a:xfrm>
              <a:off x="0" y="587011"/>
              <a:ext cx="4660516" cy="9455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 defTabSz="457200">
                <a:defRPr sz="1800">
                  <a:solidFill>
                    <a:srgbClr val="6D6D6D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7" name="Group 397"/>
          <p:cNvGrpSpPr/>
          <p:nvPr/>
        </p:nvGrpSpPr>
        <p:grpSpPr>
          <a:xfrm>
            <a:off x="2252910" y="4731646"/>
            <a:ext cx="2131467" cy="821660"/>
            <a:chOff x="0" y="-25647"/>
            <a:chExt cx="4660516" cy="1558196"/>
          </a:xfrm>
        </p:grpSpPr>
        <p:sp>
          <p:nvSpPr>
            <p:cNvPr id="395" name="Shape 395"/>
            <p:cNvSpPr/>
            <p:nvPr/>
          </p:nvSpPr>
          <p:spPr>
            <a:xfrm>
              <a:off x="1470791" y="-25647"/>
              <a:ext cx="3140493" cy="512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 defTabSz="457200">
                <a:defRPr sz="2800">
                  <a:solidFill>
                    <a:srgbClr val="3A9A87"/>
                  </a:solidFill>
                  <a:latin typeface="Open Sans Semibold"/>
                  <a:ea typeface="Open Sans Semibold"/>
                  <a:cs typeface="Open Sans Semibold"/>
                  <a:sym typeface="Open Sans Semi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6" name="Shape 396"/>
            <p:cNvSpPr/>
            <p:nvPr/>
          </p:nvSpPr>
          <p:spPr>
            <a:xfrm>
              <a:off x="0" y="587008"/>
              <a:ext cx="4660516" cy="945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0" name="Group 400"/>
          <p:cNvGrpSpPr/>
          <p:nvPr/>
        </p:nvGrpSpPr>
        <p:grpSpPr>
          <a:xfrm>
            <a:off x="8487329" y="2372295"/>
            <a:ext cx="2095960" cy="901722"/>
            <a:chOff x="1016843" y="-161906"/>
            <a:chExt cx="4728482" cy="1710026"/>
          </a:xfrm>
        </p:grpSpPr>
        <p:sp>
          <p:nvSpPr>
            <p:cNvPr id="398" name="Shape 398"/>
            <p:cNvSpPr/>
            <p:nvPr/>
          </p:nvSpPr>
          <p:spPr>
            <a:xfrm>
              <a:off x="1016843" y="-161906"/>
              <a:ext cx="3240270" cy="5120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2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9" name="Shape 399"/>
            <p:cNvSpPr/>
            <p:nvPr/>
          </p:nvSpPr>
          <p:spPr>
            <a:xfrm>
              <a:off x="1084807" y="602579"/>
              <a:ext cx="4660518" cy="945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3" name="Group 403"/>
          <p:cNvGrpSpPr/>
          <p:nvPr/>
        </p:nvGrpSpPr>
        <p:grpSpPr>
          <a:xfrm>
            <a:off x="8221846" y="4634168"/>
            <a:ext cx="2095961" cy="845030"/>
            <a:chOff x="943048" y="-54393"/>
            <a:chExt cx="4728482" cy="1602513"/>
          </a:xfrm>
        </p:grpSpPr>
        <p:sp>
          <p:nvSpPr>
            <p:cNvPr id="401" name="Shape 401"/>
            <p:cNvSpPr/>
            <p:nvPr/>
          </p:nvSpPr>
          <p:spPr>
            <a:xfrm>
              <a:off x="943048" y="-54393"/>
              <a:ext cx="3240268" cy="51204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2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2" name="Shape 402"/>
            <p:cNvSpPr/>
            <p:nvPr/>
          </p:nvSpPr>
          <p:spPr>
            <a:xfrm>
              <a:off x="1011012" y="602580"/>
              <a:ext cx="4660518" cy="9455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6D6D6D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zh-CN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</a:t>
              </a:r>
              <a:endParaRPr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2" name="Group 412"/>
          <p:cNvGrpSpPr/>
          <p:nvPr/>
        </p:nvGrpSpPr>
        <p:grpSpPr>
          <a:xfrm>
            <a:off x="4569619" y="2335791"/>
            <a:ext cx="3642514" cy="3646820"/>
            <a:chOff x="-33" y="-31"/>
            <a:chExt cx="6907663" cy="6915829"/>
          </a:xfrm>
        </p:grpSpPr>
        <p:sp>
          <p:nvSpPr>
            <p:cNvPr id="404" name="Shape 404"/>
            <p:cNvSpPr/>
            <p:nvPr/>
          </p:nvSpPr>
          <p:spPr>
            <a:xfrm>
              <a:off x="702556" y="-31"/>
              <a:ext cx="3608563" cy="331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882" h="19770" extrusionOk="0">
                  <a:moveTo>
                    <a:pt x="13099" y="19770"/>
                  </a:moveTo>
                  <a:cubicBezTo>
                    <a:pt x="11743" y="17246"/>
                    <a:pt x="9697" y="15455"/>
                    <a:pt x="7360" y="14748"/>
                  </a:cubicBezTo>
                  <a:cubicBezTo>
                    <a:pt x="5211" y="14098"/>
                    <a:pt x="2951" y="14410"/>
                    <a:pt x="960" y="15630"/>
                  </a:cubicBezTo>
                  <a:cubicBezTo>
                    <a:pt x="-2345" y="7489"/>
                    <a:pt x="3391" y="-1830"/>
                    <a:pt x="10389" y="311"/>
                  </a:cubicBezTo>
                  <a:cubicBezTo>
                    <a:pt x="17577" y="2510"/>
                    <a:pt x="19255" y="14558"/>
                    <a:pt x="13099" y="19770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5" name="Shape 405"/>
            <p:cNvSpPr/>
            <p:nvPr/>
          </p:nvSpPr>
          <p:spPr>
            <a:xfrm rot="5515915">
              <a:off x="3443873" y="839935"/>
              <a:ext cx="3608563" cy="331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882" h="19770" extrusionOk="0">
                  <a:moveTo>
                    <a:pt x="13099" y="19770"/>
                  </a:moveTo>
                  <a:cubicBezTo>
                    <a:pt x="11743" y="17246"/>
                    <a:pt x="9697" y="15455"/>
                    <a:pt x="7360" y="14748"/>
                  </a:cubicBezTo>
                  <a:cubicBezTo>
                    <a:pt x="5211" y="14098"/>
                    <a:pt x="2951" y="14410"/>
                    <a:pt x="960" y="15630"/>
                  </a:cubicBezTo>
                  <a:cubicBezTo>
                    <a:pt x="-2345" y="7489"/>
                    <a:pt x="3391" y="-1830"/>
                    <a:pt x="10389" y="311"/>
                  </a:cubicBezTo>
                  <a:cubicBezTo>
                    <a:pt x="17577" y="2510"/>
                    <a:pt x="19255" y="14558"/>
                    <a:pt x="13099" y="19770"/>
                  </a:cubicBez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6" name="Shape 406"/>
            <p:cNvSpPr/>
            <p:nvPr/>
          </p:nvSpPr>
          <p:spPr>
            <a:xfrm rot="10800000">
              <a:off x="2612075" y="3596848"/>
              <a:ext cx="3608564" cy="331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882" h="19770" extrusionOk="0">
                  <a:moveTo>
                    <a:pt x="13099" y="19770"/>
                  </a:moveTo>
                  <a:cubicBezTo>
                    <a:pt x="11743" y="17246"/>
                    <a:pt x="9697" y="15455"/>
                    <a:pt x="7360" y="14748"/>
                  </a:cubicBezTo>
                  <a:cubicBezTo>
                    <a:pt x="5211" y="14098"/>
                    <a:pt x="2951" y="14410"/>
                    <a:pt x="960" y="15630"/>
                  </a:cubicBezTo>
                  <a:cubicBezTo>
                    <a:pt x="-2345" y="7489"/>
                    <a:pt x="3391" y="-1830"/>
                    <a:pt x="10389" y="311"/>
                  </a:cubicBezTo>
                  <a:cubicBezTo>
                    <a:pt x="17577" y="2510"/>
                    <a:pt x="19255" y="14558"/>
                    <a:pt x="13099" y="19770"/>
                  </a:cubicBezTo>
                  <a:close/>
                </a:path>
              </a:pathLst>
            </a:custGeom>
            <a:solidFill>
              <a:srgbClr val="90C74B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7" name="Shape 407"/>
            <p:cNvSpPr/>
            <p:nvPr/>
          </p:nvSpPr>
          <p:spPr>
            <a:xfrm rot="16200000">
              <a:off x="-144839" y="2717519"/>
              <a:ext cx="3608564" cy="3318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882" h="19770" extrusionOk="0">
                  <a:moveTo>
                    <a:pt x="13099" y="19770"/>
                  </a:moveTo>
                  <a:cubicBezTo>
                    <a:pt x="11743" y="17246"/>
                    <a:pt x="9697" y="15455"/>
                    <a:pt x="7360" y="14748"/>
                  </a:cubicBezTo>
                  <a:cubicBezTo>
                    <a:pt x="5211" y="14098"/>
                    <a:pt x="2951" y="14410"/>
                    <a:pt x="960" y="15630"/>
                  </a:cubicBezTo>
                  <a:cubicBezTo>
                    <a:pt x="-2345" y="7489"/>
                    <a:pt x="3391" y="-1830"/>
                    <a:pt x="10389" y="311"/>
                  </a:cubicBezTo>
                  <a:cubicBezTo>
                    <a:pt x="17577" y="2510"/>
                    <a:pt x="19255" y="14558"/>
                    <a:pt x="13099" y="19770"/>
                  </a:cubicBezTo>
                  <a:close/>
                </a:path>
              </a:pathLst>
            </a:custGeom>
            <a:solidFill>
              <a:srgbClr val="01583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8" name="Shape 408"/>
            <p:cNvSpPr/>
            <p:nvPr/>
          </p:nvSpPr>
          <p:spPr>
            <a:xfrm>
              <a:off x="1760090" y="629517"/>
              <a:ext cx="1482831" cy="16809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9400">
                  <a:solidFill>
                    <a:srgbClr val="FFFFFF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9" name="Shape 409"/>
            <p:cNvSpPr/>
            <p:nvPr/>
          </p:nvSpPr>
          <p:spPr>
            <a:xfrm>
              <a:off x="4662327" y="1703181"/>
              <a:ext cx="1482831" cy="16809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9400">
                  <a:solidFill>
                    <a:srgbClr val="FFFFFF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0" name="Shape 410"/>
            <p:cNvSpPr/>
            <p:nvPr/>
          </p:nvSpPr>
          <p:spPr>
            <a:xfrm>
              <a:off x="972873" y="3421611"/>
              <a:ext cx="1482831" cy="16809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9400">
                  <a:solidFill>
                    <a:srgbClr val="FFFFFF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1" name="Shape 411"/>
            <p:cNvSpPr/>
            <p:nvPr/>
          </p:nvSpPr>
          <p:spPr>
            <a:xfrm>
              <a:off x="3601126" y="4533264"/>
              <a:ext cx="1482831" cy="168096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9400">
                  <a:solidFill>
                    <a:srgbClr val="FFFFFF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2734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4" grpId="0" advAuto="0"/>
      <p:bldP spid="397" grpId="0" advAuto="0"/>
      <p:bldP spid="400" grpId="0" advAuto="0"/>
      <p:bldP spid="403" grpId="0" advAuto="0"/>
      <p:bldP spid="412" grpId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1790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790" y="4318725"/>
            <a:ext cx="5950633" cy="1299201"/>
          </a:xfrm>
          <a:prstGeom prst="rect">
            <a:avLst/>
          </a:prstGeom>
          <a:solidFill>
            <a:srgbClr val="90C7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6" y="1182264"/>
            <a:ext cx="5950633" cy="306999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318722"/>
            <a:ext cx="5956828" cy="1303829"/>
          </a:xfrm>
          <a:prstGeom prst="rect">
            <a:avLst/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8775" y="5804796"/>
            <a:ext cx="10801200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956767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56767" y="449165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7043242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043242" y="449165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63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27741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554837"/>
            <a:ext cx="1444124" cy="1444124"/>
          </a:xfrm>
          <a:prstGeom prst="donut">
            <a:avLst>
              <a:gd name="adj" fmla="val 19079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942374"/>
            <a:ext cx="1762321" cy="446701"/>
            <a:chOff x="1793077" y="1463668"/>
            <a:chExt cx="1371600" cy="347664"/>
          </a:xfrm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23411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511535"/>
            <a:ext cx="1444124" cy="1444124"/>
          </a:xfrm>
          <a:prstGeom prst="donut">
            <a:avLst>
              <a:gd name="adj" fmla="val 19079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90316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27176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55997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41161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33560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27227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549700"/>
            <a:ext cx="1444124" cy="1444124"/>
          </a:xfrm>
          <a:prstGeom prst="donut">
            <a:avLst>
              <a:gd name="adj" fmla="val 19079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94132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28255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559973"/>
            <a:ext cx="1444124" cy="1444124"/>
          </a:xfrm>
          <a:prstGeom prst="donut">
            <a:avLst>
              <a:gd name="adj" fmla="val 19079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95160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29282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570245"/>
            <a:ext cx="1444124" cy="1444124"/>
          </a:xfrm>
          <a:prstGeom prst="donut">
            <a:avLst>
              <a:gd name="adj" fmla="val 19079"/>
            </a:avLst>
          </a:prstGeom>
          <a:solidFill>
            <a:srgbClr val="015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96187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0C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9741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5702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32150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91762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226501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8611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32559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8520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32289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9190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矩形 56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9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240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0935" y="4620038"/>
            <a:ext cx="1161843" cy="1161842"/>
          </a:xfrm>
          <a:prstGeom prst="ellipse">
            <a:avLst/>
          </a:pr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658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354" y="2153575"/>
            <a:ext cx="1161843" cy="1161842"/>
          </a:xfrm>
          <a:prstGeom prst="ellipse">
            <a:avLst/>
          </a:prstGeom>
          <a:solidFill>
            <a:srgbClr val="015835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1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206" y="4620038"/>
            <a:ext cx="1161843" cy="1161842"/>
          </a:xfrm>
          <a:prstGeom prst="ellipse">
            <a:avLst/>
          </a:pr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933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628" y="2153575"/>
            <a:ext cx="1161843" cy="1161842"/>
          </a:xfrm>
          <a:prstGeom prst="ellipse">
            <a:avLst/>
          </a:prstGeom>
          <a:solidFill>
            <a:srgbClr val="015835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8" y="3968006"/>
            <a:ext cx="12871067" cy="87459"/>
          </a:xfrm>
          <a:prstGeom prst="rect">
            <a:avLst/>
          </a:pr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483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03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177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54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3825" y="2761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3826" y="2445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321625" y="5682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626" y="5366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6239325" y="17962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26" y="14798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931725" y="47426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726" y="44262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矩形 37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60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5665735" y="4136109"/>
            <a:ext cx="3184408" cy="676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797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zh-CN" altLang="en-US" sz="379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665734" y="4785910"/>
            <a:ext cx="5416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CLICK ADD RELATED TITLE TEXT, AND CLICK ADD RELATED TITLE TEXT, CLICK ADD RELATED TITLE TEXT, CLICK ON ADD RELATED TITLE WORDS.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378078" y="2429360"/>
            <a:ext cx="4014307" cy="401430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5421263" y="788981"/>
            <a:ext cx="1640378" cy="1628827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E60000"/>
              </a:solidFill>
              <a:cs typeface="+mn-ea"/>
              <a:sym typeface="+mn-lt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7084745" y="2452464"/>
            <a:ext cx="698895" cy="698896"/>
          </a:xfrm>
          <a:prstGeom prst="rect">
            <a:avLst/>
          </a:prstGeom>
          <a:solidFill>
            <a:srgbClr val="90C74B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383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308526" y="1541236"/>
            <a:ext cx="3914324" cy="4078060"/>
            <a:chOff x="2825749" y="2120770"/>
            <a:chExt cx="3465283" cy="3610236"/>
          </a:xfrm>
        </p:grpSpPr>
        <p:sp>
          <p:nvSpPr>
            <p:cNvPr id="3" name="Freeform 18"/>
            <p:cNvSpPr>
              <a:spLocks/>
            </p:cNvSpPr>
            <p:nvPr/>
          </p:nvSpPr>
          <p:spPr bwMode="auto">
            <a:xfrm>
              <a:off x="2825749" y="5015300"/>
              <a:ext cx="3465283" cy="715706"/>
            </a:xfrm>
            <a:custGeom>
              <a:avLst/>
              <a:gdLst>
                <a:gd name="T0" fmla="*/ 0 w 1530"/>
                <a:gd name="T1" fmla="*/ 0 h 316"/>
                <a:gd name="T2" fmla="*/ 1530 w 1530"/>
                <a:gd name="T3" fmla="*/ 0 h 316"/>
                <a:gd name="T4" fmla="*/ 1530 w 1530"/>
                <a:gd name="T5" fmla="*/ 214 h 316"/>
                <a:gd name="T6" fmla="*/ 1524 w 1530"/>
                <a:gd name="T7" fmla="*/ 228 h 316"/>
                <a:gd name="T8" fmla="*/ 1504 w 1530"/>
                <a:gd name="T9" fmla="*/ 241 h 316"/>
                <a:gd name="T10" fmla="*/ 1469 w 1530"/>
                <a:gd name="T11" fmla="*/ 253 h 316"/>
                <a:gd name="T12" fmla="*/ 1427 w 1530"/>
                <a:gd name="T13" fmla="*/ 265 h 316"/>
                <a:gd name="T14" fmla="*/ 1372 w 1530"/>
                <a:gd name="T15" fmla="*/ 275 h 316"/>
                <a:gd name="T16" fmla="*/ 1307 w 1530"/>
                <a:gd name="T17" fmla="*/ 285 h 316"/>
                <a:gd name="T18" fmla="*/ 1232 w 1530"/>
                <a:gd name="T19" fmla="*/ 296 h 316"/>
                <a:gd name="T20" fmla="*/ 1151 w 1530"/>
                <a:gd name="T21" fmla="*/ 302 h 316"/>
                <a:gd name="T22" fmla="*/ 1063 w 1530"/>
                <a:gd name="T23" fmla="*/ 308 h 316"/>
                <a:gd name="T24" fmla="*/ 968 w 1530"/>
                <a:gd name="T25" fmla="*/ 312 h 316"/>
                <a:gd name="T26" fmla="*/ 869 w 1530"/>
                <a:gd name="T27" fmla="*/ 316 h 316"/>
                <a:gd name="T28" fmla="*/ 765 w 1530"/>
                <a:gd name="T29" fmla="*/ 316 h 316"/>
                <a:gd name="T30" fmla="*/ 662 w 1530"/>
                <a:gd name="T31" fmla="*/ 316 h 316"/>
                <a:gd name="T32" fmla="*/ 562 w 1530"/>
                <a:gd name="T33" fmla="*/ 312 h 316"/>
                <a:gd name="T34" fmla="*/ 467 w 1530"/>
                <a:gd name="T35" fmla="*/ 308 h 316"/>
                <a:gd name="T36" fmla="*/ 380 w 1530"/>
                <a:gd name="T37" fmla="*/ 302 h 316"/>
                <a:gd name="T38" fmla="*/ 298 w 1530"/>
                <a:gd name="T39" fmla="*/ 296 h 316"/>
                <a:gd name="T40" fmla="*/ 223 w 1530"/>
                <a:gd name="T41" fmla="*/ 285 h 316"/>
                <a:gd name="T42" fmla="*/ 158 w 1530"/>
                <a:gd name="T43" fmla="*/ 275 h 316"/>
                <a:gd name="T44" fmla="*/ 104 w 1530"/>
                <a:gd name="T45" fmla="*/ 265 h 316"/>
                <a:gd name="T46" fmla="*/ 59 w 1530"/>
                <a:gd name="T47" fmla="*/ 253 h 316"/>
                <a:gd name="T48" fmla="*/ 27 w 1530"/>
                <a:gd name="T49" fmla="*/ 241 h 316"/>
                <a:gd name="T50" fmla="*/ 6 w 1530"/>
                <a:gd name="T51" fmla="*/ 228 h 316"/>
                <a:gd name="T52" fmla="*/ 0 w 1530"/>
                <a:gd name="T53" fmla="*/ 214 h 316"/>
                <a:gd name="T54" fmla="*/ 0 w 1530"/>
                <a:gd name="T55" fmla="*/ 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30" h="316">
                  <a:moveTo>
                    <a:pt x="0" y="0"/>
                  </a:moveTo>
                  <a:lnTo>
                    <a:pt x="1530" y="0"/>
                  </a:lnTo>
                  <a:lnTo>
                    <a:pt x="1530" y="214"/>
                  </a:lnTo>
                  <a:lnTo>
                    <a:pt x="1524" y="228"/>
                  </a:lnTo>
                  <a:lnTo>
                    <a:pt x="1504" y="241"/>
                  </a:lnTo>
                  <a:lnTo>
                    <a:pt x="1469" y="253"/>
                  </a:lnTo>
                  <a:lnTo>
                    <a:pt x="1427" y="265"/>
                  </a:lnTo>
                  <a:lnTo>
                    <a:pt x="1372" y="275"/>
                  </a:lnTo>
                  <a:lnTo>
                    <a:pt x="1307" y="285"/>
                  </a:lnTo>
                  <a:lnTo>
                    <a:pt x="1232" y="296"/>
                  </a:lnTo>
                  <a:lnTo>
                    <a:pt x="1151" y="302"/>
                  </a:lnTo>
                  <a:lnTo>
                    <a:pt x="1063" y="308"/>
                  </a:lnTo>
                  <a:lnTo>
                    <a:pt x="968" y="312"/>
                  </a:lnTo>
                  <a:lnTo>
                    <a:pt x="869" y="316"/>
                  </a:lnTo>
                  <a:lnTo>
                    <a:pt x="765" y="316"/>
                  </a:lnTo>
                  <a:lnTo>
                    <a:pt x="662" y="316"/>
                  </a:lnTo>
                  <a:lnTo>
                    <a:pt x="562" y="312"/>
                  </a:lnTo>
                  <a:lnTo>
                    <a:pt x="467" y="308"/>
                  </a:lnTo>
                  <a:lnTo>
                    <a:pt x="380" y="302"/>
                  </a:lnTo>
                  <a:lnTo>
                    <a:pt x="298" y="296"/>
                  </a:lnTo>
                  <a:lnTo>
                    <a:pt x="223" y="285"/>
                  </a:lnTo>
                  <a:lnTo>
                    <a:pt x="158" y="275"/>
                  </a:lnTo>
                  <a:lnTo>
                    <a:pt x="104" y="265"/>
                  </a:lnTo>
                  <a:lnTo>
                    <a:pt x="59" y="253"/>
                  </a:lnTo>
                  <a:lnTo>
                    <a:pt x="27" y="241"/>
                  </a:lnTo>
                  <a:lnTo>
                    <a:pt x="6" y="228"/>
                  </a:lnTo>
                  <a:lnTo>
                    <a:pt x="0" y="2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9"/>
            <p:cNvSpPr>
              <a:spLocks/>
            </p:cNvSpPr>
            <p:nvPr/>
          </p:nvSpPr>
          <p:spPr bwMode="auto">
            <a:xfrm>
              <a:off x="2825749" y="4779752"/>
              <a:ext cx="3465283" cy="462038"/>
            </a:xfrm>
            <a:custGeom>
              <a:avLst/>
              <a:gdLst>
                <a:gd name="T0" fmla="*/ 765 w 1530"/>
                <a:gd name="T1" fmla="*/ 0 h 204"/>
                <a:gd name="T2" fmla="*/ 869 w 1530"/>
                <a:gd name="T3" fmla="*/ 0 h 204"/>
                <a:gd name="T4" fmla="*/ 968 w 1530"/>
                <a:gd name="T5" fmla="*/ 2 h 204"/>
                <a:gd name="T6" fmla="*/ 1063 w 1530"/>
                <a:gd name="T7" fmla="*/ 8 h 204"/>
                <a:gd name="T8" fmla="*/ 1151 w 1530"/>
                <a:gd name="T9" fmla="*/ 12 h 204"/>
                <a:gd name="T10" fmla="*/ 1232 w 1530"/>
                <a:gd name="T11" fmla="*/ 21 h 204"/>
                <a:gd name="T12" fmla="*/ 1307 w 1530"/>
                <a:gd name="T13" fmla="*/ 29 h 204"/>
                <a:gd name="T14" fmla="*/ 1372 w 1530"/>
                <a:gd name="T15" fmla="*/ 39 h 204"/>
                <a:gd name="T16" fmla="*/ 1427 w 1530"/>
                <a:gd name="T17" fmla="*/ 51 h 204"/>
                <a:gd name="T18" fmla="*/ 1469 w 1530"/>
                <a:gd name="T19" fmla="*/ 61 h 204"/>
                <a:gd name="T20" fmla="*/ 1504 w 1530"/>
                <a:gd name="T21" fmla="*/ 76 h 204"/>
                <a:gd name="T22" fmla="*/ 1524 w 1530"/>
                <a:gd name="T23" fmla="*/ 88 h 204"/>
                <a:gd name="T24" fmla="*/ 1530 w 1530"/>
                <a:gd name="T25" fmla="*/ 102 h 204"/>
                <a:gd name="T26" fmla="*/ 1524 w 1530"/>
                <a:gd name="T27" fmla="*/ 116 h 204"/>
                <a:gd name="T28" fmla="*/ 1504 w 1530"/>
                <a:gd name="T29" fmla="*/ 129 h 204"/>
                <a:gd name="T30" fmla="*/ 1469 w 1530"/>
                <a:gd name="T31" fmla="*/ 143 h 204"/>
                <a:gd name="T32" fmla="*/ 1427 w 1530"/>
                <a:gd name="T33" fmla="*/ 153 h 204"/>
                <a:gd name="T34" fmla="*/ 1372 w 1530"/>
                <a:gd name="T35" fmla="*/ 165 h 204"/>
                <a:gd name="T36" fmla="*/ 1307 w 1530"/>
                <a:gd name="T37" fmla="*/ 175 h 204"/>
                <a:gd name="T38" fmla="*/ 1232 w 1530"/>
                <a:gd name="T39" fmla="*/ 184 h 204"/>
                <a:gd name="T40" fmla="*/ 1151 w 1530"/>
                <a:gd name="T41" fmla="*/ 190 h 204"/>
                <a:gd name="T42" fmla="*/ 1063 w 1530"/>
                <a:gd name="T43" fmla="*/ 196 h 204"/>
                <a:gd name="T44" fmla="*/ 968 w 1530"/>
                <a:gd name="T45" fmla="*/ 202 h 204"/>
                <a:gd name="T46" fmla="*/ 869 w 1530"/>
                <a:gd name="T47" fmla="*/ 204 h 204"/>
                <a:gd name="T48" fmla="*/ 765 w 1530"/>
                <a:gd name="T49" fmla="*/ 204 h 204"/>
                <a:gd name="T50" fmla="*/ 662 w 1530"/>
                <a:gd name="T51" fmla="*/ 204 h 204"/>
                <a:gd name="T52" fmla="*/ 562 w 1530"/>
                <a:gd name="T53" fmla="*/ 202 h 204"/>
                <a:gd name="T54" fmla="*/ 467 w 1530"/>
                <a:gd name="T55" fmla="*/ 196 h 204"/>
                <a:gd name="T56" fmla="*/ 380 w 1530"/>
                <a:gd name="T57" fmla="*/ 190 h 204"/>
                <a:gd name="T58" fmla="*/ 298 w 1530"/>
                <a:gd name="T59" fmla="*/ 184 h 204"/>
                <a:gd name="T60" fmla="*/ 223 w 1530"/>
                <a:gd name="T61" fmla="*/ 175 h 204"/>
                <a:gd name="T62" fmla="*/ 158 w 1530"/>
                <a:gd name="T63" fmla="*/ 165 h 204"/>
                <a:gd name="T64" fmla="*/ 104 w 1530"/>
                <a:gd name="T65" fmla="*/ 153 h 204"/>
                <a:gd name="T66" fmla="*/ 59 w 1530"/>
                <a:gd name="T67" fmla="*/ 143 h 204"/>
                <a:gd name="T68" fmla="*/ 27 w 1530"/>
                <a:gd name="T69" fmla="*/ 129 h 204"/>
                <a:gd name="T70" fmla="*/ 6 w 1530"/>
                <a:gd name="T71" fmla="*/ 116 h 204"/>
                <a:gd name="T72" fmla="*/ 0 w 1530"/>
                <a:gd name="T73" fmla="*/ 102 h 204"/>
                <a:gd name="T74" fmla="*/ 6 w 1530"/>
                <a:gd name="T75" fmla="*/ 88 h 204"/>
                <a:gd name="T76" fmla="*/ 27 w 1530"/>
                <a:gd name="T77" fmla="*/ 76 h 204"/>
                <a:gd name="T78" fmla="*/ 59 w 1530"/>
                <a:gd name="T79" fmla="*/ 61 h 204"/>
                <a:gd name="T80" fmla="*/ 104 w 1530"/>
                <a:gd name="T81" fmla="*/ 51 h 204"/>
                <a:gd name="T82" fmla="*/ 158 w 1530"/>
                <a:gd name="T83" fmla="*/ 39 h 204"/>
                <a:gd name="T84" fmla="*/ 223 w 1530"/>
                <a:gd name="T85" fmla="*/ 29 h 204"/>
                <a:gd name="T86" fmla="*/ 298 w 1530"/>
                <a:gd name="T87" fmla="*/ 21 h 204"/>
                <a:gd name="T88" fmla="*/ 380 w 1530"/>
                <a:gd name="T89" fmla="*/ 12 h 204"/>
                <a:gd name="T90" fmla="*/ 467 w 1530"/>
                <a:gd name="T91" fmla="*/ 8 h 204"/>
                <a:gd name="T92" fmla="*/ 562 w 1530"/>
                <a:gd name="T93" fmla="*/ 2 h 204"/>
                <a:gd name="T94" fmla="*/ 662 w 1530"/>
                <a:gd name="T95" fmla="*/ 0 h 204"/>
                <a:gd name="T96" fmla="*/ 765 w 1530"/>
                <a:gd name="T97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30" h="204">
                  <a:moveTo>
                    <a:pt x="765" y="0"/>
                  </a:moveTo>
                  <a:lnTo>
                    <a:pt x="869" y="0"/>
                  </a:lnTo>
                  <a:lnTo>
                    <a:pt x="968" y="2"/>
                  </a:lnTo>
                  <a:lnTo>
                    <a:pt x="1063" y="8"/>
                  </a:lnTo>
                  <a:lnTo>
                    <a:pt x="1151" y="12"/>
                  </a:lnTo>
                  <a:lnTo>
                    <a:pt x="1232" y="21"/>
                  </a:lnTo>
                  <a:lnTo>
                    <a:pt x="1307" y="29"/>
                  </a:lnTo>
                  <a:lnTo>
                    <a:pt x="1372" y="39"/>
                  </a:lnTo>
                  <a:lnTo>
                    <a:pt x="1427" y="51"/>
                  </a:lnTo>
                  <a:lnTo>
                    <a:pt x="1469" y="61"/>
                  </a:lnTo>
                  <a:lnTo>
                    <a:pt x="1504" y="76"/>
                  </a:lnTo>
                  <a:lnTo>
                    <a:pt x="1524" y="88"/>
                  </a:lnTo>
                  <a:lnTo>
                    <a:pt x="1530" y="102"/>
                  </a:lnTo>
                  <a:lnTo>
                    <a:pt x="1524" y="116"/>
                  </a:lnTo>
                  <a:lnTo>
                    <a:pt x="1504" y="129"/>
                  </a:lnTo>
                  <a:lnTo>
                    <a:pt x="1469" y="143"/>
                  </a:lnTo>
                  <a:lnTo>
                    <a:pt x="1427" y="153"/>
                  </a:lnTo>
                  <a:lnTo>
                    <a:pt x="1372" y="165"/>
                  </a:lnTo>
                  <a:lnTo>
                    <a:pt x="1307" y="175"/>
                  </a:lnTo>
                  <a:lnTo>
                    <a:pt x="1232" y="184"/>
                  </a:lnTo>
                  <a:lnTo>
                    <a:pt x="1151" y="190"/>
                  </a:lnTo>
                  <a:lnTo>
                    <a:pt x="1063" y="196"/>
                  </a:lnTo>
                  <a:lnTo>
                    <a:pt x="968" y="202"/>
                  </a:lnTo>
                  <a:lnTo>
                    <a:pt x="869" y="204"/>
                  </a:lnTo>
                  <a:lnTo>
                    <a:pt x="765" y="204"/>
                  </a:lnTo>
                  <a:lnTo>
                    <a:pt x="662" y="204"/>
                  </a:lnTo>
                  <a:lnTo>
                    <a:pt x="562" y="202"/>
                  </a:lnTo>
                  <a:lnTo>
                    <a:pt x="467" y="196"/>
                  </a:lnTo>
                  <a:lnTo>
                    <a:pt x="380" y="190"/>
                  </a:lnTo>
                  <a:lnTo>
                    <a:pt x="298" y="184"/>
                  </a:lnTo>
                  <a:lnTo>
                    <a:pt x="223" y="175"/>
                  </a:lnTo>
                  <a:lnTo>
                    <a:pt x="158" y="165"/>
                  </a:lnTo>
                  <a:lnTo>
                    <a:pt x="104" y="153"/>
                  </a:lnTo>
                  <a:lnTo>
                    <a:pt x="59" y="143"/>
                  </a:lnTo>
                  <a:lnTo>
                    <a:pt x="27" y="129"/>
                  </a:lnTo>
                  <a:lnTo>
                    <a:pt x="6" y="116"/>
                  </a:lnTo>
                  <a:lnTo>
                    <a:pt x="0" y="102"/>
                  </a:lnTo>
                  <a:lnTo>
                    <a:pt x="6" y="88"/>
                  </a:lnTo>
                  <a:lnTo>
                    <a:pt x="27" y="76"/>
                  </a:lnTo>
                  <a:lnTo>
                    <a:pt x="59" y="61"/>
                  </a:lnTo>
                  <a:lnTo>
                    <a:pt x="104" y="51"/>
                  </a:lnTo>
                  <a:lnTo>
                    <a:pt x="158" y="39"/>
                  </a:lnTo>
                  <a:lnTo>
                    <a:pt x="223" y="29"/>
                  </a:lnTo>
                  <a:lnTo>
                    <a:pt x="298" y="21"/>
                  </a:lnTo>
                  <a:lnTo>
                    <a:pt x="380" y="12"/>
                  </a:lnTo>
                  <a:lnTo>
                    <a:pt x="467" y="8"/>
                  </a:lnTo>
                  <a:lnTo>
                    <a:pt x="562" y="2"/>
                  </a:lnTo>
                  <a:lnTo>
                    <a:pt x="662" y="0"/>
                  </a:lnTo>
                  <a:lnTo>
                    <a:pt x="765" y="0"/>
                  </a:ln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22"/>
            <p:cNvSpPr>
              <a:spLocks/>
            </p:cNvSpPr>
            <p:nvPr/>
          </p:nvSpPr>
          <p:spPr bwMode="auto">
            <a:xfrm>
              <a:off x="3065827" y="4544203"/>
              <a:ext cx="2987392" cy="604727"/>
            </a:xfrm>
            <a:custGeom>
              <a:avLst/>
              <a:gdLst>
                <a:gd name="T0" fmla="*/ 0 w 1319"/>
                <a:gd name="T1" fmla="*/ 0 h 267"/>
                <a:gd name="T2" fmla="*/ 1319 w 1319"/>
                <a:gd name="T3" fmla="*/ 0 h 267"/>
                <a:gd name="T4" fmla="*/ 1319 w 1319"/>
                <a:gd name="T5" fmla="*/ 177 h 267"/>
                <a:gd name="T6" fmla="*/ 1310 w 1319"/>
                <a:gd name="T7" fmla="*/ 192 h 267"/>
                <a:gd name="T8" fmla="*/ 1290 w 1319"/>
                <a:gd name="T9" fmla="*/ 204 h 267"/>
                <a:gd name="T10" fmla="*/ 1258 w 1319"/>
                <a:gd name="T11" fmla="*/ 216 h 267"/>
                <a:gd name="T12" fmla="*/ 1213 w 1319"/>
                <a:gd name="T13" fmla="*/ 226 h 267"/>
                <a:gd name="T14" fmla="*/ 1156 w 1319"/>
                <a:gd name="T15" fmla="*/ 237 h 267"/>
                <a:gd name="T16" fmla="*/ 1091 w 1319"/>
                <a:gd name="T17" fmla="*/ 245 h 267"/>
                <a:gd name="T18" fmla="*/ 1018 w 1319"/>
                <a:gd name="T19" fmla="*/ 253 h 267"/>
                <a:gd name="T20" fmla="*/ 937 w 1319"/>
                <a:gd name="T21" fmla="*/ 259 h 267"/>
                <a:gd name="T22" fmla="*/ 850 w 1319"/>
                <a:gd name="T23" fmla="*/ 263 h 267"/>
                <a:gd name="T24" fmla="*/ 757 w 1319"/>
                <a:gd name="T25" fmla="*/ 265 h 267"/>
                <a:gd name="T26" fmla="*/ 659 w 1319"/>
                <a:gd name="T27" fmla="*/ 267 h 267"/>
                <a:gd name="T28" fmla="*/ 562 w 1319"/>
                <a:gd name="T29" fmla="*/ 265 h 267"/>
                <a:gd name="T30" fmla="*/ 468 w 1319"/>
                <a:gd name="T31" fmla="*/ 263 h 267"/>
                <a:gd name="T32" fmla="*/ 381 w 1319"/>
                <a:gd name="T33" fmla="*/ 259 h 267"/>
                <a:gd name="T34" fmla="*/ 300 w 1319"/>
                <a:gd name="T35" fmla="*/ 253 h 267"/>
                <a:gd name="T36" fmla="*/ 227 w 1319"/>
                <a:gd name="T37" fmla="*/ 245 h 267"/>
                <a:gd name="T38" fmla="*/ 162 w 1319"/>
                <a:gd name="T39" fmla="*/ 237 h 267"/>
                <a:gd name="T40" fmla="*/ 105 w 1319"/>
                <a:gd name="T41" fmla="*/ 226 h 267"/>
                <a:gd name="T42" fmla="*/ 61 w 1319"/>
                <a:gd name="T43" fmla="*/ 216 h 267"/>
                <a:gd name="T44" fmla="*/ 28 w 1319"/>
                <a:gd name="T45" fmla="*/ 204 h 267"/>
                <a:gd name="T46" fmla="*/ 6 w 1319"/>
                <a:gd name="T47" fmla="*/ 192 h 267"/>
                <a:gd name="T48" fmla="*/ 0 w 1319"/>
                <a:gd name="T49" fmla="*/ 177 h 267"/>
                <a:gd name="T50" fmla="*/ 0 w 1319"/>
                <a:gd name="T51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9" h="267">
                  <a:moveTo>
                    <a:pt x="0" y="0"/>
                  </a:moveTo>
                  <a:lnTo>
                    <a:pt x="1319" y="0"/>
                  </a:lnTo>
                  <a:lnTo>
                    <a:pt x="1319" y="177"/>
                  </a:lnTo>
                  <a:lnTo>
                    <a:pt x="1310" y="192"/>
                  </a:lnTo>
                  <a:lnTo>
                    <a:pt x="1290" y="204"/>
                  </a:lnTo>
                  <a:lnTo>
                    <a:pt x="1258" y="216"/>
                  </a:lnTo>
                  <a:lnTo>
                    <a:pt x="1213" y="226"/>
                  </a:lnTo>
                  <a:lnTo>
                    <a:pt x="1156" y="237"/>
                  </a:lnTo>
                  <a:lnTo>
                    <a:pt x="1091" y="245"/>
                  </a:lnTo>
                  <a:lnTo>
                    <a:pt x="1018" y="253"/>
                  </a:lnTo>
                  <a:lnTo>
                    <a:pt x="937" y="259"/>
                  </a:lnTo>
                  <a:lnTo>
                    <a:pt x="850" y="263"/>
                  </a:lnTo>
                  <a:lnTo>
                    <a:pt x="757" y="265"/>
                  </a:lnTo>
                  <a:lnTo>
                    <a:pt x="659" y="267"/>
                  </a:lnTo>
                  <a:lnTo>
                    <a:pt x="562" y="265"/>
                  </a:lnTo>
                  <a:lnTo>
                    <a:pt x="468" y="263"/>
                  </a:lnTo>
                  <a:lnTo>
                    <a:pt x="381" y="259"/>
                  </a:lnTo>
                  <a:lnTo>
                    <a:pt x="300" y="253"/>
                  </a:lnTo>
                  <a:lnTo>
                    <a:pt x="227" y="245"/>
                  </a:lnTo>
                  <a:lnTo>
                    <a:pt x="162" y="237"/>
                  </a:lnTo>
                  <a:lnTo>
                    <a:pt x="105" y="226"/>
                  </a:lnTo>
                  <a:lnTo>
                    <a:pt x="61" y="216"/>
                  </a:lnTo>
                  <a:lnTo>
                    <a:pt x="28" y="204"/>
                  </a:lnTo>
                  <a:lnTo>
                    <a:pt x="6" y="192"/>
                  </a:ln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23"/>
            <p:cNvSpPr>
              <a:spLocks/>
            </p:cNvSpPr>
            <p:nvPr/>
          </p:nvSpPr>
          <p:spPr bwMode="auto">
            <a:xfrm>
              <a:off x="3065827" y="4342629"/>
              <a:ext cx="2987392" cy="400886"/>
            </a:xfrm>
            <a:custGeom>
              <a:avLst/>
              <a:gdLst>
                <a:gd name="T0" fmla="*/ 659 w 1319"/>
                <a:gd name="T1" fmla="*/ 0 h 177"/>
                <a:gd name="T2" fmla="*/ 757 w 1319"/>
                <a:gd name="T3" fmla="*/ 2 h 177"/>
                <a:gd name="T4" fmla="*/ 850 w 1319"/>
                <a:gd name="T5" fmla="*/ 4 h 177"/>
                <a:gd name="T6" fmla="*/ 937 w 1319"/>
                <a:gd name="T7" fmla="*/ 8 h 177"/>
                <a:gd name="T8" fmla="*/ 1018 w 1319"/>
                <a:gd name="T9" fmla="*/ 14 h 177"/>
                <a:gd name="T10" fmla="*/ 1091 w 1319"/>
                <a:gd name="T11" fmla="*/ 22 h 177"/>
                <a:gd name="T12" fmla="*/ 1156 w 1319"/>
                <a:gd name="T13" fmla="*/ 30 h 177"/>
                <a:gd name="T14" fmla="*/ 1213 w 1319"/>
                <a:gd name="T15" fmla="*/ 40 h 177"/>
                <a:gd name="T16" fmla="*/ 1258 w 1319"/>
                <a:gd name="T17" fmla="*/ 50 h 177"/>
                <a:gd name="T18" fmla="*/ 1290 w 1319"/>
                <a:gd name="T19" fmla="*/ 63 h 177"/>
                <a:gd name="T20" fmla="*/ 1310 w 1319"/>
                <a:gd name="T21" fmla="*/ 75 h 177"/>
                <a:gd name="T22" fmla="*/ 1319 w 1319"/>
                <a:gd name="T23" fmla="*/ 89 h 177"/>
                <a:gd name="T24" fmla="*/ 1310 w 1319"/>
                <a:gd name="T25" fmla="*/ 101 h 177"/>
                <a:gd name="T26" fmla="*/ 1290 w 1319"/>
                <a:gd name="T27" fmla="*/ 114 h 177"/>
                <a:gd name="T28" fmla="*/ 1258 w 1319"/>
                <a:gd name="T29" fmla="*/ 126 h 177"/>
                <a:gd name="T30" fmla="*/ 1213 w 1319"/>
                <a:gd name="T31" fmla="*/ 136 h 177"/>
                <a:gd name="T32" fmla="*/ 1156 w 1319"/>
                <a:gd name="T33" fmla="*/ 146 h 177"/>
                <a:gd name="T34" fmla="*/ 1091 w 1319"/>
                <a:gd name="T35" fmla="*/ 156 h 177"/>
                <a:gd name="T36" fmla="*/ 1018 w 1319"/>
                <a:gd name="T37" fmla="*/ 163 h 177"/>
                <a:gd name="T38" fmla="*/ 937 w 1319"/>
                <a:gd name="T39" fmla="*/ 169 h 177"/>
                <a:gd name="T40" fmla="*/ 850 w 1319"/>
                <a:gd name="T41" fmla="*/ 173 h 177"/>
                <a:gd name="T42" fmla="*/ 757 w 1319"/>
                <a:gd name="T43" fmla="*/ 177 h 177"/>
                <a:gd name="T44" fmla="*/ 659 w 1319"/>
                <a:gd name="T45" fmla="*/ 177 h 177"/>
                <a:gd name="T46" fmla="*/ 562 w 1319"/>
                <a:gd name="T47" fmla="*/ 177 h 177"/>
                <a:gd name="T48" fmla="*/ 468 w 1319"/>
                <a:gd name="T49" fmla="*/ 173 h 177"/>
                <a:gd name="T50" fmla="*/ 381 w 1319"/>
                <a:gd name="T51" fmla="*/ 169 h 177"/>
                <a:gd name="T52" fmla="*/ 300 w 1319"/>
                <a:gd name="T53" fmla="*/ 163 h 177"/>
                <a:gd name="T54" fmla="*/ 227 w 1319"/>
                <a:gd name="T55" fmla="*/ 156 h 177"/>
                <a:gd name="T56" fmla="*/ 162 w 1319"/>
                <a:gd name="T57" fmla="*/ 146 h 177"/>
                <a:gd name="T58" fmla="*/ 105 w 1319"/>
                <a:gd name="T59" fmla="*/ 136 h 177"/>
                <a:gd name="T60" fmla="*/ 61 w 1319"/>
                <a:gd name="T61" fmla="*/ 126 h 177"/>
                <a:gd name="T62" fmla="*/ 28 w 1319"/>
                <a:gd name="T63" fmla="*/ 114 h 177"/>
                <a:gd name="T64" fmla="*/ 6 w 1319"/>
                <a:gd name="T65" fmla="*/ 101 h 177"/>
                <a:gd name="T66" fmla="*/ 0 w 1319"/>
                <a:gd name="T67" fmla="*/ 89 h 177"/>
                <a:gd name="T68" fmla="*/ 6 w 1319"/>
                <a:gd name="T69" fmla="*/ 75 h 177"/>
                <a:gd name="T70" fmla="*/ 28 w 1319"/>
                <a:gd name="T71" fmla="*/ 63 h 177"/>
                <a:gd name="T72" fmla="*/ 61 w 1319"/>
                <a:gd name="T73" fmla="*/ 50 h 177"/>
                <a:gd name="T74" fmla="*/ 105 w 1319"/>
                <a:gd name="T75" fmla="*/ 40 h 177"/>
                <a:gd name="T76" fmla="*/ 162 w 1319"/>
                <a:gd name="T77" fmla="*/ 30 h 177"/>
                <a:gd name="T78" fmla="*/ 227 w 1319"/>
                <a:gd name="T79" fmla="*/ 22 h 177"/>
                <a:gd name="T80" fmla="*/ 300 w 1319"/>
                <a:gd name="T81" fmla="*/ 14 h 177"/>
                <a:gd name="T82" fmla="*/ 381 w 1319"/>
                <a:gd name="T83" fmla="*/ 8 h 177"/>
                <a:gd name="T84" fmla="*/ 468 w 1319"/>
                <a:gd name="T85" fmla="*/ 4 h 177"/>
                <a:gd name="T86" fmla="*/ 562 w 1319"/>
                <a:gd name="T87" fmla="*/ 2 h 177"/>
                <a:gd name="T88" fmla="*/ 659 w 1319"/>
                <a:gd name="T89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9" h="177">
                  <a:moveTo>
                    <a:pt x="659" y="0"/>
                  </a:moveTo>
                  <a:lnTo>
                    <a:pt x="757" y="2"/>
                  </a:lnTo>
                  <a:lnTo>
                    <a:pt x="850" y="4"/>
                  </a:lnTo>
                  <a:lnTo>
                    <a:pt x="937" y="8"/>
                  </a:lnTo>
                  <a:lnTo>
                    <a:pt x="1018" y="14"/>
                  </a:lnTo>
                  <a:lnTo>
                    <a:pt x="1091" y="22"/>
                  </a:lnTo>
                  <a:lnTo>
                    <a:pt x="1156" y="30"/>
                  </a:lnTo>
                  <a:lnTo>
                    <a:pt x="1213" y="40"/>
                  </a:lnTo>
                  <a:lnTo>
                    <a:pt x="1258" y="50"/>
                  </a:lnTo>
                  <a:lnTo>
                    <a:pt x="1290" y="63"/>
                  </a:lnTo>
                  <a:lnTo>
                    <a:pt x="1310" y="75"/>
                  </a:lnTo>
                  <a:lnTo>
                    <a:pt x="1319" y="89"/>
                  </a:lnTo>
                  <a:lnTo>
                    <a:pt x="1310" y="101"/>
                  </a:lnTo>
                  <a:lnTo>
                    <a:pt x="1290" y="114"/>
                  </a:lnTo>
                  <a:lnTo>
                    <a:pt x="1258" y="126"/>
                  </a:lnTo>
                  <a:lnTo>
                    <a:pt x="1213" y="136"/>
                  </a:lnTo>
                  <a:lnTo>
                    <a:pt x="1156" y="146"/>
                  </a:lnTo>
                  <a:lnTo>
                    <a:pt x="1091" y="156"/>
                  </a:lnTo>
                  <a:lnTo>
                    <a:pt x="1018" y="163"/>
                  </a:lnTo>
                  <a:lnTo>
                    <a:pt x="937" y="169"/>
                  </a:lnTo>
                  <a:lnTo>
                    <a:pt x="850" y="173"/>
                  </a:lnTo>
                  <a:lnTo>
                    <a:pt x="757" y="177"/>
                  </a:lnTo>
                  <a:lnTo>
                    <a:pt x="659" y="177"/>
                  </a:lnTo>
                  <a:lnTo>
                    <a:pt x="562" y="177"/>
                  </a:lnTo>
                  <a:lnTo>
                    <a:pt x="468" y="173"/>
                  </a:lnTo>
                  <a:lnTo>
                    <a:pt x="381" y="169"/>
                  </a:lnTo>
                  <a:lnTo>
                    <a:pt x="300" y="163"/>
                  </a:lnTo>
                  <a:lnTo>
                    <a:pt x="227" y="156"/>
                  </a:lnTo>
                  <a:lnTo>
                    <a:pt x="162" y="146"/>
                  </a:lnTo>
                  <a:lnTo>
                    <a:pt x="105" y="136"/>
                  </a:lnTo>
                  <a:lnTo>
                    <a:pt x="61" y="126"/>
                  </a:lnTo>
                  <a:lnTo>
                    <a:pt x="28" y="114"/>
                  </a:lnTo>
                  <a:lnTo>
                    <a:pt x="6" y="101"/>
                  </a:lnTo>
                  <a:lnTo>
                    <a:pt x="0" y="89"/>
                  </a:lnTo>
                  <a:lnTo>
                    <a:pt x="6" y="75"/>
                  </a:lnTo>
                  <a:lnTo>
                    <a:pt x="28" y="63"/>
                  </a:lnTo>
                  <a:lnTo>
                    <a:pt x="61" y="50"/>
                  </a:lnTo>
                  <a:lnTo>
                    <a:pt x="105" y="40"/>
                  </a:lnTo>
                  <a:lnTo>
                    <a:pt x="162" y="30"/>
                  </a:lnTo>
                  <a:lnTo>
                    <a:pt x="227" y="22"/>
                  </a:lnTo>
                  <a:lnTo>
                    <a:pt x="300" y="14"/>
                  </a:lnTo>
                  <a:lnTo>
                    <a:pt x="381" y="8"/>
                  </a:lnTo>
                  <a:lnTo>
                    <a:pt x="468" y="4"/>
                  </a:lnTo>
                  <a:lnTo>
                    <a:pt x="562" y="2"/>
                  </a:lnTo>
                  <a:lnTo>
                    <a:pt x="659" y="0"/>
                  </a:ln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26"/>
            <p:cNvSpPr>
              <a:spLocks/>
            </p:cNvSpPr>
            <p:nvPr/>
          </p:nvSpPr>
          <p:spPr bwMode="auto">
            <a:xfrm>
              <a:off x="3290052" y="4143318"/>
              <a:ext cx="2536678" cy="520925"/>
            </a:xfrm>
            <a:custGeom>
              <a:avLst/>
              <a:gdLst>
                <a:gd name="T0" fmla="*/ 0 w 1120"/>
                <a:gd name="T1" fmla="*/ 0 h 230"/>
                <a:gd name="T2" fmla="*/ 1120 w 1120"/>
                <a:gd name="T3" fmla="*/ 0 h 230"/>
                <a:gd name="T4" fmla="*/ 1120 w 1120"/>
                <a:gd name="T5" fmla="*/ 153 h 230"/>
                <a:gd name="T6" fmla="*/ 1114 w 1120"/>
                <a:gd name="T7" fmla="*/ 167 h 230"/>
                <a:gd name="T8" fmla="*/ 1092 w 1120"/>
                <a:gd name="T9" fmla="*/ 177 h 230"/>
                <a:gd name="T10" fmla="*/ 1057 w 1120"/>
                <a:gd name="T11" fmla="*/ 189 h 230"/>
                <a:gd name="T12" fmla="*/ 1013 w 1120"/>
                <a:gd name="T13" fmla="*/ 200 h 230"/>
                <a:gd name="T14" fmla="*/ 956 w 1120"/>
                <a:gd name="T15" fmla="*/ 208 h 230"/>
                <a:gd name="T16" fmla="*/ 891 w 1120"/>
                <a:gd name="T17" fmla="*/ 216 h 230"/>
                <a:gd name="T18" fmla="*/ 818 w 1120"/>
                <a:gd name="T19" fmla="*/ 222 h 230"/>
                <a:gd name="T20" fmla="*/ 737 w 1120"/>
                <a:gd name="T21" fmla="*/ 226 h 230"/>
                <a:gd name="T22" fmla="*/ 651 w 1120"/>
                <a:gd name="T23" fmla="*/ 230 h 230"/>
                <a:gd name="T24" fmla="*/ 560 w 1120"/>
                <a:gd name="T25" fmla="*/ 230 h 230"/>
                <a:gd name="T26" fmla="*/ 469 w 1120"/>
                <a:gd name="T27" fmla="*/ 230 h 230"/>
                <a:gd name="T28" fmla="*/ 384 w 1120"/>
                <a:gd name="T29" fmla="*/ 226 h 230"/>
                <a:gd name="T30" fmla="*/ 302 w 1120"/>
                <a:gd name="T31" fmla="*/ 222 h 230"/>
                <a:gd name="T32" fmla="*/ 229 w 1120"/>
                <a:gd name="T33" fmla="*/ 216 h 230"/>
                <a:gd name="T34" fmla="*/ 164 w 1120"/>
                <a:gd name="T35" fmla="*/ 208 h 230"/>
                <a:gd name="T36" fmla="*/ 108 w 1120"/>
                <a:gd name="T37" fmla="*/ 200 h 230"/>
                <a:gd name="T38" fmla="*/ 63 w 1120"/>
                <a:gd name="T39" fmla="*/ 189 h 230"/>
                <a:gd name="T40" fmla="*/ 29 w 1120"/>
                <a:gd name="T41" fmla="*/ 177 h 230"/>
                <a:gd name="T42" fmla="*/ 6 w 1120"/>
                <a:gd name="T43" fmla="*/ 167 h 230"/>
                <a:gd name="T44" fmla="*/ 0 w 1120"/>
                <a:gd name="T45" fmla="*/ 153 h 230"/>
                <a:gd name="T46" fmla="*/ 0 w 1120"/>
                <a:gd name="T4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20" h="230">
                  <a:moveTo>
                    <a:pt x="0" y="0"/>
                  </a:moveTo>
                  <a:lnTo>
                    <a:pt x="1120" y="0"/>
                  </a:lnTo>
                  <a:lnTo>
                    <a:pt x="1120" y="153"/>
                  </a:lnTo>
                  <a:lnTo>
                    <a:pt x="1114" y="167"/>
                  </a:lnTo>
                  <a:lnTo>
                    <a:pt x="1092" y="177"/>
                  </a:lnTo>
                  <a:lnTo>
                    <a:pt x="1057" y="189"/>
                  </a:lnTo>
                  <a:lnTo>
                    <a:pt x="1013" y="200"/>
                  </a:lnTo>
                  <a:lnTo>
                    <a:pt x="956" y="208"/>
                  </a:lnTo>
                  <a:lnTo>
                    <a:pt x="891" y="216"/>
                  </a:lnTo>
                  <a:lnTo>
                    <a:pt x="818" y="222"/>
                  </a:lnTo>
                  <a:lnTo>
                    <a:pt x="737" y="226"/>
                  </a:lnTo>
                  <a:lnTo>
                    <a:pt x="651" y="230"/>
                  </a:lnTo>
                  <a:lnTo>
                    <a:pt x="560" y="230"/>
                  </a:lnTo>
                  <a:lnTo>
                    <a:pt x="469" y="230"/>
                  </a:lnTo>
                  <a:lnTo>
                    <a:pt x="384" y="226"/>
                  </a:lnTo>
                  <a:lnTo>
                    <a:pt x="302" y="222"/>
                  </a:lnTo>
                  <a:lnTo>
                    <a:pt x="229" y="216"/>
                  </a:lnTo>
                  <a:lnTo>
                    <a:pt x="164" y="208"/>
                  </a:lnTo>
                  <a:lnTo>
                    <a:pt x="108" y="200"/>
                  </a:lnTo>
                  <a:lnTo>
                    <a:pt x="63" y="189"/>
                  </a:lnTo>
                  <a:lnTo>
                    <a:pt x="29" y="177"/>
                  </a:lnTo>
                  <a:lnTo>
                    <a:pt x="6" y="167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7"/>
            <p:cNvSpPr>
              <a:spLocks/>
            </p:cNvSpPr>
            <p:nvPr/>
          </p:nvSpPr>
          <p:spPr bwMode="auto">
            <a:xfrm>
              <a:off x="3290052" y="3966657"/>
              <a:ext cx="2536678" cy="346529"/>
            </a:xfrm>
            <a:custGeom>
              <a:avLst/>
              <a:gdLst>
                <a:gd name="T0" fmla="*/ 560 w 1120"/>
                <a:gd name="T1" fmla="*/ 0 h 153"/>
                <a:gd name="T2" fmla="*/ 651 w 1120"/>
                <a:gd name="T3" fmla="*/ 0 h 153"/>
                <a:gd name="T4" fmla="*/ 737 w 1120"/>
                <a:gd name="T5" fmla="*/ 4 h 153"/>
                <a:gd name="T6" fmla="*/ 818 w 1120"/>
                <a:gd name="T7" fmla="*/ 9 h 153"/>
                <a:gd name="T8" fmla="*/ 891 w 1120"/>
                <a:gd name="T9" fmla="*/ 15 h 153"/>
                <a:gd name="T10" fmla="*/ 956 w 1120"/>
                <a:gd name="T11" fmla="*/ 23 h 153"/>
                <a:gd name="T12" fmla="*/ 1013 w 1120"/>
                <a:gd name="T13" fmla="*/ 31 h 153"/>
                <a:gd name="T14" fmla="*/ 1057 w 1120"/>
                <a:gd name="T15" fmla="*/ 41 h 153"/>
                <a:gd name="T16" fmla="*/ 1092 w 1120"/>
                <a:gd name="T17" fmla="*/ 53 h 153"/>
                <a:gd name="T18" fmla="*/ 1114 w 1120"/>
                <a:gd name="T19" fmla="*/ 64 h 153"/>
                <a:gd name="T20" fmla="*/ 1120 w 1120"/>
                <a:gd name="T21" fmla="*/ 76 h 153"/>
                <a:gd name="T22" fmla="*/ 1114 w 1120"/>
                <a:gd name="T23" fmla="*/ 90 h 153"/>
                <a:gd name="T24" fmla="*/ 1092 w 1120"/>
                <a:gd name="T25" fmla="*/ 100 h 153"/>
                <a:gd name="T26" fmla="*/ 1057 w 1120"/>
                <a:gd name="T27" fmla="*/ 113 h 153"/>
                <a:gd name="T28" fmla="*/ 1013 w 1120"/>
                <a:gd name="T29" fmla="*/ 123 h 153"/>
                <a:gd name="T30" fmla="*/ 956 w 1120"/>
                <a:gd name="T31" fmla="*/ 131 h 153"/>
                <a:gd name="T32" fmla="*/ 891 w 1120"/>
                <a:gd name="T33" fmla="*/ 139 h 153"/>
                <a:gd name="T34" fmla="*/ 818 w 1120"/>
                <a:gd name="T35" fmla="*/ 145 h 153"/>
                <a:gd name="T36" fmla="*/ 737 w 1120"/>
                <a:gd name="T37" fmla="*/ 149 h 153"/>
                <a:gd name="T38" fmla="*/ 651 w 1120"/>
                <a:gd name="T39" fmla="*/ 153 h 153"/>
                <a:gd name="T40" fmla="*/ 560 w 1120"/>
                <a:gd name="T41" fmla="*/ 153 h 153"/>
                <a:gd name="T42" fmla="*/ 469 w 1120"/>
                <a:gd name="T43" fmla="*/ 153 h 153"/>
                <a:gd name="T44" fmla="*/ 384 w 1120"/>
                <a:gd name="T45" fmla="*/ 149 h 153"/>
                <a:gd name="T46" fmla="*/ 302 w 1120"/>
                <a:gd name="T47" fmla="*/ 145 h 153"/>
                <a:gd name="T48" fmla="*/ 229 w 1120"/>
                <a:gd name="T49" fmla="*/ 139 h 153"/>
                <a:gd name="T50" fmla="*/ 164 w 1120"/>
                <a:gd name="T51" fmla="*/ 131 h 153"/>
                <a:gd name="T52" fmla="*/ 108 w 1120"/>
                <a:gd name="T53" fmla="*/ 123 h 153"/>
                <a:gd name="T54" fmla="*/ 63 w 1120"/>
                <a:gd name="T55" fmla="*/ 113 h 153"/>
                <a:gd name="T56" fmla="*/ 29 w 1120"/>
                <a:gd name="T57" fmla="*/ 100 h 153"/>
                <a:gd name="T58" fmla="*/ 6 w 1120"/>
                <a:gd name="T59" fmla="*/ 90 h 153"/>
                <a:gd name="T60" fmla="*/ 0 w 1120"/>
                <a:gd name="T61" fmla="*/ 76 h 153"/>
                <a:gd name="T62" fmla="*/ 6 w 1120"/>
                <a:gd name="T63" fmla="*/ 64 h 153"/>
                <a:gd name="T64" fmla="*/ 29 w 1120"/>
                <a:gd name="T65" fmla="*/ 53 h 153"/>
                <a:gd name="T66" fmla="*/ 63 w 1120"/>
                <a:gd name="T67" fmla="*/ 41 h 153"/>
                <a:gd name="T68" fmla="*/ 108 w 1120"/>
                <a:gd name="T69" fmla="*/ 31 h 153"/>
                <a:gd name="T70" fmla="*/ 164 w 1120"/>
                <a:gd name="T71" fmla="*/ 23 h 153"/>
                <a:gd name="T72" fmla="*/ 229 w 1120"/>
                <a:gd name="T73" fmla="*/ 15 h 153"/>
                <a:gd name="T74" fmla="*/ 302 w 1120"/>
                <a:gd name="T75" fmla="*/ 9 h 153"/>
                <a:gd name="T76" fmla="*/ 384 w 1120"/>
                <a:gd name="T77" fmla="*/ 4 h 153"/>
                <a:gd name="T78" fmla="*/ 469 w 1120"/>
                <a:gd name="T79" fmla="*/ 0 h 153"/>
                <a:gd name="T80" fmla="*/ 560 w 1120"/>
                <a:gd name="T8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0" h="153">
                  <a:moveTo>
                    <a:pt x="560" y="0"/>
                  </a:moveTo>
                  <a:lnTo>
                    <a:pt x="651" y="0"/>
                  </a:lnTo>
                  <a:lnTo>
                    <a:pt x="737" y="4"/>
                  </a:lnTo>
                  <a:lnTo>
                    <a:pt x="818" y="9"/>
                  </a:lnTo>
                  <a:lnTo>
                    <a:pt x="891" y="15"/>
                  </a:lnTo>
                  <a:lnTo>
                    <a:pt x="956" y="23"/>
                  </a:lnTo>
                  <a:lnTo>
                    <a:pt x="1013" y="31"/>
                  </a:lnTo>
                  <a:lnTo>
                    <a:pt x="1057" y="41"/>
                  </a:lnTo>
                  <a:lnTo>
                    <a:pt x="1092" y="53"/>
                  </a:lnTo>
                  <a:lnTo>
                    <a:pt x="1114" y="64"/>
                  </a:lnTo>
                  <a:lnTo>
                    <a:pt x="1120" y="76"/>
                  </a:lnTo>
                  <a:lnTo>
                    <a:pt x="1114" y="90"/>
                  </a:lnTo>
                  <a:lnTo>
                    <a:pt x="1092" y="100"/>
                  </a:lnTo>
                  <a:lnTo>
                    <a:pt x="1057" y="113"/>
                  </a:lnTo>
                  <a:lnTo>
                    <a:pt x="1013" y="123"/>
                  </a:lnTo>
                  <a:lnTo>
                    <a:pt x="956" y="131"/>
                  </a:lnTo>
                  <a:lnTo>
                    <a:pt x="891" y="139"/>
                  </a:lnTo>
                  <a:lnTo>
                    <a:pt x="818" y="145"/>
                  </a:lnTo>
                  <a:lnTo>
                    <a:pt x="737" y="149"/>
                  </a:lnTo>
                  <a:lnTo>
                    <a:pt x="651" y="153"/>
                  </a:lnTo>
                  <a:lnTo>
                    <a:pt x="560" y="153"/>
                  </a:lnTo>
                  <a:lnTo>
                    <a:pt x="469" y="153"/>
                  </a:lnTo>
                  <a:lnTo>
                    <a:pt x="384" y="149"/>
                  </a:lnTo>
                  <a:lnTo>
                    <a:pt x="302" y="145"/>
                  </a:lnTo>
                  <a:lnTo>
                    <a:pt x="229" y="139"/>
                  </a:lnTo>
                  <a:lnTo>
                    <a:pt x="164" y="131"/>
                  </a:lnTo>
                  <a:lnTo>
                    <a:pt x="108" y="123"/>
                  </a:lnTo>
                  <a:lnTo>
                    <a:pt x="63" y="113"/>
                  </a:lnTo>
                  <a:lnTo>
                    <a:pt x="29" y="100"/>
                  </a:lnTo>
                  <a:lnTo>
                    <a:pt x="6" y="90"/>
                  </a:lnTo>
                  <a:lnTo>
                    <a:pt x="0" y="76"/>
                  </a:lnTo>
                  <a:lnTo>
                    <a:pt x="6" y="64"/>
                  </a:lnTo>
                  <a:lnTo>
                    <a:pt x="29" y="53"/>
                  </a:lnTo>
                  <a:lnTo>
                    <a:pt x="63" y="41"/>
                  </a:lnTo>
                  <a:lnTo>
                    <a:pt x="108" y="31"/>
                  </a:lnTo>
                  <a:lnTo>
                    <a:pt x="164" y="23"/>
                  </a:lnTo>
                  <a:lnTo>
                    <a:pt x="229" y="15"/>
                  </a:lnTo>
                  <a:lnTo>
                    <a:pt x="302" y="9"/>
                  </a:lnTo>
                  <a:lnTo>
                    <a:pt x="384" y="4"/>
                  </a:lnTo>
                  <a:lnTo>
                    <a:pt x="469" y="0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30"/>
            <p:cNvSpPr>
              <a:spLocks/>
            </p:cNvSpPr>
            <p:nvPr/>
          </p:nvSpPr>
          <p:spPr bwMode="auto">
            <a:xfrm>
              <a:off x="3496157" y="3805849"/>
              <a:ext cx="2124468" cy="434859"/>
            </a:xfrm>
            <a:custGeom>
              <a:avLst/>
              <a:gdLst>
                <a:gd name="T0" fmla="*/ 0 w 938"/>
                <a:gd name="T1" fmla="*/ 0 h 192"/>
                <a:gd name="T2" fmla="*/ 938 w 938"/>
                <a:gd name="T3" fmla="*/ 0 h 192"/>
                <a:gd name="T4" fmla="*/ 938 w 938"/>
                <a:gd name="T5" fmla="*/ 128 h 192"/>
                <a:gd name="T6" fmla="*/ 930 w 938"/>
                <a:gd name="T7" fmla="*/ 139 h 192"/>
                <a:gd name="T8" fmla="*/ 907 w 938"/>
                <a:gd name="T9" fmla="*/ 151 h 192"/>
                <a:gd name="T10" fmla="*/ 873 w 938"/>
                <a:gd name="T11" fmla="*/ 159 h 192"/>
                <a:gd name="T12" fmla="*/ 828 w 938"/>
                <a:gd name="T13" fmla="*/ 169 h 192"/>
                <a:gd name="T14" fmla="*/ 771 w 938"/>
                <a:gd name="T15" fmla="*/ 177 h 192"/>
                <a:gd name="T16" fmla="*/ 705 w 938"/>
                <a:gd name="T17" fmla="*/ 184 h 192"/>
                <a:gd name="T18" fmla="*/ 634 w 938"/>
                <a:gd name="T19" fmla="*/ 188 h 192"/>
                <a:gd name="T20" fmla="*/ 552 w 938"/>
                <a:gd name="T21" fmla="*/ 192 h 192"/>
                <a:gd name="T22" fmla="*/ 469 w 938"/>
                <a:gd name="T23" fmla="*/ 192 h 192"/>
                <a:gd name="T24" fmla="*/ 384 w 938"/>
                <a:gd name="T25" fmla="*/ 192 h 192"/>
                <a:gd name="T26" fmla="*/ 305 w 938"/>
                <a:gd name="T27" fmla="*/ 188 h 192"/>
                <a:gd name="T28" fmla="*/ 232 w 938"/>
                <a:gd name="T29" fmla="*/ 184 h 192"/>
                <a:gd name="T30" fmla="*/ 167 w 938"/>
                <a:gd name="T31" fmla="*/ 177 h 192"/>
                <a:gd name="T32" fmla="*/ 110 w 938"/>
                <a:gd name="T33" fmla="*/ 169 h 192"/>
                <a:gd name="T34" fmla="*/ 65 w 938"/>
                <a:gd name="T35" fmla="*/ 159 h 192"/>
                <a:gd name="T36" fmla="*/ 31 w 938"/>
                <a:gd name="T37" fmla="*/ 151 h 192"/>
                <a:gd name="T38" fmla="*/ 9 w 938"/>
                <a:gd name="T39" fmla="*/ 139 h 192"/>
                <a:gd name="T40" fmla="*/ 0 w 938"/>
                <a:gd name="T41" fmla="*/ 128 h 192"/>
                <a:gd name="T42" fmla="*/ 0 w 938"/>
                <a:gd name="T43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38" h="192">
                  <a:moveTo>
                    <a:pt x="0" y="0"/>
                  </a:moveTo>
                  <a:lnTo>
                    <a:pt x="938" y="0"/>
                  </a:lnTo>
                  <a:lnTo>
                    <a:pt x="938" y="128"/>
                  </a:lnTo>
                  <a:lnTo>
                    <a:pt x="930" y="139"/>
                  </a:lnTo>
                  <a:lnTo>
                    <a:pt x="907" y="151"/>
                  </a:lnTo>
                  <a:lnTo>
                    <a:pt x="873" y="159"/>
                  </a:lnTo>
                  <a:lnTo>
                    <a:pt x="828" y="169"/>
                  </a:lnTo>
                  <a:lnTo>
                    <a:pt x="771" y="177"/>
                  </a:lnTo>
                  <a:lnTo>
                    <a:pt x="705" y="184"/>
                  </a:lnTo>
                  <a:lnTo>
                    <a:pt x="634" y="188"/>
                  </a:lnTo>
                  <a:lnTo>
                    <a:pt x="552" y="192"/>
                  </a:lnTo>
                  <a:lnTo>
                    <a:pt x="469" y="192"/>
                  </a:lnTo>
                  <a:lnTo>
                    <a:pt x="384" y="192"/>
                  </a:lnTo>
                  <a:lnTo>
                    <a:pt x="305" y="188"/>
                  </a:lnTo>
                  <a:lnTo>
                    <a:pt x="232" y="184"/>
                  </a:lnTo>
                  <a:lnTo>
                    <a:pt x="167" y="177"/>
                  </a:lnTo>
                  <a:lnTo>
                    <a:pt x="110" y="169"/>
                  </a:lnTo>
                  <a:lnTo>
                    <a:pt x="65" y="159"/>
                  </a:lnTo>
                  <a:lnTo>
                    <a:pt x="31" y="151"/>
                  </a:lnTo>
                  <a:lnTo>
                    <a:pt x="9" y="139"/>
                  </a:lnTo>
                  <a:lnTo>
                    <a:pt x="0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31"/>
            <p:cNvSpPr>
              <a:spLocks/>
            </p:cNvSpPr>
            <p:nvPr/>
          </p:nvSpPr>
          <p:spPr bwMode="auto">
            <a:xfrm>
              <a:off x="3496157" y="3658632"/>
              <a:ext cx="2124468" cy="289906"/>
            </a:xfrm>
            <a:custGeom>
              <a:avLst/>
              <a:gdLst>
                <a:gd name="T0" fmla="*/ 469 w 938"/>
                <a:gd name="T1" fmla="*/ 0 h 128"/>
                <a:gd name="T2" fmla="*/ 552 w 938"/>
                <a:gd name="T3" fmla="*/ 0 h 128"/>
                <a:gd name="T4" fmla="*/ 634 w 938"/>
                <a:gd name="T5" fmla="*/ 4 h 128"/>
                <a:gd name="T6" fmla="*/ 705 w 938"/>
                <a:gd name="T7" fmla="*/ 8 h 128"/>
                <a:gd name="T8" fmla="*/ 771 w 938"/>
                <a:gd name="T9" fmla="*/ 14 h 128"/>
                <a:gd name="T10" fmla="*/ 828 w 938"/>
                <a:gd name="T11" fmla="*/ 22 h 128"/>
                <a:gd name="T12" fmla="*/ 873 w 938"/>
                <a:gd name="T13" fmla="*/ 30 h 128"/>
                <a:gd name="T14" fmla="*/ 907 w 938"/>
                <a:gd name="T15" fmla="*/ 41 h 128"/>
                <a:gd name="T16" fmla="*/ 930 w 938"/>
                <a:gd name="T17" fmla="*/ 51 h 128"/>
                <a:gd name="T18" fmla="*/ 938 w 938"/>
                <a:gd name="T19" fmla="*/ 63 h 128"/>
                <a:gd name="T20" fmla="*/ 930 w 938"/>
                <a:gd name="T21" fmla="*/ 75 h 128"/>
                <a:gd name="T22" fmla="*/ 907 w 938"/>
                <a:gd name="T23" fmla="*/ 85 h 128"/>
                <a:gd name="T24" fmla="*/ 873 w 938"/>
                <a:gd name="T25" fmla="*/ 96 h 128"/>
                <a:gd name="T26" fmla="*/ 828 w 938"/>
                <a:gd name="T27" fmla="*/ 104 h 128"/>
                <a:gd name="T28" fmla="*/ 771 w 938"/>
                <a:gd name="T29" fmla="*/ 112 h 128"/>
                <a:gd name="T30" fmla="*/ 705 w 938"/>
                <a:gd name="T31" fmla="*/ 118 h 128"/>
                <a:gd name="T32" fmla="*/ 634 w 938"/>
                <a:gd name="T33" fmla="*/ 124 h 128"/>
                <a:gd name="T34" fmla="*/ 552 w 938"/>
                <a:gd name="T35" fmla="*/ 126 h 128"/>
                <a:gd name="T36" fmla="*/ 469 w 938"/>
                <a:gd name="T37" fmla="*/ 128 h 128"/>
                <a:gd name="T38" fmla="*/ 384 w 938"/>
                <a:gd name="T39" fmla="*/ 126 h 128"/>
                <a:gd name="T40" fmla="*/ 305 w 938"/>
                <a:gd name="T41" fmla="*/ 124 h 128"/>
                <a:gd name="T42" fmla="*/ 232 w 938"/>
                <a:gd name="T43" fmla="*/ 118 h 128"/>
                <a:gd name="T44" fmla="*/ 167 w 938"/>
                <a:gd name="T45" fmla="*/ 112 h 128"/>
                <a:gd name="T46" fmla="*/ 110 w 938"/>
                <a:gd name="T47" fmla="*/ 104 h 128"/>
                <a:gd name="T48" fmla="*/ 65 w 938"/>
                <a:gd name="T49" fmla="*/ 96 h 128"/>
                <a:gd name="T50" fmla="*/ 31 w 938"/>
                <a:gd name="T51" fmla="*/ 85 h 128"/>
                <a:gd name="T52" fmla="*/ 9 w 938"/>
                <a:gd name="T53" fmla="*/ 75 h 128"/>
                <a:gd name="T54" fmla="*/ 0 w 938"/>
                <a:gd name="T55" fmla="*/ 63 h 128"/>
                <a:gd name="T56" fmla="*/ 9 w 938"/>
                <a:gd name="T57" fmla="*/ 51 h 128"/>
                <a:gd name="T58" fmla="*/ 31 w 938"/>
                <a:gd name="T59" fmla="*/ 41 h 128"/>
                <a:gd name="T60" fmla="*/ 65 w 938"/>
                <a:gd name="T61" fmla="*/ 30 h 128"/>
                <a:gd name="T62" fmla="*/ 110 w 938"/>
                <a:gd name="T63" fmla="*/ 22 h 128"/>
                <a:gd name="T64" fmla="*/ 167 w 938"/>
                <a:gd name="T65" fmla="*/ 14 h 128"/>
                <a:gd name="T66" fmla="*/ 232 w 938"/>
                <a:gd name="T67" fmla="*/ 8 h 128"/>
                <a:gd name="T68" fmla="*/ 305 w 938"/>
                <a:gd name="T69" fmla="*/ 4 h 128"/>
                <a:gd name="T70" fmla="*/ 384 w 938"/>
                <a:gd name="T71" fmla="*/ 0 h 128"/>
                <a:gd name="T72" fmla="*/ 469 w 938"/>
                <a:gd name="T7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38" h="128">
                  <a:moveTo>
                    <a:pt x="469" y="0"/>
                  </a:moveTo>
                  <a:lnTo>
                    <a:pt x="552" y="0"/>
                  </a:lnTo>
                  <a:lnTo>
                    <a:pt x="634" y="4"/>
                  </a:lnTo>
                  <a:lnTo>
                    <a:pt x="705" y="8"/>
                  </a:lnTo>
                  <a:lnTo>
                    <a:pt x="771" y="14"/>
                  </a:lnTo>
                  <a:lnTo>
                    <a:pt x="828" y="22"/>
                  </a:lnTo>
                  <a:lnTo>
                    <a:pt x="873" y="30"/>
                  </a:lnTo>
                  <a:lnTo>
                    <a:pt x="907" y="41"/>
                  </a:lnTo>
                  <a:lnTo>
                    <a:pt x="930" y="51"/>
                  </a:lnTo>
                  <a:lnTo>
                    <a:pt x="938" y="63"/>
                  </a:lnTo>
                  <a:lnTo>
                    <a:pt x="930" y="75"/>
                  </a:lnTo>
                  <a:lnTo>
                    <a:pt x="907" y="85"/>
                  </a:lnTo>
                  <a:lnTo>
                    <a:pt x="873" y="96"/>
                  </a:lnTo>
                  <a:lnTo>
                    <a:pt x="828" y="104"/>
                  </a:lnTo>
                  <a:lnTo>
                    <a:pt x="771" y="112"/>
                  </a:lnTo>
                  <a:lnTo>
                    <a:pt x="705" y="118"/>
                  </a:lnTo>
                  <a:lnTo>
                    <a:pt x="634" y="124"/>
                  </a:lnTo>
                  <a:lnTo>
                    <a:pt x="552" y="126"/>
                  </a:lnTo>
                  <a:lnTo>
                    <a:pt x="469" y="128"/>
                  </a:lnTo>
                  <a:lnTo>
                    <a:pt x="384" y="126"/>
                  </a:lnTo>
                  <a:lnTo>
                    <a:pt x="305" y="124"/>
                  </a:lnTo>
                  <a:lnTo>
                    <a:pt x="232" y="118"/>
                  </a:lnTo>
                  <a:lnTo>
                    <a:pt x="167" y="112"/>
                  </a:lnTo>
                  <a:lnTo>
                    <a:pt x="110" y="104"/>
                  </a:lnTo>
                  <a:lnTo>
                    <a:pt x="65" y="96"/>
                  </a:lnTo>
                  <a:lnTo>
                    <a:pt x="31" y="85"/>
                  </a:lnTo>
                  <a:lnTo>
                    <a:pt x="9" y="75"/>
                  </a:lnTo>
                  <a:lnTo>
                    <a:pt x="0" y="63"/>
                  </a:lnTo>
                  <a:lnTo>
                    <a:pt x="9" y="51"/>
                  </a:lnTo>
                  <a:lnTo>
                    <a:pt x="31" y="41"/>
                  </a:lnTo>
                  <a:lnTo>
                    <a:pt x="65" y="30"/>
                  </a:lnTo>
                  <a:lnTo>
                    <a:pt x="110" y="22"/>
                  </a:lnTo>
                  <a:lnTo>
                    <a:pt x="167" y="14"/>
                  </a:lnTo>
                  <a:lnTo>
                    <a:pt x="232" y="8"/>
                  </a:lnTo>
                  <a:lnTo>
                    <a:pt x="305" y="4"/>
                  </a:lnTo>
                  <a:lnTo>
                    <a:pt x="384" y="0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Freeform 34"/>
            <p:cNvSpPr>
              <a:spLocks/>
            </p:cNvSpPr>
            <p:nvPr/>
          </p:nvSpPr>
          <p:spPr bwMode="auto">
            <a:xfrm>
              <a:off x="3690937" y="3445732"/>
              <a:ext cx="1737172" cy="430329"/>
            </a:xfrm>
            <a:custGeom>
              <a:avLst/>
              <a:gdLst>
                <a:gd name="T0" fmla="*/ 0 w 767"/>
                <a:gd name="T1" fmla="*/ 0 h 190"/>
                <a:gd name="T2" fmla="*/ 767 w 767"/>
                <a:gd name="T3" fmla="*/ 0 h 190"/>
                <a:gd name="T4" fmla="*/ 767 w 767"/>
                <a:gd name="T5" fmla="*/ 133 h 190"/>
                <a:gd name="T6" fmla="*/ 761 w 767"/>
                <a:gd name="T7" fmla="*/ 143 h 190"/>
                <a:gd name="T8" fmla="*/ 742 w 767"/>
                <a:gd name="T9" fmla="*/ 151 h 190"/>
                <a:gd name="T10" fmla="*/ 714 w 767"/>
                <a:gd name="T11" fmla="*/ 161 h 190"/>
                <a:gd name="T12" fmla="*/ 675 w 767"/>
                <a:gd name="T13" fmla="*/ 169 h 190"/>
                <a:gd name="T14" fmla="*/ 631 w 767"/>
                <a:gd name="T15" fmla="*/ 175 h 190"/>
                <a:gd name="T16" fmla="*/ 576 w 767"/>
                <a:gd name="T17" fmla="*/ 181 h 190"/>
                <a:gd name="T18" fmla="*/ 517 w 767"/>
                <a:gd name="T19" fmla="*/ 186 h 190"/>
                <a:gd name="T20" fmla="*/ 452 w 767"/>
                <a:gd name="T21" fmla="*/ 188 h 190"/>
                <a:gd name="T22" fmla="*/ 383 w 767"/>
                <a:gd name="T23" fmla="*/ 190 h 190"/>
                <a:gd name="T24" fmla="*/ 314 w 767"/>
                <a:gd name="T25" fmla="*/ 188 h 190"/>
                <a:gd name="T26" fmla="*/ 249 w 767"/>
                <a:gd name="T27" fmla="*/ 186 h 190"/>
                <a:gd name="T28" fmla="*/ 190 w 767"/>
                <a:gd name="T29" fmla="*/ 181 h 190"/>
                <a:gd name="T30" fmla="*/ 136 w 767"/>
                <a:gd name="T31" fmla="*/ 175 h 190"/>
                <a:gd name="T32" fmla="*/ 91 w 767"/>
                <a:gd name="T33" fmla="*/ 169 h 190"/>
                <a:gd name="T34" fmla="*/ 52 w 767"/>
                <a:gd name="T35" fmla="*/ 161 h 190"/>
                <a:gd name="T36" fmla="*/ 24 w 767"/>
                <a:gd name="T37" fmla="*/ 151 h 190"/>
                <a:gd name="T38" fmla="*/ 6 w 767"/>
                <a:gd name="T39" fmla="*/ 143 h 190"/>
                <a:gd name="T40" fmla="*/ 0 w 767"/>
                <a:gd name="T41" fmla="*/ 133 h 190"/>
                <a:gd name="T42" fmla="*/ 0 w 767"/>
                <a:gd name="T43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7" h="190">
                  <a:moveTo>
                    <a:pt x="0" y="0"/>
                  </a:moveTo>
                  <a:lnTo>
                    <a:pt x="767" y="0"/>
                  </a:lnTo>
                  <a:lnTo>
                    <a:pt x="767" y="133"/>
                  </a:lnTo>
                  <a:lnTo>
                    <a:pt x="761" y="143"/>
                  </a:lnTo>
                  <a:lnTo>
                    <a:pt x="742" y="151"/>
                  </a:lnTo>
                  <a:lnTo>
                    <a:pt x="714" y="161"/>
                  </a:lnTo>
                  <a:lnTo>
                    <a:pt x="675" y="169"/>
                  </a:lnTo>
                  <a:lnTo>
                    <a:pt x="631" y="175"/>
                  </a:lnTo>
                  <a:lnTo>
                    <a:pt x="576" y="181"/>
                  </a:lnTo>
                  <a:lnTo>
                    <a:pt x="517" y="186"/>
                  </a:lnTo>
                  <a:lnTo>
                    <a:pt x="452" y="188"/>
                  </a:lnTo>
                  <a:lnTo>
                    <a:pt x="383" y="190"/>
                  </a:lnTo>
                  <a:lnTo>
                    <a:pt x="314" y="188"/>
                  </a:lnTo>
                  <a:lnTo>
                    <a:pt x="249" y="186"/>
                  </a:lnTo>
                  <a:lnTo>
                    <a:pt x="190" y="181"/>
                  </a:lnTo>
                  <a:lnTo>
                    <a:pt x="136" y="175"/>
                  </a:lnTo>
                  <a:lnTo>
                    <a:pt x="91" y="169"/>
                  </a:lnTo>
                  <a:lnTo>
                    <a:pt x="52" y="161"/>
                  </a:lnTo>
                  <a:lnTo>
                    <a:pt x="24" y="151"/>
                  </a:lnTo>
                  <a:lnTo>
                    <a:pt x="6" y="143"/>
                  </a:lnTo>
                  <a:lnTo>
                    <a:pt x="0" y="1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35"/>
            <p:cNvSpPr>
              <a:spLocks/>
            </p:cNvSpPr>
            <p:nvPr/>
          </p:nvSpPr>
          <p:spPr bwMode="auto">
            <a:xfrm>
              <a:off x="3690937" y="3316632"/>
              <a:ext cx="1737172" cy="253668"/>
            </a:xfrm>
            <a:custGeom>
              <a:avLst/>
              <a:gdLst>
                <a:gd name="T0" fmla="*/ 383 w 767"/>
                <a:gd name="T1" fmla="*/ 0 h 112"/>
                <a:gd name="T2" fmla="*/ 452 w 767"/>
                <a:gd name="T3" fmla="*/ 0 h 112"/>
                <a:gd name="T4" fmla="*/ 517 w 767"/>
                <a:gd name="T5" fmla="*/ 4 h 112"/>
                <a:gd name="T6" fmla="*/ 576 w 767"/>
                <a:gd name="T7" fmla="*/ 8 h 112"/>
                <a:gd name="T8" fmla="*/ 631 w 767"/>
                <a:gd name="T9" fmla="*/ 12 h 112"/>
                <a:gd name="T10" fmla="*/ 675 w 767"/>
                <a:gd name="T11" fmla="*/ 20 h 112"/>
                <a:gd name="T12" fmla="*/ 714 w 767"/>
                <a:gd name="T13" fmla="*/ 29 h 112"/>
                <a:gd name="T14" fmla="*/ 742 w 767"/>
                <a:gd name="T15" fmla="*/ 37 h 112"/>
                <a:gd name="T16" fmla="*/ 761 w 767"/>
                <a:gd name="T17" fmla="*/ 47 h 112"/>
                <a:gd name="T18" fmla="*/ 767 w 767"/>
                <a:gd name="T19" fmla="*/ 57 h 112"/>
                <a:gd name="T20" fmla="*/ 761 w 767"/>
                <a:gd name="T21" fmla="*/ 67 h 112"/>
                <a:gd name="T22" fmla="*/ 742 w 767"/>
                <a:gd name="T23" fmla="*/ 75 h 112"/>
                <a:gd name="T24" fmla="*/ 714 w 767"/>
                <a:gd name="T25" fmla="*/ 86 h 112"/>
                <a:gd name="T26" fmla="*/ 675 w 767"/>
                <a:gd name="T27" fmla="*/ 94 h 112"/>
                <a:gd name="T28" fmla="*/ 631 w 767"/>
                <a:gd name="T29" fmla="*/ 100 h 112"/>
                <a:gd name="T30" fmla="*/ 576 w 767"/>
                <a:gd name="T31" fmla="*/ 106 h 112"/>
                <a:gd name="T32" fmla="*/ 517 w 767"/>
                <a:gd name="T33" fmla="*/ 110 h 112"/>
                <a:gd name="T34" fmla="*/ 452 w 767"/>
                <a:gd name="T35" fmla="*/ 112 h 112"/>
                <a:gd name="T36" fmla="*/ 383 w 767"/>
                <a:gd name="T37" fmla="*/ 112 h 112"/>
                <a:gd name="T38" fmla="*/ 314 w 767"/>
                <a:gd name="T39" fmla="*/ 112 h 112"/>
                <a:gd name="T40" fmla="*/ 249 w 767"/>
                <a:gd name="T41" fmla="*/ 110 h 112"/>
                <a:gd name="T42" fmla="*/ 190 w 767"/>
                <a:gd name="T43" fmla="*/ 106 h 112"/>
                <a:gd name="T44" fmla="*/ 136 w 767"/>
                <a:gd name="T45" fmla="*/ 100 h 112"/>
                <a:gd name="T46" fmla="*/ 91 w 767"/>
                <a:gd name="T47" fmla="*/ 94 h 112"/>
                <a:gd name="T48" fmla="*/ 52 w 767"/>
                <a:gd name="T49" fmla="*/ 86 h 112"/>
                <a:gd name="T50" fmla="*/ 24 w 767"/>
                <a:gd name="T51" fmla="*/ 75 h 112"/>
                <a:gd name="T52" fmla="*/ 6 w 767"/>
                <a:gd name="T53" fmla="*/ 67 h 112"/>
                <a:gd name="T54" fmla="*/ 0 w 767"/>
                <a:gd name="T55" fmla="*/ 57 h 112"/>
                <a:gd name="T56" fmla="*/ 6 w 767"/>
                <a:gd name="T57" fmla="*/ 47 h 112"/>
                <a:gd name="T58" fmla="*/ 24 w 767"/>
                <a:gd name="T59" fmla="*/ 37 h 112"/>
                <a:gd name="T60" fmla="*/ 52 w 767"/>
                <a:gd name="T61" fmla="*/ 29 h 112"/>
                <a:gd name="T62" fmla="*/ 91 w 767"/>
                <a:gd name="T63" fmla="*/ 20 h 112"/>
                <a:gd name="T64" fmla="*/ 136 w 767"/>
                <a:gd name="T65" fmla="*/ 12 h 112"/>
                <a:gd name="T66" fmla="*/ 190 w 767"/>
                <a:gd name="T67" fmla="*/ 8 h 112"/>
                <a:gd name="T68" fmla="*/ 249 w 767"/>
                <a:gd name="T69" fmla="*/ 4 h 112"/>
                <a:gd name="T70" fmla="*/ 314 w 767"/>
                <a:gd name="T71" fmla="*/ 0 h 112"/>
                <a:gd name="T72" fmla="*/ 383 w 767"/>
                <a:gd name="T7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7" h="112">
                  <a:moveTo>
                    <a:pt x="383" y="0"/>
                  </a:moveTo>
                  <a:lnTo>
                    <a:pt x="452" y="0"/>
                  </a:lnTo>
                  <a:lnTo>
                    <a:pt x="517" y="4"/>
                  </a:lnTo>
                  <a:lnTo>
                    <a:pt x="576" y="8"/>
                  </a:lnTo>
                  <a:lnTo>
                    <a:pt x="631" y="12"/>
                  </a:lnTo>
                  <a:lnTo>
                    <a:pt x="675" y="20"/>
                  </a:lnTo>
                  <a:lnTo>
                    <a:pt x="714" y="29"/>
                  </a:lnTo>
                  <a:lnTo>
                    <a:pt x="742" y="37"/>
                  </a:lnTo>
                  <a:lnTo>
                    <a:pt x="761" y="47"/>
                  </a:lnTo>
                  <a:lnTo>
                    <a:pt x="767" y="57"/>
                  </a:lnTo>
                  <a:lnTo>
                    <a:pt x="761" y="67"/>
                  </a:lnTo>
                  <a:lnTo>
                    <a:pt x="742" y="75"/>
                  </a:lnTo>
                  <a:lnTo>
                    <a:pt x="714" y="86"/>
                  </a:lnTo>
                  <a:lnTo>
                    <a:pt x="675" y="94"/>
                  </a:lnTo>
                  <a:lnTo>
                    <a:pt x="631" y="100"/>
                  </a:lnTo>
                  <a:lnTo>
                    <a:pt x="576" y="106"/>
                  </a:lnTo>
                  <a:lnTo>
                    <a:pt x="517" y="110"/>
                  </a:lnTo>
                  <a:lnTo>
                    <a:pt x="452" y="112"/>
                  </a:lnTo>
                  <a:lnTo>
                    <a:pt x="383" y="112"/>
                  </a:lnTo>
                  <a:lnTo>
                    <a:pt x="314" y="112"/>
                  </a:lnTo>
                  <a:lnTo>
                    <a:pt x="249" y="110"/>
                  </a:lnTo>
                  <a:lnTo>
                    <a:pt x="190" y="106"/>
                  </a:lnTo>
                  <a:lnTo>
                    <a:pt x="136" y="100"/>
                  </a:lnTo>
                  <a:lnTo>
                    <a:pt x="91" y="94"/>
                  </a:lnTo>
                  <a:lnTo>
                    <a:pt x="52" y="86"/>
                  </a:lnTo>
                  <a:lnTo>
                    <a:pt x="24" y="75"/>
                  </a:lnTo>
                  <a:lnTo>
                    <a:pt x="6" y="67"/>
                  </a:lnTo>
                  <a:lnTo>
                    <a:pt x="0" y="57"/>
                  </a:lnTo>
                  <a:lnTo>
                    <a:pt x="6" y="47"/>
                  </a:lnTo>
                  <a:lnTo>
                    <a:pt x="24" y="37"/>
                  </a:lnTo>
                  <a:lnTo>
                    <a:pt x="52" y="29"/>
                  </a:lnTo>
                  <a:lnTo>
                    <a:pt x="91" y="20"/>
                  </a:lnTo>
                  <a:lnTo>
                    <a:pt x="136" y="12"/>
                  </a:lnTo>
                  <a:lnTo>
                    <a:pt x="190" y="8"/>
                  </a:lnTo>
                  <a:lnTo>
                    <a:pt x="249" y="4"/>
                  </a:lnTo>
                  <a:lnTo>
                    <a:pt x="314" y="0"/>
                  </a:lnTo>
                  <a:lnTo>
                    <a:pt x="383" y="0"/>
                  </a:ln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37"/>
            <p:cNvSpPr>
              <a:spLocks/>
            </p:cNvSpPr>
            <p:nvPr/>
          </p:nvSpPr>
          <p:spPr bwMode="auto">
            <a:xfrm>
              <a:off x="4035201" y="2120770"/>
              <a:ext cx="1046380" cy="1302313"/>
            </a:xfrm>
            <a:custGeom>
              <a:avLst/>
              <a:gdLst>
                <a:gd name="T0" fmla="*/ 231 w 462"/>
                <a:gd name="T1" fmla="*/ 0 h 575"/>
                <a:gd name="T2" fmla="*/ 284 w 462"/>
                <a:gd name="T3" fmla="*/ 6 h 575"/>
                <a:gd name="T4" fmla="*/ 333 w 462"/>
                <a:gd name="T5" fmla="*/ 25 h 575"/>
                <a:gd name="T6" fmla="*/ 375 w 462"/>
                <a:gd name="T7" fmla="*/ 51 h 575"/>
                <a:gd name="T8" fmla="*/ 412 w 462"/>
                <a:gd name="T9" fmla="*/ 88 h 575"/>
                <a:gd name="T10" fmla="*/ 438 w 462"/>
                <a:gd name="T11" fmla="*/ 131 h 575"/>
                <a:gd name="T12" fmla="*/ 456 w 462"/>
                <a:gd name="T13" fmla="*/ 180 h 575"/>
                <a:gd name="T14" fmla="*/ 462 w 462"/>
                <a:gd name="T15" fmla="*/ 233 h 575"/>
                <a:gd name="T16" fmla="*/ 462 w 462"/>
                <a:gd name="T17" fmla="*/ 575 h 575"/>
                <a:gd name="T18" fmla="*/ 0 w 462"/>
                <a:gd name="T19" fmla="*/ 575 h 575"/>
                <a:gd name="T20" fmla="*/ 0 w 462"/>
                <a:gd name="T21" fmla="*/ 233 h 575"/>
                <a:gd name="T22" fmla="*/ 6 w 462"/>
                <a:gd name="T23" fmla="*/ 180 h 575"/>
                <a:gd name="T24" fmla="*/ 22 w 462"/>
                <a:gd name="T25" fmla="*/ 131 h 575"/>
                <a:gd name="T26" fmla="*/ 51 w 462"/>
                <a:gd name="T27" fmla="*/ 88 h 575"/>
                <a:gd name="T28" fmla="*/ 87 w 462"/>
                <a:gd name="T29" fmla="*/ 51 h 575"/>
                <a:gd name="T30" fmla="*/ 130 w 462"/>
                <a:gd name="T31" fmla="*/ 25 h 575"/>
                <a:gd name="T32" fmla="*/ 178 w 462"/>
                <a:gd name="T33" fmla="*/ 6 h 575"/>
                <a:gd name="T34" fmla="*/ 231 w 462"/>
                <a:gd name="T35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2" h="575">
                  <a:moveTo>
                    <a:pt x="231" y="0"/>
                  </a:moveTo>
                  <a:lnTo>
                    <a:pt x="284" y="6"/>
                  </a:lnTo>
                  <a:lnTo>
                    <a:pt x="333" y="25"/>
                  </a:lnTo>
                  <a:lnTo>
                    <a:pt x="375" y="51"/>
                  </a:lnTo>
                  <a:lnTo>
                    <a:pt x="412" y="88"/>
                  </a:lnTo>
                  <a:lnTo>
                    <a:pt x="438" y="131"/>
                  </a:lnTo>
                  <a:lnTo>
                    <a:pt x="456" y="180"/>
                  </a:lnTo>
                  <a:lnTo>
                    <a:pt x="462" y="233"/>
                  </a:lnTo>
                  <a:lnTo>
                    <a:pt x="462" y="575"/>
                  </a:lnTo>
                  <a:lnTo>
                    <a:pt x="0" y="575"/>
                  </a:lnTo>
                  <a:lnTo>
                    <a:pt x="0" y="233"/>
                  </a:lnTo>
                  <a:lnTo>
                    <a:pt x="6" y="180"/>
                  </a:lnTo>
                  <a:lnTo>
                    <a:pt x="22" y="131"/>
                  </a:lnTo>
                  <a:lnTo>
                    <a:pt x="51" y="88"/>
                  </a:lnTo>
                  <a:lnTo>
                    <a:pt x="87" y="51"/>
                  </a:lnTo>
                  <a:lnTo>
                    <a:pt x="130" y="25"/>
                  </a:lnTo>
                  <a:lnTo>
                    <a:pt x="178" y="6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334437" y="2526214"/>
            <a:ext cx="1862502" cy="3093082"/>
            <a:chOff x="2846333" y="3123382"/>
            <a:chExt cx="1648841" cy="2738252"/>
          </a:xfrm>
        </p:grpSpPr>
        <p:sp>
          <p:nvSpPr>
            <p:cNvPr id="5" name="Freeform 20"/>
            <p:cNvSpPr>
              <a:spLocks/>
            </p:cNvSpPr>
            <p:nvPr/>
          </p:nvSpPr>
          <p:spPr bwMode="auto">
            <a:xfrm>
              <a:off x="2846333" y="5345239"/>
              <a:ext cx="1648841" cy="516395"/>
            </a:xfrm>
            <a:custGeom>
              <a:avLst/>
              <a:gdLst>
                <a:gd name="T0" fmla="*/ 0 w 728"/>
                <a:gd name="T1" fmla="*/ 0 h 228"/>
                <a:gd name="T2" fmla="*/ 114 w 728"/>
                <a:gd name="T3" fmla="*/ 8 h 228"/>
                <a:gd name="T4" fmla="*/ 235 w 728"/>
                <a:gd name="T5" fmla="*/ 12 h 228"/>
                <a:gd name="T6" fmla="*/ 365 w 728"/>
                <a:gd name="T7" fmla="*/ 12 h 228"/>
                <a:gd name="T8" fmla="*/ 495 w 728"/>
                <a:gd name="T9" fmla="*/ 12 h 228"/>
                <a:gd name="T10" fmla="*/ 617 w 728"/>
                <a:gd name="T11" fmla="*/ 8 h 228"/>
                <a:gd name="T12" fmla="*/ 728 w 728"/>
                <a:gd name="T13" fmla="*/ 0 h 228"/>
                <a:gd name="T14" fmla="*/ 728 w 728"/>
                <a:gd name="T15" fmla="*/ 216 h 228"/>
                <a:gd name="T16" fmla="*/ 617 w 728"/>
                <a:gd name="T17" fmla="*/ 222 h 228"/>
                <a:gd name="T18" fmla="*/ 495 w 728"/>
                <a:gd name="T19" fmla="*/ 226 h 228"/>
                <a:gd name="T20" fmla="*/ 365 w 728"/>
                <a:gd name="T21" fmla="*/ 228 h 228"/>
                <a:gd name="T22" fmla="*/ 235 w 728"/>
                <a:gd name="T23" fmla="*/ 226 h 228"/>
                <a:gd name="T24" fmla="*/ 114 w 728"/>
                <a:gd name="T25" fmla="*/ 222 h 228"/>
                <a:gd name="T26" fmla="*/ 0 w 728"/>
                <a:gd name="T27" fmla="*/ 216 h 228"/>
                <a:gd name="T28" fmla="*/ 0 w 728"/>
                <a:gd name="T2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8" h="228">
                  <a:moveTo>
                    <a:pt x="0" y="0"/>
                  </a:moveTo>
                  <a:lnTo>
                    <a:pt x="114" y="8"/>
                  </a:lnTo>
                  <a:lnTo>
                    <a:pt x="235" y="12"/>
                  </a:lnTo>
                  <a:lnTo>
                    <a:pt x="365" y="12"/>
                  </a:lnTo>
                  <a:lnTo>
                    <a:pt x="495" y="12"/>
                  </a:lnTo>
                  <a:lnTo>
                    <a:pt x="617" y="8"/>
                  </a:lnTo>
                  <a:lnTo>
                    <a:pt x="728" y="0"/>
                  </a:lnTo>
                  <a:lnTo>
                    <a:pt x="728" y="216"/>
                  </a:lnTo>
                  <a:lnTo>
                    <a:pt x="617" y="222"/>
                  </a:lnTo>
                  <a:lnTo>
                    <a:pt x="495" y="226"/>
                  </a:lnTo>
                  <a:lnTo>
                    <a:pt x="365" y="228"/>
                  </a:lnTo>
                  <a:lnTo>
                    <a:pt x="235" y="226"/>
                  </a:lnTo>
                  <a:lnTo>
                    <a:pt x="114" y="222"/>
                  </a:lnTo>
                  <a:lnTo>
                    <a:pt x="0" y="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1"/>
            <p:cNvSpPr>
              <a:spLocks/>
            </p:cNvSpPr>
            <p:nvPr/>
          </p:nvSpPr>
          <p:spPr bwMode="auto">
            <a:xfrm>
              <a:off x="2846333" y="5216141"/>
              <a:ext cx="1648841" cy="156278"/>
            </a:xfrm>
            <a:custGeom>
              <a:avLst/>
              <a:gdLst>
                <a:gd name="T0" fmla="*/ 91 w 728"/>
                <a:gd name="T1" fmla="*/ 0 h 69"/>
                <a:gd name="T2" fmla="*/ 176 w 728"/>
                <a:gd name="T3" fmla="*/ 4 h 69"/>
                <a:gd name="T4" fmla="*/ 268 w 728"/>
                <a:gd name="T5" fmla="*/ 8 h 69"/>
                <a:gd name="T6" fmla="*/ 365 w 728"/>
                <a:gd name="T7" fmla="*/ 10 h 69"/>
                <a:gd name="T8" fmla="*/ 461 w 728"/>
                <a:gd name="T9" fmla="*/ 8 h 69"/>
                <a:gd name="T10" fmla="*/ 554 w 728"/>
                <a:gd name="T11" fmla="*/ 4 h 69"/>
                <a:gd name="T12" fmla="*/ 639 w 728"/>
                <a:gd name="T13" fmla="*/ 0 h 69"/>
                <a:gd name="T14" fmla="*/ 728 w 728"/>
                <a:gd name="T15" fmla="*/ 57 h 69"/>
                <a:gd name="T16" fmla="*/ 625 w 728"/>
                <a:gd name="T17" fmla="*/ 63 h 69"/>
                <a:gd name="T18" fmla="*/ 513 w 728"/>
                <a:gd name="T19" fmla="*/ 67 h 69"/>
                <a:gd name="T20" fmla="*/ 396 w 728"/>
                <a:gd name="T21" fmla="*/ 69 h 69"/>
                <a:gd name="T22" fmla="*/ 365 w 728"/>
                <a:gd name="T23" fmla="*/ 69 h 69"/>
                <a:gd name="T24" fmla="*/ 335 w 728"/>
                <a:gd name="T25" fmla="*/ 69 h 69"/>
                <a:gd name="T26" fmla="*/ 217 w 728"/>
                <a:gd name="T27" fmla="*/ 67 h 69"/>
                <a:gd name="T28" fmla="*/ 105 w 728"/>
                <a:gd name="T29" fmla="*/ 63 h 69"/>
                <a:gd name="T30" fmla="*/ 0 w 728"/>
                <a:gd name="T31" fmla="*/ 57 h 69"/>
                <a:gd name="T32" fmla="*/ 91 w 728"/>
                <a:gd name="T3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8" h="69">
                  <a:moveTo>
                    <a:pt x="91" y="0"/>
                  </a:moveTo>
                  <a:lnTo>
                    <a:pt x="176" y="4"/>
                  </a:lnTo>
                  <a:lnTo>
                    <a:pt x="268" y="8"/>
                  </a:lnTo>
                  <a:lnTo>
                    <a:pt x="365" y="10"/>
                  </a:lnTo>
                  <a:lnTo>
                    <a:pt x="461" y="8"/>
                  </a:lnTo>
                  <a:lnTo>
                    <a:pt x="554" y="4"/>
                  </a:lnTo>
                  <a:lnTo>
                    <a:pt x="639" y="0"/>
                  </a:lnTo>
                  <a:lnTo>
                    <a:pt x="728" y="57"/>
                  </a:lnTo>
                  <a:lnTo>
                    <a:pt x="625" y="63"/>
                  </a:lnTo>
                  <a:lnTo>
                    <a:pt x="513" y="67"/>
                  </a:lnTo>
                  <a:lnTo>
                    <a:pt x="396" y="69"/>
                  </a:lnTo>
                  <a:lnTo>
                    <a:pt x="365" y="69"/>
                  </a:lnTo>
                  <a:lnTo>
                    <a:pt x="335" y="69"/>
                  </a:lnTo>
                  <a:lnTo>
                    <a:pt x="217" y="67"/>
                  </a:lnTo>
                  <a:lnTo>
                    <a:pt x="105" y="63"/>
                  </a:lnTo>
                  <a:lnTo>
                    <a:pt x="0" y="57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4"/>
            <p:cNvSpPr>
              <a:spLocks/>
            </p:cNvSpPr>
            <p:nvPr/>
          </p:nvSpPr>
          <p:spPr bwMode="auto">
            <a:xfrm>
              <a:off x="2961843" y="4851493"/>
              <a:ext cx="1424617" cy="441654"/>
            </a:xfrm>
            <a:custGeom>
              <a:avLst/>
              <a:gdLst>
                <a:gd name="T0" fmla="*/ 0 w 629"/>
                <a:gd name="T1" fmla="*/ 0 h 195"/>
                <a:gd name="T2" fmla="*/ 97 w 629"/>
                <a:gd name="T3" fmla="*/ 6 h 195"/>
                <a:gd name="T4" fmla="*/ 203 w 629"/>
                <a:gd name="T5" fmla="*/ 10 h 195"/>
                <a:gd name="T6" fmla="*/ 314 w 629"/>
                <a:gd name="T7" fmla="*/ 10 h 195"/>
                <a:gd name="T8" fmla="*/ 426 w 629"/>
                <a:gd name="T9" fmla="*/ 10 h 195"/>
                <a:gd name="T10" fmla="*/ 531 w 629"/>
                <a:gd name="T11" fmla="*/ 6 h 195"/>
                <a:gd name="T12" fmla="*/ 629 w 629"/>
                <a:gd name="T13" fmla="*/ 0 h 195"/>
                <a:gd name="T14" fmla="*/ 629 w 629"/>
                <a:gd name="T15" fmla="*/ 185 h 195"/>
                <a:gd name="T16" fmla="*/ 531 w 629"/>
                <a:gd name="T17" fmla="*/ 191 h 195"/>
                <a:gd name="T18" fmla="*/ 426 w 629"/>
                <a:gd name="T19" fmla="*/ 195 h 195"/>
                <a:gd name="T20" fmla="*/ 314 w 629"/>
                <a:gd name="T21" fmla="*/ 195 h 195"/>
                <a:gd name="T22" fmla="*/ 203 w 629"/>
                <a:gd name="T23" fmla="*/ 195 h 195"/>
                <a:gd name="T24" fmla="*/ 97 w 629"/>
                <a:gd name="T25" fmla="*/ 191 h 195"/>
                <a:gd name="T26" fmla="*/ 0 w 629"/>
                <a:gd name="T27" fmla="*/ 185 h 195"/>
                <a:gd name="T28" fmla="*/ 0 w 629"/>
                <a:gd name="T2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195">
                  <a:moveTo>
                    <a:pt x="0" y="0"/>
                  </a:moveTo>
                  <a:lnTo>
                    <a:pt x="97" y="6"/>
                  </a:lnTo>
                  <a:lnTo>
                    <a:pt x="203" y="10"/>
                  </a:lnTo>
                  <a:lnTo>
                    <a:pt x="314" y="10"/>
                  </a:lnTo>
                  <a:lnTo>
                    <a:pt x="426" y="10"/>
                  </a:lnTo>
                  <a:lnTo>
                    <a:pt x="531" y="6"/>
                  </a:lnTo>
                  <a:lnTo>
                    <a:pt x="629" y="0"/>
                  </a:lnTo>
                  <a:lnTo>
                    <a:pt x="629" y="185"/>
                  </a:lnTo>
                  <a:lnTo>
                    <a:pt x="531" y="191"/>
                  </a:lnTo>
                  <a:lnTo>
                    <a:pt x="426" y="195"/>
                  </a:lnTo>
                  <a:lnTo>
                    <a:pt x="314" y="195"/>
                  </a:lnTo>
                  <a:lnTo>
                    <a:pt x="203" y="195"/>
                  </a:lnTo>
                  <a:lnTo>
                    <a:pt x="97" y="191"/>
                  </a:lnTo>
                  <a:lnTo>
                    <a:pt x="0" y="1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5"/>
            <p:cNvSpPr>
              <a:spLocks/>
            </p:cNvSpPr>
            <p:nvPr/>
          </p:nvSpPr>
          <p:spPr bwMode="auto">
            <a:xfrm>
              <a:off x="2961843" y="4735984"/>
              <a:ext cx="1424617" cy="138159"/>
            </a:xfrm>
            <a:custGeom>
              <a:avLst/>
              <a:gdLst>
                <a:gd name="T0" fmla="*/ 77 w 629"/>
                <a:gd name="T1" fmla="*/ 0 h 61"/>
                <a:gd name="T2" fmla="*/ 190 w 629"/>
                <a:gd name="T3" fmla="*/ 6 h 61"/>
                <a:gd name="T4" fmla="*/ 314 w 629"/>
                <a:gd name="T5" fmla="*/ 10 h 61"/>
                <a:gd name="T6" fmla="*/ 438 w 629"/>
                <a:gd name="T7" fmla="*/ 6 h 61"/>
                <a:gd name="T8" fmla="*/ 552 w 629"/>
                <a:gd name="T9" fmla="*/ 0 h 61"/>
                <a:gd name="T10" fmla="*/ 629 w 629"/>
                <a:gd name="T11" fmla="*/ 51 h 61"/>
                <a:gd name="T12" fmla="*/ 537 w 629"/>
                <a:gd name="T13" fmla="*/ 57 h 61"/>
                <a:gd name="T14" fmla="*/ 442 w 629"/>
                <a:gd name="T15" fmla="*/ 59 h 61"/>
                <a:gd name="T16" fmla="*/ 341 w 629"/>
                <a:gd name="T17" fmla="*/ 61 h 61"/>
                <a:gd name="T18" fmla="*/ 314 w 629"/>
                <a:gd name="T19" fmla="*/ 61 h 61"/>
                <a:gd name="T20" fmla="*/ 288 w 629"/>
                <a:gd name="T21" fmla="*/ 61 h 61"/>
                <a:gd name="T22" fmla="*/ 186 w 629"/>
                <a:gd name="T23" fmla="*/ 59 h 61"/>
                <a:gd name="T24" fmla="*/ 91 w 629"/>
                <a:gd name="T25" fmla="*/ 57 h 61"/>
                <a:gd name="T26" fmla="*/ 0 w 629"/>
                <a:gd name="T27" fmla="*/ 51 h 61"/>
                <a:gd name="T28" fmla="*/ 77 w 629"/>
                <a:gd name="T2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9" h="61">
                  <a:moveTo>
                    <a:pt x="77" y="0"/>
                  </a:moveTo>
                  <a:lnTo>
                    <a:pt x="190" y="6"/>
                  </a:lnTo>
                  <a:lnTo>
                    <a:pt x="314" y="10"/>
                  </a:lnTo>
                  <a:lnTo>
                    <a:pt x="438" y="6"/>
                  </a:lnTo>
                  <a:lnTo>
                    <a:pt x="552" y="0"/>
                  </a:lnTo>
                  <a:lnTo>
                    <a:pt x="629" y="51"/>
                  </a:lnTo>
                  <a:lnTo>
                    <a:pt x="537" y="57"/>
                  </a:lnTo>
                  <a:lnTo>
                    <a:pt x="442" y="59"/>
                  </a:lnTo>
                  <a:lnTo>
                    <a:pt x="341" y="61"/>
                  </a:lnTo>
                  <a:lnTo>
                    <a:pt x="314" y="61"/>
                  </a:lnTo>
                  <a:lnTo>
                    <a:pt x="288" y="61"/>
                  </a:lnTo>
                  <a:lnTo>
                    <a:pt x="186" y="59"/>
                  </a:lnTo>
                  <a:lnTo>
                    <a:pt x="91" y="57"/>
                  </a:lnTo>
                  <a:lnTo>
                    <a:pt x="0" y="51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8"/>
            <p:cNvSpPr>
              <a:spLocks/>
            </p:cNvSpPr>
            <p:nvPr/>
          </p:nvSpPr>
          <p:spPr bwMode="auto">
            <a:xfrm>
              <a:off x="3066028" y="4425693"/>
              <a:ext cx="1209452" cy="382767"/>
            </a:xfrm>
            <a:custGeom>
              <a:avLst/>
              <a:gdLst>
                <a:gd name="T0" fmla="*/ 0 w 534"/>
                <a:gd name="T1" fmla="*/ 0 h 169"/>
                <a:gd name="T2" fmla="*/ 84 w 534"/>
                <a:gd name="T3" fmla="*/ 4 h 169"/>
                <a:gd name="T4" fmla="*/ 173 w 534"/>
                <a:gd name="T5" fmla="*/ 8 h 169"/>
                <a:gd name="T6" fmla="*/ 268 w 534"/>
                <a:gd name="T7" fmla="*/ 8 h 169"/>
                <a:gd name="T8" fmla="*/ 364 w 534"/>
                <a:gd name="T9" fmla="*/ 8 h 169"/>
                <a:gd name="T10" fmla="*/ 453 w 534"/>
                <a:gd name="T11" fmla="*/ 4 h 169"/>
                <a:gd name="T12" fmla="*/ 534 w 534"/>
                <a:gd name="T13" fmla="*/ 0 h 169"/>
                <a:gd name="T14" fmla="*/ 534 w 534"/>
                <a:gd name="T15" fmla="*/ 161 h 169"/>
                <a:gd name="T16" fmla="*/ 453 w 534"/>
                <a:gd name="T17" fmla="*/ 165 h 169"/>
                <a:gd name="T18" fmla="*/ 364 w 534"/>
                <a:gd name="T19" fmla="*/ 169 h 169"/>
                <a:gd name="T20" fmla="*/ 268 w 534"/>
                <a:gd name="T21" fmla="*/ 169 h 169"/>
                <a:gd name="T22" fmla="*/ 173 w 534"/>
                <a:gd name="T23" fmla="*/ 169 h 169"/>
                <a:gd name="T24" fmla="*/ 84 w 534"/>
                <a:gd name="T25" fmla="*/ 165 h 169"/>
                <a:gd name="T26" fmla="*/ 0 w 534"/>
                <a:gd name="T27" fmla="*/ 161 h 169"/>
                <a:gd name="T28" fmla="*/ 0 w 534"/>
                <a:gd name="T2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169">
                  <a:moveTo>
                    <a:pt x="0" y="0"/>
                  </a:moveTo>
                  <a:lnTo>
                    <a:pt x="84" y="4"/>
                  </a:lnTo>
                  <a:lnTo>
                    <a:pt x="173" y="8"/>
                  </a:lnTo>
                  <a:lnTo>
                    <a:pt x="268" y="8"/>
                  </a:lnTo>
                  <a:lnTo>
                    <a:pt x="364" y="8"/>
                  </a:lnTo>
                  <a:lnTo>
                    <a:pt x="453" y="4"/>
                  </a:lnTo>
                  <a:lnTo>
                    <a:pt x="534" y="0"/>
                  </a:lnTo>
                  <a:lnTo>
                    <a:pt x="534" y="161"/>
                  </a:lnTo>
                  <a:lnTo>
                    <a:pt x="453" y="165"/>
                  </a:lnTo>
                  <a:lnTo>
                    <a:pt x="364" y="169"/>
                  </a:lnTo>
                  <a:lnTo>
                    <a:pt x="268" y="169"/>
                  </a:lnTo>
                  <a:lnTo>
                    <a:pt x="173" y="169"/>
                  </a:lnTo>
                  <a:lnTo>
                    <a:pt x="84" y="165"/>
                  </a:lnTo>
                  <a:lnTo>
                    <a:pt x="0" y="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9"/>
            <p:cNvSpPr>
              <a:spLocks/>
            </p:cNvSpPr>
            <p:nvPr/>
          </p:nvSpPr>
          <p:spPr bwMode="auto">
            <a:xfrm>
              <a:off x="3066028" y="4323774"/>
              <a:ext cx="1209452" cy="120040"/>
            </a:xfrm>
            <a:custGeom>
              <a:avLst/>
              <a:gdLst>
                <a:gd name="T0" fmla="*/ 67 w 534"/>
                <a:gd name="T1" fmla="*/ 0 h 53"/>
                <a:gd name="T2" fmla="*/ 163 w 534"/>
                <a:gd name="T3" fmla="*/ 6 h 53"/>
                <a:gd name="T4" fmla="*/ 268 w 534"/>
                <a:gd name="T5" fmla="*/ 8 h 53"/>
                <a:gd name="T6" fmla="*/ 374 w 534"/>
                <a:gd name="T7" fmla="*/ 6 h 53"/>
                <a:gd name="T8" fmla="*/ 469 w 534"/>
                <a:gd name="T9" fmla="*/ 0 h 53"/>
                <a:gd name="T10" fmla="*/ 534 w 534"/>
                <a:gd name="T11" fmla="*/ 45 h 53"/>
                <a:gd name="T12" fmla="*/ 459 w 534"/>
                <a:gd name="T13" fmla="*/ 49 h 53"/>
                <a:gd name="T14" fmla="*/ 376 w 534"/>
                <a:gd name="T15" fmla="*/ 51 h 53"/>
                <a:gd name="T16" fmla="*/ 290 w 534"/>
                <a:gd name="T17" fmla="*/ 53 h 53"/>
                <a:gd name="T18" fmla="*/ 268 w 534"/>
                <a:gd name="T19" fmla="*/ 53 h 53"/>
                <a:gd name="T20" fmla="*/ 246 w 534"/>
                <a:gd name="T21" fmla="*/ 53 h 53"/>
                <a:gd name="T22" fmla="*/ 159 w 534"/>
                <a:gd name="T23" fmla="*/ 51 h 53"/>
                <a:gd name="T24" fmla="*/ 77 w 534"/>
                <a:gd name="T25" fmla="*/ 49 h 53"/>
                <a:gd name="T26" fmla="*/ 0 w 534"/>
                <a:gd name="T27" fmla="*/ 45 h 53"/>
                <a:gd name="T28" fmla="*/ 67 w 534"/>
                <a:gd name="T29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4" h="53">
                  <a:moveTo>
                    <a:pt x="67" y="0"/>
                  </a:moveTo>
                  <a:lnTo>
                    <a:pt x="163" y="6"/>
                  </a:lnTo>
                  <a:lnTo>
                    <a:pt x="268" y="8"/>
                  </a:lnTo>
                  <a:lnTo>
                    <a:pt x="374" y="6"/>
                  </a:lnTo>
                  <a:lnTo>
                    <a:pt x="469" y="0"/>
                  </a:lnTo>
                  <a:lnTo>
                    <a:pt x="534" y="45"/>
                  </a:lnTo>
                  <a:lnTo>
                    <a:pt x="459" y="49"/>
                  </a:lnTo>
                  <a:lnTo>
                    <a:pt x="376" y="51"/>
                  </a:lnTo>
                  <a:lnTo>
                    <a:pt x="290" y="53"/>
                  </a:lnTo>
                  <a:lnTo>
                    <a:pt x="268" y="53"/>
                  </a:lnTo>
                  <a:lnTo>
                    <a:pt x="246" y="53"/>
                  </a:lnTo>
                  <a:lnTo>
                    <a:pt x="159" y="51"/>
                  </a:lnTo>
                  <a:lnTo>
                    <a:pt x="77" y="49"/>
                  </a:lnTo>
                  <a:lnTo>
                    <a:pt x="0" y="45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2"/>
            <p:cNvSpPr>
              <a:spLocks/>
            </p:cNvSpPr>
            <p:nvPr/>
          </p:nvSpPr>
          <p:spPr bwMode="auto">
            <a:xfrm>
              <a:off x="3167948" y="4061046"/>
              <a:ext cx="1010141" cy="323880"/>
            </a:xfrm>
            <a:custGeom>
              <a:avLst/>
              <a:gdLst>
                <a:gd name="T0" fmla="*/ 0 w 446"/>
                <a:gd name="T1" fmla="*/ 0 h 143"/>
                <a:gd name="T2" fmla="*/ 69 w 446"/>
                <a:gd name="T3" fmla="*/ 4 h 143"/>
                <a:gd name="T4" fmla="*/ 144 w 446"/>
                <a:gd name="T5" fmla="*/ 6 h 143"/>
                <a:gd name="T6" fmla="*/ 223 w 446"/>
                <a:gd name="T7" fmla="*/ 8 h 143"/>
                <a:gd name="T8" fmla="*/ 302 w 446"/>
                <a:gd name="T9" fmla="*/ 6 h 143"/>
                <a:gd name="T10" fmla="*/ 377 w 446"/>
                <a:gd name="T11" fmla="*/ 4 h 143"/>
                <a:gd name="T12" fmla="*/ 446 w 446"/>
                <a:gd name="T13" fmla="*/ 0 h 143"/>
                <a:gd name="T14" fmla="*/ 446 w 446"/>
                <a:gd name="T15" fmla="*/ 135 h 143"/>
                <a:gd name="T16" fmla="*/ 377 w 446"/>
                <a:gd name="T17" fmla="*/ 139 h 143"/>
                <a:gd name="T18" fmla="*/ 302 w 446"/>
                <a:gd name="T19" fmla="*/ 141 h 143"/>
                <a:gd name="T20" fmla="*/ 223 w 446"/>
                <a:gd name="T21" fmla="*/ 143 h 143"/>
                <a:gd name="T22" fmla="*/ 144 w 446"/>
                <a:gd name="T23" fmla="*/ 141 h 143"/>
                <a:gd name="T24" fmla="*/ 69 w 446"/>
                <a:gd name="T25" fmla="*/ 139 h 143"/>
                <a:gd name="T26" fmla="*/ 0 w 446"/>
                <a:gd name="T27" fmla="*/ 135 h 143"/>
                <a:gd name="T28" fmla="*/ 0 w 446"/>
                <a:gd name="T2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6" h="143">
                  <a:moveTo>
                    <a:pt x="0" y="0"/>
                  </a:moveTo>
                  <a:lnTo>
                    <a:pt x="69" y="4"/>
                  </a:lnTo>
                  <a:lnTo>
                    <a:pt x="144" y="6"/>
                  </a:lnTo>
                  <a:lnTo>
                    <a:pt x="223" y="8"/>
                  </a:lnTo>
                  <a:lnTo>
                    <a:pt x="302" y="6"/>
                  </a:lnTo>
                  <a:lnTo>
                    <a:pt x="377" y="4"/>
                  </a:lnTo>
                  <a:lnTo>
                    <a:pt x="446" y="0"/>
                  </a:lnTo>
                  <a:lnTo>
                    <a:pt x="446" y="135"/>
                  </a:lnTo>
                  <a:lnTo>
                    <a:pt x="377" y="139"/>
                  </a:lnTo>
                  <a:lnTo>
                    <a:pt x="302" y="141"/>
                  </a:lnTo>
                  <a:lnTo>
                    <a:pt x="223" y="143"/>
                  </a:lnTo>
                  <a:lnTo>
                    <a:pt x="144" y="141"/>
                  </a:lnTo>
                  <a:lnTo>
                    <a:pt x="69" y="139"/>
                  </a:lnTo>
                  <a:lnTo>
                    <a:pt x="0" y="1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3"/>
            <p:cNvSpPr>
              <a:spLocks/>
            </p:cNvSpPr>
            <p:nvPr/>
          </p:nvSpPr>
          <p:spPr bwMode="auto">
            <a:xfrm>
              <a:off x="3167948" y="3977245"/>
              <a:ext cx="1010141" cy="101921"/>
            </a:xfrm>
            <a:custGeom>
              <a:avLst/>
              <a:gdLst>
                <a:gd name="T0" fmla="*/ 55 w 446"/>
                <a:gd name="T1" fmla="*/ 0 h 45"/>
                <a:gd name="T2" fmla="*/ 136 w 446"/>
                <a:gd name="T3" fmla="*/ 4 h 45"/>
                <a:gd name="T4" fmla="*/ 223 w 446"/>
                <a:gd name="T5" fmla="*/ 7 h 45"/>
                <a:gd name="T6" fmla="*/ 310 w 446"/>
                <a:gd name="T7" fmla="*/ 4 h 45"/>
                <a:gd name="T8" fmla="*/ 392 w 446"/>
                <a:gd name="T9" fmla="*/ 0 h 45"/>
                <a:gd name="T10" fmla="*/ 446 w 446"/>
                <a:gd name="T11" fmla="*/ 37 h 45"/>
                <a:gd name="T12" fmla="*/ 349 w 446"/>
                <a:gd name="T13" fmla="*/ 41 h 45"/>
                <a:gd name="T14" fmla="*/ 241 w 446"/>
                <a:gd name="T15" fmla="*/ 45 h 45"/>
                <a:gd name="T16" fmla="*/ 223 w 446"/>
                <a:gd name="T17" fmla="*/ 45 h 45"/>
                <a:gd name="T18" fmla="*/ 205 w 446"/>
                <a:gd name="T19" fmla="*/ 45 h 45"/>
                <a:gd name="T20" fmla="*/ 97 w 446"/>
                <a:gd name="T21" fmla="*/ 41 h 45"/>
                <a:gd name="T22" fmla="*/ 0 w 446"/>
                <a:gd name="T23" fmla="*/ 37 h 45"/>
                <a:gd name="T24" fmla="*/ 55 w 446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6" h="45">
                  <a:moveTo>
                    <a:pt x="55" y="0"/>
                  </a:moveTo>
                  <a:lnTo>
                    <a:pt x="136" y="4"/>
                  </a:lnTo>
                  <a:lnTo>
                    <a:pt x="223" y="7"/>
                  </a:lnTo>
                  <a:lnTo>
                    <a:pt x="310" y="4"/>
                  </a:lnTo>
                  <a:lnTo>
                    <a:pt x="392" y="0"/>
                  </a:lnTo>
                  <a:lnTo>
                    <a:pt x="446" y="37"/>
                  </a:lnTo>
                  <a:lnTo>
                    <a:pt x="349" y="41"/>
                  </a:lnTo>
                  <a:lnTo>
                    <a:pt x="241" y="45"/>
                  </a:lnTo>
                  <a:lnTo>
                    <a:pt x="223" y="45"/>
                  </a:lnTo>
                  <a:lnTo>
                    <a:pt x="205" y="45"/>
                  </a:lnTo>
                  <a:lnTo>
                    <a:pt x="97" y="41"/>
                  </a:lnTo>
                  <a:lnTo>
                    <a:pt x="0" y="37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任意多边形 34"/>
            <p:cNvSpPr>
              <a:spLocks/>
            </p:cNvSpPr>
            <p:nvPr/>
          </p:nvSpPr>
          <p:spPr bwMode="auto">
            <a:xfrm>
              <a:off x="3260809" y="3123382"/>
              <a:ext cx="826686" cy="577546"/>
            </a:xfrm>
            <a:custGeom>
              <a:avLst/>
              <a:gdLst>
                <a:gd name="connsiteX0" fmla="*/ 412211 w 826686"/>
                <a:gd name="connsiteY0" fmla="*/ 0 h 577546"/>
                <a:gd name="connsiteX1" fmla="*/ 683998 w 826686"/>
                <a:gd name="connsiteY1" fmla="*/ 163072 h 577546"/>
                <a:gd name="connsiteX2" fmla="*/ 564884 w 826686"/>
                <a:gd name="connsiteY2" fmla="*/ 163072 h 577546"/>
                <a:gd name="connsiteX3" fmla="*/ 826686 w 826686"/>
                <a:gd name="connsiteY3" fmla="*/ 563957 h 577546"/>
                <a:gd name="connsiteX4" fmla="*/ 647760 w 826686"/>
                <a:gd name="connsiteY4" fmla="*/ 573016 h 577546"/>
                <a:gd name="connsiteX5" fmla="*/ 443919 w 826686"/>
                <a:gd name="connsiteY5" fmla="*/ 577546 h 577546"/>
                <a:gd name="connsiteX6" fmla="*/ 412211 w 826686"/>
                <a:gd name="connsiteY6" fmla="*/ 577546 h 577546"/>
                <a:gd name="connsiteX7" fmla="*/ 375972 w 826686"/>
                <a:gd name="connsiteY7" fmla="*/ 577546 h 577546"/>
                <a:gd name="connsiteX8" fmla="*/ 178927 w 826686"/>
                <a:gd name="connsiteY8" fmla="*/ 573016 h 577546"/>
                <a:gd name="connsiteX9" fmla="*/ 0 w 826686"/>
                <a:gd name="connsiteY9" fmla="*/ 563957 h 577546"/>
                <a:gd name="connsiteX10" fmla="*/ 259757 w 826686"/>
                <a:gd name="connsiteY10" fmla="*/ 163072 h 577546"/>
                <a:gd name="connsiteX11" fmla="*/ 135894 w 826686"/>
                <a:gd name="connsiteY11" fmla="*/ 163072 h 577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6686" h="577546">
                  <a:moveTo>
                    <a:pt x="412211" y="0"/>
                  </a:moveTo>
                  <a:lnTo>
                    <a:pt x="683998" y="163072"/>
                  </a:lnTo>
                  <a:lnTo>
                    <a:pt x="564884" y="163072"/>
                  </a:lnTo>
                  <a:lnTo>
                    <a:pt x="826686" y="563957"/>
                  </a:lnTo>
                  <a:lnTo>
                    <a:pt x="647760" y="573016"/>
                  </a:lnTo>
                  <a:lnTo>
                    <a:pt x="443919" y="577546"/>
                  </a:lnTo>
                  <a:lnTo>
                    <a:pt x="412211" y="577546"/>
                  </a:lnTo>
                  <a:lnTo>
                    <a:pt x="375972" y="577546"/>
                  </a:lnTo>
                  <a:lnTo>
                    <a:pt x="178927" y="573016"/>
                  </a:lnTo>
                  <a:lnTo>
                    <a:pt x="0" y="563957"/>
                  </a:lnTo>
                  <a:lnTo>
                    <a:pt x="259757" y="163072"/>
                  </a:lnTo>
                  <a:lnTo>
                    <a:pt x="135894" y="163072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1" name="Freeform 36"/>
            <p:cNvSpPr>
              <a:spLocks/>
            </p:cNvSpPr>
            <p:nvPr/>
          </p:nvSpPr>
          <p:spPr bwMode="auto">
            <a:xfrm>
              <a:off x="3260809" y="3687339"/>
              <a:ext cx="826686" cy="328410"/>
            </a:xfrm>
            <a:custGeom>
              <a:avLst/>
              <a:gdLst>
                <a:gd name="T0" fmla="*/ 0 w 365"/>
                <a:gd name="T1" fmla="*/ 0 h 145"/>
                <a:gd name="T2" fmla="*/ 87 w 365"/>
                <a:gd name="T3" fmla="*/ 6 h 145"/>
                <a:gd name="T4" fmla="*/ 182 w 365"/>
                <a:gd name="T5" fmla="*/ 6 h 145"/>
                <a:gd name="T6" fmla="*/ 278 w 365"/>
                <a:gd name="T7" fmla="*/ 6 h 145"/>
                <a:gd name="T8" fmla="*/ 365 w 365"/>
                <a:gd name="T9" fmla="*/ 0 h 145"/>
                <a:gd name="T10" fmla="*/ 365 w 365"/>
                <a:gd name="T11" fmla="*/ 139 h 145"/>
                <a:gd name="T12" fmla="*/ 278 w 365"/>
                <a:gd name="T13" fmla="*/ 143 h 145"/>
                <a:gd name="T14" fmla="*/ 182 w 365"/>
                <a:gd name="T15" fmla="*/ 145 h 145"/>
                <a:gd name="T16" fmla="*/ 87 w 365"/>
                <a:gd name="T17" fmla="*/ 143 h 145"/>
                <a:gd name="T18" fmla="*/ 0 w 365"/>
                <a:gd name="T19" fmla="*/ 139 h 145"/>
                <a:gd name="T20" fmla="*/ 0 w 365"/>
                <a:gd name="T2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5" h="145">
                  <a:moveTo>
                    <a:pt x="0" y="0"/>
                  </a:moveTo>
                  <a:lnTo>
                    <a:pt x="87" y="6"/>
                  </a:lnTo>
                  <a:lnTo>
                    <a:pt x="182" y="6"/>
                  </a:lnTo>
                  <a:lnTo>
                    <a:pt x="278" y="6"/>
                  </a:lnTo>
                  <a:lnTo>
                    <a:pt x="365" y="0"/>
                  </a:lnTo>
                  <a:lnTo>
                    <a:pt x="365" y="139"/>
                  </a:lnTo>
                  <a:lnTo>
                    <a:pt x="278" y="143"/>
                  </a:lnTo>
                  <a:lnTo>
                    <a:pt x="182" y="145"/>
                  </a:lnTo>
                  <a:lnTo>
                    <a:pt x="87" y="143"/>
                  </a:lnTo>
                  <a:lnTo>
                    <a:pt x="0" y="1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50196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 flipH="1">
            <a:off x="2427338" y="3154601"/>
            <a:ext cx="3924558" cy="667738"/>
            <a:chOff x="5898258" y="3477440"/>
            <a:chExt cx="3474343" cy="591137"/>
          </a:xfrm>
          <a:solidFill>
            <a:srgbClr val="9D9DA8"/>
          </a:solidFill>
        </p:grpSpPr>
        <p:sp>
          <p:nvSpPr>
            <p:cNvPr id="25" name="Freeform 40"/>
            <p:cNvSpPr>
              <a:spLocks/>
            </p:cNvSpPr>
            <p:nvPr/>
          </p:nvSpPr>
          <p:spPr bwMode="auto">
            <a:xfrm>
              <a:off x="5898258" y="3957597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1 h 49"/>
                <a:gd name="T8" fmla="*/ 47 w 49"/>
                <a:gd name="T9" fmla="*/ 19 h 49"/>
                <a:gd name="T10" fmla="*/ 49 w 49"/>
                <a:gd name="T11" fmla="*/ 25 h 49"/>
                <a:gd name="T12" fmla="*/ 47 w 49"/>
                <a:gd name="T13" fmla="*/ 33 h 49"/>
                <a:gd name="T14" fmla="*/ 45 w 49"/>
                <a:gd name="T15" fmla="*/ 41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1 w 49"/>
                <a:gd name="T25" fmla="*/ 45 h 49"/>
                <a:gd name="T26" fmla="*/ 5 w 49"/>
                <a:gd name="T27" fmla="*/ 41 h 49"/>
                <a:gd name="T28" fmla="*/ 0 w 49"/>
                <a:gd name="T29" fmla="*/ 33 h 49"/>
                <a:gd name="T30" fmla="*/ 0 w 49"/>
                <a:gd name="T31" fmla="*/ 25 h 49"/>
                <a:gd name="T32" fmla="*/ 0 w 49"/>
                <a:gd name="T33" fmla="*/ 19 h 49"/>
                <a:gd name="T34" fmla="*/ 5 w 49"/>
                <a:gd name="T35" fmla="*/ 11 h 49"/>
                <a:gd name="T36" fmla="*/ 11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1"/>
                  </a:lnTo>
                  <a:lnTo>
                    <a:pt x="47" y="19"/>
                  </a:lnTo>
                  <a:lnTo>
                    <a:pt x="49" y="25"/>
                  </a:lnTo>
                  <a:lnTo>
                    <a:pt x="47" y="33"/>
                  </a:lnTo>
                  <a:lnTo>
                    <a:pt x="45" y="41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1" y="45"/>
                  </a:lnTo>
                  <a:lnTo>
                    <a:pt x="5" y="41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9"/>
                  </a:lnTo>
                  <a:lnTo>
                    <a:pt x="5" y="11"/>
                  </a:lnTo>
                  <a:lnTo>
                    <a:pt x="11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1"/>
            <p:cNvSpPr>
              <a:spLocks/>
            </p:cNvSpPr>
            <p:nvPr/>
          </p:nvSpPr>
          <p:spPr bwMode="auto">
            <a:xfrm>
              <a:off x="5945820" y="3477440"/>
              <a:ext cx="3426781" cy="545839"/>
            </a:xfrm>
            <a:custGeom>
              <a:avLst/>
              <a:gdLst>
                <a:gd name="T0" fmla="*/ 270 w 1513"/>
                <a:gd name="T1" fmla="*/ 0 h 241"/>
                <a:gd name="T2" fmla="*/ 1513 w 1513"/>
                <a:gd name="T3" fmla="*/ 0 h 241"/>
                <a:gd name="T4" fmla="*/ 1513 w 1513"/>
                <a:gd name="T5" fmla="*/ 11 h 241"/>
                <a:gd name="T6" fmla="*/ 270 w 1513"/>
                <a:gd name="T7" fmla="*/ 11 h 241"/>
                <a:gd name="T8" fmla="*/ 249 w 1513"/>
                <a:gd name="T9" fmla="*/ 15 h 241"/>
                <a:gd name="T10" fmla="*/ 229 w 1513"/>
                <a:gd name="T11" fmla="*/ 23 h 241"/>
                <a:gd name="T12" fmla="*/ 213 w 1513"/>
                <a:gd name="T13" fmla="*/ 35 h 241"/>
                <a:gd name="T14" fmla="*/ 8 w 1513"/>
                <a:gd name="T15" fmla="*/ 241 h 241"/>
                <a:gd name="T16" fmla="*/ 0 w 1513"/>
                <a:gd name="T17" fmla="*/ 235 h 241"/>
                <a:gd name="T18" fmla="*/ 205 w 1513"/>
                <a:gd name="T19" fmla="*/ 27 h 241"/>
                <a:gd name="T20" fmla="*/ 225 w 1513"/>
                <a:gd name="T21" fmla="*/ 13 h 241"/>
                <a:gd name="T22" fmla="*/ 245 w 1513"/>
                <a:gd name="T23" fmla="*/ 4 h 241"/>
                <a:gd name="T24" fmla="*/ 270 w 1513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13" h="241">
                  <a:moveTo>
                    <a:pt x="270" y="0"/>
                  </a:moveTo>
                  <a:lnTo>
                    <a:pt x="1513" y="0"/>
                  </a:lnTo>
                  <a:lnTo>
                    <a:pt x="1513" y="11"/>
                  </a:lnTo>
                  <a:lnTo>
                    <a:pt x="270" y="11"/>
                  </a:lnTo>
                  <a:lnTo>
                    <a:pt x="249" y="15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8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5" y="13"/>
                  </a:lnTo>
                  <a:lnTo>
                    <a:pt x="245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226638" y="2582392"/>
            <a:ext cx="4072943" cy="667738"/>
            <a:chOff x="5766895" y="3085613"/>
            <a:chExt cx="3605706" cy="591137"/>
          </a:xfrm>
          <a:solidFill>
            <a:srgbClr val="9D9DA8"/>
          </a:solidFill>
        </p:grpSpPr>
        <p:sp>
          <p:nvSpPr>
            <p:cNvPr id="27" name="Freeform 42"/>
            <p:cNvSpPr>
              <a:spLocks/>
            </p:cNvSpPr>
            <p:nvPr/>
          </p:nvSpPr>
          <p:spPr bwMode="auto">
            <a:xfrm>
              <a:off x="5766895" y="3565770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0 w 48"/>
                <a:gd name="T3" fmla="*/ 0 h 49"/>
                <a:gd name="T4" fmla="*/ 38 w 48"/>
                <a:gd name="T5" fmla="*/ 4 h 49"/>
                <a:gd name="T6" fmla="*/ 42 w 48"/>
                <a:gd name="T7" fmla="*/ 10 h 49"/>
                <a:gd name="T8" fmla="*/ 46 w 48"/>
                <a:gd name="T9" fmla="*/ 16 h 49"/>
                <a:gd name="T10" fmla="*/ 48 w 48"/>
                <a:gd name="T11" fmla="*/ 25 h 49"/>
                <a:gd name="T12" fmla="*/ 46 w 48"/>
                <a:gd name="T13" fmla="*/ 33 h 49"/>
                <a:gd name="T14" fmla="*/ 42 w 48"/>
                <a:gd name="T15" fmla="*/ 39 h 49"/>
                <a:gd name="T16" fmla="*/ 38 w 48"/>
                <a:gd name="T17" fmla="*/ 43 h 49"/>
                <a:gd name="T18" fmla="*/ 30 w 48"/>
                <a:gd name="T19" fmla="*/ 47 h 49"/>
                <a:gd name="T20" fmla="*/ 24 w 48"/>
                <a:gd name="T21" fmla="*/ 49 h 49"/>
                <a:gd name="T22" fmla="*/ 16 w 48"/>
                <a:gd name="T23" fmla="*/ 47 h 49"/>
                <a:gd name="T24" fmla="*/ 10 w 48"/>
                <a:gd name="T25" fmla="*/ 43 h 49"/>
                <a:gd name="T26" fmla="*/ 4 w 48"/>
                <a:gd name="T27" fmla="*/ 39 h 49"/>
                <a:gd name="T28" fmla="*/ 0 w 48"/>
                <a:gd name="T29" fmla="*/ 33 h 49"/>
                <a:gd name="T30" fmla="*/ 0 w 48"/>
                <a:gd name="T31" fmla="*/ 25 h 49"/>
                <a:gd name="T32" fmla="*/ 0 w 48"/>
                <a:gd name="T33" fmla="*/ 16 h 49"/>
                <a:gd name="T34" fmla="*/ 4 w 48"/>
                <a:gd name="T35" fmla="*/ 10 h 49"/>
                <a:gd name="T36" fmla="*/ 10 w 48"/>
                <a:gd name="T37" fmla="*/ 4 h 49"/>
                <a:gd name="T38" fmla="*/ 16 w 48"/>
                <a:gd name="T39" fmla="*/ 0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0" y="0"/>
                  </a:lnTo>
                  <a:lnTo>
                    <a:pt x="38" y="4"/>
                  </a:lnTo>
                  <a:lnTo>
                    <a:pt x="42" y="10"/>
                  </a:lnTo>
                  <a:lnTo>
                    <a:pt x="46" y="16"/>
                  </a:lnTo>
                  <a:lnTo>
                    <a:pt x="48" y="25"/>
                  </a:lnTo>
                  <a:lnTo>
                    <a:pt x="46" y="33"/>
                  </a:lnTo>
                  <a:lnTo>
                    <a:pt x="42" y="39"/>
                  </a:lnTo>
                  <a:lnTo>
                    <a:pt x="38" y="43"/>
                  </a:lnTo>
                  <a:lnTo>
                    <a:pt x="30" y="47"/>
                  </a:lnTo>
                  <a:lnTo>
                    <a:pt x="24" y="49"/>
                  </a:lnTo>
                  <a:lnTo>
                    <a:pt x="16" y="47"/>
                  </a:lnTo>
                  <a:lnTo>
                    <a:pt x="10" y="43"/>
                  </a:lnTo>
                  <a:lnTo>
                    <a:pt x="4" y="39"/>
                  </a:lnTo>
                  <a:lnTo>
                    <a:pt x="0" y="33"/>
                  </a:lnTo>
                  <a:lnTo>
                    <a:pt x="0" y="25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3"/>
            <p:cNvSpPr>
              <a:spLocks/>
            </p:cNvSpPr>
            <p:nvPr/>
          </p:nvSpPr>
          <p:spPr bwMode="auto">
            <a:xfrm>
              <a:off x="5812193" y="3085613"/>
              <a:ext cx="3560408" cy="545839"/>
            </a:xfrm>
            <a:custGeom>
              <a:avLst/>
              <a:gdLst>
                <a:gd name="T0" fmla="*/ 270 w 1572"/>
                <a:gd name="T1" fmla="*/ 0 h 241"/>
                <a:gd name="T2" fmla="*/ 1572 w 1572"/>
                <a:gd name="T3" fmla="*/ 0 h 241"/>
                <a:gd name="T4" fmla="*/ 1572 w 1572"/>
                <a:gd name="T5" fmla="*/ 10 h 241"/>
                <a:gd name="T6" fmla="*/ 270 w 1572"/>
                <a:gd name="T7" fmla="*/ 10 h 241"/>
                <a:gd name="T8" fmla="*/ 247 w 1572"/>
                <a:gd name="T9" fmla="*/ 12 h 241"/>
                <a:gd name="T10" fmla="*/ 229 w 1572"/>
                <a:gd name="T11" fmla="*/ 21 h 241"/>
                <a:gd name="T12" fmla="*/ 213 w 1572"/>
                <a:gd name="T13" fmla="*/ 33 h 241"/>
                <a:gd name="T14" fmla="*/ 8 w 1572"/>
                <a:gd name="T15" fmla="*/ 241 h 241"/>
                <a:gd name="T16" fmla="*/ 0 w 1572"/>
                <a:gd name="T17" fmla="*/ 232 h 241"/>
                <a:gd name="T18" fmla="*/ 205 w 1572"/>
                <a:gd name="T19" fmla="*/ 27 h 241"/>
                <a:gd name="T20" fmla="*/ 223 w 1572"/>
                <a:gd name="T21" fmla="*/ 10 h 241"/>
                <a:gd name="T22" fmla="*/ 245 w 1572"/>
                <a:gd name="T23" fmla="*/ 2 h 241"/>
                <a:gd name="T24" fmla="*/ 270 w 1572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72" h="241">
                  <a:moveTo>
                    <a:pt x="270" y="0"/>
                  </a:moveTo>
                  <a:lnTo>
                    <a:pt x="1572" y="0"/>
                  </a:lnTo>
                  <a:lnTo>
                    <a:pt x="1572" y="10"/>
                  </a:lnTo>
                  <a:lnTo>
                    <a:pt x="270" y="10"/>
                  </a:lnTo>
                  <a:lnTo>
                    <a:pt x="247" y="12"/>
                  </a:lnTo>
                  <a:lnTo>
                    <a:pt x="229" y="21"/>
                  </a:lnTo>
                  <a:lnTo>
                    <a:pt x="213" y="33"/>
                  </a:lnTo>
                  <a:lnTo>
                    <a:pt x="8" y="241"/>
                  </a:lnTo>
                  <a:lnTo>
                    <a:pt x="0" y="232"/>
                  </a:lnTo>
                  <a:lnTo>
                    <a:pt x="205" y="27"/>
                  </a:lnTo>
                  <a:lnTo>
                    <a:pt x="223" y="10"/>
                  </a:lnTo>
                  <a:lnTo>
                    <a:pt x="245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22306" y="3726810"/>
            <a:ext cx="3778730" cy="667738"/>
            <a:chOff x="6027357" y="3912299"/>
            <a:chExt cx="3345244" cy="591137"/>
          </a:xfrm>
          <a:solidFill>
            <a:srgbClr val="9D9DA8"/>
          </a:solidFill>
        </p:grpSpPr>
        <p:sp>
          <p:nvSpPr>
            <p:cNvPr id="29" name="Freeform 44"/>
            <p:cNvSpPr>
              <a:spLocks/>
            </p:cNvSpPr>
            <p:nvPr/>
          </p:nvSpPr>
          <p:spPr bwMode="auto">
            <a:xfrm>
              <a:off x="6027357" y="4392456"/>
              <a:ext cx="110980" cy="110980"/>
            </a:xfrm>
            <a:custGeom>
              <a:avLst/>
              <a:gdLst>
                <a:gd name="T0" fmla="*/ 25 w 49"/>
                <a:gd name="T1" fmla="*/ 0 h 49"/>
                <a:gd name="T2" fmla="*/ 33 w 49"/>
                <a:gd name="T3" fmla="*/ 2 h 49"/>
                <a:gd name="T4" fmla="*/ 39 w 49"/>
                <a:gd name="T5" fmla="*/ 6 h 49"/>
                <a:gd name="T6" fmla="*/ 45 w 49"/>
                <a:gd name="T7" fmla="*/ 10 h 49"/>
                <a:gd name="T8" fmla="*/ 49 w 49"/>
                <a:gd name="T9" fmla="*/ 18 h 49"/>
                <a:gd name="T10" fmla="*/ 49 w 49"/>
                <a:gd name="T11" fmla="*/ 24 h 49"/>
                <a:gd name="T12" fmla="*/ 49 w 49"/>
                <a:gd name="T13" fmla="*/ 33 h 49"/>
                <a:gd name="T14" fmla="*/ 45 w 49"/>
                <a:gd name="T15" fmla="*/ 39 h 49"/>
                <a:gd name="T16" fmla="*/ 39 w 49"/>
                <a:gd name="T17" fmla="*/ 45 h 49"/>
                <a:gd name="T18" fmla="*/ 33 w 49"/>
                <a:gd name="T19" fmla="*/ 49 h 49"/>
                <a:gd name="T20" fmla="*/ 25 w 49"/>
                <a:gd name="T21" fmla="*/ 49 h 49"/>
                <a:gd name="T22" fmla="*/ 17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2 w 49"/>
                <a:gd name="T29" fmla="*/ 33 h 49"/>
                <a:gd name="T30" fmla="*/ 0 w 49"/>
                <a:gd name="T31" fmla="*/ 24 h 49"/>
                <a:gd name="T32" fmla="*/ 2 w 49"/>
                <a:gd name="T33" fmla="*/ 18 h 49"/>
                <a:gd name="T34" fmla="*/ 4 w 49"/>
                <a:gd name="T35" fmla="*/ 10 h 49"/>
                <a:gd name="T36" fmla="*/ 10 w 49"/>
                <a:gd name="T37" fmla="*/ 6 h 49"/>
                <a:gd name="T38" fmla="*/ 17 w 49"/>
                <a:gd name="T39" fmla="*/ 2 h 49"/>
                <a:gd name="T40" fmla="*/ 25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5" y="0"/>
                  </a:moveTo>
                  <a:lnTo>
                    <a:pt x="33" y="2"/>
                  </a:lnTo>
                  <a:lnTo>
                    <a:pt x="39" y="6"/>
                  </a:lnTo>
                  <a:lnTo>
                    <a:pt x="45" y="10"/>
                  </a:lnTo>
                  <a:lnTo>
                    <a:pt x="49" y="18"/>
                  </a:lnTo>
                  <a:lnTo>
                    <a:pt x="49" y="24"/>
                  </a:lnTo>
                  <a:lnTo>
                    <a:pt x="49" y="33"/>
                  </a:lnTo>
                  <a:lnTo>
                    <a:pt x="45" y="39"/>
                  </a:lnTo>
                  <a:lnTo>
                    <a:pt x="39" y="45"/>
                  </a:lnTo>
                  <a:lnTo>
                    <a:pt x="33" y="49"/>
                  </a:lnTo>
                  <a:lnTo>
                    <a:pt x="25" y="49"/>
                  </a:lnTo>
                  <a:lnTo>
                    <a:pt x="17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2" y="33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4" y="10"/>
                  </a:lnTo>
                  <a:lnTo>
                    <a:pt x="10" y="6"/>
                  </a:lnTo>
                  <a:lnTo>
                    <a:pt x="17" y="2"/>
                  </a:lnTo>
                  <a:lnTo>
                    <a:pt x="2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>
              <a:off x="6074920" y="3912299"/>
              <a:ext cx="3297681" cy="543574"/>
            </a:xfrm>
            <a:custGeom>
              <a:avLst/>
              <a:gdLst>
                <a:gd name="T0" fmla="*/ 269 w 1456"/>
                <a:gd name="T1" fmla="*/ 0 h 240"/>
                <a:gd name="T2" fmla="*/ 1456 w 1456"/>
                <a:gd name="T3" fmla="*/ 0 h 240"/>
                <a:gd name="T4" fmla="*/ 1456 w 1456"/>
                <a:gd name="T5" fmla="*/ 10 h 240"/>
                <a:gd name="T6" fmla="*/ 269 w 1456"/>
                <a:gd name="T7" fmla="*/ 10 h 240"/>
                <a:gd name="T8" fmla="*/ 249 w 1456"/>
                <a:gd name="T9" fmla="*/ 14 h 240"/>
                <a:gd name="T10" fmla="*/ 229 w 1456"/>
                <a:gd name="T11" fmla="*/ 22 h 240"/>
                <a:gd name="T12" fmla="*/ 213 w 1456"/>
                <a:gd name="T13" fmla="*/ 35 h 240"/>
                <a:gd name="T14" fmla="*/ 8 w 1456"/>
                <a:gd name="T15" fmla="*/ 240 h 240"/>
                <a:gd name="T16" fmla="*/ 0 w 1456"/>
                <a:gd name="T17" fmla="*/ 234 h 240"/>
                <a:gd name="T18" fmla="*/ 207 w 1456"/>
                <a:gd name="T19" fmla="*/ 26 h 240"/>
                <a:gd name="T20" fmla="*/ 225 w 1456"/>
                <a:gd name="T21" fmla="*/ 12 h 240"/>
                <a:gd name="T22" fmla="*/ 247 w 1456"/>
                <a:gd name="T23" fmla="*/ 4 h 240"/>
                <a:gd name="T24" fmla="*/ 269 w 1456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6" h="240">
                  <a:moveTo>
                    <a:pt x="269" y="0"/>
                  </a:moveTo>
                  <a:lnTo>
                    <a:pt x="1456" y="0"/>
                  </a:lnTo>
                  <a:lnTo>
                    <a:pt x="1456" y="10"/>
                  </a:lnTo>
                  <a:lnTo>
                    <a:pt x="269" y="10"/>
                  </a:lnTo>
                  <a:lnTo>
                    <a:pt x="249" y="14"/>
                  </a:lnTo>
                  <a:lnTo>
                    <a:pt x="229" y="22"/>
                  </a:lnTo>
                  <a:lnTo>
                    <a:pt x="213" y="35"/>
                  </a:lnTo>
                  <a:lnTo>
                    <a:pt x="8" y="240"/>
                  </a:lnTo>
                  <a:lnTo>
                    <a:pt x="0" y="234"/>
                  </a:lnTo>
                  <a:lnTo>
                    <a:pt x="207" y="26"/>
                  </a:lnTo>
                  <a:lnTo>
                    <a:pt x="225" y="12"/>
                  </a:lnTo>
                  <a:lnTo>
                    <a:pt x="247" y="4"/>
                  </a:lnTo>
                  <a:lnTo>
                    <a:pt x="2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 flipH="1">
            <a:off x="2699415" y="4299019"/>
            <a:ext cx="3663603" cy="667738"/>
            <a:chOff x="6129277" y="4392456"/>
            <a:chExt cx="3243324" cy="591137"/>
          </a:xfrm>
          <a:solidFill>
            <a:srgbClr val="9D9DA8"/>
          </a:solidFill>
        </p:grpSpPr>
        <p:sp>
          <p:nvSpPr>
            <p:cNvPr id="31" name="Freeform 46"/>
            <p:cNvSpPr>
              <a:spLocks/>
            </p:cNvSpPr>
            <p:nvPr/>
          </p:nvSpPr>
          <p:spPr bwMode="auto">
            <a:xfrm>
              <a:off x="6129277" y="4872613"/>
              <a:ext cx="110980" cy="110980"/>
            </a:xfrm>
            <a:custGeom>
              <a:avLst/>
              <a:gdLst>
                <a:gd name="T0" fmla="*/ 24 w 49"/>
                <a:gd name="T1" fmla="*/ 0 h 49"/>
                <a:gd name="T2" fmla="*/ 30 w 49"/>
                <a:gd name="T3" fmla="*/ 2 h 49"/>
                <a:gd name="T4" fmla="*/ 38 w 49"/>
                <a:gd name="T5" fmla="*/ 4 h 49"/>
                <a:gd name="T6" fmla="*/ 43 w 49"/>
                <a:gd name="T7" fmla="*/ 10 h 49"/>
                <a:gd name="T8" fmla="*/ 47 w 49"/>
                <a:gd name="T9" fmla="*/ 16 h 49"/>
                <a:gd name="T10" fmla="*/ 49 w 49"/>
                <a:gd name="T11" fmla="*/ 24 h 49"/>
                <a:gd name="T12" fmla="*/ 47 w 49"/>
                <a:gd name="T13" fmla="*/ 32 h 49"/>
                <a:gd name="T14" fmla="*/ 43 w 49"/>
                <a:gd name="T15" fmla="*/ 39 h 49"/>
                <a:gd name="T16" fmla="*/ 38 w 49"/>
                <a:gd name="T17" fmla="*/ 45 h 49"/>
                <a:gd name="T18" fmla="*/ 30 w 49"/>
                <a:gd name="T19" fmla="*/ 49 h 49"/>
                <a:gd name="T20" fmla="*/ 24 w 49"/>
                <a:gd name="T21" fmla="*/ 49 h 49"/>
                <a:gd name="T22" fmla="*/ 16 w 49"/>
                <a:gd name="T23" fmla="*/ 49 h 49"/>
                <a:gd name="T24" fmla="*/ 10 w 49"/>
                <a:gd name="T25" fmla="*/ 45 h 49"/>
                <a:gd name="T26" fmla="*/ 4 w 49"/>
                <a:gd name="T27" fmla="*/ 39 h 49"/>
                <a:gd name="T28" fmla="*/ 0 w 49"/>
                <a:gd name="T29" fmla="*/ 32 h 49"/>
                <a:gd name="T30" fmla="*/ 0 w 49"/>
                <a:gd name="T31" fmla="*/ 24 h 49"/>
                <a:gd name="T32" fmla="*/ 0 w 49"/>
                <a:gd name="T33" fmla="*/ 16 h 49"/>
                <a:gd name="T34" fmla="*/ 4 w 49"/>
                <a:gd name="T35" fmla="*/ 10 h 49"/>
                <a:gd name="T36" fmla="*/ 10 w 49"/>
                <a:gd name="T37" fmla="*/ 4 h 49"/>
                <a:gd name="T38" fmla="*/ 16 w 49"/>
                <a:gd name="T39" fmla="*/ 2 h 49"/>
                <a:gd name="T40" fmla="*/ 24 w 49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" h="49">
                  <a:moveTo>
                    <a:pt x="24" y="0"/>
                  </a:moveTo>
                  <a:lnTo>
                    <a:pt x="30" y="2"/>
                  </a:lnTo>
                  <a:lnTo>
                    <a:pt x="38" y="4"/>
                  </a:lnTo>
                  <a:lnTo>
                    <a:pt x="43" y="10"/>
                  </a:lnTo>
                  <a:lnTo>
                    <a:pt x="47" y="16"/>
                  </a:lnTo>
                  <a:lnTo>
                    <a:pt x="49" y="24"/>
                  </a:lnTo>
                  <a:lnTo>
                    <a:pt x="47" y="32"/>
                  </a:lnTo>
                  <a:lnTo>
                    <a:pt x="43" y="39"/>
                  </a:lnTo>
                  <a:lnTo>
                    <a:pt x="38" y="45"/>
                  </a:lnTo>
                  <a:lnTo>
                    <a:pt x="30" y="49"/>
                  </a:lnTo>
                  <a:lnTo>
                    <a:pt x="24" y="49"/>
                  </a:lnTo>
                  <a:lnTo>
                    <a:pt x="16" y="49"/>
                  </a:lnTo>
                  <a:lnTo>
                    <a:pt x="10" y="45"/>
                  </a:lnTo>
                  <a:lnTo>
                    <a:pt x="4" y="39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0" y="16"/>
                  </a:lnTo>
                  <a:lnTo>
                    <a:pt x="4" y="10"/>
                  </a:lnTo>
                  <a:lnTo>
                    <a:pt x="10" y="4"/>
                  </a:lnTo>
                  <a:lnTo>
                    <a:pt x="16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7"/>
            <p:cNvSpPr>
              <a:spLocks/>
            </p:cNvSpPr>
            <p:nvPr/>
          </p:nvSpPr>
          <p:spPr bwMode="auto">
            <a:xfrm>
              <a:off x="6174575" y="4392456"/>
              <a:ext cx="3198026" cy="543574"/>
            </a:xfrm>
            <a:custGeom>
              <a:avLst/>
              <a:gdLst>
                <a:gd name="T0" fmla="*/ 270 w 1412"/>
                <a:gd name="T1" fmla="*/ 0 h 240"/>
                <a:gd name="T2" fmla="*/ 1412 w 1412"/>
                <a:gd name="T3" fmla="*/ 0 h 240"/>
                <a:gd name="T4" fmla="*/ 1412 w 1412"/>
                <a:gd name="T5" fmla="*/ 10 h 240"/>
                <a:gd name="T6" fmla="*/ 270 w 1412"/>
                <a:gd name="T7" fmla="*/ 10 h 240"/>
                <a:gd name="T8" fmla="*/ 248 w 1412"/>
                <a:gd name="T9" fmla="*/ 12 h 240"/>
                <a:gd name="T10" fmla="*/ 229 w 1412"/>
                <a:gd name="T11" fmla="*/ 20 h 240"/>
                <a:gd name="T12" fmla="*/ 213 w 1412"/>
                <a:gd name="T13" fmla="*/ 35 h 240"/>
                <a:gd name="T14" fmla="*/ 6 w 1412"/>
                <a:gd name="T15" fmla="*/ 240 h 240"/>
                <a:gd name="T16" fmla="*/ 0 w 1412"/>
                <a:gd name="T17" fmla="*/ 232 h 240"/>
                <a:gd name="T18" fmla="*/ 205 w 1412"/>
                <a:gd name="T19" fmla="*/ 26 h 240"/>
                <a:gd name="T20" fmla="*/ 223 w 1412"/>
                <a:gd name="T21" fmla="*/ 12 h 240"/>
                <a:gd name="T22" fmla="*/ 246 w 1412"/>
                <a:gd name="T23" fmla="*/ 2 h 240"/>
                <a:gd name="T24" fmla="*/ 270 w 1412"/>
                <a:gd name="T2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2" h="240">
                  <a:moveTo>
                    <a:pt x="270" y="0"/>
                  </a:moveTo>
                  <a:lnTo>
                    <a:pt x="1412" y="0"/>
                  </a:lnTo>
                  <a:lnTo>
                    <a:pt x="1412" y="10"/>
                  </a:lnTo>
                  <a:lnTo>
                    <a:pt x="270" y="10"/>
                  </a:lnTo>
                  <a:lnTo>
                    <a:pt x="248" y="12"/>
                  </a:lnTo>
                  <a:lnTo>
                    <a:pt x="229" y="20"/>
                  </a:lnTo>
                  <a:lnTo>
                    <a:pt x="213" y="35"/>
                  </a:lnTo>
                  <a:lnTo>
                    <a:pt x="6" y="240"/>
                  </a:lnTo>
                  <a:lnTo>
                    <a:pt x="0" y="232"/>
                  </a:lnTo>
                  <a:lnTo>
                    <a:pt x="205" y="26"/>
                  </a:lnTo>
                  <a:lnTo>
                    <a:pt x="223" y="12"/>
                  </a:lnTo>
                  <a:lnTo>
                    <a:pt x="246" y="2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26033" y="4956751"/>
            <a:ext cx="3507542" cy="667738"/>
            <a:chOff x="6267435" y="4913381"/>
            <a:chExt cx="3105166" cy="591137"/>
          </a:xfrm>
          <a:solidFill>
            <a:srgbClr val="9D9DA8"/>
          </a:solidFill>
        </p:grpSpPr>
        <p:sp>
          <p:nvSpPr>
            <p:cNvPr id="33" name="Freeform 48"/>
            <p:cNvSpPr>
              <a:spLocks/>
            </p:cNvSpPr>
            <p:nvPr/>
          </p:nvSpPr>
          <p:spPr bwMode="auto">
            <a:xfrm>
              <a:off x="6267435" y="5393538"/>
              <a:ext cx="108715" cy="110980"/>
            </a:xfrm>
            <a:custGeom>
              <a:avLst/>
              <a:gdLst>
                <a:gd name="T0" fmla="*/ 24 w 48"/>
                <a:gd name="T1" fmla="*/ 0 h 49"/>
                <a:gd name="T2" fmla="*/ 32 w 48"/>
                <a:gd name="T3" fmla="*/ 2 h 49"/>
                <a:gd name="T4" fmla="*/ 40 w 48"/>
                <a:gd name="T5" fmla="*/ 6 h 49"/>
                <a:gd name="T6" fmla="*/ 44 w 48"/>
                <a:gd name="T7" fmla="*/ 10 h 49"/>
                <a:gd name="T8" fmla="*/ 48 w 48"/>
                <a:gd name="T9" fmla="*/ 19 h 49"/>
                <a:gd name="T10" fmla="*/ 48 w 48"/>
                <a:gd name="T11" fmla="*/ 25 h 49"/>
                <a:gd name="T12" fmla="*/ 48 w 48"/>
                <a:gd name="T13" fmla="*/ 33 h 49"/>
                <a:gd name="T14" fmla="*/ 44 w 48"/>
                <a:gd name="T15" fmla="*/ 39 h 49"/>
                <a:gd name="T16" fmla="*/ 40 w 48"/>
                <a:gd name="T17" fmla="*/ 45 h 49"/>
                <a:gd name="T18" fmla="*/ 32 w 48"/>
                <a:gd name="T19" fmla="*/ 49 h 49"/>
                <a:gd name="T20" fmla="*/ 24 w 48"/>
                <a:gd name="T21" fmla="*/ 49 h 49"/>
                <a:gd name="T22" fmla="*/ 18 w 48"/>
                <a:gd name="T23" fmla="*/ 49 h 49"/>
                <a:gd name="T24" fmla="*/ 10 w 48"/>
                <a:gd name="T25" fmla="*/ 45 h 49"/>
                <a:gd name="T26" fmla="*/ 6 w 48"/>
                <a:gd name="T27" fmla="*/ 39 h 49"/>
                <a:gd name="T28" fmla="*/ 2 w 48"/>
                <a:gd name="T29" fmla="*/ 33 h 49"/>
                <a:gd name="T30" fmla="*/ 0 w 48"/>
                <a:gd name="T31" fmla="*/ 25 h 49"/>
                <a:gd name="T32" fmla="*/ 2 w 48"/>
                <a:gd name="T33" fmla="*/ 19 h 49"/>
                <a:gd name="T34" fmla="*/ 6 w 48"/>
                <a:gd name="T35" fmla="*/ 10 h 49"/>
                <a:gd name="T36" fmla="*/ 10 w 48"/>
                <a:gd name="T37" fmla="*/ 6 h 49"/>
                <a:gd name="T38" fmla="*/ 18 w 48"/>
                <a:gd name="T39" fmla="*/ 2 h 49"/>
                <a:gd name="T40" fmla="*/ 24 w 48"/>
                <a:gd name="T4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9">
                  <a:moveTo>
                    <a:pt x="24" y="0"/>
                  </a:moveTo>
                  <a:lnTo>
                    <a:pt x="32" y="2"/>
                  </a:lnTo>
                  <a:lnTo>
                    <a:pt x="40" y="6"/>
                  </a:lnTo>
                  <a:lnTo>
                    <a:pt x="44" y="10"/>
                  </a:lnTo>
                  <a:lnTo>
                    <a:pt x="48" y="19"/>
                  </a:lnTo>
                  <a:lnTo>
                    <a:pt x="48" y="25"/>
                  </a:lnTo>
                  <a:lnTo>
                    <a:pt x="48" y="33"/>
                  </a:lnTo>
                  <a:lnTo>
                    <a:pt x="44" y="39"/>
                  </a:lnTo>
                  <a:lnTo>
                    <a:pt x="40" y="45"/>
                  </a:lnTo>
                  <a:lnTo>
                    <a:pt x="32" y="49"/>
                  </a:lnTo>
                  <a:lnTo>
                    <a:pt x="24" y="49"/>
                  </a:lnTo>
                  <a:lnTo>
                    <a:pt x="18" y="49"/>
                  </a:lnTo>
                  <a:lnTo>
                    <a:pt x="10" y="45"/>
                  </a:lnTo>
                  <a:lnTo>
                    <a:pt x="6" y="39"/>
                  </a:lnTo>
                  <a:lnTo>
                    <a:pt x="2" y="33"/>
                  </a:lnTo>
                  <a:lnTo>
                    <a:pt x="0" y="25"/>
                  </a:lnTo>
                  <a:lnTo>
                    <a:pt x="2" y="19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9"/>
            <p:cNvSpPr>
              <a:spLocks/>
            </p:cNvSpPr>
            <p:nvPr/>
          </p:nvSpPr>
          <p:spPr bwMode="auto">
            <a:xfrm>
              <a:off x="6317263" y="4913381"/>
              <a:ext cx="3055338" cy="545839"/>
            </a:xfrm>
            <a:custGeom>
              <a:avLst/>
              <a:gdLst>
                <a:gd name="T0" fmla="*/ 270 w 1349"/>
                <a:gd name="T1" fmla="*/ 0 h 241"/>
                <a:gd name="T2" fmla="*/ 1349 w 1349"/>
                <a:gd name="T3" fmla="*/ 0 h 241"/>
                <a:gd name="T4" fmla="*/ 1349 w 1349"/>
                <a:gd name="T5" fmla="*/ 10 h 241"/>
                <a:gd name="T6" fmla="*/ 270 w 1349"/>
                <a:gd name="T7" fmla="*/ 10 h 241"/>
                <a:gd name="T8" fmla="*/ 248 w 1349"/>
                <a:gd name="T9" fmla="*/ 14 h 241"/>
                <a:gd name="T10" fmla="*/ 229 w 1349"/>
                <a:gd name="T11" fmla="*/ 23 h 241"/>
                <a:gd name="T12" fmla="*/ 213 w 1349"/>
                <a:gd name="T13" fmla="*/ 35 h 241"/>
                <a:gd name="T14" fmla="*/ 6 w 1349"/>
                <a:gd name="T15" fmla="*/ 241 h 241"/>
                <a:gd name="T16" fmla="*/ 0 w 1349"/>
                <a:gd name="T17" fmla="*/ 235 h 241"/>
                <a:gd name="T18" fmla="*/ 205 w 1349"/>
                <a:gd name="T19" fmla="*/ 27 h 241"/>
                <a:gd name="T20" fmla="*/ 223 w 1349"/>
                <a:gd name="T21" fmla="*/ 12 h 241"/>
                <a:gd name="T22" fmla="*/ 246 w 1349"/>
                <a:gd name="T23" fmla="*/ 4 h 241"/>
                <a:gd name="T24" fmla="*/ 270 w 1349"/>
                <a:gd name="T25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49" h="241">
                  <a:moveTo>
                    <a:pt x="270" y="0"/>
                  </a:moveTo>
                  <a:lnTo>
                    <a:pt x="1349" y="0"/>
                  </a:lnTo>
                  <a:lnTo>
                    <a:pt x="1349" y="10"/>
                  </a:lnTo>
                  <a:lnTo>
                    <a:pt x="270" y="10"/>
                  </a:lnTo>
                  <a:lnTo>
                    <a:pt x="248" y="14"/>
                  </a:lnTo>
                  <a:lnTo>
                    <a:pt x="229" y="23"/>
                  </a:lnTo>
                  <a:lnTo>
                    <a:pt x="213" y="35"/>
                  </a:lnTo>
                  <a:lnTo>
                    <a:pt x="6" y="241"/>
                  </a:lnTo>
                  <a:lnTo>
                    <a:pt x="0" y="235"/>
                  </a:lnTo>
                  <a:lnTo>
                    <a:pt x="205" y="27"/>
                  </a:lnTo>
                  <a:lnTo>
                    <a:pt x="223" y="12"/>
                  </a:lnTo>
                  <a:lnTo>
                    <a:pt x="246" y="4"/>
                  </a:lnTo>
                  <a:lnTo>
                    <a:pt x="2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TextBox 23"/>
          <p:cNvSpPr txBox="1"/>
          <p:nvPr/>
        </p:nvSpPr>
        <p:spPr>
          <a:xfrm>
            <a:off x="1595202" y="3228418"/>
            <a:ext cx="243276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07007" y="28245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TextBox 23"/>
          <p:cNvSpPr txBox="1"/>
          <p:nvPr/>
        </p:nvSpPr>
        <p:spPr>
          <a:xfrm>
            <a:off x="1595202" y="4424004"/>
            <a:ext cx="243276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2407007" y="402012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TextBox 23"/>
          <p:cNvSpPr txBox="1"/>
          <p:nvPr/>
        </p:nvSpPr>
        <p:spPr>
          <a:xfrm>
            <a:off x="8643939" y="2652050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8643939" y="22481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8643939" y="3836145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8643939" y="34322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8643939" y="5063620"/>
            <a:ext cx="246595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643939" y="465974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8" name="矩形 57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矩形 58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4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353399"/>
            <a:ext cx="1604767" cy="1604767"/>
          </a:xfrm>
          <a:prstGeom prst="ellipse">
            <a:avLst/>
          </a:prstGeom>
          <a:solidFill>
            <a:srgbClr val="01583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353402"/>
            <a:ext cx="1604767" cy="1604767"/>
          </a:xfrm>
          <a:prstGeom prst="ellipse">
            <a:avLst/>
          </a:prstGeom>
          <a:solidFill>
            <a:srgbClr val="90C74B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170326"/>
            <a:ext cx="1969750" cy="1969750"/>
            <a:chOff x="3800237" y="2257147"/>
            <a:chExt cx="1868076" cy="1868076"/>
          </a:xfrm>
          <a:solidFill>
            <a:srgbClr val="90C74B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353402"/>
            <a:ext cx="1604767" cy="1604767"/>
          </a:xfrm>
          <a:prstGeom prst="ellipse">
            <a:avLst/>
          </a:prstGeom>
          <a:solidFill>
            <a:srgbClr val="01583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170326"/>
            <a:ext cx="1969750" cy="1969750"/>
            <a:chOff x="6546413" y="2257147"/>
            <a:chExt cx="1868076" cy="1868076"/>
          </a:xfrm>
          <a:solidFill>
            <a:srgbClr val="015835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353402"/>
            <a:ext cx="1604767" cy="1604767"/>
          </a:xfrm>
          <a:prstGeom prst="ellipse">
            <a:avLst/>
          </a:prstGeom>
          <a:solidFill>
            <a:srgbClr val="90C74B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170326"/>
            <a:ext cx="1969750" cy="1969750"/>
            <a:chOff x="9237196" y="2257147"/>
            <a:chExt cx="1868076" cy="1868076"/>
          </a:xfrm>
          <a:solidFill>
            <a:srgbClr val="90C74B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170326"/>
            <a:ext cx="1969750" cy="1969750"/>
            <a:chOff x="1119258" y="2257147"/>
            <a:chExt cx="1868076" cy="1868076"/>
          </a:xfrm>
          <a:solidFill>
            <a:srgbClr val="015835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005334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314068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2862931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2811685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2849895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2849894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8" name="矩形 87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矩形 88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29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01583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90C74B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9D9DA8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9D9DA8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9D9DA8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9D9DA8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67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267202" y="1450497"/>
            <a:ext cx="1567674" cy="3454106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585650" y="1450497"/>
            <a:ext cx="1567673" cy="3454106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9286715" y="1450497"/>
            <a:ext cx="1348198" cy="3454106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rgbClr val="90C74B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966525" y="1450497"/>
            <a:ext cx="1569415" cy="3454106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rgbClr val="01583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286715" y="1680422"/>
            <a:ext cx="654939" cy="1949140"/>
            <a:chOff x="9286715" y="1680422"/>
            <a:chExt cx="654939" cy="1949140"/>
          </a:xfrm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0C74B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90C74B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267202" y="1680422"/>
            <a:ext cx="658423" cy="1949140"/>
            <a:chOff x="2267202" y="1680422"/>
            <a:chExt cx="658423" cy="1949140"/>
          </a:xfrm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158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rgbClr val="0158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585650" y="1680422"/>
            <a:ext cx="656681" cy="1949140"/>
            <a:chOff x="4585650" y="1680422"/>
            <a:chExt cx="656681" cy="1949140"/>
          </a:xfrm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solidFill>
              <a:srgbClr val="EF8877"/>
            </a:solidFill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90C74B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90C74B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90C74B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2692946" y="4096380"/>
            <a:ext cx="7539950" cy="656681"/>
            <a:chOff x="2692946" y="4096380"/>
            <a:chExt cx="7539950" cy="656681"/>
          </a:xfrm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966525" y="1680422"/>
            <a:ext cx="658423" cy="1949140"/>
            <a:chOff x="6966525" y="1680422"/>
            <a:chExt cx="658423" cy="1949140"/>
          </a:xfrm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solidFill>
              <a:schemeClr val="bg1">
                <a:lumMod val="65000"/>
              </a:schemeClr>
            </a:solidFill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0158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158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rgbClr val="015835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318892" y="5582806"/>
            <a:ext cx="245923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318893" y="52725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3900167" y="5582806"/>
            <a:ext cx="245923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3900168" y="52725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90967" y="5582806"/>
            <a:ext cx="245923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90968" y="52725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9072242" y="5582806"/>
            <a:ext cx="245923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072243" y="52725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矩形 64"/>
          <p:cNvSpPr/>
          <p:nvPr/>
        </p:nvSpPr>
        <p:spPr>
          <a:xfrm>
            <a:off x="5439360" y="183658"/>
            <a:ext cx="1980029" cy="50488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6" name="矩形 65"/>
          <p:cNvSpPr/>
          <p:nvPr/>
        </p:nvSpPr>
        <p:spPr>
          <a:xfrm>
            <a:off x="5181276" y="544865"/>
            <a:ext cx="2496196" cy="335156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15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7"/>
          <p:cNvSpPr>
            <a:spLocks/>
          </p:cNvSpPr>
          <p:nvPr/>
        </p:nvSpPr>
        <p:spPr bwMode="auto">
          <a:xfrm>
            <a:off x="-4731865" y="-21740"/>
            <a:ext cx="6984776" cy="7240824"/>
          </a:xfrm>
          <a:custGeom>
            <a:avLst/>
            <a:gdLst>
              <a:gd name="T0" fmla="*/ 0 w 1940"/>
              <a:gd name="T1" fmla="*/ 0 h 3040"/>
              <a:gd name="T2" fmla="*/ 774 w 1940"/>
              <a:gd name="T3" fmla="*/ 0 h 3040"/>
              <a:gd name="T4" fmla="*/ 1938 w 1940"/>
              <a:gd name="T5" fmla="*/ 1537 h 3040"/>
              <a:gd name="T6" fmla="*/ 1940 w 1940"/>
              <a:gd name="T7" fmla="*/ 1537 h 3040"/>
              <a:gd name="T8" fmla="*/ 774 w 1940"/>
              <a:gd name="T9" fmla="*/ 3040 h 3040"/>
              <a:gd name="T10" fmla="*/ 0 w 1940"/>
              <a:gd name="T11" fmla="*/ 3040 h 3040"/>
              <a:gd name="T12" fmla="*/ 1167 w 1940"/>
              <a:gd name="T13" fmla="*/ 1537 h 3040"/>
              <a:gd name="T14" fmla="*/ 0 w 1940"/>
              <a:gd name="T15" fmla="*/ 0 h 3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0" h="3040">
                <a:moveTo>
                  <a:pt x="0" y="0"/>
                </a:moveTo>
                <a:lnTo>
                  <a:pt x="774" y="0"/>
                </a:lnTo>
                <a:lnTo>
                  <a:pt x="1938" y="1537"/>
                </a:lnTo>
                <a:lnTo>
                  <a:pt x="1940" y="1537"/>
                </a:lnTo>
                <a:lnTo>
                  <a:pt x="774" y="3040"/>
                </a:lnTo>
                <a:lnTo>
                  <a:pt x="0" y="3040"/>
                </a:lnTo>
                <a:lnTo>
                  <a:pt x="1167" y="153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6051498" y="2320181"/>
            <a:ext cx="369024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endParaRPr lang="zh-CN" altLang="en-US" sz="4000" b="1" cap="all" spc="300" dirty="0"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592299" y="4232533"/>
            <a:ext cx="681831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3545076" y="4216444"/>
            <a:ext cx="586553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500" cap="all" dirty="0" smtClean="0">
                <a:latin typeface="Franklin Gothic Book" panose="020B0503020102020204" pitchFamily="34" charset="0"/>
                <a:cs typeface="Arial" panose="020B0604020202020204" pitchFamily="34" charset="0"/>
              </a:rPr>
              <a:t>201X Entrepreneurial </a:t>
            </a:r>
            <a:r>
              <a:rPr lang="en-US" altLang="zh-CN" sz="2500" cap="all" dirty="0">
                <a:latin typeface="Franklin Gothic Book" panose="020B0503020102020204" pitchFamily="34" charset="0"/>
                <a:cs typeface="Arial" panose="020B0604020202020204" pitchFamily="34" charset="0"/>
              </a:rPr>
              <a:t>business plan</a:t>
            </a:r>
            <a:endParaRPr lang="zh-CN" altLang="en-US" sz="2500" cap="all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2540098" y="2216451"/>
            <a:ext cx="369916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3800" cap="all" spc="300" dirty="0" smtClean="0"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13800" cap="all" spc="300" dirty="0"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10691999" y="355201"/>
            <a:ext cx="182702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5400" cap="all" spc="3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logo</a:t>
            </a:r>
            <a:endParaRPr lang="zh-CN" altLang="en-US" sz="5400" cap="all" spc="3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8661623" y="-21740"/>
            <a:ext cx="3098258" cy="7240824"/>
          </a:xfrm>
          <a:custGeom>
            <a:avLst/>
            <a:gdLst>
              <a:gd name="T0" fmla="*/ 0 w 1940"/>
              <a:gd name="T1" fmla="*/ 0 h 3040"/>
              <a:gd name="T2" fmla="*/ 774 w 1940"/>
              <a:gd name="T3" fmla="*/ 0 h 3040"/>
              <a:gd name="T4" fmla="*/ 1938 w 1940"/>
              <a:gd name="T5" fmla="*/ 1537 h 3040"/>
              <a:gd name="T6" fmla="*/ 1940 w 1940"/>
              <a:gd name="T7" fmla="*/ 1537 h 3040"/>
              <a:gd name="T8" fmla="*/ 774 w 1940"/>
              <a:gd name="T9" fmla="*/ 3040 h 3040"/>
              <a:gd name="T10" fmla="*/ 0 w 1940"/>
              <a:gd name="T11" fmla="*/ 3040 h 3040"/>
              <a:gd name="T12" fmla="*/ 1167 w 1940"/>
              <a:gd name="T13" fmla="*/ 1537 h 3040"/>
              <a:gd name="T14" fmla="*/ 0 w 1940"/>
              <a:gd name="T15" fmla="*/ 0 h 30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40" h="3040">
                <a:moveTo>
                  <a:pt x="0" y="0"/>
                </a:moveTo>
                <a:lnTo>
                  <a:pt x="774" y="0"/>
                </a:lnTo>
                <a:lnTo>
                  <a:pt x="1938" y="1537"/>
                </a:lnTo>
                <a:lnTo>
                  <a:pt x="1940" y="1537"/>
                </a:lnTo>
                <a:lnTo>
                  <a:pt x="774" y="3040"/>
                </a:lnTo>
                <a:lnTo>
                  <a:pt x="0" y="3040"/>
                </a:lnTo>
                <a:lnTo>
                  <a:pt x="1167" y="153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56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"/>
                            </p:stCondLst>
                            <p:childTnLst>
                              <p:par>
                                <p:cTn id="29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0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1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750"/>
                            </p:stCondLst>
                            <p:childTnLst>
                              <p:par>
                                <p:cTn id="5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1" grpId="0"/>
      <p:bldP spid="11" grpId="1"/>
      <p:bldP spid="14" grpId="0"/>
      <p:bldP spid="14" grpId="1"/>
      <p:bldP spid="19" grpId="0"/>
      <p:bldP spid="19" grpId="1"/>
      <p:bldP spid="20" grpId="0"/>
      <p:bldP spid="20" grpId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绿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第一PPT，www.1ppt.com">
  <a:themeElements>
    <a:clrScheme name="自定义 13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00B0F0"/>
      </a:accent2>
      <a:accent3>
        <a:srgbClr val="00B0F0"/>
      </a:accent3>
      <a:accent4>
        <a:srgbClr val="00B0F0"/>
      </a:accent4>
      <a:accent5>
        <a:srgbClr val="00B0F0"/>
      </a:accent5>
      <a:accent6>
        <a:srgbClr val="00B0F0"/>
      </a:accent6>
      <a:hlink>
        <a:srgbClr val="00B0F0"/>
      </a:hlink>
      <a:folHlink>
        <a:srgbClr val="00B0F0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 sz="2000" dirty="0" smtClean="0">
            <a:solidFill>
              <a:srgbClr val="015835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3791</Words>
  <Application>Microsoft Office PowerPoint</Application>
  <PresentationFormat>自定义</PresentationFormat>
  <Paragraphs>336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50" baseType="lpstr">
      <vt:lpstr>FontAwesome</vt:lpstr>
      <vt:lpstr>Gill Sans</vt:lpstr>
      <vt:lpstr>Gungsuh</vt:lpstr>
      <vt:lpstr>Lato Regular</vt:lpstr>
      <vt:lpstr>STIXGeneral-Bold</vt:lpstr>
      <vt:lpstr>STIXGeneral-Regular</vt:lpstr>
      <vt:lpstr>冬青黑体简体中文 W3</vt:lpstr>
      <vt:lpstr>方正超粗黑简体</vt:lpstr>
      <vt:lpstr>宋体</vt:lpstr>
      <vt:lpstr>微软雅黑</vt:lpstr>
      <vt:lpstr>微软雅黑 Light</vt:lpstr>
      <vt:lpstr>Arial</vt:lpstr>
      <vt:lpstr>Calibri</vt:lpstr>
      <vt:lpstr>Franklin Gothic Book</vt:lpstr>
      <vt:lpstr>Impact</vt:lpstr>
      <vt:lpstr>Open Sans Semibold</vt:lpstr>
      <vt:lpstr>Roboto</vt:lpstr>
      <vt:lpstr>Roboto Light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简洁绿色</dc:title>
  <dc:creator/>
  <cp:keywords>第一PPT模板网：www.1ppt.com</cp:keywords>
  <cp:lastModifiedBy/>
  <cp:revision>1</cp:revision>
  <dcterms:created xsi:type="dcterms:W3CDTF">2016-09-17T13:35:55Z</dcterms:created>
  <dcterms:modified xsi:type="dcterms:W3CDTF">2019-05-30T06:09:13Z</dcterms:modified>
</cp:coreProperties>
</file>