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724" r:id="rId2"/>
    <p:sldId id="2718" r:id="rId3"/>
    <p:sldId id="2725" r:id="rId4"/>
    <p:sldId id="2691" r:id="rId5"/>
    <p:sldId id="2732" r:id="rId6"/>
    <p:sldId id="2736" r:id="rId7"/>
    <p:sldId id="2749" r:id="rId8"/>
    <p:sldId id="2741" r:id="rId9"/>
    <p:sldId id="2726" r:id="rId10"/>
    <p:sldId id="2744" r:id="rId11"/>
    <p:sldId id="2729" r:id="rId12"/>
    <p:sldId id="2730" r:id="rId13"/>
    <p:sldId id="2733" r:id="rId14"/>
    <p:sldId id="2735" r:id="rId15"/>
    <p:sldId id="2738" r:id="rId16"/>
    <p:sldId id="2739" r:id="rId17"/>
    <p:sldId id="2727" r:id="rId18"/>
    <p:sldId id="2740" r:id="rId19"/>
    <p:sldId id="2737" r:id="rId20"/>
    <p:sldId id="2731" r:id="rId21"/>
    <p:sldId id="2746" r:id="rId22"/>
    <p:sldId id="2751" r:id="rId23"/>
    <p:sldId id="2728" r:id="rId24"/>
    <p:sldId id="2742" r:id="rId25"/>
    <p:sldId id="2747" r:id="rId26"/>
    <p:sldId id="2748" r:id="rId27"/>
    <p:sldId id="2750" r:id="rId28"/>
    <p:sldId id="2734" r:id="rId29"/>
    <p:sldId id="2743" r:id="rId30"/>
    <p:sldId id="2752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C8A"/>
    <a:srgbClr val="AB0019"/>
    <a:srgbClr val="334859"/>
    <a:srgbClr val="005D40"/>
    <a:srgbClr val="F29548"/>
    <a:srgbClr val="F18D3B"/>
    <a:srgbClr val="EE7919"/>
    <a:srgbClr val="F8B566"/>
    <a:srgbClr val="EB6300"/>
    <a:srgbClr val="EA54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4" autoAdjust="0"/>
    <p:restoredTop sz="92986" autoAdjust="0"/>
  </p:normalViewPr>
  <p:slideViewPr>
    <p:cSldViewPr>
      <p:cViewPr varScale="1">
        <p:scale>
          <a:sx n="87" d="100"/>
          <a:sy n="87" d="100"/>
        </p:scale>
        <p:origin x="546" y="90"/>
      </p:cViewPr>
      <p:guideLst>
        <p:guide orient="horz" pos="373"/>
        <p:guide pos="4050"/>
        <p:guide pos="557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3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85094960"/>
        <c:axId val="-1485107472"/>
      </c:areaChart>
      <c:catAx>
        <c:axId val="-148509496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485107472"/>
        <c:crosses val="autoZero"/>
        <c:auto val="1"/>
        <c:lblAlgn val="ctr"/>
        <c:lblOffset val="100"/>
        <c:noMultiLvlLbl val="1"/>
      </c:catAx>
      <c:valAx>
        <c:axId val="-14851074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48509496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883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830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5717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583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253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21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030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609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54308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709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489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5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5626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0242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840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1892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5107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343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650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2744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3687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2266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79088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308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0590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2308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658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8637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8109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024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6070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40000"/>
            <a:lumOff val="60000"/>
            <a:alpha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6"/>
          <p:cNvSpPr>
            <a:spLocks/>
          </p:cNvSpPr>
          <p:nvPr/>
        </p:nvSpPr>
        <p:spPr bwMode="auto">
          <a:xfrm>
            <a:off x="54782" y="4735530"/>
            <a:ext cx="12858044" cy="1310312"/>
          </a:xfrm>
          <a:custGeom>
            <a:avLst/>
            <a:gdLst>
              <a:gd name="T0" fmla="*/ 5699 w 5699"/>
              <a:gd name="T1" fmla="*/ 0 h 581"/>
              <a:gd name="T2" fmla="*/ 5699 w 5699"/>
              <a:gd name="T3" fmla="*/ 141 h 581"/>
              <a:gd name="T4" fmla="*/ 5473 w 5699"/>
              <a:gd name="T5" fmla="*/ 202 h 581"/>
              <a:gd name="T6" fmla="*/ 5238 w 5699"/>
              <a:gd name="T7" fmla="*/ 258 h 581"/>
              <a:gd name="T8" fmla="*/ 4996 w 5699"/>
              <a:gd name="T9" fmla="*/ 310 h 581"/>
              <a:gd name="T10" fmla="*/ 4745 w 5699"/>
              <a:gd name="T11" fmla="*/ 357 h 581"/>
              <a:gd name="T12" fmla="*/ 4485 w 5699"/>
              <a:gd name="T13" fmla="*/ 399 h 581"/>
              <a:gd name="T14" fmla="*/ 4217 w 5699"/>
              <a:gd name="T15" fmla="*/ 437 h 581"/>
              <a:gd name="T16" fmla="*/ 3942 w 5699"/>
              <a:gd name="T17" fmla="*/ 470 h 581"/>
              <a:gd name="T18" fmla="*/ 3658 w 5699"/>
              <a:gd name="T19" fmla="*/ 500 h 581"/>
              <a:gd name="T20" fmla="*/ 3368 w 5699"/>
              <a:gd name="T21" fmla="*/ 524 h 581"/>
              <a:gd name="T22" fmla="*/ 3068 w 5699"/>
              <a:gd name="T23" fmla="*/ 545 h 581"/>
              <a:gd name="T24" fmla="*/ 2760 w 5699"/>
              <a:gd name="T25" fmla="*/ 561 h 581"/>
              <a:gd name="T26" fmla="*/ 2443 w 5699"/>
              <a:gd name="T27" fmla="*/ 571 h 581"/>
              <a:gd name="T28" fmla="*/ 2119 w 5699"/>
              <a:gd name="T29" fmla="*/ 578 h 581"/>
              <a:gd name="T30" fmla="*/ 1787 w 5699"/>
              <a:gd name="T31" fmla="*/ 581 h 581"/>
              <a:gd name="T32" fmla="*/ 1445 w 5699"/>
              <a:gd name="T33" fmla="*/ 580 h 581"/>
              <a:gd name="T34" fmla="*/ 1095 w 5699"/>
              <a:gd name="T35" fmla="*/ 573 h 581"/>
              <a:gd name="T36" fmla="*/ 738 w 5699"/>
              <a:gd name="T37" fmla="*/ 561 h 581"/>
              <a:gd name="T38" fmla="*/ 375 w 5699"/>
              <a:gd name="T39" fmla="*/ 547 h 581"/>
              <a:gd name="T40" fmla="*/ 0 w 5699"/>
              <a:gd name="T41" fmla="*/ 526 h 581"/>
              <a:gd name="T42" fmla="*/ 0 w 5699"/>
              <a:gd name="T43" fmla="*/ 503 h 581"/>
              <a:gd name="T44" fmla="*/ 394 w 5699"/>
              <a:gd name="T45" fmla="*/ 515 h 581"/>
              <a:gd name="T46" fmla="*/ 779 w 5699"/>
              <a:gd name="T47" fmla="*/ 524 h 581"/>
              <a:gd name="T48" fmla="*/ 1155 w 5699"/>
              <a:gd name="T49" fmla="*/ 527 h 581"/>
              <a:gd name="T50" fmla="*/ 1522 w 5699"/>
              <a:gd name="T51" fmla="*/ 526 h 581"/>
              <a:gd name="T52" fmla="*/ 1879 w 5699"/>
              <a:gd name="T53" fmla="*/ 519 h 581"/>
              <a:gd name="T54" fmla="*/ 2227 w 5699"/>
              <a:gd name="T55" fmla="*/ 507 h 581"/>
              <a:gd name="T56" fmla="*/ 2567 w 5699"/>
              <a:gd name="T57" fmla="*/ 491 h 581"/>
              <a:gd name="T58" fmla="*/ 2898 w 5699"/>
              <a:gd name="T59" fmla="*/ 470 h 581"/>
              <a:gd name="T60" fmla="*/ 3218 w 5699"/>
              <a:gd name="T61" fmla="*/ 446 h 581"/>
              <a:gd name="T62" fmla="*/ 3530 w 5699"/>
              <a:gd name="T63" fmla="*/ 414 h 581"/>
              <a:gd name="T64" fmla="*/ 3832 w 5699"/>
              <a:gd name="T65" fmla="*/ 380 h 581"/>
              <a:gd name="T66" fmla="*/ 4127 w 5699"/>
              <a:gd name="T67" fmla="*/ 339 h 581"/>
              <a:gd name="T68" fmla="*/ 4412 w 5699"/>
              <a:gd name="T69" fmla="*/ 294 h 581"/>
              <a:gd name="T70" fmla="*/ 4687 w 5699"/>
              <a:gd name="T71" fmla="*/ 245 h 581"/>
              <a:gd name="T72" fmla="*/ 4954 w 5699"/>
              <a:gd name="T73" fmla="*/ 192 h 581"/>
              <a:gd name="T74" fmla="*/ 5211 w 5699"/>
              <a:gd name="T75" fmla="*/ 132 h 581"/>
              <a:gd name="T76" fmla="*/ 5459 w 5699"/>
              <a:gd name="T77" fmla="*/ 68 h 581"/>
              <a:gd name="T78" fmla="*/ 5699 w 5699"/>
              <a:gd name="T79" fmla="*/ 0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699" h="581">
                <a:moveTo>
                  <a:pt x="5699" y="0"/>
                </a:moveTo>
                <a:lnTo>
                  <a:pt x="5699" y="141"/>
                </a:lnTo>
                <a:lnTo>
                  <a:pt x="5473" y="202"/>
                </a:lnTo>
                <a:lnTo>
                  <a:pt x="5238" y="258"/>
                </a:lnTo>
                <a:lnTo>
                  <a:pt x="4996" y="310"/>
                </a:lnTo>
                <a:lnTo>
                  <a:pt x="4745" y="357"/>
                </a:lnTo>
                <a:lnTo>
                  <a:pt x="4485" y="399"/>
                </a:lnTo>
                <a:lnTo>
                  <a:pt x="4217" y="437"/>
                </a:lnTo>
                <a:lnTo>
                  <a:pt x="3942" y="470"/>
                </a:lnTo>
                <a:lnTo>
                  <a:pt x="3658" y="500"/>
                </a:lnTo>
                <a:lnTo>
                  <a:pt x="3368" y="524"/>
                </a:lnTo>
                <a:lnTo>
                  <a:pt x="3068" y="545"/>
                </a:lnTo>
                <a:lnTo>
                  <a:pt x="2760" y="561"/>
                </a:lnTo>
                <a:lnTo>
                  <a:pt x="2443" y="571"/>
                </a:lnTo>
                <a:lnTo>
                  <a:pt x="2119" y="578"/>
                </a:lnTo>
                <a:lnTo>
                  <a:pt x="1787" y="581"/>
                </a:lnTo>
                <a:lnTo>
                  <a:pt x="1445" y="580"/>
                </a:lnTo>
                <a:lnTo>
                  <a:pt x="1095" y="573"/>
                </a:lnTo>
                <a:lnTo>
                  <a:pt x="738" y="561"/>
                </a:lnTo>
                <a:lnTo>
                  <a:pt x="375" y="547"/>
                </a:lnTo>
                <a:lnTo>
                  <a:pt x="0" y="526"/>
                </a:lnTo>
                <a:lnTo>
                  <a:pt x="0" y="503"/>
                </a:lnTo>
                <a:lnTo>
                  <a:pt x="394" y="515"/>
                </a:lnTo>
                <a:lnTo>
                  <a:pt x="779" y="524"/>
                </a:lnTo>
                <a:lnTo>
                  <a:pt x="1155" y="527"/>
                </a:lnTo>
                <a:lnTo>
                  <a:pt x="1522" y="526"/>
                </a:lnTo>
                <a:lnTo>
                  <a:pt x="1879" y="519"/>
                </a:lnTo>
                <a:lnTo>
                  <a:pt x="2227" y="507"/>
                </a:lnTo>
                <a:lnTo>
                  <a:pt x="2567" y="491"/>
                </a:lnTo>
                <a:lnTo>
                  <a:pt x="2898" y="470"/>
                </a:lnTo>
                <a:lnTo>
                  <a:pt x="3218" y="446"/>
                </a:lnTo>
                <a:lnTo>
                  <a:pt x="3530" y="414"/>
                </a:lnTo>
                <a:lnTo>
                  <a:pt x="3832" y="380"/>
                </a:lnTo>
                <a:lnTo>
                  <a:pt x="4127" y="339"/>
                </a:lnTo>
                <a:lnTo>
                  <a:pt x="4412" y="294"/>
                </a:lnTo>
                <a:lnTo>
                  <a:pt x="4687" y="245"/>
                </a:lnTo>
                <a:lnTo>
                  <a:pt x="4954" y="192"/>
                </a:lnTo>
                <a:lnTo>
                  <a:pt x="5211" y="132"/>
                </a:lnTo>
                <a:lnTo>
                  <a:pt x="5459" y="68"/>
                </a:lnTo>
                <a:lnTo>
                  <a:pt x="569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0" y="1104593"/>
            <a:ext cx="12858044" cy="2320673"/>
          </a:xfrm>
          <a:custGeom>
            <a:avLst/>
            <a:gdLst>
              <a:gd name="T0" fmla="*/ 4995 w 5699"/>
              <a:gd name="T1" fmla="*/ 0 h 1029"/>
              <a:gd name="T2" fmla="*/ 5344 w 5699"/>
              <a:gd name="T3" fmla="*/ 3 h 1029"/>
              <a:gd name="T4" fmla="*/ 5699 w 5699"/>
              <a:gd name="T5" fmla="*/ 12 h 1029"/>
              <a:gd name="T6" fmla="*/ 5699 w 5699"/>
              <a:gd name="T7" fmla="*/ 43 h 1029"/>
              <a:gd name="T8" fmla="*/ 5324 w 5699"/>
              <a:gd name="T9" fmla="*/ 45 h 1029"/>
              <a:gd name="T10" fmla="*/ 4959 w 5699"/>
              <a:gd name="T11" fmla="*/ 52 h 1029"/>
              <a:gd name="T12" fmla="*/ 4602 w 5699"/>
              <a:gd name="T13" fmla="*/ 66 h 1029"/>
              <a:gd name="T14" fmla="*/ 4254 w 5699"/>
              <a:gd name="T15" fmla="*/ 85 h 1029"/>
              <a:gd name="T16" fmla="*/ 3912 w 5699"/>
              <a:gd name="T17" fmla="*/ 109 h 1029"/>
              <a:gd name="T18" fmla="*/ 3580 w 5699"/>
              <a:gd name="T19" fmla="*/ 139 h 1029"/>
              <a:gd name="T20" fmla="*/ 3256 w 5699"/>
              <a:gd name="T21" fmla="*/ 174 h 1029"/>
              <a:gd name="T22" fmla="*/ 2939 w 5699"/>
              <a:gd name="T23" fmla="*/ 214 h 1029"/>
              <a:gd name="T24" fmla="*/ 2631 w 5699"/>
              <a:gd name="T25" fmla="*/ 261 h 1029"/>
              <a:gd name="T26" fmla="*/ 2331 w 5699"/>
              <a:gd name="T27" fmla="*/ 313 h 1029"/>
              <a:gd name="T28" fmla="*/ 2039 w 5699"/>
              <a:gd name="T29" fmla="*/ 371 h 1029"/>
              <a:gd name="T30" fmla="*/ 1757 w 5699"/>
              <a:gd name="T31" fmla="*/ 433 h 1029"/>
              <a:gd name="T32" fmla="*/ 1480 w 5699"/>
              <a:gd name="T33" fmla="*/ 501 h 1029"/>
              <a:gd name="T34" fmla="*/ 1214 w 5699"/>
              <a:gd name="T35" fmla="*/ 576 h 1029"/>
              <a:gd name="T36" fmla="*/ 954 w 5699"/>
              <a:gd name="T37" fmla="*/ 654 h 1029"/>
              <a:gd name="T38" fmla="*/ 703 w 5699"/>
              <a:gd name="T39" fmla="*/ 740 h 1029"/>
              <a:gd name="T40" fmla="*/ 461 w 5699"/>
              <a:gd name="T41" fmla="*/ 830 h 1029"/>
              <a:gd name="T42" fmla="*/ 226 w 5699"/>
              <a:gd name="T43" fmla="*/ 926 h 1029"/>
              <a:gd name="T44" fmla="*/ 0 w 5699"/>
              <a:gd name="T45" fmla="*/ 1029 h 1029"/>
              <a:gd name="T46" fmla="*/ 0 w 5699"/>
              <a:gd name="T47" fmla="*/ 832 h 1029"/>
              <a:gd name="T48" fmla="*/ 214 w 5699"/>
              <a:gd name="T49" fmla="*/ 741 h 1029"/>
              <a:gd name="T50" fmla="*/ 437 w 5699"/>
              <a:gd name="T51" fmla="*/ 656 h 1029"/>
              <a:gd name="T52" fmla="*/ 667 w 5699"/>
              <a:gd name="T53" fmla="*/ 576 h 1029"/>
              <a:gd name="T54" fmla="*/ 904 w 5699"/>
              <a:gd name="T55" fmla="*/ 501 h 1029"/>
              <a:gd name="T56" fmla="*/ 1147 w 5699"/>
              <a:gd name="T57" fmla="*/ 432 h 1029"/>
              <a:gd name="T58" fmla="*/ 1400 w 5699"/>
              <a:gd name="T59" fmla="*/ 367 h 1029"/>
              <a:gd name="T60" fmla="*/ 1659 w 5699"/>
              <a:gd name="T61" fmla="*/ 308 h 1029"/>
              <a:gd name="T62" fmla="*/ 1926 w 5699"/>
              <a:gd name="T63" fmla="*/ 254 h 1029"/>
              <a:gd name="T64" fmla="*/ 2199 w 5699"/>
              <a:gd name="T65" fmla="*/ 205 h 1029"/>
              <a:gd name="T66" fmla="*/ 2481 w 5699"/>
              <a:gd name="T67" fmla="*/ 162 h 1029"/>
              <a:gd name="T68" fmla="*/ 2768 w 5699"/>
              <a:gd name="T69" fmla="*/ 123 h 1029"/>
              <a:gd name="T70" fmla="*/ 3064 w 5699"/>
              <a:gd name="T71" fmla="*/ 90 h 1029"/>
              <a:gd name="T72" fmla="*/ 3367 w 5699"/>
              <a:gd name="T73" fmla="*/ 62 h 1029"/>
              <a:gd name="T74" fmla="*/ 3679 w 5699"/>
              <a:gd name="T75" fmla="*/ 40 h 1029"/>
              <a:gd name="T76" fmla="*/ 3998 w 5699"/>
              <a:gd name="T77" fmla="*/ 21 h 1029"/>
              <a:gd name="T78" fmla="*/ 4323 w 5699"/>
              <a:gd name="T79" fmla="*/ 8 h 1029"/>
              <a:gd name="T80" fmla="*/ 4656 w 5699"/>
              <a:gd name="T81" fmla="*/ 2 h 1029"/>
              <a:gd name="T82" fmla="*/ 4995 w 5699"/>
              <a:gd name="T83" fmla="*/ 0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99" h="1029">
                <a:moveTo>
                  <a:pt x="4995" y="0"/>
                </a:moveTo>
                <a:lnTo>
                  <a:pt x="5344" y="3"/>
                </a:lnTo>
                <a:lnTo>
                  <a:pt x="5699" y="12"/>
                </a:lnTo>
                <a:lnTo>
                  <a:pt x="5699" y="43"/>
                </a:lnTo>
                <a:lnTo>
                  <a:pt x="5324" y="45"/>
                </a:lnTo>
                <a:lnTo>
                  <a:pt x="4959" y="52"/>
                </a:lnTo>
                <a:lnTo>
                  <a:pt x="4602" y="66"/>
                </a:lnTo>
                <a:lnTo>
                  <a:pt x="4254" y="85"/>
                </a:lnTo>
                <a:lnTo>
                  <a:pt x="3912" y="109"/>
                </a:lnTo>
                <a:lnTo>
                  <a:pt x="3580" y="139"/>
                </a:lnTo>
                <a:lnTo>
                  <a:pt x="3256" y="174"/>
                </a:lnTo>
                <a:lnTo>
                  <a:pt x="2939" y="214"/>
                </a:lnTo>
                <a:lnTo>
                  <a:pt x="2631" y="261"/>
                </a:lnTo>
                <a:lnTo>
                  <a:pt x="2331" y="313"/>
                </a:lnTo>
                <a:lnTo>
                  <a:pt x="2039" y="371"/>
                </a:lnTo>
                <a:lnTo>
                  <a:pt x="1757" y="433"/>
                </a:lnTo>
                <a:lnTo>
                  <a:pt x="1480" y="501"/>
                </a:lnTo>
                <a:lnTo>
                  <a:pt x="1214" y="576"/>
                </a:lnTo>
                <a:lnTo>
                  <a:pt x="954" y="654"/>
                </a:lnTo>
                <a:lnTo>
                  <a:pt x="703" y="740"/>
                </a:lnTo>
                <a:lnTo>
                  <a:pt x="461" y="830"/>
                </a:lnTo>
                <a:lnTo>
                  <a:pt x="226" y="926"/>
                </a:lnTo>
                <a:lnTo>
                  <a:pt x="0" y="1029"/>
                </a:lnTo>
                <a:lnTo>
                  <a:pt x="0" y="832"/>
                </a:lnTo>
                <a:lnTo>
                  <a:pt x="214" y="741"/>
                </a:lnTo>
                <a:lnTo>
                  <a:pt x="437" y="656"/>
                </a:lnTo>
                <a:lnTo>
                  <a:pt x="667" y="576"/>
                </a:lnTo>
                <a:lnTo>
                  <a:pt x="904" y="501"/>
                </a:lnTo>
                <a:lnTo>
                  <a:pt x="1147" y="432"/>
                </a:lnTo>
                <a:lnTo>
                  <a:pt x="1400" y="367"/>
                </a:lnTo>
                <a:lnTo>
                  <a:pt x="1659" y="308"/>
                </a:lnTo>
                <a:lnTo>
                  <a:pt x="1926" y="254"/>
                </a:lnTo>
                <a:lnTo>
                  <a:pt x="2199" y="205"/>
                </a:lnTo>
                <a:lnTo>
                  <a:pt x="2481" y="162"/>
                </a:lnTo>
                <a:lnTo>
                  <a:pt x="2768" y="123"/>
                </a:lnTo>
                <a:lnTo>
                  <a:pt x="3064" y="90"/>
                </a:lnTo>
                <a:lnTo>
                  <a:pt x="3367" y="62"/>
                </a:lnTo>
                <a:lnTo>
                  <a:pt x="3679" y="40"/>
                </a:lnTo>
                <a:lnTo>
                  <a:pt x="3998" y="21"/>
                </a:lnTo>
                <a:lnTo>
                  <a:pt x="4323" y="8"/>
                </a:lnTo>
                <a:lnTo>
                  <a:pt x="4656" y="2"/>
                </a:lnTo>
                <a:lnTo>
                  <a:pt x="4995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404366" y="2784415"/>
            <a:ext cx="1205001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办公建筑方案汇报</a:t>
            </a:r>
            <a:r>
              <a:rPr lang="en-US" altLang="zh-CN" sz="6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6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63065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/>
      <p:bldP spid="2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36169"/>
            <a:ext cx="333104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05686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44717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1617" y="3272772"/>
            <a:ext cx="12880367" cy="3959878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040394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385" y="257002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sz="5062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639" y="1759990"/>
            <a:ext cx="0" cy="371267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399" y="3765046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399" y="4222639"/>
            <a:ext cx="2102136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251" y="3769627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254" y="4227853"/>
            <a:ext cx="1939528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62430" y="4541726"/>
            <a:ext cx="1269470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182438" y="2553129"/>
            <a:ext cx="1829454" cy="1829454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947265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3742472" y="2220531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066206" y="261019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521735" y="4233719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8642392" y="3852784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4" name="Straight Connector 43"/>
          <p:cNvCxnSpPr>
            <a:stCxn id="40" idx="4"/>
          </p:cNvCxnSpPr>
          <p:nvPr/>
        </p:nvCxnSpPr>
        <p:spPr>
          <a:xfrm flipH="1">
            <a:off x="0" y="3075455"/>
            <a:ext cx="4169934" cy="0"/>
          </a:xfrm>
          <a:prstGeom prst="line">
            <a:avLst/>
          </a:prstGeom>
          <a:ln w="139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0" y="3465114"/>
            <a:ext cx="7493669" cy="0"/>
          </a:xfrm>
          <a:prstGeom prst="line">
            <a:avLst/>
          </a:prstGeom>
          <a:ln w="139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0" y="3852784"/>
            <a:ext cx="9016736" cy="0"/>
          </a:xfrm>
          <a:prstGeom prst="line">
            <a:avLst/>
          </a:prstGeom>
          <a:ln w="139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2" idx="0"/>
          </p:cNvCxnSpPr>
          <p:nvPr/>
        </p:nvCxnSpPr>
        <p:spPr>
          <a:xfrm flipH="1">
            <a:off x="0" y="4233719"/>
            <a:ext cx="5949197" cy="0"/>
          </a:xfrm>
          <a:prstGeom prst="line">
            <a:avLst/>
          </a:prstGeom>
          <a:ln w="139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 Placeholder 32"/>
          <p:cNvSpPr txBox="1">
            <a:spLocks/>
          </p:cNvSpPr>
          <p:nvPr/>
        </p:nvSpPr>
        <p:spPr>
          <a:xfrm>
            <a:off x="4862317" y="2598224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4862319" y="2336619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 Placeholder 32"/>
          <p:cNvSpPr txBox="1">
            <a:spLocks/>
          </p:cNvSpPr>
          <p:nvPr/>
        </p:nvSpPr>
        <p:spPr>
          <a:xfrm>
            <a:off x="8186052" y="2950186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8186053" y="2688581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 Placeholder 32"/>
          <p:cNvSpPr txBox="1">
            <a:spLocks/>
          </p:cNvSpPr>
          <p:nvPr/>
        </p:nvSpPr>
        <p:spPr>
          <a:xfrm>
            <a:off x="6636441" y="4585577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3"/>
          <p:cNvSpPr txBox="1">
            <a:spLocks/>
          </p:cNvSpPr>
          <p:nvPr/>
        </p:nvSpPr>
        <p:spPr>
          <a:xfrm>
            <a:off x="6636442" y="432397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 Placeholder 32"/>
          <p:cNvSpPr txBox="1">
            <a:spLocks/>
          </p:cNvSpPr>
          <p:nvPr/>
        </p:nvSpPr>
        <p:spPr>
          <a:xfrm>
            <a:off x="9790437" y="4199513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3"/>
          <p:cNvSpPr txBox="1">
            <a:spLocks/>
          </p:cNvSpPr>
          <p:nvPr/>
        </p:nvSpPr>
        <p:spPr>
          <a:xfrm>
            <a:off x="9790437" y="3937908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391610" y="460575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6" name="Straight Connector 75"/>
          <p:cNvCxnSpPr>
            <a:stCxn id="75" idx="0"/>
          </p:cNvCxnSpPr>
          <p:nvPr/>
        </p:nvCxnSpPr>
        <p:spPr>
          <a:xfrm flipH="1">
            <a:off x="0" y="4605750"/>
            <a:ext cx="2819072" cy="0"/>
          </a:xfrm>
          <a:prstGeom prst="line">
            <a:avLst/>
          </a:prstGeom>
          <a:ln w="139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 Placeholder 32"/>
          <p:cNvSpPr txBox="1">
            <a:spLocks/>
          </p:cNvSpPr>
          <p:nvPr/>
        </p:nvSpPr>
        <p:spPr>
          <a:xfrm>
            <a:off x="3506316" y="4957608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3"/>
          <p:cNvSpPr txBox="1">
            <a:spLocks/>
          </p:cNvSpPr>
          <p:nvPr/>
        </p:nvSpPr>
        <p:spPr>
          <a:xfrm>
            <a:off x="3506317" y="469600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67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 animBg="1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62257" y="2052559"/>
            <a:ext cx="452424" cy="5039670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6174054" y="2928320"/>
            <a:ext cx="2854108" cy="416391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575268" y="3765748"/>
            <a:ext cx="2854108" cy="3326481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75422" y="4230988"/>
            <a:ext cx="2532380" cy="2861241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253640" y="4958034"/>
            <a:ext cx="2175733" cy="2276321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114451" y="4908936"/>
            <a:ext cx="2103559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85422" y="3685302"/>
            <a:ext cx="2076131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817108" y="4101114"/>
            <a:ext cx="2076131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910919" y="2162680"/>
            <a:ext cx="2076131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055591" y="2725512"/>
            <a:ext cx="2076131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461505" y="5514742"/>
            <a:ext cx="404931" cy="40493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E60000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08818" y="2333936"/>
            <a:ext cx="452258" cy="45225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524398" y="4349239"/>
            <a:ext cx="462651" cy="346988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23986" y="4785967"/>
            <a:ext cx="414068" cy="416883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581597" y="3511808"/>
            <a:ext cx="370434" cy="346988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09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reeform 6810"/>
          <p:cNvSpPr>
            <a:spLocks/>
          </p:cNvSpPr>
          <p:nvPr/>
        </p:nvSpPr>
        <p:spPr bwMode="auto">
          <a:xfrm>
            <a:off x="3405899" y="3180918"/>
            <a:ext cx="1228614" cy="499455"/>
          </a:xfrm>
          <a:custGeom>
            <a:avLst/>
            <a:gdLst>
              <a:gd name="T0" fmla="*/ 115 w 1166"/>
              <a:gd name="T1" fmla="*/ 445 h 474"/>
              <a:gd name="T2" fmla="*/ 115 w 1166"/>
              <a:gd name="T3" fmla="*/ 168 h 474"/>
              <a:gd name="T4" fmla="*/ 203 w 1166"/>
              <a:gd name="T5" fmla="*/ 168 h 474"/>
              <a:gd name="T6" fmla="*/ 100 w 1166"/>
              <a:gd name="T7" fmla="*/ 0 h 474"/>
              <a:gd name="T8" fmla="*/ 0 w 1166"/>
              <a:gd name="T9" fmla="*/ 168 h 474"/>
              <a:gd name="T10" fmla="*/ 86 w 1166"/>
              <a:gd name="T11" fmla="*/ 168 h 474"/>
              <a:gd name="T12" fmla="*/ 86 w 1166"/>
              <a:gd name="T13" fmla="*/ 474 h 474"/>
              <a:gd name="T14" fmla="*/ 1166 w 1166"/>
              <a:gd name="T15" fmla="*/ 474 h 474"/>
              <a:gd name="T16" fmla="*/ 1166 w 1166"/>
              <a:gd name="T17" fmla="*/ 445 h 474"/>
              <a:gd name="T18" fmla="*/ 115 w 1166"/>
              <a:gd name="T19" fmla="*/ 445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66" h="474">
                <a:moveTo>
                  <a:pt x="115" y="445"/>
                </a:moveTo>
                <a:lnTo>
                  <a:pt x="115" y="168"/>
                </a:lnTo>
                <a:lnTo>
                  <a:pt x="203" y="168"/>
                </a:lnTo>
                <a:lnTo>
                  <a:pt x="100" y="0"/>
                </a:lnTo>
                <a:lnTo>
                  <a:pt x="0" y="168"/>
                </a:lnTo>
                <a:lnTo>
                  <a:pt x="86" y="168"/>
                </a:lnTo>
                <a:lnTo>
                  <a:pt x="86" y="474"/>
                </a:lnTo>
                <a:lnTo>
                  <a:pt x="1166" y="474"/>
                </a:lnTo>
                <a:lnTo>
                  <a:pt x="1166" y="445"/>
                </a:lnTo>
                <a:lnTo>
                  <a:pt x="115" y="4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814"/>
          <p:cNvSpPr>
            <a:spLocks/>
          </p:cNvSpPr>
          <p:nvPr/>
        </p:nvSpPr>
        <p:spPr bwMode="auto">
          <a:xfrm>
            <a:off x="8257880" y="3181971"/>
            <a:ext cx="1311858" cy="497346"/>
          </a:xfrm>
          <a:custGeom>
            <a:avLst/>
            <a:gdLst>
              <a:gd name="T0" fmla="*/ 1245 w 1245"/>
              <a:gd name="T1" fmla="*/ 165 h 472"/>
              <a:gd name="T2" fmla="*/ 1143 w 1245"/>
              <a:gd name="T3" fmla="*/ 0 h 472"/>
              <a:gd name="T4" fmla="*/ 1043 w 1245"/>
              <a:gd name="T5" fmla="*/ 165 h 472"/>
              <a:gd name="T6" fmla="*/ 1129 w 1245"/>
              <a:gd name="T7" fmla="*/ 165 h 472"/>
              <a:gd name="T8" fmla="*/ 1129 w 1245"/>
              <a:gd name="T9" fmla="*/ 444 h 472"/>
              <a:gd name="T10" fmla="*/ 0 w 1245"/>
              <a:gd name="T11" fmla="*/ 444 h 472"/>
              <a:gd name="T12" fmla="*/ 0 w 1245"/>
              <a:gd name="T13" fmla="*/ 472 h 472"/>
              <a:gd name="T14" fmla="*/ 1157 w 1245"/>
              <a:gd name="T15" fmla="*/ 472 h 472"/>
              <a:gd name="T16" fmla="*/ 1157 w 1245"/>
              <a:gd name="T17" fmla="*/ 165 h 472"/>
              <a:gd name="T18" fmla="*/ 1245 w 1245"/>
              <a:gd name="T19" fmla="*/ 165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5" h="472">
                <a:moveTo>
                  <a:pt x="1245" y="165"/>
                </a:moveTo>
                <a:lnTo>
                  <a:pt x="1143" y="0"/>
                </a:lnTo>
                <a:lnTo>
                  <a:pt x="1043" y="165"/>
                </a:lnTo>
                <a:lnTo>
                  <a:pt x="1129" y="165"/>
                </a:lnTo>
                <a:lnTo>
                  <a:pt x="1129" y="444"/>
                </a:lnTo>
                <a:lnTo>
                  <a:pt x="0" y="444"/>
                </a:lnTo>
                <a:lnTo>
                  <a:pt x="0" y="472"/>
                </a:lnTo>
                <a:lnTo>
                  <a:pt x="1157" y="472"/>
                </a:lnTo>
                <a:lnTo>
                  <a:pt x="1157" y="165"/>
                </a:lnTo>
                <a:lnTo>
                  <a:pt x="1245" y="1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847"/>
          <p:cNvSpPr>
            <a:spLocks/>
          </p:cNvSpPr>
          <p:nvPr/>
        </p:nvSpPr>
        <p:spPr bwMode="auto">
          <a:xfrm>
            <a:off x="7636880" y="4960100"/>
            <a:ext cx="504142" cy="238865"/>
          </a:xfrm>
          <a:custGeom>
            <a:avLst/>
            <a:gdLst>
              <a:gd name="T0" fmla="*/ 0 w 439"/>
              <a:gd name="T1" fmla="*/ 88 h 208"/>
              <a:gd name="T2" fmla="*/ 0 w 439"/>
              <a:gd name="T3" fmla="*/ 118 h 208"/>
              <a:gd name="T4" fmla="*/ 273 w 439"/>
              <a:gd name="T5" fmla="*/ 118 h 208"/>
              <a:gd name="T6" fmla="*/ 273 w 439"/>
              <a:gd name="T7" fmla="*/ 208 h 208"/>
              <a:gd name="T8" fmla="*/ 439 w 439"/>
              <a:gd name="T9" fmla="*/ 103 h 208"/>
              <a:gd name="T10" fmla="*/ 273 w 439"/>
              <a:gd name="T11" fmla="*/ 0 h 208"/>
              <a:gd name="T12" fmla="*/ 273 w 439"/>
              <a:gd name="T13" fmla="*/ 88 h 208"/>
              <a:gd name="T14" fmla="*/ 0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0" y="88"/>
                </a:moveTo>
                <a:lnTo>
                  <a:pt x="0" y="118"/>
                </a:lnTo>
                <a:lnTo>
                  <a:pt x="273" y="118"/>
                </a:lnTo>
                <a:lnTo>
                  <a:pt x="273" y="208"/>
                </a:lnTo>
                <a:lnTo>
                  <a:pt x="439" y="103"/>
                </a:lnTo>
                <a:lnTo>
                  <a:pt x="273" y="0"/>
                </a:lnTo>
                <a:lnTo>
                  <a:pt x="273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6851"/>
          <p:cNvSpPr>
            <a:spLocks/>
          </p:cNvSpPr>
          <p:nvPr/>
        </p:nvSpPr>
        <p:spPr bwMode="auto">
          <a:xfrm>
            <a:off x="4669105" y="4960100"/>
            <a:ext cx="504142" cy="238865"/>
          </a:xfrm>
          <a:custGeom>
            <a:avLst/>
            <a:gdLst>
              <a:gd name="T0" fmla="*/ 439 w 439"/>
              <a:gd name="T1" fmla="*/ 88 h 208"/>
              <a:gd name="T2" fmla="*/ 439 w 439"/>
              <a:gd name="T3" fmla="*/ 118 h 208"/>
              <a:gd name="T4" fmla="*/ 165 w 439"/>
              <a:gd name="T5" fmla="*/ 118 h 208"/>
              <a:gd name="T6" fmla="*/ 165 w 439"/>
              <a:gd name="T7" fmla="*/ 208 h 208"/>
              <a:gd name="T8" fmla="*/ 0 w 439"/>
              <a:gd name="T9" fmla="*/ 103 h 208"/>
              <a:gd name="T10" fmla="*/ 165 w 439"/>
              <a:gd name="T11" fmla="*/ 0 h 208"/>
              <a:gd name="T12" fmla="*/ 165 w 439"/>
              <a:gd name="T13" fmla="*/ 88 h 208"/>
              <a:gd name="T14" fmla="*/ 439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439" y="88"/>
                </a:moveTo>
                <a:lnTo>
                  <a:pt x="439" y="118"/>
                </a:lnTo>
                <a:lnTo>
                  <a:pt x="165" y="118"/>
                </a:lnTo>
                <a:lnTo>
                  <a:pt x="165" y="208"/>
                </a:lnTo>
                <a:lnTo>
                  <a:pt x="0" y="103"/>
                </a:lnTo>
                <a:lnTo>
                  <a:pt x="165" y="0"/>
                </a:lnTo>
                <a:lnTo>
                  <a:pt x="165" y="88"/>
                </a:lnTo>
                <a:lnTo>
                  <a:pt x="439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961273" y="2275898"/>
            <a:ext cx="184731" cy="25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015179" y="2271144"/>
            <a:ext cx="2844323" cy="3719230"/>
            <a:chOff x="4754985" y="2153427"/>
            <a:chExt cx="2697136" cy="3526769"/>
          </a:xfrm>
        </p:grpSpPr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807460" y="3896065"/>
              <a:ext cx="1295253" cy="1784131"/>
            </a:xfrm>
            <a:custGeom>
              <a:avLst/>
              <a:gdLst>
                <a:gd name="connsiteX0" fmla="*/ 1295252 w 1295253"/>
                <a:gd name="connsiteY0" fmla="*/ 0 h 1784131"/>
                <a:gd name="connsiteX1" fmla="*/ 1295252 w 1295253"/>
                <a:gd name="connsiteY1" fmla="*/ 3485 h 1784131"/>
                <a:gd name="connsiteX2" fmla="*/ 1295252 w 1295253"/>
                <a:gd name="connsiteY2" fmla="*/ 9020 h 1784131"/>
                <a:gd name="connsiteX3" fmla="*/ 1295253 w 1295253"/>
                <a:gd name="connsiteY3" fmla="*/ 9020 h 1784131"/>
                <a:gd name="connsiteX4" fmla="*/ 1295253 w 1295253"/>
                <a:gd name="connsiteY4" fmla="*/ 1784130 h 1784131"/>
                <a:gd name="connsiteX5" fmla="*/ 1295252 w 1295253"/>
                <a:gd name="connsiteY5" fmla="*/ 1784129 h 1784131"/>
                <a:gd name="connsiteX6" fmla="*/ 1295252 w 1295253"/>
                <a:gd name="connsiteY6" fmla="*/ 1784131 h 1784131"/>
                <a:gd name="connsiteX7" fmla="*/ 1289916 w 1295253"/>
                <a:gd name="connsiteY7" fmla="*/ 1779839 h 1784131"/>
                <a:gd name="connsiteX8" fmla="*/ 1289264 w 1295253"/>
                <a:gd name="connsiteY8" fmla="*/ 1779305 h 1784131"/>
                <a:gd name="connsiteX9" fmla="*/ 1285709 w 1295253"/>
                <a:gd name="connsiteY9" fmla="*/ 1776442 h 1784131"/>
                <a:gd name="connsiteX10" fmla="*/ 1278981 w 1295253"/>
                <a:gd name="connsiteY10" fmla="*/ 1770899 h 1784131"/>
                <a:gd name="connsiteX11" fmla="*/ 1274454 w 1295253"/>
                <a:gd name="connsiteY11" fmla="*/ 1767198 h 1784131"/>
                <a:gd name="connsiteX12" fmla="*/ 1271339 w 1295253"/>
                <a:gd name="connsiteY12" fmla="*/ 1764603 h 1784131"/>
                <a:gd name="connsiteX13" fmla="*/ 1258397 w 1295253"/>
                <a:gd name="connsiteY13" fmla="*/ 1753940 h 1784131"/>
                <a:gd name="connsiteX14" fmla="*/ 924699 w 1295253"/>
                <a:gd name="connsiteY14" fmla="*/ 1448778 h 1784131"/>
                <a:gd name="connsiteX15" fmla="*/ 885343 w 1295253"/>
                <a:gd name="connsiteY15" fmla="*/ 1408842 h 1784131"/>
                <a:gd name="connsiteX16" fmla="*/ 884367 w 1295253"/>
                <a:gd name="connsiteY16" fmla="*/ 1407885 h 1784131"/>
                <a:gd name="connsiteX17" fmla="*/ 883417 w 1295253"/>
                <a:gd name="connsiteY17" fmla="*/ 1406888 h 1784131"/>
                <a:gd name="connsiteX18" fmla="*/ 832405 w 1295253"/>
                <a:gd name="connsiteY18" fmla="*/ 1355125 h 1784131"/>
                <a:gd name="connsiteX19" fmla="*/ 794341 w 1295253"/>
                <a:gd name="connsiteY19" fmla="*/ 1313361 h 1784131"/>
                <a:gd name="connsiteX20" fmla="*/ 742842 w 1295253"/>
                <a:gd name="connsiteY20" fmla="*/ 1259289 h 1784131"/>
                <a:gd name="connsiteX21" fmla="*/ 685733 w 1295253"/>
                <a:gd name="connsiteY21" fmla="*/ 1194198 h 1784131"/>
                <a:gd name="connsiteX22" fmla="*/ 638119 w 1295253"/>
                <a:gd name="connsiteY22" fmla="*/ 1141956 h 1784131"/>
                <a:gd name="connsiteX23" fmla="*/ 619297 w 1295253"/>
                <a:gd name="connsiteY23" fmla="*/ 1118475 h 1784131"/>
                <a:gd name="connsiteX24" fmla="*/ 596804 w 1295253"/>
                <a:gd name="connsiteY24" fmla="*/ 1092837 h 1784131"/>
                <a:gd name="connsiteX25" fmla="*/ 452796 w 1295253"/>
                <a:gd name="connsiteY25" fmla="*/ 911354 h 1784131"/>
                <a:gd name="connsiteX26" fmla="*/ 453050 w 1295253"/>
                <a:gd name="connsiteY26" fmla="*/ 911076 h 1784131"/>
                <a:gd name="connsiteX27" fmla="*/ 444115 w 1295253"/>
                <a:gd name="connsiteY27" fmla="*/ 899929 h 1784131"/>
                <a:gd name="connsiteX28" fmla="*/ 120377 w 1295253"/>
                <a:gd name="connsiteY28" fmla="*/ 356324 h 1784131"/>
                <a:gd name="connsiteX29" fmla="*/ 0 w 1295253"/>
                <a:gd name="connsiteY29" fmla="*/ 9020 h 1784131"/>
                <a:gd name="connsiteX30" fmla="*/ 1286485 w 1295253"/>
                <a:gd name="connsiteY30" fmla="*/ 9020 h 178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95253" h="1784131">
                  <a:moveTo>
                    <a:pt x="1295252" y="0"/>
                  </a:moveTo>
                  <a:cubicBezTo>
                    <a:pt x="1295252" y="0"/>
                    <a:pt x="1295252" y="0"/>
                    <a:pt x="1295252" y="3485"/>
                  </a:cubicBezTo>
                  <a:lnTo>
                    <a:pt x="1295252" y="9020"/>
                  </a:lnTo>
                  <a:lnTo>
                    <a:pt x="1295253" y="9020"/>
                  </a:lnTo>
                  <a:cubicBezTo>
                    <a:pt x="1295253" y="9020"/>
                    <a:pt x="1295253" y="9020"/>
                    <a:pt x="1295253" y="1784130"/>
                  </a:cubicBezTo>
                  <a:lnTo>
                    <a:pt x="1295252" y="1784129"/>
                  </a:lnTo>
                  <a:lnTo>
                    <a:pt x="1295252" y="1784131"/>
                  </a:lnTo>
                  <a:cubicBezTo>
                    <a:pt x="1295252" y="1784131"/>
                    <a:pt x="1293428" y="1782681"/>
                    <a:pt x="1289916" y="1779839"/>
                  </a:cubicBezTo>
                  <a:lnTo>
                    <a:pt x="1289264" y="1779305"/>
                  </a:lnTo>
                  <a:lnTo>
                    <a:pt x="1285709" y="1776442"/>
                  </a:lnTo>
                  <a:lnTo>
                    <a:pt x="1278981" y="1770899"/>
                  </a:lnTo>
                  <a:lnTo>
                    <a:pt x="1274454" y="1767198"/>
                  </a:lnTo>
                  <a:lnTo>
                    <a:pt x="1271339" y="1764603"/>
                  </a:lnTo>
                  <a:lnTo>
                    <a:pt x="1258397" y="1753940"/>
                  </a:lnTo>
                  <a:cubicBezTo>
                    <a:pt x="1199173" y="1704561"/>
                    <a:pt x="1074176" y="1596976"/>
                    <a:pt x="924699" y="1448778"/>
                  </a:cubicBezTo>
                  <a:lnTo>
                    <a:pt x="885343" y="1408842"/>
                  </a:lnTo>
                  <a:lnTo>
                    <a:pt x="884367" y="1407885"/>
                  </a:lnTo>
                  <a:lnTo>
                    <a:pt x="883417" y="1406888"/>
                  </a:lnTo>
                  <a:lnTo>
                    <a:pt x="832405" y="1355125"/>
                  </a:lnTo>
                  <a:lnTo>
                    <a:pt x="794341" y="1313361"/>
                  </a:lnTo>
                  <a:lnTo>
                    <a:pt x="742842" y="1259289"/>
                  </a:lnTo>
                  <a:lnTo>
                    <a:pt x="685733" y="1194198"/>
                  </a:lnTo>
                  <a:lnTo>
                    <a:pt x="638119" y="1141956"/>
                  </a:lnTo>
                  <a:lnTo>
                    <a:pt x="619297" y="1118475"/>
                  </a:lnTo>
                  <a:lnTo>
                    <a:pt x="596804" y="1092837"/>
                  </a:lnTo>
                  <a:cubicBezTo>
                    <a:pt x="548099" y="1034691"/>
                    <a:pt x="499733" y="974039"/>
                    <a:pt x="452796" y="911354"/>
                  </a:cubicBezTo>
                  <a:lnTo>
                    <a:pt x="453050" y="911076"/>
                  </a:lnTo>
                  <a:lnTo>
                    <a:pt x="444115" y="899929"/>
                  </a:lnTo>
                  <a:cubicBezTo>
                    <a:pt x="318397" y="730460"/>
                    <a:pt x="203437" y="546256"/>
                    <a:pt x="120377" y="356324"/>
                  </a:cubicBezTo>
                  <a:cubicBezTo>
                    <a:pt x="67411" y="235733"/>
                    <a:pt x="26483" y="119965"/>
                    <a:pt x="0" y="9020"/>
                  </a:cubicBezTo>
                  <a:lnTo>
                    <a:pt x="1286485" y="90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4754985" y="2153427"/>
              <a:ext cx="1347728" cy="2132297"/>
            </a:xfrm>
            <a:custGeom>
              <a:avLst/>
              <a:gdLst>
                <a:gd name="connsiteX0" fmla="*/ 1345319 w 1347728"/>
                <a:gd name="connsiteY0" fmla="*/ 0 h 2132297"/>
                <a:gd name="connsiteX1" fmla="*/ 1347727 w 1347728"/>
                <a:gd name="connsiteY1" fmla="*/ 0 h 2132297"/>
                <a:gd name="connsiteX2" fmla="*/ 1347728 w 1347728"/>
                <a:gd name="connsiteY2" fmla="*/ 0 h 2132297"/>
                <a:gd name="connsiteX3" fmla="*/ 1347728 w 1347728"/>
                <a:gd name="connsiteY3" fmla="*/ 1730011 h 2132297"/>
                <a:gd name="connsiteX4" fmla="*/ 1347727 w 1347728"/>
                <a:gd name="connsiteY4" fmla="*/ 1730010 h 2132297"/>
                <a:gd name="connsiteX5" fmla="*/ 1347727 w 1347728"/>
                <a:gd name="connsiteY5" fmla="*/ 1751616 h 2132297"/>
                <a:gd name="connsiteX6" fmla="*/ 967215 w 1347728"/>
                <a:gd name="connsiteY6" fmla="*/ 1751616 h 2132297"/>
                <a:gd name="connsiteX7" fmla="*/ 1000931 w 1347728"/>
                <a:gd name="connsiteY7" fmla="*/ 1876903 h 2132297"/>
                <a:gd name="connsiteX8" fmla="*/ 745651 w 1347728"/>
                <a:gd name="connsiteY8" fmla="*/ 2132297 h 2132297"/>
                <a:gd name="connsiteX9" fmla="*/ 487962 w 1347728"/>
                <a:gd name="connsiteY9" fmla="*/ 1876903 h 2132297"/>
                <a:gd name="connsiteX10" fmla="*/ 521679 w 1347728"/>
                <a:gd name="connsiteY10" fmla="*/ 1751616 h 2132297"/>
                <a:gd name="connsiteX11" fmla="*/ 52059 w 1347728"/>
                <a:gd name="connsiteY11" fmla="*/ 1751616 h 2132297"/>
                <a:gd name="connsiteX12" fmla="*/ 112996 w 1347728"/>
                <a:gd name="connsiteY12" fmla="*/ 800807 h 2132297"/>
                <a:gd name="connsiteX13" fmla="*/ 157046 w 1347728"/>
                <a:gd name="connsiteY13" fmla="*/ 714666 h 2132297"/>
                <a:gd name="connsiteX14" fmla="*/ 155301 w 1347728"/>
                <a:gd name="connsiteY14" fmla="*/ 713208 h 2132297"/>
                <a:gd name="connsiteX15" fmla="*/ 169790 w 1347728"/>
                <a:gd name="connsiteY15" fmla="*/ 689745 h 2132297"/>
                <a:gd name="connsiteX16" fmla="*/ 190574 w 1347728"/>
                <a:gd name="connsiteY16" fmla="*/ 649101 h 2132297"/>
                <a:gd name="connsiteX17" fmla="*/ 244285 w 1347728"/>
                <a:gd name="connsiteY17" fmla="*/ 569107 h 2132297"/>
                <a:gd name="connsiteX18" fmla="*/ 256477 w 1347728"/>
                <a:gd name="connsiteY18" fmla="*/ 549363 h 2132297"/>
                <a:gd name="connsiteX19" fmla="*/ 262751 w 1347728"/>
                <a:gd name="connsiteY19" fmla="*/ 541603 h 2132297"/>
                <a:gd name="connsiteX20" fmla="*/ 283562 w 1347728"/>
                <a:gd name="connsiteY20" fmla="*/ 510609 h 2132297"/>
                <a:gd name="connsiteX21" fmla="*/ 383607 w 1347728"/>
                <a:gd name="connsiteY21" fmla="*/ 392148 h 2132297"/>
                <a:gd name="connsiteX22" fmla="*/ 388969 w 1347728"/>
                <a:gd name="connsiteY22" fmla="*/ 385518 h 2132297"/>
                <a:gd name="connsiteX23" fmla="*/ 1345319 w 1347728"/>
                <a:gd name="connsiteY23" fmla="*/ 0 h 213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47728" h="2132297">
                  <a:moveTo>
                    <a:pt x="1345319" y="0"/>
                  </a:moveTo>
                  <a:cubicBezTo>
                    <a:pt x="1345319" y="0"/>
                    <a:pt x="1345319" y="0"/>
                    <a:pt x="1347727" y="0"/>
                  </a:cubicBezTo>
                  <a:lnTo>
                    <a:pt x="1347728" y="0"/>
                  </a:lnTo>
                  <a:cubicBezTo>
                    <a:pt x="1347728" y="0"/>
                    <a:pt x="1347728" y="0"/>
                    <a:pt x="1347728" y="1730011"/>
                  </a:cubicBezTo>
                  <a:lnTo>
                    <a:pt x="1347727" y="1730010"/>
                  </a:lnTo>
                  <a:lnTo>
                    <a:pt x="1347727" y="1751616"/>
                  </a:lnTo>
                  <a:cubicBezTo>
                    <a:pt x="1347727" y="1751616"/>
                    <a:pt x="1347727" y="1751616"/>
                    <a:pt x="967215" y="1751616"/>
                  </a:cubicBezTo>
                  <a:cubicBezTo>
                    <a:pt x="988890" y="1790166"/>
                    <a:pt x="1000931" y="1831125"/>
                    <a:pt x="1000931" y="1876903"/>
                  </a:cubicBezTo>
                  <a:cubicBezTo>
                    <a:pt x="1000931" y="2019057"/>
                    <a:pt x="885333" y="2132297"/>
                    <a:pt x="745651" y="2132297"/>
                  </a:cubicBezTo>
                  <a:cubicBezTo>
                    <a:pt x="603561" y="2132297"/>
                    <a:pt x="487962" y="2019057"/>
                    <a:pt x="487962" y="1876903"/>
                  </a:cubicBezTo>
                  <a:cubicBezTo>
                    <a:pt x="487962" y="1831125"/>
                    <a:pt x="500004" y="1790166"/>
                    <a:pt x="521679" y="1751616"/>
                  </a:cubicBezTo>
                  <a:cubicBezTo>
                    <a:pt x="521679" y="1751616"/>
                    <a:pt x="521679" y="1751616"/>
                    <a:pt x="52059" y="1751616"/>
                  </a:cubicBezTo>
                  <a:cubicBezTo>
                    <a:pt x="-41263" y="1382680"/>
                    <a:pt x="-1940" y="1064568"/>
                    <a:pt x="112996" y="800807"/>
                  </a:cubicBezTo>
                  <a:lnTo>
                    <a:pt x="157046" y="714666"/>
                  </a:lnTo>
                  <a:lnTo>
                    <a:pt x="155301" y="713208"/>
                  </a:lnTo>
                  <a:lnTo>
                    <a:pt x="169790" y="689745"/>
                  </a:lnTo>
                  <a:lnTo>
                    <a:pt x="190574" y="649101"/>
                  </a:lnTo>
                  <a:lnTo>
                    <a:pt x="244285" y="569107"/>
                  </a:lnTo>
                  <a:lnTo>
                    <a:pt x="256477" y="549363"/>
                  </a:lnTo>
                  <a:lnTo>
                    <a:pt x="262751" y="541603"/>
                  </a:lnTo>
                  <a:lnTo>
                    <a:pt x="283562" y="510609"/>
                  </a:lnTo>
                  <a:lnTo>
                    <a:pt x="383607" y="392148"/>
                  </a:lnTo>
                  <a:lnTo>
                    <a:pt x="388969" y="385518"/>
                  </a:lnTo>
                  <a:cubicBezTo>
                    <a:pt x="728630" y="26504"/>
                    <a:pt x="1212827" y="0"/>
                    <a:pt x="1345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5718466" y="2153427"/>
              <a:ext cx="1733655" cy="1751659"/>
            </a:xfrm>
            <a:custGeom>
              <a:avLst/>
              <a:gdLst>
                <a:gd name="connsiteX0" fmla="*/ 384247 w 1733655"/>
                <a:gd name="connsiteY0" fmla="*/ 0 h 1751659"/>
                <a:gd name="connsiteX1" fmla="*/ 386659 w 1733655"/>
                <a:gd name="connsiteY1" fmla="*/ 0 h 1751659"/>
                <a:gd name="connsiteX2" fmla="*/ 1343949 w 1733655"/>
                <a:gd name="connsiteY2" fmla="*/ 385510 h 1751659"/>
                <a:gd name="connsiteX3" fmla="*/ 1733564 w 1733655"/>
                <a:gd name="connsiteY3" fmla="*/ 1333547 h 1751659"/>
                <a:gd name="connsiteX4" fmla="*/ 1733559 w 1733655"/>
                <a:gd name="connsiteY4" fmla="*/ 1333647 h 1751659"/>
                <a:gd name="connsiteX5" fmla="*/ 1733564 w 1733655"/>
                <a:gd name="connsiteY5" fmla="*/ 1333718 h 1751659"/>
                <a:gd name="connsiteX6" fmla="*/ 1681533 w 1733655"/>
                <a:gd name="connsiteY6" fmla="*/ 1751659 h 1751659"/>
                <a:gd name="connsiteX7" fmla="*/ 1678999 w 1733655"/>
                <a:gd name="connsiteY7" fmla="*/ 1751659 h 1751659"/>
                <a:gd name="connsiteX8" fmla="*/ 1672981 w 1733655"/>
                <a:gd name="connsiteY8" fmla="*/ 1751659 h 1751659"/>
                <a:gd name="connsiteX9" fmla="*/ 1661263 w 1733655"/>
                <a:gd name="connsiteY9" fmla="*/ 1751659 h 1751659"/>
                <a:gd name="connsiteX10" fmla="*/ 1641943 w 1733655"/>
                <a:gd name="connsiteY10" fmla="*/ 1751659 h 1751659"/>
                <a:gd name="connsiteX11" fmla="*/ 1613121 w 1733655"/>
                <a:gd name="connsiteY11" fmla="*/ 1751659 h 1751659"/>
                <a:gd name="connsiteX12" fmla="*/ 1572898 w 1733655"/>
                <a:gd name="connsiteY12" fmla="*/ 1751659 h 1751659"/>
                <a:gd name="connsiteX13" fmla="*/ 1519372 w 1733655"/>
                <a:gd name="connsiteY13" fmla="*/ 1751659 h 1751659"/>
                <a:gd name="connsiteX14" fmla="*/ 1450644 w 1733655"/>
                <a:gd name="connsiteY14" fmla="*/ 1751659 h 1751659"/>
                <a:gd name="connsiteX15" fmla="*/ 1364813 w 1733655"/>
                <a:gd name="connsiteY15" fmla="*/ 1751659 h 1751659"/>
                <a:gd name="connsiteX16" fmla="*/ 1259978 w 1733655"/>
                <a:gd name="connsiteY16" fmla="*/ 1751659 h 1751659"/>
                <a:gd name="connsiteX17" fmla="*/ 1134240 w 1733655"/>
                <a:gd name="connsiteY17" fmla="*/ 1751659 h 1751659"/>
                <a:gd name="connsiteX18" fmla="*/ 985699 w 1733655"/>
                <a:gd name="connsiteY18" fmla="*/ 1751659 h 1751659"/>
                <a:gd name="connsiteX19" fmla="*/ 812453 w 1733655"/>
                <a:gd name="connsiteY19" fmla="*/ 1751659 h 1751659"/>
                <a:gd name="connsiteX20" fmla="*/ 612602 w 1733655"/>
                <a:gd name="connsiteY20" fmla="*/ 1751659 h 1751659"/>
                <a:gd name="connsiteX21" fmla="*/ 502107 w 1733655"/>
                <a:gd name="connsiteY21" fmla="*/ 1751659 h 1751659"/>
                <a:gd name="connsiteX22" fmla="*/ 384247 w 1733655"/>
                <a:gd name="connsiteY22" fmla="*/ 1751659 h 1751659"/>
                <a:gd name="connsiteX23" fmla="*/ 384247 w 1733655"/>
                <a:gd name="connsiteY23" fmla="*/ 1101255 h 1751659"/>
                <a:gd name="connsiteX24" fmla="*/ 384247 w 1733655"/>
                <a:gd name="connsiteY24" fmla="*/ 1031687 h 1751659"/>
                <a:gd name="connsiteX25" fmla="*/ 354623 w 1733655"/>
                <a:gd name="connsiteY25" fmla="*/ 1047823 h 1751659"/>
                <a:gd name="connsiteX26" fmla="*/ 255263 w 1733655"/>
                <a:gd name="connsiteY26" fmla="*/ 1067954 h 1751659"/>
                <a:gd name="connsiteX27" fmla="*/ 0 w 1733655"/>
                <a:gd name="connsiteY27" fmla="*/ 811789 h 1751659"/>
                <a:gd name="connsiteX28" fmla="*/ 255263 w 1733655"/>
                <a:gd name="connsiteY28" fmla="*/ 555624 h 1751659"/>
                <a:gd name="connsiteX29" fmla="*/ 354623 w 1733655"/>
                <a:gd name="connsiteY29" fmla="*/ 575755 h 1751659"/>
                <a:gd name="connsiteX30" fmla="*/ 384247 w 1733655"/>
                <a:gd name="connsiteY30" fmla="*/ 591891 h 1751659"/>
                <a:gd name="connsiteX31" fmla="*/ 384247 w 1733655"/>
                <a:gd name="connsiteY31" fmla="*/ 578184 h 1751659"/>
                <a:gd name="connsiteX32" fmla="*/ 384247 w 1733655"/>
                <a:gd name="connsiteY32" fmla="*/ 0 h 1751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33655" h="1751659">
                  <a:moveTo>
                    <a:pt x="384247" y="0"/>
                  </a:moveTo>
                  <a:cubicBezTo>
                    <a:pt x="384247" y="0"/>
                    <a:pt x="384247" y="0"/>
                    <a:pt x="386659" y="0"/>
                  </a:cubicBezTo>
                  <a:cubicBezTo>
                    <a:pt x="519281" y="0"/>
                    <a:pt x="1003954" y="26504"/>
                    <a:pt x="1343949" y="385510"/>
                  </a:cubicBezTo>
                  <a:cubicBezTo>
                    <a:pt x="1566393" y="622237"/>
                    <a:pt x="1729156" y="940282"/>
                    <a:pt x="1733564" y="1333547"/>
                  </a:cubicBezTo>
                  <a:lnTo>
                    <a:pt x="1733559" y="1333647"/>
                  </a:lnTo>
                  <a:lnTo>
                    <a:pt x="1733564" y="1333718"/>
                  </a:lnTo>
                  <a:cubicBezTo>
                    <a:pt x="1735034" y="1464753"/>
                    <a:pt x="1718908" y="1604142"/>
                    <a:pt x="1681533" y="1751659"/>
                  </a:cubicBezTo>
                  <a:lnTo>
                    <a:pt x="1678999" y="1751659"/>
                  </a:lnTo>
                  <a:lnTo>
                    <a:pt x="1672981" y="1751659"/>
                  </a:lnTo>
                  <a:lnTo>
                    <a:pt x="1661263" y="1751659"/>
                  </a:lnTo>
                  <a:lnTo>
                    <a:pt x="1641943" y="1751659"/>
                  </a:lnTo>
                  <a:lnTo>
                    <a:pt x="1613121" y="1751659"/>
                  </a:lnTo>
                  <a:lnTo>
                    <a:pt x="1572898" y="1751659"/>
                  </a:lnTo>
                  <a:lnTo>
                    <a:pt x="1519372" y="1751659"/>
                  </a:lnTo>
                  <a:lnTo>
                    <a:pt x="1450644" y="1751659"/>
                  </a:lnTo>
                  <a:lnTo>
                    <a:pt x="1364813" y="1751659"/>
                  </a:lnTo>
                  <a:lnTo>
                    <a:pt x="1259978" y="1751659"/>
                  </a:lnTo>
                  <a:lnTo>
                    <a:pt x="1134240" y="1751659"/>
                  </a:lnTo>
                  <a:lnTo>
                    <a:pt x="985699" y="1751659"/>
                  </a:lnTo>
                  <a:lnTo>
                    <a:pt x="812453" y="1751659"/>
                  </a:lnTo>
                  <a:lnTo>
                    <a:pt x="612602" y="1751659"/>
                  </a:lnTo>
                  <a:lnTo>
                    <a:pt x="502107" y="1751659"/>
                  </a:lnTo>
                  <a:lnTo>
                    <a:pt x="384247" y="1751659"/>
                  </a:lnTo>
                  <a:cubicBezTo>
                    <a:pt x="384247" y="1751659"/>
                    <a:pt x="384247" y="1751659"/>
                    <a:pt x="384247" y="1101255"/>
                  </a:cubicBezTo>
                  <a:lnTo>
                    <a:pt x="384247" y="1031687"/>
                  </a:lnTo>
                  <a:lnTo>
                    <a:pt x="354623" y="1047823"/>
                  </a:lnTo>
                  <a:cubicBezTo>
                    <a:pt x="324083" y="1060786"/>
                    <a:pt x="290507" y="1067954"/>
                    <a:pt x="255263" y="1067954"/>
                  </a:cubicBezTo>
                  <a:cubicBezTo>
                    <a:pt x="114285" y="1067954"/>
                    <a:pt x="0" y="953265"/>
                    <a:pt x="0" y="811789"/>
                  </a:cubicBezTo>
                  <a:cubicBezTo>
                    <a:pt x="0" y="670313"/>
                    <a:pt x="114285" y="555624"/>
                    <a:pt x="255263" y="555624"/>
                  </a:cubicBezTo>
                  <a:cubicBezTo>
                    <a:pt x="290507" y="555624"/>
                    <a:pt x="324083" y="562792"/>
                    <a:pt x="354623" y="575755"/>
                  </a:cubicBezTo>
                  <a:lnTo>
                    <a:pt x="384247" y="591891"/>
                  </a:lnTo>
                  <a:lnTo>
                    <a:pt x="384247" y="578184"/>
                  </a:lnTo>
                  <a:cubicBezTo>
                    <a:pt x="384247" y="410545"/>
                    <a:pt x="384247" y="218958"/>
                    <a:pt x="3842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ChangeArrowheads="1"/>
            </p:cNvSpPr>
            <p:nvPr/>
          </p:nvSpPr>
          <p:spPr bwMode="auto">
            <a:xfrm>
              <a:off x="6102713" y="3524446"/>
              <a:ext cx="1297057" cy="2155748"/>
            </a:xfrm>
            <a:custGeom>
              <a:avLst/>
              <a:gdLst>
                <a:gd name="connsiteX0" fmla="*/ 718884 w 1297057"/>
                <a:gd name="connsiteY0" fmla="*/ 0 h 2155748"/>
                <a:gd name="connsiteX1" fmla="*/ 974147 w 1297057"/>
                <a:gd name="connsiteY1" fmla="*/ 257067 h 2155748"/>
                <a:gd name="connsiteX2" fmla="*/ 954087 w 1297057"/>
                <a:gd name="connsiteY2" fmla="*/ 357129 h 2155748"/>
                <a:gd name="connsiteX3" fmla="*/ 941417 w 1297057"/>
                <a:gd name="connsiteY3" fmla="*/ 380638 h 2155748"/>
                <a:gd name="connsiteX4" fmla="*/ 1297057 w 1297057"/>
                <a:gd name="connsiteY4" fmla="*/ 380638 h 2155748"/>
                <a:gd name="connsiteX5" fmla="*/ 1176513 w 1297057"/>
                <a:gd name="connsiteY5" fmla="*/ 727942 h 2155748"/>
                <a:gd name="connsiteX6" fmla="*/ 949971 w 1297057"/>
                <a:gd name="connsiteY6" fmla="*/ 1133281 h 2155748"/>
                <a:gd name="connsiteX7" fmla="*/ 899582 w 1297057"/>
                <a:gd name="connsiteY7" fmla="*/ 1204736 h 2155748"/>
                <a:gd name="connsiteX8" fmla="*/ 900183 w 1297057"/>
                <a:gd name="connsiteY8" fmla="*/ 1205486 h 2155748"/>
                <a:gd name="connsiteX9" fmla="*/ 888296 w 1297057"/>
                <a:gd name="connsiteY9" fmla="*/ 1220740 h 2155748"/>
                <a:gd name="connsiteX10" fmla="*/ 860122 w 1297057"/>
                <a:gd name="connsiteY10" fmla="*/ 1260694 h 2155748"/>
                <a:gd name="connsiteX11" fmla="*/ 0 w 1297057"/>
                <a:gd name="connsiteY11" fmla="*/ 2155748 h 2155748"/>
                <a:gd name="connsiteX12" fmla="*/ 0 w 1297057"/>
                <a:gd name="connsiteY12" fmla="*/ 380638 h 2155748"/>
                <a:gd name="connsiteX13" fmla="*/ 496352 w 1297057"/>
                <a:gd name="connsiteY13" fmla="*/ 380638 h 2155748"/>
                <a:gd name="connsiteX14" fmla="*/ 483681 w 1297057"/>
                <a:gd name="connsiteY14" fmla="*/ 357129 h 2155748"/>
                <a:gd name="connsiteX15" fmla="*/ 463621 w 1297057"/>
                <a:gd name="connsiteY15" fmla="*/ 257067 h 2155748"/>
                <a:gd name="connsiteX16" fmla="*/ 718884 w 1297057"/>
                <a:gd name="connsiteY16" fmla="*/ 0 h 215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97057" h="2155748">
                  <a:moveTo>
                    <a:pt x="718884" y="0"/>
                  </a:moveTo>
                  <a:cubicBezTo>
                    <a:pt x="859862" y="0"/>
                    <a:pt x="974147" y="115093"/>
                    <a:pt x="974147" y="257067"/>
                  </a:cubicBezTo>
                  <a:cubicBezTo>
                    <a:pt x="974147" y="292561"/>
                    <a:pt x="967004" y="326374"/>
                    <a:pt x="954087" y="357129"/>
                  </a:cubicBezTo>
                  <a:lnTo>
                    <a:pt x="941417" y="380638"/>
                  </a:lnTo>
                  <a:lnTo>
                    <a:pt x="1297057" y="380638"/>
                  </a:lnTo>
                  <a:cubicBezTo>
                    <a:pt x="1270537" y="491583"/>
                    <a:pt x="1229552" y="607351"/>
                    <a:pt x="1176513" y="727942"/>
                  </a:cubicBezTo>
                  <a:cubicBezTo>
                    <a:pt x="1115487" y="867226"/>
                    <a:pt x="1037171" y="1003541"/>
                    <a:pt x="949971" y="1133281"/>
                  </a:cubicBezTo>
                  <a:lnTo>
                    <a:pt x="899582" y="1204736"/>
                  </a:lnTo>
                  <a:lnTo>
                    <a:pt x="900183" y="1205486"/>
                  </a:lnTo>
                  <a:lnTo>
                    <a:pt x="888296" y="1220740"/>
                  </a:lnTo>
                  <a:lnTo>
                    <a:pt x="860122" y="1260694"/>
                  </a:lnTo>
                  <a:cubicBezTo>
                    <a:pt x="491369" y="1760509"/>
                    <a:pt x="25314" y="2135851"/>
                    <a:pt x="0" y="2155748"/>
                  </a:cubicBezTo>
                  <a:cubicBezTo>
                    <a:pt x="0" y="2155748"/>
                    <a:pt x="0" y="2155748"/>
                    <a:pt x="0" y="380638"/>
                  </a:cubicBezTo>
                  <a:lnTo>
                    <a:pt x="496352" y="380638"/>
                  </a:lnTo>
                  <a:lnTo>
                    <a:pt x="483681" y="357129"/>
                  </a:lnTo>
                  <a:cubicBezTo>
                    <a:pt x="470764" y="326374"/>
                    <a:pt x="463621" y="292561"/>
                    <a:pt x="463621" y="257067"/>
                  </a:cubicBezTo>
                  <a:cubicBezTo>
                    <a:pt x="463621" y="115093"/>
                    <a:pt x="577906" y="0"/>
                    <a:pt x="7188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Oval 6838"/>
            <p:cNvSpPr>
              <a:spLocks noChangeArrowheads="1"/>
            </p:cNvSpPr>
            <p:nvPr/>
          </p:nvSpPr>
          <p:spPr bwMode="auto">
            <a:xfrm>
              <a:off x="5952983" y="4577968"/>
              <a:ext cx="512329" cy="5141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189646" y="3032562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504021" y="4532891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81"/>
            <p:cNvSpPr>
              <a:spLocks noEditPoints="1"/>
            </p:cNvSpPr>
            <p:nvPr/>
          </p:nvSpPr>
          <p:spPr bwMode="auto">
            <a:xfrm>
              <a:off x="6537374" y="27812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6557549" y="4147415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8305146" y="2111831"/>
            <a:ext cx="2764896" cy="851899"/>
            <a:chOff x="5677501" y="2099129"/>
            <a:chExt cx="3494208" cy="807814"/>
          </a:xfrm>
        </p:grpSpPr>
        <p:sp>
          <p:nvSpPr>
            <p:cNvPr id="84" name="TextBox 83"/>
            <p:cNvSpPr txBox="1"/>
            <p:nvPr/>
          </p:nvSpPr>
          <p:spPr>
            <a:xfrm>
              <a:off x="5677501" y="2099129"/>
              <a:ext cx="188443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5692654" y="2399125"/>
              <a:ext cx="3479055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 flipH="1">
            <a:off x="1823277" y="2111829"/>
            <a:ext cx="2878117" cy="851899"/>
            <a:chOff x="5649393" y="2099129"/>
            <a:chExt cx="3522316" cy="807814"/>
          </a:xfrm>
        </p:grpSpPr>
        <p:sp>
          <p:nvSpPr>
            <p:cNvPr id="88" name="TextBox 87"/>
            <p:cNvSpPr txBox="1"/>
            <p:nvPr/>
          </p:nvSpPr>
          <p:spPr>
            <a:xfrm>
              <a:off x="5649393" y="2099129"/>
              <a:ext cx="1824864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692655" y="2399125"/>
              <a:ext cx="3479054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 flipH="1">
            <a:off x="1820863" y="4853682"/>
            <a:ext cx="2859478" cy="851899"/>
            <a:chOff x="5672205" y="2099129"/>
            <a:chExt cx="3499504" cy="807814"/>
          </a:xfrm>
        </p:grpSpPr>
        <p:sp>
          <p:nvSpPr>
            <p:cNvPr id="93" name="TextBox 92"/>
            <p:cNvSpPr txBox="1"/>
            <p:nvPr/>
          </p:nvSpPr>
          <p:spPr>
            <a:xfrm>
              <a:off x="5672205" y="2099129"/>
              <a:ext cx="182486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5692654" y="2399125"/>
              <a:ext cx="3479055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299199" y="4853682"/>
            <a:ext cx="2769992" cy="851899"/>
            <a:chOff x="5671059" y="2099129"/>
            <a:chExt cx="3500650" cy="807814"/>
          </a:xfrm>
        </p:grpSpPr>
        <p:sp>
          <p:nvSpPr>
            <p:cNvPr id="96" name="TextBox 95"/>
            <p:cNvSpPr txBox="1"/>
            <p:nvPr/>
          </p:nvSpPr>
          <p:spPr>
            <a:xfrm>
              <a:off x="5671059" y="2099129"/>
              <a:ext cx="1884434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5692654" y="2399125"/>
              <a:ext cx="3479055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00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70" grpId="0" animBg="1"/>
      <p:bldP spid="7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182585" y="4273066"/>
            <a:ext cx="866867" cy="86759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974174" y="4084914"/>
            <a:ext cx="1242848" cy="1243890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945837" y="2987638"/>
            <a:ext cx="881245" cy="88198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38776" y="2890540"/>
            <a:ext cx="1323085" cy="1324192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424869" y="4084935"/>
            <a:ext cx="1242806" cy="1243846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495181" y="2890540"/>
            <a:ext cx="1029504" cy="10303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3050038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74847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601102" y="381149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026770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505173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823024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ooter Text"/>
          <p:cNvSpPr txBox="1"/>
          <p:nvPr/>
        </p:nvSpPr>
        <p:spPr>
          <a:xfrm>
            <a:off x="3205349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ooter Text"/>
          <p:cNvSpPr txBox="1"/>
          <p:nvPr/>
        </p:nvSpPr>
        <p:spPr>
          <a:xfrm>
            <a:off x="6522886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593633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ooter Text"/>
          <p:cNvSpPr txBox="1"/>
          <p:nvPr/>
        </p:nvSpPr>
        <p:spPr>
          <a:xfrm>
            <a:off x="8258525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4811523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00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/>
          </p:cNvSpPr>
          <p:nvPr userDrawn="1"/>
        </p:nvSpPr>
        <p:spPr bwMode="auto">
          <a:xfrm>
            <a:off x="9732387" y="3456698"/>
            <a:ext cx="457624" cy="952432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 userDrawn="1"/>
        </p:nvSpPr>
        <p:spPr bwMode="auto">
          <a:xfrm>
            <a:off x="8330096" y="3456697"/>
            <a:ext cx="459259" cy="1240813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0"/>
          <p:cNvSpPr>
            <a:spLocks/>
          </p:cNvSpPr>
          <p:nvPr userDrawn="1"/>
        </p:nvSpPr>
        <p:spPr bwMode="auto">
          <a:xfrm>
            <a:off x="6929437" y="3456697"/>
            <a:ext cx="459259" cy="1240813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2"/>
          <p:cNvSpPr>
            <a:spLocks/>
          </p:cNvSpPr>
          <p:nvPr userDrawn="1"/>
        </p:nvSpPr>
        <p:spPr bwMode="auto">
          <a:xfrm>
            <a:off x="5528777" y="3456697"/>
            <a:ext cx="457624" cy="1240813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4"/>
          <p:cNvSpPr>
            <a:spLocks/>
          </p:cNvSpPr>
          <p:nvPr userDrawn="1"/>
        </p:nvSpPr>
        <p:spPr bwMode="auto">
          <a:xfrm>
            <a:off x="4128118" y="3456697"/>
            <a:ext cx="457624" cy="1240813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/>
          </p:cNvSpPr>
          <p:nvPr userDrawn="1"/>
        </p:nvSpPr>
        <p:spPr bwMode="auto">
          <a:xfrm>
            <a:off x="2727458" y="3456697"/>
            <a:ext cx="457624" cy="1240813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7"/>
          <p:cNvSpPr>
            <a:spLocks/>
          </p:cNvSpPr>
          <p:nvPr userDrawn="1"/>
        </p:nvSpPr>
        <p:spPr bwMode="auto">
          <a:xfrm>
            <a:off x="10190013" y="3616908"/>
            <a:ext cx="1008409" cy="938068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681214" y="3456698"/>
            <a:ext cx="1171847" cy="1236394"/>
            <a:chOff x="882491" y="2261909"/>
            <a:chExt cx="959665" cy="1012525"/>
          </a:xfrm>
        </p:grpSpPr>
        <p:sp>
          <p:nvSpPr>
            <p:cNvPr id="13" name="Freeform 15"/>
            <p:cNvSpPr>
              <a:spLocks/>
            </p:cNvSpPr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 Placeholder 59"/>
            <p:cNvSpPr txBox="1">
              <a:spLocks/>
            </p:cNvSpPr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081873" y="3456697"/>
            <a:ext cx="1171847" cy="1240813"/>
            <a:chOff x="2029538" y="2261909"/>
            <a:chExt cx="959665" cy="1016144"/>
          </a:xfrm>
        </p:grpSpPr>
        <p:sp>
          <p:nvSpPr>
            <p:cNvPr id="11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59"/>
            <p:cNvSpPr txBox="1">
              <a:spLocks/>
            </p:cNvSpPr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2016</a:t>
              </a: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82532" y="3456698"/>
            <a:ext cx="1171847" cy="1240813"/>
            <a:chOff x="3176585" y="2261910"/>
            <a:chExt cx="959665" cy="1016144"/>
          </a:xfrm>
        </p:grpSpPr>
        <p:sp>
          <p:nvSpPr>
            <p:cNvPr id="9" name="Rectangle 11"/>
            <p:cNvSpPr>
              <a:spLocks noChangeArrowheads="1"/>
            </p:cNvSpPr>
            <p:nvPr userDrawn="1"/>
          </p:nvSpPr>
          <p:spPr bwMode="auto">
            <a:xfrm>
              <a:off x="3261109" y="2261910"/>
              <a:ext cx="772282" cy="101614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59"/>
            <p:cNvSpPr txBox="1">
              <a:spLocks/>
            </p:cNvSpPr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2017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883190" y="3456697"/>
            <a:ext cx="1171847" cy="1240813"/>
            <a:chOff x="4323632" y="2261909"/>
            <a:chExt cx="959665" cy="1016144"/>
          </a:xfrm>
        </p:grpSpPr>
        <p:sp>
          <p:nvSpPr>
            <p:cNvPr id="7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 Placeholder 59"/>
            <p:cNvSpPr txBox="1">
              <a:spLocks/>
            </p:cNvSpPr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2018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280769" y="3456697"/>
            <a:ext cx="1171847" cy="1240813"/>
            <a:chOff x="5468157" y="2261909"/>
            <a:chExt cx="959665" cy="1016144"/>
          </a:xfrm>
        </p:grpSpPr>
        <p:sp>
          <p:nvSpPr>
            <p:cNvPr id="5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59"/>
            <p:cNvSpPr txBox="1">
              <a:spLocks/>
            </p:cNvSpPr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2019</a:t>
              </a: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686142" y="3456697"/>
            <a:ext cx="1171847" cy="1240813"/>
            <a:chOff x="6619064" y="2261909"/>
            <a:chExt cx="959665" cy="1016144"/>
          </a:xfrm>
        </p:grpSpPr>
        <p:sp>
          <p:nvSpPr>
            <p:cNvPr id="4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59"/>
            <p:cNvSpPr txBox="1">
              <a:spLocks/>
            </p:cNvSpPr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2020</a:t>
              </a: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59"/>
          <p:cNvSpPr txBox="1">
            <a:spLocks/>
          </p:cNvSpPr>
          <p:nvPr/>
        </p:nvSpPr>
        <p:spPr>
          <a:xfrm>
            <a:off x="3333031" y="5508897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Straight Connector 54"/>
          <p:cNvCxnSpPr/>
          <p:nvPr/>
        </p:nvCxnSpPr>
        <p:spPr>
          <a:xfrm>
            <a:off x="3185084" y="4690972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59"/>
          <p:cNvSpPr txBox="1">
            <a:spLocks/>
          </p:cNvSpPr>
          <p:nvPr/>
        </p:nvSpPr>
        <p:spPr>
          <a:xfrm>
            <a:off x="6133655" y="5508897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5" name="Straight Connector 56"/>
          <p:cNvCxnSpPr/>
          <p:nvPr/>
        </p:nvCxnSpPr>
        <p:spPr>
          <a:xfrm>
            <a:off x="5985709" y="4690972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59"/>
          <p:cNvSpPr txBox="1">
            <a:spLocks/>
          </p:cNvSpPr>
          <p:nvPr/>
        </p:nvSpPr>
        <p:spPr>
          <a:xfrm>
            <a:off x="8937300" y="5508897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7" name="Straight Connector 58"/>
          <p:cNvCxnSpPr/>
          <p:nvPr/>
        </p:nvCxnSpPr>
        <p:spPr>
          <a:xfrm>
            <a:off x="8789353" y="4690972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Placeholder 59"/>
          <p:cNvSpPr txBox="1">
            <a:spLocks/>
          </p:cNvSpPr>
          <p:nvPr/>
        </p:nvSpPr>
        <p:spPr>
          <a:xfrm>
            <a:off x="1932372" y="2071419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59"/>
          <p:cNvSpPr txBox="1">
            <a:spLocks/>
          </p:cNvSpPr>
          <p:nvPr/>
        </p:nvSpPr>
        <p:spPr>
          <a:xfrm>
            <a:off x="4732996" y="2071419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59"/>
          <p:cNvSpPr txBox="1">
            <a:spLocks/>
          </p:cNvSpPr>
          <p:nvPr/>
        </p:nvSpPr>
        <p:spPr>
          <a:xfrm>
            <a:off x="7536642" y="2071419"/>
            <a:ext cx="2195746" cy="59093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Straight Connector 62"/>
          <p:cNvCxnSpPr/>
          <p:nvPr/>
        </p:nvCxnSpPr>
        <p:spPr>
          <a:xfrm>
            <a:off x="1794080" y="2121533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63"/>
          <p:cNvCxnSpPr/>
          <p:nvPr/>
        </p:nvCxnSpPr>
        <p:spPr>
          <a:xfrm>
            <a:off x="4594307" y="2121533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64"/>
          <p:cNvCxnSpPr/>
          <p:nvPr/>
        </p:nvCxnSpPr>
        <p:spPr>
          <a:xfrm>
            <a:off x="7392731" y="2121533"/>
            <a:ext cx="0" cy="134229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0" grpId="0" animBg="1"/>
      <p:bldP spid="12" grpId="0" animBg="1"/>
      <p:bldP spid="14" grpId="0" animBg="1"/>
      <p:bldP spid="15" grpId="0" animBg="1"/>
      <p:bldP spid="22" grpId="0"/>
      <p:bldP spid="24" grpId="0"/>
      <p:bldP spid="26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385" y="257002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sz="5062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639" y="1759990"/>
            <a:ext cx="0" cy="371267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399" y="3765046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399" y="4222639"/>
            <a:ext cx="2102136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251" y="3769627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254" y="4227853"/>
            <a:ext cx="1939528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62430" y="4541726"/>
            <a:ext cx="1269470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182438" y="2553129"/>
            <a:ext cx="1829454" cy="1829454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40627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808641" y="3015156"/>
            <a:ext cx="9241468" cy="1987501"/>
            <a:chOff x="1050566" y="2772576"/>
            <a:chExt cx="10090868" cy="2170176"/>
          </a:xfrm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688779" y="3445156"/>
            <a:ext cx="1114619" cy="1114619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505493" y="3445156"/>
            <a:ext cx="1114619" cy="1114619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055355" y="3445156"/>
            <a:ext cx="1114619" cy="1114619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72067" y="3445156"/>
            <a:ext cx="1114619" cy="1114619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238642" y="3445156"/>
            <a:ext cx="1114619" cy="1114619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721683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60912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994336" y="467337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544198" y="285034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177625" y="2850346"/>
            <a:ext cx="136927" cy="481209"/>
            <a:chOff x="8243431" y="1672074"/>
            <a:chExt cx="199000" cy="699358"/>
          </a:xfrm>
          <a:solidFill>
            <a:schemeClr val="bg1">
              <a:lumMod val="75000"/>
            </a:schemeClr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1948516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21169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587745" y="5309518"/>
            <a:ext cx="1683263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390216" y="2025631"/>
            <a:ext cx="1711746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751737" y="2025631"/>
            <a:ext cx="1711746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08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253" y="3632063"/>
            <a:ext cx="5281210" cy="2200527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234" y="4096105"/>
            <a:ext cx="29406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827" y="4451572"/>
            <a:ext cx="29425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58" y="3288222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926" y="3280619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225" y="4635546"/>
            <a:ext cx="261706" cy="278781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63" y="4609931"/>
            <a:ext cx="337297" cy="33765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57" y="4624468"/>
            <a:ext cx="293862" cy="294789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666" y="4636899"/>
            <a:ext cx="280240" cy="2906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447095" y="325030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609" y="3635127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5123473" y="245024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987" y="2835072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466565" y="270740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079" y="3092233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10400034" y="437419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548" y="4759016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98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8033" y="3762615"/>
            <a:ext cx="1581624" cy="417959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200" y="3917247"/>
            <a:ext cx="1581624" cy="406356"/>
            <a:chOff x="2993261" y="3583747"/>
            <a:chExt cx="1499779" cy="385328"/>
          </a:xfrm>
          <a:solidFill>
            <a:schemeClr val="accent2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365" y="3762616"/>
            <a:ext cx="1581624" cy="417958"/>
            <a:chOff x="4561827" y="3437117"/>
            <a:chExt cx="1499779" cy="396330"/>
          </a:xfrm>
          <a:solidFill>
            <a:schemeClr val="accent3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32" y="3917247"/>
            <a:ext cx="1581624" cy="406356"/>
            <a:chOff x="6130393" y="3583747"/>
            <a:chExt cx="1499779" cy="385328"/>
          </a:xfrm>
          <a:solidFill>
            <a:schemeClr val="accent4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8863" y="3917248"/>
            <a:ext cx="1581624" cy="406355"/>
            <a:chOff x="9267526" y="3583748"/>
            <a:chExt cx="1499779" cy="385327"/>
          </a:xfrm>
          <a:solidFill>
            <a:schemeClr val="accent1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697" y="3762615"/>
            <a:ext cx="1581624" cy="417959"/>
            <a:chOff x="7698960" y="3437117"/>
            <a:chExt cx="1499779" cy="396331"/>
          </a:xfrm>
          <a:solidFill>
            <a:schemeClr val="accent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4832" y="4413949"/>
            <a:ext cx="489685" cy="490521"/>
            <a:chOff x="9145588" y="4435475"/>
            <a:chExt cx="464344" cy="465138"/>
          </a:xfrm>
          <a:solidFill>
            <a:schemeClr val="accent1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206" y="3198551"/>
            <a:ext cx="489685" cy="489685"/>
            <a:chOff x="7287419" y="2577307"/>
            <a:chExt cx="464344" cy="464344"/>
          </a:xfrm>
          <a:solidFill>
            <a:schemeClr val="accent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482" y="4404007"/>
            <a:ext cx="490521" cy="4896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0" tIns="20090" rIns="20090" bIns="20090" anchor="ctr"/>
          <a:lstStyle/>
          <a:p>
            <a:pPr algn="ctr" defTabSz="241050" hangingPunct="0">
              <a:lnSpc>
                <a:spcPct val="12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456" y="3191769"/>
            <a:ext cx="490521" cy="412674"/>
            <a:chOff x="5368132" y="2625725"/>
            <a:chExt cx="465138" cy="391319"/>
          </a:xfrm>
          <a:solidFill>
            <a:schemeClr val="accent3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4004" y="3198133"/>
            <a:ext cx="489685" cy="382541"/>
            <a:chOff x="2581275" y="1710532"/>
            <a:chExt cx="464344" cy="362744"/>
          </a:xfrm>
          <a:solidFill>
            <a:schemeClr val="accent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32" y="4404007"/>
            <a:ext cx="336502" cy="490521"/>
            <a:chOff x="5441157" y="4440238"/>
            <a:chExt cx="319088" cy="465138"/>
          </a:xfrm>
          <a:solidFill>
            <a:schemeClr val="accent4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542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541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Box 23"/>
          <p:cNvSpPr txBox="1"/>
          <p:nvPr/>
        </p:nvSpPr>
        <p:spPr>
          <a:xfrm>
            <a:off x="7829918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1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Box 23"/>
          <p:cNvSpPr txBox="1"/>
          <p:nvPr/>
        </p:nvSpPr>
        <p:spPr>
          <a:xfrm>
            <a:off x="5955040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39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4597367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36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Box 23"/>
          <p:cNvSpPr txBox="1"/>
          <p:nvPr/>
        </p:nvSpPr>
        <p:spPr>
          <a:xfrm>
            <a:off x="2796375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375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Box 23"/>
          <p:cNvSpPr txBox="1"/>
          <p:nvPr/>
        </p:nvSpPr>
        <p:spPr>
          <a:xfrm>
            <a:off x="1290932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931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78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582" y="3874765"/>
            <a:ext cx="418533" cy="418533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513" y="3874765"/>
            <a:ext cx="418533" cy="418533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110" y="1666584"/>
            <a:ext cx="418533" cy="418533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110" y="6126474"/>
            <a:ext cx="418533" cy="418533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499" y="1973319"/>
            <a:ext cx="4231756" cy="4234818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8" y="121260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829500" y="1878278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969549" y="164463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324123" y="4191514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464173" y="395786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8988155" y="4143406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988155" y="39097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23"/>
          <p:cNvSpPr txBox="1"/>
          <p:nvPr/>
        </p:nvSpPr>
        <p:spPr>
          <a:xfrm>
            <a:off x="6819902" y="6172307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819902" y="593866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45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736180"/>
            <a:chOff x="8451509" y="2034687"/>
            <a:chExt cx="3254568" cy="698081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367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736180"/>
            <a:chOff x="8508022" y="2034687"/>
            <a:chExt cx="3198055" cy="698081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367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736179"/>
            <a:chOff x="8508022" y="2034687"/>
            <a:chExt cx="3198055" cy="698082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736180"/>
            <a:chOff x="8475665" y="2034687"/>
            <a:chExt cx="3230412" cy="698081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367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4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6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49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085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385" y="257002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sz="5062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639" y="1759990"/>
            <a:ext cx="0" cy="371267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399" y="3765046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399" y="4222639"/>
            <a:ext cx="2102136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251" y="3769627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254" y="4227853"/>
            <a:ext cx="1939528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62430" y="4541726"/>
            <a:ext cx="1269470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182438" y="2553129"/>
            <a:ext cx="1829454" cy="1829454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21585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773191" y="4411050"/>
            <a:ext cx="1845708" cy="1845706"/>
            <a:chOff x="3012066" y="4238100"/>
            <a:chExt cx="2371719" cy="2371719"/>
          </a:xfrm>
        </p:grpSpPr>
        <p:sp>
          <p:nvSpPr>
            <p:cNvPr id="5" name="Oval 4"/>
            <p:cNvSpPr/>
            <p:nvPr/>
          </p:nvSpPr>
          <p:spPr>
            <a:xfrm>
              <a:off x="3012066" y="4238100"/>
              <a:ext cx="2371719" cy="2371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3965753" y="4927075"/>
              <a:ext cx="464344" cy="450850"/>
              <a:chOff x="8216107" y="4449763"/>
              <a:chExt cx="464344" cy="450850"/>
            </a:xfrm>
            <a:solidFill>
              <a:schemeClr val="bg1"/>
            </a:solidFill>
          </p:grpSpPr>
          <p:sp>
            <p:nvSpPr>
              <p:cNvPr id="8" name="AutoShape 16"/>
              <p:cNvSpPr>
                <a:spLocks/>
              </p:cNvSpPr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AutoShape 17"/>
              <p:cNvSpPr>
                <a:spLocks/>
              </p:cNvSpPr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3271818" y="5425593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138893" y="3363658"/>
            <a:ext cx="1845708" cy="1845706"/>
            <a:chOff x="4783283" y="2878610"/>
            <a:chExt cx="2371719" cy="2371719"/>
          </a:xfrm>
        </p:grpSpPr>
        <p:sp>
          <p:nvSpPr>
            <p:cNvPr id="11" name="Oval 10"/>
            <p:cNvSpPr/>
            <p:nvPr/>
          </p:nvSpPr>
          <p:spPr>
            <a:xfrm>
              <a:off x="4783283" y="2878610"/>
              <a:ext cx="2371719" cy="237171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5733691" y="349917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1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5056779" y="3823781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495239" y="2247541"/>
            <a:ext cx="1845708" cy="1845706"/>
            <a:chOff x="6554500" y="1450117"/>
            <a:chExt cx="2371719" cy="2371719"/>
          </a:xfrm>
        </p:grpSpPr>
        <p:sp>
          <p:nvSpPr>
            <p:cNvPr id="17" name="Oval 16"/>
            <p:cNvSpPr/>
            <p:nvPr/>
          </p:nvSpPr>
          <p:spPr>
            <a:xfrm>
              <a:off x="6554500" y="1450117"/>
              <a:ext cx="2371719" cy="237171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507790" y="1897832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20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6821867" y="2388921"/>
              <a:ext cx="1852212" cy="422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777078" y="2120906"/>
            <a:ext cx="711600" cy="711598"/>
            <a:chOff x="8315058" y="1179092"/>
            <a:chExt cx="914400" cy="914400"/>
          </a:xfrm>
        </p:grpSpPr>
        <p:sp>
          <p:nvSpPr>
            <p:cNvPr id="24" name="Oval 23"/>
            <p:cNvSpPr/>
            <p:nvPr/>
          </p:nvSpPr>
          <p:spPr>
            <a:xfrm>
              <a:off x="8315058" y="1179092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359052" y="1396744"/>
              <a:ext cx="82641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473493" y="3381649"/>
            <a:ext cx="711600" cy="711598"/>
            <a:chOff x="6375422" y="2866838"/>
            <a:chExt cx="914400" cy="914400"/>
          </a:xfrm>
        </p:grpSpPr>
        <p:sp>
          <p:nvSpPr>
            <p:cNvPr id="27" name="Oval 26"/>
            <p:cNvSpPr/>
            <p:nvPr/>
          </p:nvSpPr>
          <p:spPr>
            <a:xfrm>
              <a:off x="6375422" y="2866838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500453" y="3080078"/>
              <a:ext cx="69870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070399" y="4441457"/>
            <a:ext cx="711600" cy="711598"/>
            <a:chOff x="4701717" y="4238100"/>
            <a:chExt cx="914400" cy="914400"/>
          </a:xfrm>
        </p:grpSpPr>
        <p:sp>
          <p:nvSpPr>
            <p:cNvPr id="30" name="Oval 29"/>
            <p:cNvSpPr/>
            <p:nvPr/>
          </p:nvSpPr>
          <p:spPr>
            <a:xfrm>
              <a:off x="4701717" y="4238100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813647" y="4398483"/>
              <a:ext cx="698700" cy="4202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1512871" y="2831693"/>
            <a:ext cx="4060615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9503999" y="2705785"/>
            <a:ext cx="2253968" cy="636537"/>
            <a:chOff x="9229458" y="2785396"/>
            <a:chExt cx="3471881" cy="603564"/>
          </a:xfrm>
        </p:grpSpPr>
        <p:sp>
          <p:nvSpPr>
            <p:cNvPr id="34" name="TextBox 33"/>
            <p:cNvSpPr txBox="1"/>
            <p:nvPr/>
          </p:nvSpPr>
          <p:spPr>
            <a:xfrm>
              <a:off x="9229458" y="2785396"/>
              <a:ext cx="2220279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9229458" y="3021250"/>
              <a:ext cx="3471881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079207" y="4407010"/>
            <a:ext cx="2310608" cy="618734"/>
            <a:chOff x="9199697" y="2802274"/>
            <a:chExt cx="3978172" cy="586683"/>
          </a:xfrm>
        </p:grpSpPr>
        <p:sp>
          <p:nvSpPr>
            <p:cNvPr id="37" name="TextBox 36"/>
            <p:cNvSpPr txBox="1"/>
            <p:nvPr/>
          </p:nvSpPr>
          <p:spPr>
            <a:xfrm>
              <a:off x="9199697" y="2802274"/>
              <a:ext cx="2481692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229458" y="3021247"/>
              <a:ext cx="3948411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608097" y="5580444"/>
            <a:ext cx="2269550" cy="620442"/>
            <a:chOff x="9183395" y="2800657"/>
            <a:chExt cx="4657696" cy="588303"/>
          </a:xfrm>
        </p:grpSpPr>
        <p:sp>
          <p:nvSpPr>
            <p:cNvPr id="40" name="TextBox 39"/>
            <p:cNvSpPr txBox="1"/>
            <p:nvPr/>
          </p:nvSpPr>
          <p:spPr>
            <a:xfrm>
              <a:off x="9183395" y="2800657"/>
              <a:ext cx="2958162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229458" y="3021250"/>
              <a:ext cx="4611633" cy="367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512871" y="2449736"/>
            <a:ext cx="170567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609542" y="2811631"/>
            <a:ext cx="390582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1449401" y="3857120"/>
            <a:ext cx="494866" cy="494866"/>
            <a:chOff x="647516" y="3587220"/>
            <a:chExt cx="469232" cy="469232"/>
          </a:xfrm>
        </p:grpSpPr>
        <p:sp>
          <p:nvSpPr>
            <p:cNvPr id="45" name="Oval 44"/>
            <p:cNvSpPr/>
            <p:nvPr/>
          </p:nvSpPr>
          <p:spPr>
            <a:xfrm>
              <a:off x="647516" y="3587220"/>
              <a:ext cx="469232" cy="4692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39"/>
            <p:cNvSpPr>
              <a:spLocks/>
            </p:cNvSpPr>
            <p:nvPr/>
          </p:nvSpPr>
          <p:spPr bwMode="auto">
            <a:xfrm>
              <a:off x="707698" y="364304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449401" y="4717599"/>
            <a:ext cx="494866" cy="494866"/>
            <a:chOff x="647516" y="4402912"/>
            <a:chExt cx="469232" cy="469232"/>
          </a:xfrm>
        </p:grpSpPr>
        <p:sp>
          <p:nvSpPr>
            <p:cNvPr id="48" name="Oval 47"/>
            <p:cNvSpPr/>
            <p:nvPr/>
          </p:nvSpPr>
          <p:spPr>
            <a:xfrm>
              <a:off x="647516" y="4402912"/>
              <a:ext cx="469232" cy="4692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39"/>
            <p:cNvSpPr>
              <a:spLocks/>
            </p:cNvSpPr>
            <p:nvPr/>
          </p:nvSpPr>
          <p:spPr bwMode="auto">
            <a:xfrm>
              <a:off x="709612" y="446846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449401" y="5580442"/>
            <a:ext cx="494866" cy="494866"/>
            <a:chOff x="647516" y="5218604"/>
            <a:chExt cx="469232" cy="469232"/>
          </a:xfrm>
        </p:grpSpPr>
        <p:sp>
          <p:nvSpPr>
            <p:cNvPr id="51" name="Oval 50"/>
            <p:cNvSpPr/>
            <p:nvPr/>
          </p:nvSpPr>
          <p:spPr>
            <a:xfrm>
              <a:off x="647516" y="5218604"/>
              <a:ext cx="469232" cy="46923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9"/>
            <p:cNvSpPr>
              <a:spLocks/>
            </p:cNvSpPr>
            <p:nvPr/>
          </p:nvSpPr>
          <p:spPr bwMode="auto">
            <a:xfrm>
              <a:off x="707698" y="5284152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defTabSz="241082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950374" y="3884685"/>
            <a:ext cx="229249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950374" y="4745164"/>
            <a:ext cx="229249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950375" y="5608007"/>
            <a:ext cx="229249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0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2" grpId="0"/>
      <p:bldP spid="53" grpId="0"/>
      <p:bldP spid="54" grpId="0"/>
      <p:bldP spid="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1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28277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4431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29546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94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4888790" y="4034984"/>
            <a:ext cx="3081172" cy="1886088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4888790" y="3580350"/>
            <a:ext cx="3081172" cy="1886088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888790" y="3130426"/>
            <a:ext cx="3081172" cy="1886088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4888790" y="2598057"/>
            <a:ext cx="3081172" cy="1886088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607741" y="3367278"/>
            <a:ext cx="1770872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607741" y="4502414"/>
            <a:ext cx="1770872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648785" y="3318666"/>
            <a:ext cx="797230" cy="77048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648785" y="4453801"/>
            <a:ext cx="797230" cy="770485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32831" y="3367278"/>
            <a:ext cx="1770872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32831" y="4502414"/>
            <a:ext cx="1770872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437821" y="3318666"/>
            <a:ext cx="797230" cy="77048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437821" y="4453801"/>
            <a:ext cx="797230" cy="770485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8773670" y="3433635"/>
            <a:ext cx="547455" cy="54370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810511" y="4651787"/>
            <a:ext cx="451276" cy="434685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9"/>
          <p:cNvSpPr>
            <a:spLocks noEditPoints="1"/>
          </p:cNvSpPr>
          <p:nvPr/>
        </p:nvSpPr>
        <p:spPr bwMode="auto">
          <a:xfrm>
            <a:off x="3629618" y="4560369"/>
            <a:ext cx="392299" cy="526104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5 h 145"/>
              <a:gd name="T6" fmla="*/ 13 w 108"/>
              <a:gd name="T7" fmla="*/ 124 h 145"/>
              <a:gd name="T8" fmla="*/ 96 w 108"/>
              <a:gd name="T9" fmla="*/ 124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4 w 108"/>
              <a:gd name="T17" fmla="*/ 91 h 145"/>
              <a:gd name="T18" fmla="*/ 85 w 108"/>
              <a:gd name="T19" fmla="*/ 91 h 145"/>
              <a:gd name="T20" fmla="*/ 93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9 w 108"/>
              <a:gd name="T35" fmla="*/ 12 h 145"/>
              <a:gd name="T36" fmla="*/ 60 w 108"/>
              <a:gd name="T37" fmla="*/ 12 h 145"/>
              <a:gd name="T38" fmla="*/ 68 w 108"/>
              <a:gd name="T39" fmla="*/ 36 h 145"/>
              <a:gd name="T40" fmla="*/ 41 w 108"/>
              <a:gd name="T41" fmla="*/ 36 h 145"/>
              <a:gd name="T42" fmla="*/ 49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5"/>
                  <a:pt x="0" y="135"/>
                  <a:pt x="0" y="135"/>
                </a:cubicBezTo>
                <a:cubicBezTo>
                  <a:pt x="13" y="124"/>
                  <a:pt x="13" y="124"/>
                  <a:pt x="13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3650953" y="3490624"/>
            <a:ext cx="370965" cy="429731"/>
            <a:chOff x="3581400" y="3905251"/>
            <a:chExt cx="160338" cy="185738"/>
          </a:xfrm>
          <a:solidFill>
            <a:schemeClr val="bg1"/>
          </a:solidFill>
        </p:grpSpPr>
        <p:sp>
          <p:nvSpPr>
            <p:cNvPr id="28" name="Rectangle 33"/>
            <p:cNvSpPr>
              <a:spLocks noChangeArrowheads="1"/>
            </p:cNvSpPr>
            <p:nvPr/>
          </p:nvSpPr>
          <p:spPr bwMode="auto">
            <a:xfrm>
              <a:off x="3670300" y="3941763"/>
              <a:ext cx="2857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34"/>
            <p:cNvSpPr>
              <a:spLocks noChangeArrowheads="1"/>
            </p:cNvSpPr>
            <p:nvPr/>
          </p:nvSpPr>
          <p:spPr bwMode="auto">
            <a:xfrm>
              <a:off x="3627438" y="3971926"/>
              <a:ext cx="26988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35"/>
            <p:cNvSpPr>
              <a:spLocks noChangeArrowheads="1"/>
            </p:cNvSpPr>
            <p:nvPr/>
          </p:nvSpPr>
          <p:spPr bwMode="auto">
            <a:xfrm>
              <a:off x="3581400" y="3994151"/>
              <a:ext cx="269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3714750" y="3905251"/>
              <a:ext cx="26988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98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9" grpId="0" animBg="1"/>
      <p:bldP spid="8" grpId="0" animBg="1"/>
      <p:bldP spid="11" grpId="0"/>
      <p:bldP spid="12" grpId="0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99929" y="4244812"/>
            <a:ext cx="9658894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450815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238310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49092" y="4147235"/>
            <a:ext cx="220534" cy="220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83574" y="4134545"/>
            <a:ext cx="220534" cy="220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78831" y="4147236"/>
            <a:ext cx="220534" cy="220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716333" y="4147235"/>
            <a:ext cx="220534" cy="220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608571" y="4147235"/>
            <a:ext cx="220534" cy="220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0816" y="3623049"/>
            <a:ext cx="3486051" cy="228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3842" y="3115488"/>
            <a:ext cx="3375786" cy="227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9092" y="2615779"/>
            <a:ext cx="3480012" cy="2275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83058" y="2130879"/>
            <a:ext cx="3375786" cy="2275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609862" y="4833160"/>
            <a:ext cx="629209" cy="62920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20145" y="4833160"/>
            <a:ext cx="629209" cy="6292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0430" y="4833160"/>
            <a:ext cx="629209" cy="62920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358262" y="4833160"/>
            <a:ext cx="629209" cy="6292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78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58263" y="5522606"/>
            <a:ext cx="203304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4910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284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24811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220146" y="5522607"/>
            <a:ext cx="203304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0431" y="5522607"/>
            <a:ext cx="203304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99929" y="5522606"/>
            <a:ext cx="203304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08222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77919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7615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7311" y="436716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99466" y="4361676"/>
            <a:ext cx="384208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68285" y="436872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37981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497130" y="5004772"/>
            <a:ext cx="351472" cy="285984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969298" y="4971728"/>
            <a:ext cx="351472" cy="352073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359014" y="4972029"/>
            <a:ext cx="351472" cy="351472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45700" y="5010480"/>
            <a:ext cx="351472" cy="27456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90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9385" y="257002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zh-CN" altLang="en-US" sz="5062" b="1" spc="42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315639" y="1759990"/>
            <a:ext cx="0" cy="371267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9"/>
          <p:cNvSpPr txBox="1"/>
          <p:nvPr/>
        </p:nvSpPr>
        <p:spPr>
          <a:xfrm>
            <a:off x="5767399" y="3765046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9" name="文本框 9"/>
          <p:cNvSpPr txBox="1"/>
          <p:nvPr/>
        </p:nvSpPr>
        <p:spPr>
          <a:xfrm>
            <a:off x="5767399" y="4222639"/>
            <a:ext cx="2102136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8162251" y="3769627"/>
            <a:ext cx="1939531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3" name="文本框 9"/>
          <p:cNvSpPr txBox="1"/>
          <p:nvPr/>
        </p:nvSpPr>
        <p:spPr>
          <a:xfrm>
            <a:off x="8162254" y="4227853"/>
            <a:ext cx="1939528" cy="324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76" lvl="1" indent="-241076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62430" y="4541726"/>
            <a:ext cx="1269470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182438" y="2553129"/>
            <a:ext cx="1829454" cy="1829454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38654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2" grpId="0"/>
      <p:bldP spid="13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2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1"/>
          <p:cNvGrpSpPr/>
          <p:nvPr/>
        </p:nvGrpSpPr>
        <p:grpSpPr>
          <a:xfrm rot="16200000">
            <a:off x="3418805" y="4037438"/>
            <a:ext cx="769589" cy="513060"/>
            <a:chOff x="3200400" y="1234012"/>
            <a:chExt cx="1371600" cy="728138"/>
          </a:xfrm>
        </p:grpSpPr>
        <p:sp>
          <p:nvSpPr>
            <p:cNvPr id="59" name="Round Single Corner Rectangle 58"/>
            <p:cNvSpPr/>
            <p:nvPr/>
          </p:nvSpPr>
          <p:spPr>
            <a:xfrm>
              <a:off x="41148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ound Single Corner Rectangle 60"/>
            <p:cNvSpPr/>
            <p:nvPr/>
          </p:nvSpPr>
          <p:spPr>
            <a:xfrm flipH="1">
              <a:off x="32004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2"/>
          <p:cNvGrpSpPr/>
          <p:nvPr/>
        </p:nvGrpSpPr>
        <p:grpSpPr>
          <a:xfrm rot="16200000">
            <a:off x="4459452" y="4037438"/>
            <a:ext cx="769589" cy="513060"/>
            <a:chOff x="3200400" y="1234012"/>
            <a:chExt cx="1371600" cy="728138"/>
          </a:xfrm>
        </p:grpSpPr>
        <p:sp>
          <p:nvSpPr>
            <p:cNvPr id="64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4"/>
          <p:cNvGrpSpPr/>
          <p:nvPr/>
        </p:nvGrpSpPr>
        <p:grpSpPr>
          <a:xfrm rot="16200000">
            <a:off x="5500098" y="4037437"/>
            <a:ext cx="769589" cy="513060"/>
            <a:chOff x="3200400" y="1234012"/>
            <a:chExt cx="1371600" cy="728138"/>
          </a:xfrm>
        </p:grpSpPr>
        <p:sp>
          <p:nvSpPr>
            <p:cNvPr id="76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00"/>
          <p:cNvGrpSpPr/>
          <p:nvPr/>
        </p:nvGrpSpPr>
        <p:grpSpPr>
          <a:xfrm rot="16200000">
            <a:off x="8945870" y="3715916"/>
            <a:ext cx="771977" cy="1158493"/>
            <a:chOff x="4257815" y="3604273"/>
            <a:chExt cx="632164" cy="948677"/>
          </a:xfrm>
        </p:grpSpPr>
        <p:grpSp>
          <p:nvGrpSpPr>
            <p:cNvPr id="6" name="Group 96"/>
            <p:cNvGrpSpPr/>
            <p:nvPr/>
          </p:nvGrpSpPr>
          <p:grpSpPr>
            <a:xfrm>
              <a:off x="4257815" y="3905805"/>
              <a:ext cx="632164" cy="647145"/>
              <a:chOff x="4107979" y="4055348"/>
              <a:chExt cx="966386" cy="788823"/>
            </a:xfrm>
          </p:grpSpPr>
          <p:sp>
            <p:nvSpPr>
              <p:cNvPr id="37" name="Isosceles Triangle 36"/>
              <p:cNvSpPr/>
              <p:nvPr/>
            </p:nvSpPr>
            <p:spPr bwMode="auto">
              <a:xfrm rot="10800000">
                <a:off x="4107979" y="4055348"/>
                <a:ext cx="966386" cy="785648"/>
              </a:xfrm>
              <a:prstGeom prst="triangle">
                <a:avLst/>
              </a:pr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50000">
                    <a:schemeClr val="bg1">
                      <a:lumMod val="85000"/>
                    </a:schemeClr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Isosceles Triangle 37"/>
              <p:cNvSpPr/>
              <p:nvPr/>
            </p:nvSpPr>
            <p:spPr bwMode="auto">
              <a:xfrm rot="10800000">
                <a:off x="4472566" y="4640971"/>
                <a:ext cx="237212" cy="203200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96"/>
            <p:cNvGrpSpPr/>
            <p:nvPr/>
          </p:nvGrpSpPr>
          <p:grpSpPr>
            <a:xfrm>
              <a:off x="4259771" y="3604273"/>
              <a:ext cx="630208" cy="416793"/>
              <a:chOff x="2514600" y="3103313"/>
              <a:chExt cx="914400" cy="604745"/>
            </a:xfrm>
          </p:grpSpPr>
          <p:sp>
            <p:nvSpPr>
              <p:cNvPr id="94" name="Pentagon 93"/>
              <p:cNvSpPr/>
              <p:nvPr/>
            </p:nvSpPr>
            <p:spPr>
              <a:xfrm rot="5400000">
                <a:off x="2364628" y="3253285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Pentagon 94"/>
              <p:cNvSpPr/>
              <p:nvPr/>
            </p:nvSpPr>
            <p:spPr>
              <a:xfrm rot="5400000">
                <a:off x="2669428" y="3253286"/>
                <a:ext cx="604743" cy="304800"/>
              </a:xfrm>
              <a:prstGeom prst="homePlat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Pentagon 95"/>
              <p:cNvSpPr/>
              <p:nvPr/>
            </p:nvSpPr>
            <p:spPr>
              <a:xfrm rot="5400000">
                <a:off x="2974228" y="3253287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120"/>
          <p:cNvGrpSpPr/>
          <p:nvPr/>
        </p:nvGrpSpPr>
        <p:grpSpPr>
          <a:xfrm rot="16200000" flipH="1">
            <a:off x="4486292" y="4535690"/>
            <a:ext cx="1773622" cy="510522"/>
            <a:chOff x="4889980" y="1620289"/>
            <a:chExt cx="1452400" cy="418060"/>
          </a:xfrm>
        </p:grpSpPr>
        <p:sp>
          <p:nvSpPr>
            <p:cNvPr id="122" name="Arc 12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3" name="Straight Connector 12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74"/>
          <p:cNvGrpSpPr/>
          <p:nvPr/>
        </p:nvGrpSpPr>
        <p:grpSpPr>
          <a:xfrm rot="16200000">
            <a:off x="6512815" y="4037437"/>
            <a:ext cx="769589" cy="513060"/>
            <a:chOff x="3200400" y="1234012"/>
            <a:chExt cx="1371600" cy="728138"/>
          </a:xfrm>
        </p:grpSpPr>
        <p:sp>
          <p:nvSpPr>
            <p:cNvPr id="70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4"/>
          <p:cNvGrpSpPr/>
          <p:nvPr/>
        </p:nvGrpSpPr>
        <p:grpSpPr>
          <a:xfrm rot="16200000">
            <a:off x="7565081" y="4037438"/>
            <a:ext cx="769589" cy="513060"/>
            <a:chOff x="3200400" y="1234012"/>
            <a:chExt cx="1371600" cy="728138"/>
          </a:xfrm>
        </p:grpSpPr>
        <p:sp>
          <p:nvSpPr>
            <p:cNvPr id="75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0"/>
          <p:cNvGrpSpPr/>
          <p:nvPr/>
        </p:nvGrpSpPr>
        <p:grpSpPr>
          <a:xfrm rot="5400000" flipH="1" flipV="1">
            <a:off x="5509872" y="3526795"/>
            <a:ext cx="1773622" cy="510522"/>
            <a:chOff x="4889980" y="1620289"/>
            <a:chExt cx="1452400" cy="418060"/>
          </a:xfrm>
        </p:grpSpPr>
        <p:sp>
          <p:nvSpPr>
            <p:cNvPr id="82" name="Arc 8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20"/>
          <p:cNvGrpSpPr/>
          <p:nvPr/>
        </p:nvGrpSpPr>
        <p:grpSpPr>
          <a:xfrm rot="16200000" flipH="1">
            <a:off x="6538097" y="4535690"/>
            <a:ext cx="1773622" cy="510522"/>
            <a:chOff x="4889980" y="1620289"/>
            <a:chExt cx="1452400" cy="418060"/>
          </a:xfrm>
        </p:grpSpPr>
        <p:sp>
          <p:nvSpPr>
            <p:cNvPr id="86" name="Arc 85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7" name="Straight Connector 86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0"/>
          <p:cNvGrpSpPr/>
          <p:nvPr/>
        </p:nvGrpSpPr>
        <p:grpSpPr>
          <a:xfrm rot="5400000" flipH="1" flipV="1">
            <a:off x="7590364" y="3526795"/>
            <a:ext cx="1773622" cy="510522"/>
            <a:chOff x="4889980" y="1620289"/>
            <a:chExt cx="1452400" cy="418060"/>
          </a:xfrm>
        </p:grpSpPr>
        <p:sp>
          <p:nvSpPr>
            <p:cNvPr id="90" name="Arc 89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1" name="Straight Connector 90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20"/>
          <p:cNvGrpSpPr/>
          <p:nvPr/>
        </p:nvGrpSpPr>
        <p:grpSpPr>
          <a:xfrm rot="5400000" flipH="1" flipV="1">
            <a:off x="3428578" y="3526795"/>
            <a:ext cx="1773622" cy="510522"/>
            <a:chOff x="4889980" y="1620289"/>
            <a:chExt cx="1452400" cy="418060"/>
          </a:xfrm>
        </p:grpSpPr>
        <p:sp>
          <p:nvSpPr>
            <p:cNvPr id="97" name="Arc 96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08"/>
          <p:cNvGrpSpPr/>
          <p:nvPr/>
        </p:nvGrpSpPr>
        <p:grpSpPr>
          <a:xfrm>
            <a:off x="5960958" y="2703250"/>
            <a:ext cx="933684" cy="906954"/>
            <a:chOff x="6299532" y="3384456"/>
            <a:chExt cx="469021" cy="4555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>
            <a:off x="6973675" y="5035695"/>
            <a:ext cx="933684" cy="906954"/>
            <a:chOff x="630683" y="4190009"/>
            <a:chExt cx="469021" cy="455593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14"/>
          <p:cNvGrpSpPr/>
          <p:nvPr/>
        </p:nvGrpSpPr>
        <p:grpSpPr>
          <a:xfrm>
            <a:off x="4920310" y="5035695"/>
            <a:ext cx="933684" cy="906954"/>
            <a:chOff x="3425803" y="3384456"/>
            <a:chExt cx="469021" cy="455593"/>
          </a:xfrm>
        </p:grpSpPr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17"/>
          <p:cNvGrpSpPr/>
          <p:nvPr/>
        </p:nvGrpSpPr>
        <p:grpSpPr>
          <a:xfrm>
            <a:off x="3879663" y="2703250"/>
            <a:ext cx="933684" cy="906954"/>
            <a:chOff x="630683" y="3383511"/>
            <a:chExt cx="469021" cy="4555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20"/>
          <p:cNvGrpSpPr/>
          <p:nvPr/>
        </p:nvGrpSpPr>
        <p:grpSpPr>
          <a:xfrm>
            <a:off x="8016917" y="2703250"/>
            <a:ext cx="933684" cy="906954"/>
            <a:chOff x="3428938" y="4190009"/>
            <a:chExt cx="469021" cy="45559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8" name="Text Placeholder 3"/>
          <p:cNvSpPr txBox="1">
            <a:spLocks/>
          </p:cNvSpPr>
          <p:nvPr/>
        </p:nvSpPr>
        <p:spPr>
          <a:xfrm>
            <a:off x="2933781" y="5174846"/>
            <a:ext cx="1775462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"/>
          <p:cNvSpPr txBox="1">
            <a:spLocks/>
          </p:cNvSpPr>
          <p:nvPr/>
        </p:nvSpPr>
        <p:spPr>
          <a:xfrm>
            <a:off x="8208827" y="5174846"/>
            <a:ext cx="1775462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 Placeholder 3"/>
          <p:cNvSpPr txBox="1">
            <a:spLocks/>
          </p:cNvSpPr>
          <p:nvPr/>
        </p:nvSpPr>
        <p:spPr>
          <a:xfrm>
            <a:off x="1897963" y="2699163"/>
            <a:ext cx="1775462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"/>
          <p:cNvSpPr txBox="1">
            <a:spLocks/>
          </p:cNvSpPr>
          <p:nvPr/>
        </p:nvSpPr>
        <p:spPr>
          <a:xfrm>
            <a:off x="5539263" y="1946548"/>
            <a:ext cx="1775462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 Placeholder 3"/>
          <p:cNvSpPr txBox="1">
            <a:spLocks/>
          </p:cNvSpPr>
          <p:nvPr/>
        </p:nvSpPr>
        <p:spPr>
          <a:xfrm>
            <a:off x="9168326" y="2699163"/>
            <a:ext cx="1775462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10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34" grpId="0"/>
      <p:bldP spid="137" grpId="0"/>
      <p:bldP spid="1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>
          <a:xfrm>
            <a:off x="5735517" y="2333376"/>
            <a:ext cx="3605801" cy="360580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226950" y="2828281"/>
            <a:ext cx="2622933" cy="262293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667983" y="3264372"/>
            <a:ext cx="1751626" cy="17516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7182113" y="3783585"/>
            <a:ext cx="716400" cy="716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Block Arc 47"/>
          <p:cNvSpPr/>
          <p:nvPr/>
        </p:nvSpPr>
        <p:spPr>
          <a:xfrm rot="10800000">
            <a:off x="5735517" y="2336847"/>
            <a:ext cx="3605801" cy="3605801"/>
          </a:xfrm>
          <a:prstGeom prst="blockArc">
            <a:avLst>
              <a:gd name="adj1" fmla="val 16158116"/>
              <a:gd name="adj2" fmla="val 5409154"/>
              <a:gd name="adj3" fmla="val 5869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Block Arc 48"/>
          <p:cNvSpPr/>
          <p:nvPr/>
        </p:nvSpPr>
        <p:spPr>
          <a:xfrm rot="10800000">
            <a:off x="6226952" y="2828284"/>
            <a:ext cx="2622930" cy="2622930"/>
          </a:xfrm>
          <a:prstGeom prst="blockArc">
            <a:avLst>
              <a:gd name="adj1" fmla="val 14698952"/>
              <a:gd name="adj2" fmla="val 5440372"/>
              <a:gd name="adj3" fmla="val 9948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Block Arc 49"/>
          <p:cNvSpPr/>
          <p:nvPr/>
        </p:nvSpPr>
        <p:spPr>
          <a:xfrm rot="10800000">
            <a:off x="6666046" y="3267377"/>
            <a:ext cx="1744742" cy="1744742"/>
          </a:xfrm>
          <a:prstGeom prst="blockArc">
            <a:avLst>
              <a:gd name="adj1" fmla="val 13629918"/>
              <a:gd name="adj2" fmla="val 5390526"/>
              <a:gd name="adj3" fmla="val 1348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lock Arc 50"/>
          <p:cNvSpPr/>
          <p:nvPr/>
        </p:nvSpPr>
        <p:spPr>
          <a:xfrm rot="10800000">
            <a:off x="7186079" y="3787410"/>
            <a:ext cx="704681" cy="704681"/>
          </a:xfrm>
          <a:prstGeom prst="blockArc">
            <a:avLst>
              <a:gd name="adj1" fmla="val 10800000"/>
              <a:gd name="adj2" fmla="val 5236583"/>
              <a:gd name="adj3" fmla="val 28287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10156908" y="1870630"/>
            <a:ext cx="410370" cy="29546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6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7" name="Text Placeholder 3"/>
          <p:cNvSpPr txBox="1">
            <a:spLocks/>
          </p:cNvSpPr>
          <p:nvPr/>
        </p:nvSpPr>
        <p:spPr>
          <a:xfrm>
            <a:off x="10156908" y="3336866"/>
            <a:ext cx="410370" cy="29546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600" b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10156908" y="2359375"/>
            <a:ext cx="410370" cy="29546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6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10156908" y="2848120"/>
            <a:ext cx="410370" cy="29546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6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cxnSp>
        <p:nvCxnSpPr>
          <p:cNvPr id="41" name="Elbow Connector 40"/>
          <p:cNvCxnSpPr/>
          <p:nvPr/>
        </p:nvCxnSpPr>
        <p:spPr>
          <a:xfrm flipV="1">
            <a:off x="7604592" y="2041425"/>
            <a:ext cx="2348026" cy="408946"/>
          </a:xfrm>
          <a:prstGeom prst="bentConnector3">
            <a:avLst>
              <a:gd name="adj1" fmla="val 36922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7604592" y="2557722"/>
            <a:ext cx="2348026" cy="408946"/>
          </a:xfrm>
          <a:prstGeom prst="bentConnector3">
            <a:avLst>
              <a:gd name="adj1" fmla="val 46730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flipV="1">
            <a:off x="7592712" y="2993358"/>
            <a:ext cx="2348026" cy="408946"/>
          </a:xfrm>
          <a:prstGeom prst="bentConnector3">
            <a:avLst>
              <a:gd name="adj1" fmla="val 55557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flipV="1">
            <a:off x="7580833" y="3478268"/>
            <a:ext cx="2348026" cy="408946"/>
          </a:xfrm>
          <a:prstGeom prst="bentConnector3">
            <a:avLst>
              <a:gd name="adj1" fmla="val 67000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9"/>
          <p:cNvGrpSpPr/>
          <p:nvPr/>
        </p:nvGrpSpPr>
        <p:grpSpPr>
          <a:xfrm>
            <a:off x="2739309" y="2215010"/>
            <a:ext cx="2763048" cy="719282"/>
            <a:chOff x="1270277" y="1192718"/>
            <a:chExt cx="3205532" cy="589014"/>
          </a:xfrm>
        </p:grpSpPr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270277" y="1192718"/>
              <a:ext cx="1249727" cy="211710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 Placeholder 3"/>
            <p:cNvSpPr txBox="1">
              <a:spLocks/>
            </p:cNvSpPr>
            <p:nvPr/>
          </p:nvSpPr>
          <p:spPr>
            <a:xfrm>
              <a:off x="1270277" y="1418801"/>
              <a:ext cx="3205532" cy="36293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2"/>
          <p:cNvGrpSpPr/>
          <p:nvPr/>
        </p:nvGrpSpPr>
        <p:grpSpPr>
          <a:xfrm>
            <a:off x="2739309" y="3224432"/>
            <a:ext cx="2763048" cy="706586"/>
            <a:chOff x="1270277" y="2114430"/>
            <a:chExt cx="3205532" cy="57861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270277" y="2114430"/>
              <a:ext cx="1249727" cy="211710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1270277" y="2340513"/>
              <a:ext cx="3205532" cy="352534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8"/>
          <p:cNvGrpSpPr/>
          <p:nvPr/>
        </p:nvGrpSpPr>
        <p:grpSpPr>
          <a:xfrm>
            <a:off x="2739309" y="4223276"/>
            <a:ext cx="2763048" cy="719282"/>
            <a:chOff x="1270277" y="3036142"/>
            <a:chExt cx="3205532" cy="589014"/>
          </a:xfrm>
        </p:grpSpPr>
        <p:sp>
          <p:nvSpPr>
            <p:cNvPr id="59" name="Text Placeholder 3"/>
            <p:cNvSpPr txBox="1">
              <a:spLocks/>
            </p:cNvSpPr>
            <p:nvPr/>
          </p:nvSpPr>
          <p:spPr>
            <a:xfrm>
              <a:off x="1270277" y="3036142"/>
              <a:ext cx="1249727" cy="211710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1270277" y="3262225"/>
              <a:ext cx="3205532" cy="36293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2739309" y="5194797"/>
            <a:ext cx="2763048" cy="705302"/>
            <a:chOff x="1270277" y="3047590"/>
            <a:chExt cx="3205532" cy="577566"/>
          </a:xfrm>
        </p:grpSpPr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1270277" y="3047590"/>
              <a:ext cx="1249727" cy="211710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 Placeholder 3"/>
            <p:cNvSpPr txBox="1">
              <a:spLocks/>
            </p:cNvSpPr>
            <p:nvPr/>
          </p:nvSpPr>
          <p:spPr>
            <a:xfrm>
              <a:off x="1270277" y="3262225"/>
              <a:ext cx="3205532" cy="36293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2255547" y="2403855"/>
            <a:ext cx="379744" cy="37974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2255547" y="3396462"/>
            <a:ext cx="379744" cy="37974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45"/>
          <p:cNvSpPr>
            <a:spLocks noEditPoints="1"/>
          </p:cNvSpPr>
          <p:nvPr/>
        </p:nvSpPr>
        <p:spPr bwMode="auto">
          <a:xfrm>
            <a:off x="2255547" y="4389067"/>
            <a:ext cx="379744" cy="37974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45"/>
          <p:cNvSpPr>
            <a:spLocks noEditPoints="1"/>
          </p:cNvSpPr>
          <p:nvPr/>
        </p:nvSpPr>
        <p:spPr bwMode="auto">
          <a:xfrm>
            <a:off x="2255547" y="5381672"/>
            <a:ext cx="379744" cy="37974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0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8" grpId="0" animBg="1"/>
      <p:bldP spid="39" grpId="0" animBg="1"/>
      <p:bldP spid="48" grpId="0" animBg="1"/>
      <p:bldP spid="49" grpId="0" animBg="1"/>
      <p:bldP spid="50" grpId="0" animBg="1"/>
      <p:bldP spid="51" grpId="0" animBg="1"/>
      <p:bldP spid="53" grpId="0"/>
      <p:bldP spid="57" grpId="0"/>
      <p:bldP spid="61" grpId="0"/>
      <p:bldP spid="63" grpId="0"/>
      <p:bldP spid="66" grpId="0" animBg="1"/>
      <p:bldP spid="68" grpId="0" animBg="1"/>
      <p:bldP spid="70" grpId="0" animBg="1"/>
      <p:bldP spid="7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302858" y="34483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grpSp>
        <p:nvGrpSpPr>
          <p:cNvPr id="2" name="Group 58"/>
          <p:cNvGrpSpPr/>
          <p:nvPr/>
        </p:nvGrpSpPr>
        <p:grpSpPr>
          <a:xfrm>
            <a:off x="1497570" y="2217808"/>
            <a:ext cx="1442320" cy="1275898"/>
            <a:chOff x="533400" y="1426519"/>
            <a:chExt cx="1181100" cy="1044819"/>
          </a:xfrm>
        </p:grpSpPr>
        <p:sp>
          <p:nvSpPr>
            <p:cNvPr id="5" name="Freeform 4"/>
            <p:cNvSpPr/>
            <p:nvPr/>
          </p:nvSpPr>
          <p:spPr bwMode="auto">
            <a:xfrm>
              <a:off x="533400" y="1426519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 rot="16200000" flipH="1">
              <a:off x="1192090" y="1948929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9"/>
          <p:cNvGrpSpPr/>
          <p:nvPr/>
        </p:nvGrpSpPr>
        <p:grpSpPr>
          <a:xfrm>
            <a:off x="2939891" y="3105390"/>
            <a:ext cx="1442320" cy="1275898"/>
            <a:chOff x="1714500" y="2153350"/>
            <a:chExt cx="1181100" cy="1044819"/>
          </a:xfrm>
        </p:grpSpPr>
        <p:sp>
          <p:nvSpPr>
            <p:cNvPr id="10" name="Freeform 9"/>
            <p:cNvSpPr/>
            <p:nvPr/>
          </p:nvSpPr>
          <p:spPr bwMode="auto">
            <a:xfrm>
              <a:off x="1714500" y="2153350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rot="16200000" flipH="1">
              <a:off x="2373190" y="267576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0"/>
          <p:cNvGrpSpPr/>
          <p:nvPr/>
        </p:nvGrpSpPr>
        <p:grpSpPr>
          <a:xfrm>
            <a:off x="4382212" y="3992972"/>
            <a:ext cx="1442320" cy="1275897"/>
            <a:chOff x="2895600" y="2880181"/>
            <a:chExt cx="1181100" cy="1044818"/>
          </a:xfrm>
        </p:grpSpPr>
        <p:sp>
          <p:nvSpPr>
            <p:cNvPr id="12" name="Freeform 11"/>
            <p:cNvSpPr/>
            <p:nvPr/>
          </p:nvSpPr>
          <p:spPr bwMode="auto">
            <a:xfrm>
              <a:off x="2895600" y="2880181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 rot="16200000" flipH="1">
              <a:off x="3554290" y="340259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1"/>
          <p:cNvGrpSpPr/>
          <p:nvPr/>
        </p:nvGrpSpPr>
        <p:grpSpPr>
          <a:xfrm>
            <a:off x="5824531" y="4880553"/>
            <a:ext cx="1442320" cy="1275897"/>
            <a:chOff x="4076700" y="3607012"/>
            <a:chExt cx="1181100" cy="1044818"/>
          </a:xfrm>
        </p:grpSpPr>
        <p:sp>
          <p:nvSpPr>
            <p:cNvPr id="14" name="Freeform 13"/>
            <p:cNvSpPr/>
            <p:nvPr/>
          </p:nvSpPr>
          <p:spPr bwMode="auto">
            <a:xfrm>
              <a:off x="4076700" y="3607012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 rot="16200000" flipH="1">
              <a:off x="4735390" y="4129421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Rectangle 18"/>
          <p:cNvSpPr/>
          <p:nvPr/>
        </p:nvSpPr>
        <p:spPr bwMode="auto">
          <a:xfrm>
            <a:off x="7266851" y="5768135"/>
            <a:ext cx="1488847" cy="388317"/>
          </a:xfrm>
          <a:prstGeom prst="rect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50391" y="3729878"/>
            <a:ext cx="718145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457201" y="4617460"/>
            <a:ext cx="718145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54904" y="2842296"/>
            <a:ext cx="718145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882414" y="5505041"/>
            <a:ext cx="718145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623128" y="6237873"/>
            <a:ext cx="718145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5"/>
          <p:cNvSpPr>
            <a:spLocks/>
          </p:cNvSpPr>
          <p:nvPr/>
        </p:nvSpPr>
        <p:spPr bwMode="auto">
          <a:xfrm>
            <a:off x="7685590" y="5150338"/>
            <a:ext cx="496926" cy="49692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63"/>
          <p:cNvSpPr>
            <a:spLocks noEditPoints="1"/>
          </p:cNvSpPr>
          <p:nvPr/>
        </p:nvSpPr>
        <p:spPr bwMode="auto">
          <a:xfrm>
            <a:off x="3213427" y="2588248"/>
            <a:ext cx="563939" cy="410440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103"/>
          <p:cNvSpPr>
            <a:spLocks noEditPoints="1"/>
          </p:cNvSpPr>
          <p:nvPr/>
        </p:nvSpPr>
        <p:spPr bwMode="auto">
          <a:xfrm>
            <a:off x="1902630" y="1566438"/>
            <a:ext cx="375384" cy="552761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6"/>
          <p:cNvSpPr>
            <a:spLocks noEditPoints="1"/>
          </p:cNvSpPr>
          <p:nvPr/>
        </p:nvSpPr>
        <p:spPr bwMode="auto">
          <a:xfrm>
            <a:off x="4618974" y="3353604"/>
            <a:ext cx="584609" cy="584609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6"/>
          <p:cNvSpPr>
            <a:spLocks noEditPoints="1"/>
          </p:cNvSpPr>
          <p:nvPr/>
        </p:nvSpPr>
        <p:spPr bwMode="auto">
          <a:xfrm>
            <a:off x="6103259" y="4336685"/>
            <a:ext cx="566813" cy="439644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2846839" y="2225861"/>
            <a:ext cx="1535373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289159" y="3105390"/>
            <a:ext cx="1535373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731478" y="3991032"/>
            <a:ext cx="1535373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220325" y="4880554"/>
            <a:ext cx="1535373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66"/>
          <p:cNvGrpSpPr/>
          <p:nvPr/>
        </p:nvGrpSpPr>
        <p:grpSpPr>
          <a:xfrm>
            <a:off x="4500179" y="1889646"/>
            <a:ext cx="2148258" cy="652638"/>
            <a:chOff x="5603652" y="1684697"/>
            <a:chExt cx="1947726" cy="534439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5603652" y="1684697"/>
              <a:ext cx="1276807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5603652" y="1856205"/>
              <a:ext cx="1947726" cy="3629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5945310" y="2767833"/>
            <a:ext cx="2148258" cy="652637"/>
            <a:chOff x="5603652" y="1684702"/>
            <a:chExt cx="1947726" cy="534436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5603652" y="1684702"/>
              <a:ext cx="1276807" cy="21170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5603652" y="1856209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7339121" y="3644242"/>
            <a:ext cx="2148258" cy="652636"/>
            <a:chOff x="5603652" y="1684699"/>
            <a:chExt cx="1947726" cy="534435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5603652" y="1684699"/>
              <a:ext cx="1276807" cy="21170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5603652" y="1856205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66"/>
          <p:cNvGrpSpPr/>
          <p:nvPr/>
        </p:nvGrpSpPr>
        <p:grpSpPr>
          <a:xfrm>
            <a:off x="8889629" y="4550941"/>
            <a:ext cx="2148258" cy="652639"/>
            <a:chOff x="5603652" y="1684699"/>
            <a:chExt cx="1947726" cy="534438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5603652" y="1684699"/>
              <a:ext cx="1276807" cy="21170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5603652" y="1856208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66"/>
          <p:cNvGrpSpPr/>
          <p:nvPr/>
        </p:nvGrpSpPr>
        <p:grpSpPr>
          <a:xfrm>
            <a:off x="8889629" y="5596895"/>
            <a:ext cx="2148258" cy="652639"/>
            <a:chOff x="5603652" y="1684701"/>
            <a:chExt cx="1947726" cy="534438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5603652" y="1684701"/>
              <a:ext cx="1276807" cy="21170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5603652" y="1856210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56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296281" y="1960141"/>
            <a:ext cx="4266192" cy="4236424"/>
            <a:chOff x="7070680" y="1485705"/>
            <a:chExt cx="4469276" cy="4438095"/>
          </a:xfrm>
        </p:grpSpPr>
        <p:grpSp>
          <p:nvGrpSpPr>
            <p:cNvPr id="4" name="Group 3"/>
            <p:cNvGrpSpPr/>
            <p:nvPr/>
          </p:nvGrpSpPr>
          <p:grpSpPr>
            <a:xfrm>
              <a:off x="7070680" y="1485705"/>
              <a:ext cx="4469276" cy="4020315"/>
              <a:chOff x="3472716" y="1692370"/>
              <a:chExt cx="5246568" cy="4719524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 flipH="1">
                <a:off x="5395367" y="4167630"/>
                <a:ext cx="1397174" cy="2244264"/>
              </a:xfrm>
              <a:custGeom>
                <a:avLst/>
                <a:gdLst>
                  <a:gd name="connsiteX0" fmla="*/ 759198 w 1653886"/>
                  <a:gd name="connsiteY0" fmla="*/ 850 h 2656618"/>
                  <a:gd name="connsiteX1" fmla="*/ 763881 w 1653886"/>
                  <a:gd name="connsiteY1" fmla="*/ 488839 h 2656618"/>
                  <a:gd name="connsiteX2" fmla="*/ 459348 w 1653886"/>
                  <a:gd name="connsiteY2" fmla="*/ 298375 h 2656618"/>
                  <a:gd name="connsiteX3" fmla="*/ 233486 w 1653886"/>
                  <a:gd name="connsiteY3" fmla="*/ 125688 h 2656618"/>
                  <a:gd name="connsiteX4" fmla="*/ 502490 w 1653886"/>
                  <a:gd name="connsiteY4" fmla="*/ 735172 h 2656618"/>
                  <a:gd name="connsiteX5" fmla="*/ 55842 w 1653886"/>
                  <a:gd name="connsiteY5" fmla="*/ 326310 h 2656618"/>
                  <a:gd name="connsiteX6" fmla="*/ 48228 w 1653886"/>
                  <a:gd name="connsiteY6" fmla="*/ 514234 h 2656618"/>
                  <a:gd name="connsiteX7" fmla="*/ 411130 w 1653886"/>
                  <a:gd name="connsiteY7" fmla="*/ 930715 h 2656618"/>
                  <a:gd name="connsiteX8" fmla="*/ 65993 w 1653886"/>
                  <a:gd name="connsiteY8" fmla="*/ 750409 h 2656618"/>
                  <a:gd name="connsiteX9" fmla="*/ 170042 w 1653886"/>
                  <a:gd name="connsiteY9" fmla="*/ 981505 h 2656618"/>
                  <a:gd name="connsiteX10" fmla="*/ 723277 w 1653886"/>
                  <a:gd name="connsiteY10" fmla="*/ 1641780 h 2656618"/>
                  <a:gd name="connsiteX11" fmla="*/ 671256 w 1653886"/>
                  <a:gd name="connsiteY11" fmla="*/ 2645894 h 2656618"/>
                  <a:gd name="connsiteX12" fmla="*/ 670238 w 1653886"/>
                  <a:gd name="connsiteY12" fmla="*/ 2656618 h 2656618"/>
                  <a:gd name="connsiteX13" fmla="*/ 1288826 w 1653886"/>
                  <a:gd name="connsiteY13" fmla="*/ 2656618 h 2656618"/>
                  <a:gd name="connsiteX14" fmla="*/ 1277268 w 1653886"/>
                  <a:gd name="connsiteY14" fmla="*/ 2583272 h 2656618"/>
                  <a:gd name="connsiteX15" fmla="*/ 1266361 w 1653886"/>
                  <a:gd name="connsiteY15" fmla="*/ 1331959 h 2656618"/>
                  <a:gd name="connsiteX16" fmla="*/ 1652103 w 1653886"/>
                  <a:gd name="connsiteY16" fmla="*/ 430430 h 2656618"/>
                  <a:gd name="connsiteX17" fmla="*/ 1459232 w 1653886"/>
                  <a:gd name="connsiteY17" fmla="*/ 471062 h 2656618"/>
                  <a:gd name="connsiteX18" fmla="*/ 1098868 w 1653886"/>
                  <a:gd name="connsiteY18" fmla="*/ 732633 h 2656618"/>
                  <a:gd name="connsiteX19" fmla="*/ 794335 w 1653886"/>
                  <a:gd name="connsiteY19" fmla="*/ 8870 h 2656618"/>
                  <a:gd name="connsiteX20" fmla="*/ 759198 w 1653886"/>
                  <a:gd name="connsiteY20" fmla="*/ 850 h 26566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653886" h="2656618">
                    <a:moveTo>
                      <a:pt x="759198" y="850"/>
                    </a:moveTo>
                    <a:cubicBezTo>
                      <a:pt x="692269" y="17203"/>
                      <a:pt x="726132" y="266631"/>
                      <a:pt x="763881" y="488839"/>
                    </a:cubicBezTo>
                    <a:cubicBezTo>
                      <a:pt x="807024" y="740251"/>
                      <a:pt x="593850" y="600578"/>
                      <a:pt x="459348" y="298375"/>
                    </a:cubicBezTo>
                    <a:cubicBezTo>
                      <a:pt x="324846" y="-3827"/>
                      <a:pt x="246175" y="82516"/>
                      <a:pt x="233486" y="125688"/>
                    </a:cubicBezTo>
                    <a:cubicBezTo>
                      <a:pt x="218259" y="168860"/>
                      <a:pt x="525330" y="707237"/>
                      <a:pt x="502490" y="735172"/>
                    </a:cubicBezTo>
                    <a:cubicBezTo>
                      <a:pt x="482188" y="760567"/>
                      <a:pt x="93908" y="313612"/>
                      <a:pt x="55842" y="326310"/>
                    </a:cubicBezTo>
                    <a:cubicBezTo>
                      <a:pt x="20313" y="339007"/>
                      <a:pt x="-45669" y="374561"/>
                      <a:pt x="48228" y="514234"/>
                    </a:cubicBezTo>
                    <a:cubicBezTo>
                      <a:pt x="139588" y="656447"/>
                      <a:pt x="428895" y="892622"/>
                      <a:pt x="411130" y="930715"/>
                    </a:cubicBezTo>
                    <a:cubicBezTo>
                      <a:pt x="393366" y="971347"/>
                      <a:pt x="152277" y="755488"/>
                      <a:pt x="65993" y="750409"/>
                    </a:cubicBezTo>
                    <a:cubicBezTo>
                      <a:pt x="-22829" y="745330"/>
                      <a:pt x="12700" y="869767"/>
                      <a:pt x="170042" y="981505"/>
                    </a:cubicBezTo>
                    <a:cubicBezTo>
                      <a:pt x="327384" y="1093244"/>
                      <a:pt x="710588" y="1217680"/>
                      <a:pt x="723277" y="1641780"/>
                    </a:cubicBezTo>
                    <a:cubicBezTo>
                      <a:pt x="732001" y="1933348"/>
                      <a:pt x="695144" y="2389360"/>
                      <a:pt x="671256" y="2645894"/>
                    </a:cubicBezTo>
                    <a:lnTo>
                      <a:pt x="670238" y="2656618"/>
                    </a:lnTo>
                    <a:lnTo>
                      <a:pt x="1288826" y="2656618"/>
                    </a:lnTo>
                    <a:lnTo>
                      <a:pt x="1277268" y="2583272"/>
                    </a:lnTo>
                    <a:cubicBezTo>
                      <a:pt x="1221841" y="2210562"/>
                      <a:pt x="1177856" y="1703363"/>
                      <a:pt x="1266361" y="1331959"/>
                    </a:cubicBezTo>
                    <a:cubicBezTo>
                      <a:pt x="1426241" y="669145"/>
                      <a:pt x="1677481" y="532011"/>
                      <a:pt x="1652103" y="430430"/>
                    </a:cubicBezTo>
                    <a:cubicBezTo>
                      <a:pt x="1629263" y="328849"/>
                      <a:pt x="1499836" y="377100"/>
                      <a:pt x="1459232" y="471062"/>
                    </a:cubicBezTo>
                    <a:cubicBezTo>
                      <a:pt x="1418628" y="562485"/>
                      <a:pt x="1253672" y="765646"/>
                      <a:pt x="1098868" y="732633"/>
                    </a:cubicBezTo>
                    <a:cubicBezTo>
                      <a:pt x="946601" y="699619"/>
                      <a:pt x="905997" y="69819"/>
                      <a:pt x="794335" y="8870"/>
                    </a:cubicBezTo>
                    <a:cubicBezTo>
                      <a:pt x="780377" y="934"/>
                      <a:pt x="768759" y="-1486"/>
                      <a:pt x="759198" y="85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Freeform 67"/>
              <p:cNvSpPr>
                <a:spLocks/>
              </p:cNvSpPr>
              <p:nvPr/>
            </p:nvSpPr>
            <p:spPr bwMode="auto">
              <a:xfrm rot="1883109">
                <a:off x="3472716" y="3077532"/>
                <a:ext cx="1975673" cy="19695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7"/>
              <p:cNvSpPr>
                <a:spLocks/>
              </p:cNvSpPr>
              <p:nvPr/>
            </p:nvSpPr>
            <p:spPr bwMode="auto">
              <a:xfrm rot="4961872">
                <a:off x="4339838" y="2042516"/>
                <a:ext cx="2397282" cy="23898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67"/>
              <p:cNvSpPr>
                <a:spLocks/>
              </p:cNvSpPr>
              <p:nvPr/>
            </p:nvSpPr>
            <p:spPr bwMode="auto">
              <a:xfrm rot="7696778">
                <a:off x="5819972" y="2184633"/>
                <a:ext cx="2112165" cy="2105606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7"/>
              <p:cNvSpPr>
                <a:spLocks/>
              </p:cNvSpPr>
              <p:nvPr/>
            </p:nvSpPr>
            <p:spPr bwMode="auto">
              <a:xfrm rot="10345882">
                <a:off x="6798191" y="3266787"/>
                <a:ext cx="1921093" cy="191512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Freeform 67"/>
              <p:cNvSpPr>
                <a:spLocks/>
              </p:cNvSpPr>
              <p:nvPr/>
            </p:nvSpPr>
            <p:spPr bwMode="auto">
              <a:xfrm rot="12440007">
                <a:off x="6858380" y="4596385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67"/>
              <p:cNvSpPr>
                <a:spLocks/>
              </p:cNvSpPr>
              <p:nvPr/>
            </p:nvSpPr>
            <p:spPr bwMode="auto">
              <a:xfrm rot="20954305">
                <a:off x="3963464" y="4429907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Freeform 67"/>
              <p:cNvSpPr>
                <a:spLocks/>
              </p:cNvSpPr>
              <p:nvPr/>
            </p:nvSpPr>
            <p:spPr bwMode="auto">
              <a:xfrm rot="2241606">
                <a:off x="3489891" y="240632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Freeform 67"/>
              <p:cNvSpPr>
                <a:spLocks/>
              </p:cNvSpPr>
              <p:nvPr/>
            </p:nvSpPr>
            <p:spPr bwMode="auto">
              <a:xfrm rot="6355571">
                <a:off x="5654693" y="169421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67"/>
              <p:cNvSpPr>
                <a:spLocks/>
              </p:cNvSpPr>
              <p:nvPr/>
            </p:nvSpPr>
            <p:spPr bwMode="auto">
              <a:xfrm rot="9774375">
                <a:off x="7378684" y="2652032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Freeform 20"/>
            <p:cNvSpPr/>
            <p:nvPr/>
          </p:nvSpPr>
          <p:spPr>
            <a:xfrm>
              <a:off x="7135090" y="5202683"/>
              <a:ext cx="4139963" cy="721117"/>
            </a:xfrm>
            <a:custGeom>
              <a:avLst/>
              <a:gdLst>
                <a:gd name="connsiteX0" fmla="*/ 2069981 w 4139963"/>
                <a:gd name="connsiteY0" fmla="*/ 0 h 721117"/>
                <a:gd name="connsiteX1" fmla="*/ 4041693 w 4139963"/>
                <a:gd name="connsiteY1" fmla="*/ 631822 h 721117"/>
                <a:gd name="connsiteX2" fmla="*/ 4139963 w 4139963"/>
                <a:gd name="connsiteY2" fmla="*/ 721117 h 721117"/>
                <a:gd name="connsiteX3" fmla="*/ 4029024 w 4139963"/>
                <a:gd name="connsiteY3" fmla="*/ 677936 h 721117"/>
                <a:gd name="connsiteX4" fmla="*/ 2069980 w 4139963"/>
                <a:gd name="connsiteY4" fmla="*/ 366464 h 721117"/>
                <a:gd name="connsiteX5" fmla="*/ 110936 w 4139963"/>
                <a:gd name="connsiteY5" fmla="*/ 677936 h 721117"/>
                <a:gd name="connsiteX6" fmla="*/ 0 w 4139963"/>
                <a:gd name="connsiteY6" fmla="*/ 721115 h 721117"/>
                <a:gd name="connsiteX7" fmla="*/ 98269 w 4139963"/>
                <a:gd name="connsiteY7" fmla="*/ 631822 h 721117"/>
                <a:gd name="connsiteX8" fmla="*/ 2069981 w 4139963"/>
                <a:gd name="connsiteY8" fmla="*/ 0 h 721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9963" h="721117">
                  <a:moveTo>
                    <a:pt x="2069981" y="0"/>
                  </a:moveTo>
                  <a:cubicBezTo>
                    <a:pt x="2863778" y="0"/>
                    <a:pt x="3573033" y="245952"/>
                    <a:pt x="4041693" y="631822"/>
                  </a:cubicBezTo>
                  <a:lnTo>
                    <a:pt x="4139963" y="721117"/>
                  </a:lnTo>
                  <a:lnTo>
                    <a:pt x="4029024" y="677936"/>
                  </a:lnTo>
                  <a:cubicBezTo>
                    <a:pt x="3469804" y="481289"/>
                    <a:pt x="2795654" y="366464"/>
                    <a:pt x="2069980" y="366464"/>
                  </a:cubicBezTo>
                  <a:cubicBezTo>
                    <a:pt x="1344306" y="366464"/>
                    <a:pt x="670157" y="481289"/>
                    <a:pt x="110936" y="677936"/>
                  </a:cubicBezTo>
                  <a:lnTo>
                    <a:pt x="0" y="721115"/>
                  </a:lnTo>
                  <a:lnTo>
                    <a:pt x="98269" y="631822"/>
                  </a:lnTo>
                  <a:cubicBezTo>
                    <a:pt x="566929" y="245952"/>
                    <a:pt x="1276184" y="0"/>
                    <a:pt x="2069981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248762" y="2419598"/>
            <a:ext cx="2597148" cy="978505"/>
            <a:chOff x="786306" y="2525730"/>
            <a:chExt cx="2462751" cy="927870"/>
          </a:xfrm>
        </p:grpSpPr>
        <p:sp>
          <p:nvSpPr>
            <p:cNvPr id="25" name="Rectangle 24"/>
            <p:cNvSpPr/>
            <p:nvPr/>
          </p:nvSpPr>
          <p:spPr>
            <a:xfrm>
              <a:off x="786306" y="2805693"/>
              <a:ext cx="2462751" cy="647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874328" y="2525730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07737" y="4577351"/>
            <a:ext cx="2597148" cy="978505"/>
            <a:chOff x="842229" y="4571823"/>
            <a:chExt cx="2462751" cy="927870"/>
          </a:xfrm>
        </p:grpSpPr>
        <p:sp>
          <p:nvSpPr>
            <p:cNvPr id="27" name="Rectangle 26"/>
            <p:cNvSpPr/>
            <p:nvPr/>
          </p:nvSpPr>
          <p:spPr>
            <a:xfrm>
              <a:off x="842229" y="4851786"/>
              <a:ext cx="2462751" cy="647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938150" y="4571823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779047" y="2419600"/>
            <a:ext cx="2597148" cy="978505"/>
            <a:chOff x="8887019" y="2525730"/>
            <a:chExt cx="2462751" cy="927870"/>
          </a:xfrm>
        </p:grpSpPr>
        <p:sp>
          <p:nvSpPr>
            <p:cNvPr id="29" name="Rectangle 28"/>
            <p:cNvSpPr/>
            <p:nvPr/>
          </p:nvSpPr>
          <p:spPr>
            <a:xfrm flipH="1">
              <a:off x="8887019" y="2805693"/>
              <a:ext cx="2462751" cy="647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flipH="1">
              <a:off x="8887022" y="2525730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838022" y="4577352"/>
            <a:ext cx="2597148" cy="978505"/>
            <a:chOff x="8942942" y="4571823"/>
            <a:chExt cx="2462751" cy="927870"/>
          </a:xfrm>
        </p:grpSpPr>
        <p:sp>
          <p:nvSpPr>
            <p:cNvPr id="31" name="Rectangle 30"/>
            <p:cNvSpPr/>
            <p:nvPr/>
          </p:nvSpPr>
          <p:spPr>
            <a:xfrm flipH="1">
              <a:off x="8942942" y="4851786"/>
              <a:ext cx="2462751" cy="647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flipH="1">
              <a:off x="8942945" y="4571823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6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302858" y="267892"/>
            <a:ext cx="410284" cy="410284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flipV="1">
            <a:off x="580000" y="238474"/>
            <a:ext cx="119698" cy="1196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67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6"/>
          <p:cNvSpPr>
            <a:spLocks/>
          </p:cNvSpPr>
          <p:nvPr/>
        </p:nvSpPr>
        <p:spPr bwMode="auto">
          <a:xfrm>
            <a:off x="706" y="5106529"/>
            <a:ext cx="12858044" cy="1310312"/>
          </a:xfrm>
          <a:custGeom>
            <a:avLst/>
            <a:gdLst>
              <a:gd name="T0" fmla="*/ 5699 w 5699"/>
              <a:gd name="T1" fmla="*/ 0 h 581"/>
              <a:gd name="T2" fmla="*/ 5699 w 5699"/>
              <a:gd name="T3" fmla="*/ 141 h 581"/>
              <a:gd name="T4" fmla="*/ 5473 w 5699"/>
              <a:gd name="T5" fmla="*/ 202 h 581"/>
              <a:gd name="T6" fmla="*/ 5238 w 5699"/>
              <a:gd name="T7" fmla="*/ 258 h 581"/>
              <a:gd name="T8" fmla="*/ 4996 w 5699"/>
              <a:gd name="T9" fmla="*/ 310 h 581"/>
              <a:gd name="T10" fmla="*/ 4745 w 5699"/>
              <a:gd name="T11" fmla="*/ 357 h 581"/>
              <a:gd name="T12" fmla="*/ 4485 w 5699"/>
              <a:gd name="T13" fmla="*/ 399 h 581"/>
              <a:gd name="T14" fmla="*/ 4217 w 5699"/>
              <a:gd name="T15" fmla="*/ 437 h 581"/>
              <a:gd name="T16" fmla="*/ 3942 w 5699"/>
              <a:gd name="T17" fmla="*/ 470 h 581"/>
              <a:gd name="T18" fmla="*/ 3658 w 5699"/>
              <a:gd name="T19" fmla="*/ 500 h 581"/>
              <a:gd name="T20" fmla="*/ 3368 w 5699"/>
              <a:gd name="T21" fmla="*/ 524 h 581"/>
              <a:gd name="T22" fmla="*/ 3068 w 5699"/>
              <a:gd name="T23" fmla="*/ 545 h 581"/>
              <a:gd name="T24" fmla="*/ 2760 w 5699"/>
              <a:gd name="T25" fmla="*/ 561 h 581"/>
              <a:gd name="T26" fmla="*/ 2443 w 5699"/>
              <a:gd name="T27" fmla="*/ 571 h 581"/>
              <a:gd name="T28" fmla="*/ 2119 w 5699"/>
              <a:gd name="T29" fmla="*/ 578 h 581"/>
              <a:gd name="T30" fmla="*/ 1787 w 5699"/>
              <a:gd name="T31" fmla="*/ 581 h 581"/>
              <a:gd name="T32" fmla="*/ 1445 w 5699"/>
              <a:gd name="T33" fmla="*/ 580 h 581"/>
              <a:gd name="T34" fmla="*/ 1095 w 5699"/>
              <a:gd name="T35" fmla="*/ 573 h 581"/>
              <a:gd name="T36" fmla="*/ 738 w 5699"/>
              <a:gd name="T37" fmla="*/ 561 h 581"/>
              <a:gd name="T38" fmla="*/ 375 w 5699"/>
              <a:gd name="T39" fmla="*/ 547 h 581"/>
              <a:gd name="T40" fmla="*/ 0 w 5699"/>
              <a:gd name="T41" fmla="*/ 526 h 581"/>
              <a:gd name="T42" fmla="*/ 0 w 5699"/>
              <a:gd name="T43" fmla="*/ 503 h 581"/>
              <a:gd name="T44" fmla="*/ 394 w 5699"/>
              <a:gd name="T45" fmla="*/ 515 h 581"/>
              <a:gd name="T46" fmla="*/ 779 w 5699"/>
              <a:gd name="T47" fmla="*/ 524 h 581"/>
              <a:gd name="T48" fmla="*/ 1155 w 5699"/>
              <a:gd name="T49" fmla="*/ 527 h 581"/>
              <a:gd name="T50" fmla="*/ 1522 w 5699"/>
              <a:gd name="T51" fmla="*/ 526 h 581"/>
              <a:gd name="T52" fmla="*/ 1879 w 5699"/>
              <a:gd name="T53" fmla="*/ 519 h 581"/>
              <a:gd name="T54" fmla="*/ 2227 w 5699"/>
              <a:gd name="T55" fmla="*/ 507 h 581"/>
              <a:gd name="T56" fmla="*/ 2567 w 5699"/>
              <a:gd name="T57" fmla="*/ 491 h 581"/>
              <a:gd name="T58" fmla="*/ 2898 w 5699"/>
              <a:gd name="T59" fmla="*/ 470 h 581"/>
              <a:gd name="T60" fmla="*/ 3218 w 5699"/>
              <a:gd name="T61" fmla="*/ 446 h 581"/>
              <a:gd name="T62" fmla="*/ 3530 w 5699"/>
              <a:gd name="T63" fmla="*/ 414 h 581"/>
              <a:gd name="T64" fmla="*/ 3832 w 5699"/>
              <a:gd name="T65" fmla="*/ 380 h 581"/>
              <a:gd name="T66" fmla="*/ 4127 w 5699"/>
              <a:gd name="T67" fmla="*/ 339 h 581"/>
              <a:gd name="T68" fmla="*/ 4412 w 5699"/>
              <a:gd name="T69" fmla="*/ 294 h 581"/>
              <a:gd name="T70" fmla="*/ 4687 w 5699"/>
              <a:gd name="T71" fmla="*/ 245 h 581"/>
              <a:gd name="T72" fmla="*/ 4954 w 5699"/>
              <a:gd name="T73" fmla="*/ 192 h 581"/>
              <a:gd name="T74" fmla="*/ 5211 w 5699"/>
              <a:gd name="T75" fmla="*/ 132 h 581"/>
              <a:gd name="T76" fmla="*/ 5459 w 5699"/>
              <a:gd name="T77" fmla="*/ 68 h 581"/>
              <a:gd name="T78" fmla="*/ 5699 w 5699"/>
              <a:gd name="T79" fmla="*/ 0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699" h="581">
                <a:moveTo>
                  <a:pt x="5699" y="0"/>
                </a:moveTo>
                <a:lnTo>
                  <a:pt x="5699" y="141"/>
                </a:lnTo>
                <a:lnTo>
                  <a:pt x="5473" y="202"/>
                </a:lnTo>
                <a:lnTo>
                  <a:pt x="5238" y="258"/>
                </a:lnTo>
                <a:lnTo>
                  <a:pt x="4996" y="310"/>
                </a:lnTo>
                <a:lnTo>
                  <a:pt x="4745" y="357"/>
                </a:lnTo>
                <a:lnTo>
                  <a:pt x="4485" y="399"/>
                </a:lnTo>
                <a:lnTo>
                  <a:pt x="4217" y="437"/>
                </a:lnTo>
                <a:lnTo>
                  <a:pt x="3942" y="470"/>
                </a:lnTo>
                <a:lnTo>
                  <a:pt x="3658" y="500"/>
                </a:lnTo>
                <a:lnTo>
                  <a:pt x="3368" y="524"/>
                </a:lnTo>
                <a:lnTo>
                  <a:pt x="3068" y="545"/>
                </a:lnTo>
                <a:lnTo>
                  <a:pt x="2760" y="561"/>
                </a:lnTo>
                <a:lnTo>
                  <a:pt x="2443" y="571"/>
                </a:lnTo>
                <a:lnTo>
                  <a:pt x="2119" y="578"/>
                </a:lnTo>
                <a:lnTo>
                  <a:pt x="1787" y="581"/>
                </a:lnTo>
                <a:lnTo>
                  <a:pt x="1445" y="580"/>
                </a:lnTo>
                <a:lnTo>
                  <a:pt x="1095" y="573"/>
                </a:lnTo>
                <a:lnTo>
                  <a:pt x="738" y="561"/>
                </a:lnTo>
                <a:lnTo>
                  <a:pt x="375" y="547"/>
                </a:lnTo>
                <a:lnTo>
                  <a:pt x="0" y="526"/>
                </a:lnTo>
                <a:lnTo>
                  <a:pt x="0" y="503"/>
                </a:lnTo>
                <a:lnTo>
                  <a:pt x="394" y="515"/>
                </a:lnTo>
                <a:lnTo>
                  <a:pt x="779" y="524"/>
                </a:lnTo>
                <a:lnTo>
                  <a:pt x="1155" y="527"/>
                </a:lnTo>
                <a:lnTo>
                  <a:pt x="1522" y="526"/>
                </a:lnTo>
                <a:lnTo>
                  <a:pt x="1879" y="519"/>
                </a:lnTo>
                <a:lnTo>
                  <a:pt x="2227" y="507"/>
                </a:lnTo>
                <a:lnTo>
                  <a:pt x="2567" y="491"/>
                </a:lnTo>
                <a:lnTo>
                  <a:pt x="2898" y="470"/>
                </a:lnTo>
                <a:lnTo>
                  <a:pt x="3218" y="446"/>
                </a:lnTo>
                <a:lnTo>
                  <a:pt x="3530" y="414"/>
                </a:lnTo>
                <a:lnTo>
                  <a:pt x="3832" y="380"/>
                </a:lnTo>
                <a:lnTo>
                  <a:pt x="4127" y="339"/>
                </a:lnTo>
                <a:lnTo>
                  <a:pt x="4412" y="294"/>
                </a:lnTo>
                <a:lnTo>
                  <a:pt x="4687" y="245"/>
                </a:lnTo>
                <a:lnTo>
                  <a:pt x="4954" y="192"/>
                </a:lnTo>
                <a:lnTo>
                  <a:pt x="5211" y="132"/>
                </a:lnTo>
                <a:lnTo>
                  <a:pt x="5459" y="68"/>
                </a:lnTo>
                <a:lnTo>
                  <a:pt x="569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-30207" y="1267594"/>
            <a:ext cx="12858044" cy="2320673"/>
          </a:xfrm>
          <a:custGeom>
            <a:avLst/>
            <a:gdLst>
              <a:gd name="T0" fmla="*/ 4995 w 5699"/>
              <a:gd name="T1" fmla="*/ 0 h 1029"/>
              <a:gd name="T2" fmla="*/ 5344 w 5699"/>
              <a:gd name="T3" fmla="*/ 3 h 1029"/>
              <a:gd name="T4" fmla="*/ 5699 w 5699"/>
              <a:gd name="T5" fmla="*/ 12 h 1029"/>
              <a:gd name="T6" fmla="*/ 5699 w 5699"/>
              <a:gd name="T7" fmla="*/ 43 h 1029"/>
              <a:gd name="T8" fmla="*/ 5324 w 5699"/>
              <a:gd name="T9" fmla="*/ 45 h 1029"/>
              <a:gd name="T10" fmla="*/ 4959 w 5699"/>
              <a:gd name="T11" fmla="*/ 52 h 1029"/>
              <a:gd name="T12" fmla="*/ 4602 w 5699"/>
              <a:gd name="T13" fmla="*/ 66 h 1029"/>
              <a:gd name="T14" fmla="*/ 4254 w 5699"/>
              <a:gd name="T15" fmla="*/ 85 h 1029"/>
              <a:gd name="T16" fmla="*/ 3912 w 5699"/>
              <a:gd name="T17" fmla="*/ 109 h 1029"/>
              <a:gd name="T18" fmla="*/ 3580 w 5699"/>
              <a:gd name="T19" fmla="*/ 139 h 1029"/>
              <a:gd name="T20" fmla="*/ 3256 w 5699"/>
              <a:gd name="T21" fmla="*/ 174 h 1029"/>
              <a:gd name="T22" fmla="*/ 2939 w 5699"/>
              <a:gd name="T23" fmla="*/ 214 h 1029"/>
              <a:gd name="T24" fmla="*/ 2631 w 5699"/>
              <a:gd name="T25" fmla="*/ 261 h 1029"/>
              <a:gd name="T26" fmla="*/ 2331 w 5699"/>
              <a:gd name="T27" fmla="*/ 313 h 1029"/>
              <a:gd name="T28" fmla="*/ 2039 w 5699"/>
              <a:gd name="T29" fmla="*/ 371 h 1029"/>
              <a:gd name="T30" fmla="*/ 1757 w 5699"/>
              <a:gd name="T31" fmla="*/ 433 h 1029"/>
              <a:gd name="T32" fmla="*/ 1480 w 5699"/>
              <a:gd name="T33" fmla="*/ 501 h 1029"/>
              <a:gd name="T34" fmla="*/ 1214 w 5699"/>
              <a:gd name="T35" fmla="*/ 576 h 1029"/>
              <a:gd name="T36" fmla="*/ 954 w 5699"/>
              <a:gd name="T37" fmla="*/ 654 h 1029"/>
              <a:gd name="T38" fmla="*/ 703 w 5699"/>
              <a:gd name="T39" fmla="*/ 740 h 1029"/>
              <a:gd name="T40" fmla="*/ 461 w 5699"/>
              <a:gd name="T41" fmla="*/ 830 h 1029"/>
              <a:gd name="T42" fmla="*/ 226 w 5699"/>
              <a:gd name="T43" fmla="*/ 926 h 1029"/>
              <a:gd name="T44" fmla="*/ 0 w 5699"/>
              <a:gd name="T45" fmla="*/ 1029 h 1029"/>
              <a:gd name="T46" fmla="*/ 0 w 5699"/>
              <a:gd name="T47" fmla="*/ 832 h 1029"/>
              <a:gd name="T48" fmla="*/ 214 w 5699"/>
              <a:gd name="T49" fmla="*/ 741 h 1029"/>
              <a:gd name="T50" fmla="*/ 437 w 5699"/>
              <a:gd name="T51" fmla="*/ 656 h 1029"/>
              <a:gd name="T52" fmla="*/ 667 w 5699"/>
              <a:gd name="T53" fmla="*/ 576 h 1029"/>
              <a:gd name="T54" fmla="*/ 904 w 5699"/>
              <a:gd name="T55" fmla="*/ 501 h 1029"/>
              <a:gd name="T56" fmla="*/ 1147 w 5699"/>
              <a:gd name="T57" fmla="*/ 432 h 1029"/>
              <a:gd name="T58" fmla="*/ 1400 w 5699"/>
              <a:gd name="T59" fmla="*/ 367 h 1029"/>
              <a:gd name="T60" fmla="*/ 1659 w 5699"/>
              <a:gd name="T61" fmla="*/ 308 h 1029"/>
              <a:gd name="T62" fmla="*/ 1926 w 5699"/>
              <a:gd name="T63" fmla="*/ 254 h 1029"/>
              <a:gd name="T64" fmla="*/ 2199 w 5699"/>
              <a:gd name="T65" fmla="*/ 205 h 1029"/>
              <a:gd name="T66" fmla="*/ 2481 w 5699"/>
              <a:gd name="T67" fmla="*/ 162 h 1029"/>
              <a:gd name="T68" fmla="*/ 2768 w 5699"/>
              <a:gd name="T69" fmla="*/ 123 h 1029"/>
              <a:gd name="T70" fmla="*/ 3064 w 5699"/>
              <a:gd name="T71" fmla="*/ 90 h 1029"/>
              <a:gd name="T72" fmla="*/ 3367 w 5699"/>
              <a:gd name="T73" fmla="*/ 62 h 1029"/>
              <a:gd name="T74" fmla="*/ 3679 w 5699"/>
              <a:gd name="T75" fmla="*/ 40 h 1029"/>
              <a:gd name="T76" fmla="*/ 3998 w 5699"/>
              <a:gd name="T77" fmla="*/ 21 h 1029"/>
              <a:gd name="T78" fmla="*/ 4323 w 5699"/>
              <a:gd name="T79" fmla="*/ 8 h 1029"/>
              <a:gd name="T80" fmla="*/ 4656 w 5699"/>
              <a:gd name="T81" fmla="*/ 2 h 1029"/>
              <a:gd name="T82" fmla="*/ 4995 w 5699"/>
              <a:gd name="T83" fmla="*/ 0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99" h="1029">
                <a:moveTo>
                  <a:pt x="4995" y="0"/>
                </a:moveTo>
                <a:lnTo>
                  <a:pt x="5344" y="3"/>
                </a:lnTo>
                <a:lnTo>
                  <a:pt x="5699" y="12"/>
                </a:lnTo>
                <a:lnTo>
                  <a:pt x="5699" y="43"/>
                </a:lnTo>
                <a:lnTo>
                  <a:pt x="5324" y="45"/>
                </a:lnTo>
                <a:lnTo>
                  <a:pt x="4959" y="52"/>
                </a:lnTo>
                <a:lnTo>
                  <a:pt x="4602" y="66"/>
                </a:lnTo>
                <a:lnTo>
                  <a:pt x="4254" y="85"/>
                </a:lnTo>
                <a:lnTo>
                  <a:pt x="3912" y="109"/>
                </a:lnTo>
                <a:lnTo>
                  <a:pt x="3580" y="139"/>
                </a:lnTo>
                <a:lnTo>
                  <a:pt x="3256" y="174"/>
                </a:lnTo>
                <a:lnTo>
                  <a:pt x="2939" y="214"/>
                </a:lnTo>
                <a:lnTo>
                  <a:pt x="2631" y="261"/>
                </a:lnTo>
                <a:lnTo>
                  <a:pt x="2331" y="313"/>
                </a:lnTo>
                <a:lnTo>
                  <a:pt x="2039" y="371"/>
                </a:lnTo>
                <a:lnTo>
                  <a:pt x="1757" y="433"/>
                </a:lnTo>
                <a:lnTo>
                  <a:pt x="1480" y="501"/>
                </a:lnTo>
                <a:lnTo>
                  <a:pt x="1214" y="576"/>
                </a:lnTo>
                <a:lnTo>
                  <a:pt x="954" y="654"/>
                </a:lnTo>
                <a:lnTo>
                  <a:pt x="703" y="740"/>
                </a:lnTo>
                <a:lnTo>
                  <a:pt x="461" y="830"/>
                </a:lnTo>
                <a:lnTo>
                  <a:pt x="226" y="926"/>
                </a:lnTo>
                <a:lnTo>
                  <a:pt x="0" y="1029"/>
                </a:lnTo>
                <a:lnTo>
                  <a:pt x="0" y="832"/>
                </a:lnTo>
                <a:lnTo>
                  <a:pt x="214" y="741"/>
                </a:lnTo>
                <a:lnTo>
                  <a:pt x="437" y="656"/>
                </a:lnTo>
                <a:lnTo>
                  <a:pt x="667" y="576"/>
                </a:lnTo>
                <a:lnTo>
                  <a:pt x="904" y="501"/>
                </a:lnTo>
                <a:lnTo>
                  <a:pt x="1147" y="432"/>
                </a:lnTo>
                <a:lnTo>
                  <a:pt x="1400" y="367"/>
                </a:lnTo>
                <a:lnTo>
                  <a:pt x="1659" y="308"/>
                </a:lnTo>
                <a:lnTo>
                  <a:pt x="1926" y="254"/>
                </a:lnTo>
                <a:lnTo>
                  <a:pt x="2199" y="205"/>
                </a:lnTo>
                <a:lnTo>
                  <a:pt x="2481" y="162"/>
                </a:lnTo>
                <a:lnTo>
                  <a:pt x="2768" y="123"/>
                </a:lnTo>
                <a:lnTo>
                  <a:pt x="3064" y="90"/>
                </a:lnTo>
                <a:lnTo>
                  <a:pt x="3367" y="62"/>
                </a:lnTo>
                <a:lnTo>
                  <a:pt x="3679" y="40"/>
                </a:lnTo>
                <a:lnTo>
                  <a:pt x="3998" y="21"/>
                </a:lnTo>
                <a:lnTo>
                  <a:pt x="4323" y="8"/>
                </a:lnTo>
                <a:lnTo>
                  <a:pt x="4656" y="2"/>
                </a:lnTo>
                <a:lnTo>
                  <a:pt x="4995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036887" y="2874008"/>
            <a:ext cx="809336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21270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/>
      <p:bldP spid="2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黄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5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FFBD47"/>
      </a:accent1>
      <a:accent2>
        <a:srgbClr val="FFBD47"/>
      </a:accent2>
      <a:accent3>
        <a:srgbClr val="FFBD47"/>
      </a:accent3>
      <a:accent4>
        <a:srgbClr val="FFBD47"/>
      </a:accent4>
      <a:accent5>
        <a:srgbClr val="FFBD47"/>
      </a:accent5>
      <a:accent6>
        <a:srgbClr val="FFBD47"/>
      </a:accent6>
      <a:hlink>
        <a:srgbClr val="FFBD47"/>
      </a:hlink>
      <a:folHlink>
        <a:srgbClr val="666699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5092</Words>
  <Application>Microsoft Office PowerPoint</Application>
  <PresentationFormat>自定义</PresentationFormat>
  <Paragraphs>368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黄色简洁</dc:title>
  <dc:creator/>
  <cp:keywords>第一PPT模板网：www.1ppt.com</cp:keywords>
  <cp:lastModifiedBy/>
  <cp:revision>1</cp:revision>
  <dcterms:created xsi:type="dcterms:W3CDTF">2016-09-17T16:27:28Z</dcterms:created>
  <dcterms:modified xsi:type="dcterms:W3CDTF">2019-05-31T06:06:39Z</dcterms:modified>
</cp:coreProperties>
</file>