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92" r:id="rId4"/>
    <p:sldId id="259" r:id="rId5"/>
    <p:sldId id="260" r:id="rId6"/>
    <p:sldId id="261" r:id="rId7"/>
    <p:sldId id="262" r:id="rId8"/>
    <p:sldId id="263" r:id="rId9"/>
    <p:sldId id="293" r:id="rId10"/>
    <p:sldId id="264" r:id="rId11"/>
    <p:sldId id="267" r:id="rId12"/>
    <p:sldId id="268" r:id="rId13"/>
    <p:sldId id="269" r:id="rId14"/>
    <p:sldId id="270" r:id="rId15"/>
    <p:sldId id="294" r:id="rId16"/>
    <p:sldId id="271" r:id="rId17"/>
    <p:sldId id="272" r:id="rId18"/>
    <p:sldId id="274" r:id="rId19"/>
    <p:sldId id="284" r:id="rId20"/>
    <p:sldId id="285" r:id="rId21"/>
    <p:sldId id="295" r:id="rId22"/>
    <p:sldId id="286" r:id="rId23"/>
    <p:sldId id="288" r:id="rId24"/>
    <p:sldId id="289" r:id="rId25"/>
    <p:sldId id="290" r:id="rId26"/>
    <p:sldId id="291" r:id="rId27"/>
    <p:sldId id="296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278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65338-0F2A-4502-BCFB-9EF0D54111AA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0D1A1-E634-4382-B5F7-7BFE73E34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398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AFB3F-5A13-4A3E-8CC9-21353248DBB1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7917F-6B78-41CE-9026-9BDD7DFF432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762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726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14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75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91354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035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762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38639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6912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774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11847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053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4420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40847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0130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4544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131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64333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30731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8778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990164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4599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63072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724645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24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0787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98334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46081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182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847191"/>
      </p:ext>
    </p:extLst>
  </p:cSld>
  <p:clrMapOvr>
    <a:masterClrMapping/>
  </p:clrMapOvr>
  <p:transition spd="slow" advClick="0" advTm="1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840069"/>
      </p:ext>
    </p:extLst>
  </p:cSld>
  <p:clrMapOvr>
    <a:masterClrMapping/>
  </p:clrMapOvr>
  <p:transition spd="slow" advClick="0" advTm="1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012545"/>
      </p:ext>
    </p:extLst>
  </p:cSld>
  <p:clrMapOvr>
    <a:masterClrMapping/>
  </p:clrMapOvr>
  <p:transition spd="slow" advClick="0" advTm="1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876057"/>
      </p:ext>
    </p:extLst>
  </p:cSld>
  <p:clrMapOvr>
    <a:masterClrMapping/>
  </p:clrMapOvr>
  <p:transition spd="slow" advClick="0" advTm="1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641571" y="38893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69768081"/>
      </p:ext>
    </p:extLst>
  </p:cSld>
  <p:clrMapOvr>
    <a:masterClrMapping/>
  </p:clrMapOvr>
  <p:transition spd="slow" advClick="0" advTm="1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042967"/>
      </p:ext>
    </p:extLst>
  </p:cSld>
  <p:clrMapOvr>
    <a:masterClrMapping/>
  </p:clrMapOvr>
  <p:transition spd="slow" advClick="0" advTm="1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332695"/>
      </p:ext>
    </p:extLst>
  </p:cSld>
  <p:clrMapOvr>
    <a:masterClrMapping/>
  </p:clrMapOvr>
  <p:transition spd="slow" advClick="0" advTm="1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505222"/>
      </p:ext>
    </p:extLst>
  </p:cSld>
  <p:clrMapOvr>
    <a:masterClrMapping/>
  </p:clrMapOvr>
  <p:transition spd="slow" advClick="0" advTm="1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341932"/>
      </p:ext>
    </p:extLst>
  </p:cSld>
  <p:clrMapOvr>
    <a:masterClrMapping/>
  </p:clrMapOvr>
  <p:transition spd="slow" advClick="0" advTm="1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69208"/>
      </p:ext>
    </p:extLst>
  </p:cSld>
  <p:clrMapOvr>
    <a:masterClrMapping/>
  </p:clrMapOvr>
  <p:transition spd="slow" advClick="0" advTm="1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374614"/>
      </p:ext>
    </p:extLst>
  </p:cSld>
  <p:clrMapOvr>
    <a:masterClrMapping/>
  </p:clrMapOvr>
  <p:transition spd="slow" advClick="0" advTm="1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969992"/>
      </p:ext>
    </p:extLst>
  </p:cSld>
  <p:clrMapOvr>
    <a:masterClrMapping/>
  </p:clrMapOvr>
  <p:transition spd="slow" advClick="0" advTm="1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331162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72DE3-FE0A-428A-AB10-325226F2F564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56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3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ransition spd="slow" advClick="0" advTm="1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32806" y="2441020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英语毕业答辩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655125693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4224415" y="8997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69258" y="1018331"/>
            <a:ext cx="14555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绪论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224415" y="17770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89224" y="1881345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研究方法与思路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224415" y="26542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8862" y="2744359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研究成果与应用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224415" y="35315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38862" y="3607374"/>
            <a:ext cx="24047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0"/>
            <a:ext cx="2790825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4434" y="981087"/>
            <a:ext cx="1771639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95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 录</a:t>
            </a:r>
          </a:p>
        </p:txBody>
      </p:sp>
      <p:sp>
        <p:nvSpPr>
          <p:cNvPr id="36" name="矩形 35"/>
          <p:cNvSpPr/>
          <p:nvPr/>
        </p:nvSpPr>
        <p:spPr>
          <a:xfrm>
            <a:off x="921297" y="1945029"/>
            <a:ext cx="1277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Contents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363661" y="920217"/>
            <a:ext cx="565741" cy="565741"/>
            <a:chOff x="6535243" y="2524701"/>
            <a:chExt cx="717051" cy="717051"/>
          </a:xfrm>
        </p:grpSpPr>
        <p:sp>
          <p:nvSpPr>
            <p:cNvPr id="16" name="泪滴形 15"/>
            <p:cNvSpPr/>
            <p:nvPr/>
          </p:nvSpPr>
          <p:spPr>
            <a:xfrm rot="8247616">
              <a:off x="6535243" y="2524701"/>
              <a:ext cx="717051" cy="717051"/>
            </a:xfrm>
            <a:prstGeom prst="teardrop">
              <a:avLst/>
            </a:prstGeom>
            <a:solidFill>
              <a:srgbClr val="0062AC"/>
            </a:solidFill>
            <a:ln>
              <a:solidFill>
                <a:srgbClr val="0062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7" name="椭圆 16"/>
            <p:cNvSpPr/>
            <p:nvPr/>
          </p:nvSpPr>
          <p:spPr>
            <a:xfrm>
              <a:off x="6604000" y="2588424"/>
              <a:ext cx="574014" cy="5740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62AC"/>
              </a:solidFill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</p:grpSp>
    </p:spTree>
    <p:extLst>
      <p:ext uri="{BB962C8B-B14F-4D97-AF65-F5344CB8AC3E}">
        <p14:creationId xmlns:p14="http://schemas.microsoft.com/office/powerpoint/2010/main" val="49157634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2 0.04135 L -1.66667E-6 4.19753E-6 " pathEditMode="relative" rAng="0" ptsTypes="AA">
                                      <p:cBhvr>
                                        <p:cTn id="9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2 0.04105 L -1.66667E-6 3.82716E-6 " pathEditMode="relative" rAng="0" ptsTypes="AA">
                                      <p:cBhvr>
                                        <p:cTn id="1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2 0.04135 L -1.66667E-6 4.81481E-6 " pathEditMode="relative" rAng="0" ptsTypes="AA">
                                      <p:cBhvr>
                                        <p:cTn id="25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2 0.04105 L -1.66667E-6 -4.19753E-6 " pathEditMode="relative" rAng="0" ptsTypes="AA">
                                      <p:cBhvr>
                                        <p:cTn id="33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  <p:bldP spid="7" grpId="1" animBg="1"/>
      <p:bldP spid="8" grpId="0"/>
      <p:bldP spid="11" grpId="0" animBg="1"/>
      <p:bldP spid="11" grpId="1" animBg="1"/>
      <p:bldP spid="12" grpId="0"/>
      <p:bldP spid="13" grpId="0" animBg="1"/>
      <p:bldP spid="13" grpId="1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单击添加第一部分内容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833104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40140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925283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68738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467724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555642628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单击添加第二部分内容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8735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3944327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996621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6652729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85566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354535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单击添加第三部分内容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498090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347808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23264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184316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95940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771161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单击添加第四部分内容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916869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07704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52501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86407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0552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4968614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44846" y="2608227"/>
            <a:ext cx="5062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</a:t>
            </a: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TAHNKS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09310908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2942</Words>
  <Application>Microsoft Office PowerPoint</Application>
  <PresentationFormat>全屏显示(16:9)</PresentationFormat>
  <Paragraphs>283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Arial Unicode MS</vt:lpstr>
      <vt:lpstr>Swiss911 UCm BT</vt:lpstr>
      <vt:lpstr>等线</vt:lpstr>
      <vt:lpstr>等线 Light</vt:lpstr>
      <vt:lpstr>黑体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cp:lastModifiedBy>faith123</cp:lastModifiedBy>
  <cp:revision>8</cp:revision>
  <dcterms:created xsi:type="dcterms:W3CDTF">2016-12-24T07:38:09Z</dcterms:created>
  <dcterms:modified xsi:type="dcterms:W3CDTF">2019-09-26T08:34:20Z</dcterms:modified>
</cp:coreProperties>
</file>