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8.xml" ContentType="application/vnd.openxmlformats-officedocument.presentationml.tags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0.xml" ContentType="application/vnd.openxmlformats-officedocument.presentationml.tags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tags/tag12.xml" ContentType="application/vnd.openxmlformats-officedocument.presentationml.tags+xml"/>
  <Override PartName="/ppt/notesSlides/notesSlide19.xml" ContentType="application/vnd.openxmlformats-officedocument.presentationml.notesSlide+xml"/>
  <Override PartName="/ppt/tags/tag13.xml" ContentType="application/vnd.openxmlformats-officedocument.presentationml.tags+xml"/>
  <Override PartName="/ppt/notesSlides/notesSlide20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15.xml" ContentType="application/vnd.openxmlformats-officedocument.presentationml.tags+xml"/>
  <Override PartName="/ppt/notesSlides/notesSlide22.xml" ContentType="application/vnd.openxmlformats-officedocument.presentationml.notesSlide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17.xml" ContentType="application/vnd.openxmlformats-officedocument.presentationml.tags+xml"/>
  <Override PartName="/ppt/notesSlides/notesSlide24.xml" ContentType="application/vnd.openxmlformats-officedocument.presentationml.notesSlide+xml"/>
  <Override PartName="/ppt/tags/tag18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19.xml" ContentType="application/vnd.openxmlformats-officedocument.presentationml.tags+xml"/>
  <Override PartName="/ppt/notesSlides/notesSlide27.xml" ContentType="application/vnd.openxmlformats-officedocument.presentationml.notesSlide+xml"/>
  <Override PartName="/ppt/tags/tag20.xml" ContentType="application/vnd.openxmlformats-officedocument.presentationml.tags+xml"/>
  <Override PartName="/ppt/notesSlides/notesSlide28.xml" ContentType="application/vnd.openxmlformats-officedocument.presentationml.notesSlide+xml"/>
  <Override PartName="/ppt/tags/tag21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22.xml" ContentType="application/vnd.openxmlformats-officedocument.presentationml.tags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4"/>
  </p:notesMasterIdLst>
  <p:sldIdLst>
    <p:sldId id="301" r:id="rId2"/>
    <p:sldId id="257" r:id="rId3"/>
    <p:sldId id="295" r:id="rId4"/>
    <p:sldId id="290" r:id="rId5"/>
    <p:sldId id="292" r:id="rId6"/>
    <p:sldId id="259" r:id="rId7"/>
    <p:sldId id="293" r:id="rId8"/>
    <p:sldId id="261" r:id="rId9"/>
    <p:sldId id="262" r:id="rId10"/>
    <p:sldId id="296" r:id="rId11"/>
    <p:sldId id="263" r:id="rId12"/>
    <p:sldId id="294" r:id="rId13"/>
    <p:sldId id="297" r:id="rId14"/>
    <p:sldId id="284" r:id="rId15"/>
    <p:sldId id="285" r:id="rId16"/>
    <p:sldId id="298" r:id="rId17"/>
    <p:sldId id="267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99" r:id="rId27"/>
    <p:sldId id="278" r:id="rId28"/>
    <p:sldId id="279" r:id="rId29"/>
    <p:sldId id="280" r:id="rId30"/>
    <p:sldId id="287" r:id="rId31"/>
    <p:sldId id="289" r:id="rId32"/>
    <p:sldId id="288" r:id="rId33"/>
  </p:sldIdLst>
  <p:sldSz cx="9144000" cy="5143500" type="screen16x9"/>
  <p:notesSz cx="6858000" cy="9144000"/>
  <p:embeddedFontLst>
    <p:embeddedFont>
      <p:font typeface="微软雅黑" panose="020B0503020204020204" pitchFamily="34" charset="-122"/>
      <p:regular r:id="rId35"/>
      <p:bold r:id="rId36"/>
    </p:embeddedFont>
    <p:embeddedFont>
      <p:font typeface="方正兰亭细黑_GBK_M" panose="02010600030101010101" charset="2"/>
      <p:regular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黑体" panose="02010609060101010101" pitchFamily="49" charset="-122"/>
      <p:regular r:id="rId42"/>
    </p:embeddedFont>
  </p:embeddedFontLst>
  <p:custDataLst>
    <p:tags r:id="rId4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78">
          <p15:clr>
            <a:srgbClr val="A4A3A4"/>
          </p15:clr>
        </p15:guide>
        <p15:guide id="2" pos="291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3F6C"/>
    <a:srgbClr val="0E22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21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20" y="78"/>
      </p:cViewPr>
      <p:guideLst>
        <p:guide orient="horz" pos="1678"/>
        <p:guide pos="291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37FD7A-F41B-4FED-8E35-F78DB9F4D037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37CBA-0E44-4282-A4F0-C3BCC1A4C2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246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5590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505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606648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859D290-D985-411D-9682-F67D75E8F91D}" type="datetime1">
              <a:rPr lang="zh-CN" altLang="en-US" smtClean="0"/>
              <a:t>2019/9/26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86BACA0-EB3D-4B88-810F-2A2ECB2CFB33}" type="slidenum">
              <a:rPr lang="zh-CN" altLang="en-US" smtClean="0"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665781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734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027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179702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53684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499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490354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659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444974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124813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235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8191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419390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4079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9093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613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36358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070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9639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4720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2207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90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31340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323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65827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85734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2714627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7542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027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7331315" y="479613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694279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>
            <a:off x="515257" y="624114"/>
            <a:ext cx="3192647" cy="523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 userDrawn="1"/>
        </p:nvCxnSpPr>
        <p:spPr>
          <a:xfrm>
            <a:off x="5436096" y="629351"/>
            <a:ext cx="326465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1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3" y="-20538"/>
            <a:ext cx="1704311" cy="7200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74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标题幻灯片">
    <p:bg>
      <p:bgPr>
        <a:pattFill prst="ltUpDiag">
          <a:fgClr>
            <a:schemeClr val="accent6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E9E4D-0BE1-4AAA-A57B-DA425863F4AF}" type="datetimeFigureOut">
              <a:rPr lang="zh-CN" altLang="en-US" smtClean="0"/>
              <a:t>2019/9/26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70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7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28"/>
          <p:cNvSpPr txBox="1"/>
          <p:nvPr/>
        </p:nvSpPr>
        <p:spPr>
          <a:xfrm>
            <a:off x="3535061" y="1177303"/>
            <a:ext cx="198323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en-US" altLang="zh-CN" sz="200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0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</a:t>
            </a:r>
            <a:endParaRPr lang="en-US" altLang="zh-CN" sz="2000" dirty="0" smtClean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  </a:t>
            </a:r>
            <a:r>
              <a:rPr lang="en-US" altLang="zh-CN" sz="14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endParaRPr lang="en-US" altLang="zh-CN" sz="1400" dirty="0" smtClean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7620" y="2194560"/>
            <a:ext cx="9157335" cy="294894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TextBox 7"/>
          <p:cNvSpPr>
            <a:spLocks noChangeArrowheads="1"/>
          </p:cNvSpPr>
          <p:nvPr/>
        </p:nvSpPr>
        <p:spPr bwMode="auto">
          <a:xfrm>
            <a:off x="2304338" y="2421006"/>
            <a:ext cx="448714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体育专业毕业答辩</a:t>
            </a:r>
            <a:r>
              <a:rPr lang="en-US" altLang="zh-CN" sz="28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682282" y="2973656"/>
            <a:ext cx="3731256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3006233" y="3428961"/>
            <a:ext cx="502789" cy="453321"/>
            <a:chOff x="5424755" y="1340768"/>
            <a:chExt cx="670560" cy="604586"/>
          </a:xfrm>
        </p:grpSpPr>
        <p:grpSp>
          <p:nvGrpSpPr>
            <p:cNvPr id="16" name="组合 1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7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sp>
        <p:nvSpPr>
          <p:cNvPr id="20" name="Freeform 126"/>
          <p:cNvSpPr>
            <a:spLocks noChangeAspect="1" noEditPoints="1"/>
          </p:cNvSpPr>
          <p:nvPr/>
        </p:nvSpPr>
        <p:spPr bwMode="auto">
          <a:xfrm>
            <a:off x="3156085" y="3534947"/>
            <a:ext cx="200874" cy="251355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663929" y="3416377"/>
            <a:ext cx="502789" cy="453321"/>
            <a:chOff x="5424755" y="1340768"/>
            <a:chExt cx="670560" cy="604586"/>
          </a:xfrm>
        </p:grpSpPr>
        <p:grpSp>
          <p:nvGrpSpPr>
            <p:cNvPr id="22" name="组合 2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6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sp>
        <p:nvSpPr>
          <p:cNvPr id="39" name="Freeform 261"/>
          <p:cNvSpPr/>
          <p:nvPr/>
        </p:nvSpPr>
        <p:spPr bwMode="auto">
          <a:xfrm>
            <a:off x="3792046" y="3545061"/>
            <a:ext cx="244343" cy="244343"/>
          </a:xfrm>
          <a:custGeom>
            <a:avLst/>
            <a:gdLst>
              <a:gd name="T0" fmla="*/ 84 w 86"/>
              <a:gd name="T1" fmla="*/ 13 h 86"/>
              <a:gd name="T2" fmla="*/ 74 w 86"/>
              <a:gd name="T3" fmla="*/ 1 h 86"/>
              <a:gd name="T4" fmla="*/ 72 w 86"/>
              <a:gd name="T5" fmla="*/ 1 h 86"/>
              <a:gd name="T6" fmla="*/ 71 w 86"/>
              <a:gd name="T7" fmla="*/ 1 h 86"/>
              <a:gd name="T8" fmla="*/ 69 w 86"/>
              <a:gd name="T9" fmla="*/ 4 h 86"/>
              <a:gd name="T10" fmla="*/ 69 w 86"/>
              <a:gd name="T11" fmla="*/ 10 h 86"/>
              <a:gd name="T12" fmla="*/ 59 w 86"/>
              <a:gd name="T13" fmla="*/ 10 h 86"/>
              <a:gd name="T14" fmla="*/ 59 w 86"/>
              <a:gd name="T15" fmla="*/ 1 h 86"/>
              <a:gd name="T16" fmla="*/ 58 w 86"/>
              <a:gd name="T17" fmla="*/ 0 h 86"/>
              <a:gd name="T18" fmla="*/ 46 w 86"/>
              <a:gd name="T19" fmla="*/ 0 h 86"/>
              <a:gd name="T20" fmla="*/ 45 w 86"/>
              <a:gd name="T21" fmla="*/ 1 h 86"/>
              <a:gd name="T22" fmla="*/ 45 w 86"/>
              <a:gd name="T23" fmla="*/ 10 h 86"/>
              <a:gd name="T24" fmla="*/ 44 w 86"/>
              <a:gd name="T25" fmla="*/ 13 h 86"/>
              <a:gd name="T26" fmla="*/ 44 w 86"/>
              <a:gd name="T27" fmla="*/ 21 h 86"/>
              <a:gd name="T28" fmla="*/ 45 w 86"/>
              <a:gd name="T29" fmla="*/ 24 h 86"/>
              <a:gd name="T30" fmla="*/ 45 w 86"/>
              <a:gd name="T31" fmla="*/ 27 h 86"/>
              <a:gd name="T32" fmla="*/ 37 w 86"/>
              <a:gd name="T33" fmla="*/ 27 h 86"/>
              <a:gd name="T34" fmla="*/ 37 w 86"/>
              <a:gd name="T35" fmla="*/ 21 h 86"/>
              <a:gd name="T36" fmla="*/ 34 w 86"/>
              <a:gd name="T37" fmla="*/ 18 h 86"/>
              <a:gd name="T38" fmla="*/ 32 w 86"/>
              <a:gd name="T39" fmla="*/ 18 h 86"/>
              <a:gd name="T40" fmla="*/ 29 w 86"/>
              <a:gd name="T41" fmla="*/ 18 h 86"/>
              <a:gd name="T42" fmla="*/ 3 w 86"/>
              <a:gd name="T43" fmla="*/ 30 h 86"/>
              <a:gd name="T44" fmla="*/ 0 w 86"/>
              <a:gd name="T45" fmla="*/ 34 h 86"/>
              <a:gd name="T46" fmla="*/ 3 w 86"/>
              <a:gd name="T47" fmla="*/ 38 h 86"/>
              <a:gd name="T48" fmla="*/ 29 w 86"/>
              <a:gd name="T49" fmla="*/ 50 h 86"/>
              <a:gd name="T50" fmla="*/ 31 w 86"/>
              <a:gd name="T51" fmla="*/ 51 h 86"/>
              <a:gd name="T52" fmla="*/ 34 w 86"/>
              <a:gd name="T53" fmla="*/ 50 h 86"/>
              <a:gd name="T54" fmla="*/ 37 w 86"/>
              <a:gd name="T55" fmla="*/ 47 h 86"/>
              <a:gd name="T56" fmla="*/ 37 w 86"/>
              <a:gd name="T57" fmla="*/ 42 h 86"/>
              <a:gd name="T58" fmla="*/ 45 w 86"/>
              <a:gd name="T59" fmla="*/ 42 h 86"/>
              <a:gd name="T60" fmla="*/ 45 w 86"/>
              <a:gd name="T61" fmla="*/ 85 h 86"/>
              <a:gd name="T62" fmla="*/ 46 w 86"/>
              <a:gd name="T63" fmla="*/ 86 h 86"/>
              <a:gd name="T64" fmla="*/ 58 w 86"/>
              <a:gd name="T65" fmla="*/ 86 h 86"/>
              <a:gd name="T66" fmla="*/ 59 w 86"/>
              <a:gd name="T67" fmla="*/ 85 h 86"/>
              <a:gd name="T68" fmla="*/ 59 w 86"/>
              <a:gd name="T69" fmla="*/ 41 h 86"/>
              <a:gd name="T70" fmla="*/ 62 w 86"/>
              <a:gd name="T71" fmla="*/ 38 h 86"/>
              <a:gd name="T72" fmla="*/ 62 w 86"/>
              <a:gd name="T73" fmla="*/ 30 h 86"/>
              <a:gd name="T74" fmla="*/ 59 w 86"/>
              <a:gd name="T75" fmla="*/ 27 h 86"/>
              <a:gd name="T76" fmla="*/ 59 w 86"/>
              <a:gd name="T77" fmla="*/ 25 h 86"/>
              <a:gd name="T78" fmla="*/ 69 w 86"/>
              <a:gd name="T79" fmla="*/ 25 h 86"/>
              <a:gd name="T80" fmla="*/ 69 w 86"/>
              <a:gd name="T81" fmla="*/ 30 h 86"/>
              <a:gd name="T82" fmla="*/ 71 w 86"/>
              <a:gd name="T83" fmla="*/ 33 h 86"/>
              <a:gd name="T84" fmla="*/ 73 w 86"/>
              <a:gd name="T85" fmla="*/ 34 h 86"/>
              <a:gd name="T86" fmla="*/ 74 w 86"/>
              <a:gd name="T87" fmla="*/ 33 h 86"/>
              <a:gd name="T88" fmla="*/ 84 w 86"/>
              <a:gd name="T89" fmla="*/ 21 h 86"/>
              <a:gd name="T90" fmla="*/ 86 w 86"/>
              <a:gd name="T91" fmla="*/ 17 h 86"/>
              <a:gd name="T92" fmla="*/ 84 w 86"/>
              <a:gd name="T93" fmla="*/ 1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6" h="86">
                <a:moveTo>
                  <a:pt x="84" y="13"/>
                </a:moveTo>
                <a:cubicBezTo>
                  <a:pt x="74" y="1"/>
                  <a:pt x="74" y="1"/>
                  <a:pt x="74" y="1"/>
                </a:cubicBezTo>
                <a:cubicBezTo>
                  <a:pt x="73" y="1"/>
                  <a:pt x="73" y="1"/>
                  <a:pt x="72" y="1"/>
                </a:cubicBezTo>
                <a:cubicBezTo>
                  <a:pt x="72" y="1"/>
                  <a:pt x="71" y="1"/>
                  <a:pt x="71" y="1"/>
                </a:cubicBezTo>
                <a:cubicBezTo>
                  <a:pt x="70" y="2"/>
                  <a:pt x="69" y="3"/>
                  <a:pt x="69" y="4"/>
                </a:cubicBezTo>
                <a:cubicBezTo>
                  <a:pt x="69" y="10"/>
                  <a:pt x="69" y="10"/>
                  <a:pt x="6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"/>
                  <a:pt x="59" y="1"/>
                  <a:pt x="59" y="1"/>
                </a:cubicBezTo>
                <a:cubicBezTo>
                  <a:pt x="59" y="1"/>
                  <a:pt x="59" y="0"/>
                  <a:pt x="58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5" y="1"/>
                  <a:pt x="45" y="1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1"/>
                  <a:pt x="44" y="12"/>
                  <a:pt x="44" y="13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3"/>
                  <a:pt x="45" y="24"/>
                </a:cubicBezTo>
                <a:cubicBezTo>
                  <a:pt x="45" y="27"/>
                  <a:pt x="45" y="27"/>
                  <a:pt x="45" y="27"/>
                </a:cubicBezTo>
                <a:cubicBezTo>
                  <a:pt x="37" y="27"/>
                  <a:pt x="37" y="27"/>
                  <a:pt x="37" y="27"/>
                </a:cubicBezTo>
                <a:cubicBezTo>
                  <a:pt x="37" y="21"/>
                  <a:pt x="37" y="21"/>
                  <a:pt x="37" y="21"/>
                </a:cubicBezTo>
                <a:cubicBezTo>
                  <a:pt x="37" y="20"/>
                  <a:pt x="36" y="19"/>
                  <a:pt x="34" y="18"/>
                </a:cubicBezTo>
                <a:cubicBezTo>
                  <a:pt x="34" y="18"/>
                  <a:pt x="33" y="18"/>
                  <a:pt x="32" y="18"/>
                </a:cubicBezTo>
                <a:cubicBezTo>
                  <a:pt x="31" y="18"/>
                  <a:pt x="30" y="18"/>
                  <a:pt x="29" y="18"/>
                </a:cubicBezTo>
                <a:cubicBezTo>
                  <a:pt x="3" y="30"/>
                  <a:pt x="3" y="30"/>
                  <a:pt x="3" y="30"/>
                </a:cubicBezTo>
                <a:cubicBezTo>
                  <a:pt x="1" y="31"/>
                  <a:pt x="0" y="33"/>
                  <a:pt x="0" y="34"/>
                </a:cubicBezTo>
                <a:cubicBezTo>
                  <a:pt x="0" y="36"/>
                  <a:pt x="1" y="38"/>
                  <a:pt x="3" y="38"/>
                </a:cubicBezTo>
                <a:cubicBezTo>
                  <a:pt x="29" y="50"/>
                  <a:pt x="29" y="50"/>
                  <a:pt x="29" y="50"/>
                </a:cubicBezTo>
                <a:cubicBezTo>
                  <a:pt x="29" y="51"/>
                  <a:pt x="30" y="51"/>
                  <a:pt x="31" y="51"/>
                </a:cubicBezTo>
                <a:cubicBezTo>
                  <a:pt x="32" y="51"/>
                  <a:pt x="33" y="51"/>
                  <a:pt x="34" y="50"/>
                </a:cubicBezTo>
                <a:cubicBezTo>
                  <a:pt x="36" y="50"/>
                  <a:pt x="37" y="48"/>
                  <a:pt x="37" y="47"/>
                </a:cubicBezTo>
                <a:cubicBezTo>
                  <a:pt x="37" y="42"/>
                  <a:pt x="37" y="42"/>
                  <a:pt x="37" y="42"/>
                </a:cubicBezTo>
                <a:cubicBezTo>
                  <a:pt x="45" y="42"/>
                  <a:pt x="45" y="42"/>
                  <a:pt x="45" y="42"/>
                </a:cubicBezTo>
                <a:cubicBezTo>
                  <a:pt x="45" y="85"/>
                  <a:pt x="45" y="85"/>
                  <a:pt x="45" y="85"/>
                </a:cubicBezTo>
                <a:cubicBezTo>
                  <a:pt x="45" y="86"/>
                  <a:pt x="45" y="86"/>
                  <a:pt x="46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9" y="86"/>
                  <a:pt x="59" y="86"/>
                  <a:pt x="59" y="85"/>
                </a:cubicBezTo>
                <a:cubicBezTo>
                  <a:pt x="59" y="41"/>
                  <a:pt x="59" y="41"/>
                  <a:pt x="59" y="41"/>
                </a:cubicBezTo>
                <a:cubicBezTo>
                  <a:pt x="61" y="41"/>
                  <a:pt x="62" y="40"/>
                  <a:pt x="62" y="38"/>
                </a:cubicBezTo>
                <a:cubicBezTo>
                  <a:pt x="62" y="30"/>
                  <a:pt x="62" y="30"/>
                  <a:pt x="62" y="30"/>
                </a:cubicBezTo>
                <a:cubicBezTo>
                  <a:pt x="62" y="29"/>
                  <a:pt x="61" y="28"/>
                  <a:pt x="59" y="27"/>
                </a:cubicBezTo>
                <a:cubicBezTo>
                  <a:pt x="59" y="25"/>
                  <a:pt x="59" y="25"/>
                  <a:pt x="5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30"/>
                  <a:pt x="69" y="30"/>
                  <a:pt x="69" y="30"/>
                </a:cubicBezTo>
                <a:cubicBezTo>
                  <a:pt x="69" y="31"/>
                  <a:pt x="70" y="33"/>
                  <a:pt x="71" y="33"/>
                </a:cubicBezTo>
                <a:cubicBezTo>
                  <a:pt x="71" y="34"/>
                  <a:pt x="72" y="34"/>
                  <a:pt x="73" y="34"/>
                </a:cubicBezTo>
                <a:cubicBezTo>
                  <a:pt x="73" y="34"/>
                  <a:pt x="74" y="34"/>
                  <a:pt x="74" y="33"/>
                </a:cubicBezTo>
                <a:cubicBezTo>
                  <a:pt x="84" y="21"/>
                  <a:pt x="84" y="21"/>
                  <a:pt x="84" y="21"/>
                </a:cubicBezTo>
                <a:cubicBezTo>
                  <a:pt x="85" y="21"/>
                  <a:pt x="86" y="19"/>
                  <a:pt x="86" y="17"/>
                </a:cubicBezTo>
                <a:cubicBezTo>
                  <a:pt x="86" y="16"/>
                  <a:pt x="85" y="14"/>
                  <a:pt x="84" y="13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>
              <a:solidFill>
                <a:schemeClr val="bg1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346239" y="3416377"/>
            <a:ext cx="502789" cy="453321"/>
            <a:chOff x="5424755" y="1340768"/>
            <a:chExt cx="670560" cy="604586"/>
          </a:xfrm>
        </p:grpSpPr>
        <p:grpSp>
          <p:nvGrpSpPr>
            <p:cNvPr id="41" name="组合 4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2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4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011004" y="3437763"/>
            <a:ext cx="502789" cy="453321"/>
            <a:chOff x="5424755" y="1340768"/>
            <a:chExt cx="670560" cy="604586"/>
          </a:xfrm>
        </p:grpSpPr>
        <p:grpSp>
          <p:nvGrpSpPr>
            <p:cNvPr id="46" name="组合 4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7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4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696038" y="3416377"/>
            <a:ext cx="502789" cy="453321"/>
            <a:chOff x="5424755" y="1340768"/>
            <a:chExt cx="670560" cy="604586"/>
          </a:xfrm>
        </p:grpSpPr>
        <p:grpSp>
          <p:nvGrpSpPr>
            <p:cNvPr id="56" name="组合 5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7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9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4466925" y="3536186"/>
            <a:ext cx="265649" cy="227877"/>
            <a:chOff x="5084763" y="971548"/>
            <a:chExt cx="323865" cy="277813"/>
          </a:xfrm>
          <a:solidFill>
            <a:srgbClr val="414455"/>
          </a:solidFill>
        </p:grpSpPr>
        <p:sp>
          <p:nvSpPr>
            <p:cNvPr id="61" name="Freeform 301"/>
            <p:cNvSpPr>
              <a:spLocks noEditPoints="1"/>
            </p:cNvSpPr>
            <p:nvPr/>
          </p:nvSpPr>
          <p:spPr bwMode="auto">
            <a:xfrm>
              <a:off x="5191140" y="1031873"/>
              <a:ext cx="217488" cy="217488"/>
            </a:xfrm>
            <a:custGeom>
              <a:avLst/>
              <a:gdLst>
                <a:gd name="T0" fmla="*/ 6 w 58"/>
                <a:gd name="T1" fmla="*/ 14 h 58"/>
                <a:gd name="T2" fmla="*/ 7 w 58"/>
                <a:gd name="T3" fmla="*/ 19 h 58"/>
                <a:gd name="T4" fmla="*/ 4 w 58"/>
                <a:gd name="T5" fmla="*/ 20 h 58"/>
                <a:gd name="T6" fmla="*/ 0 w 58"/>
                <a:gd name="T7" fmla="*/ 23 h 58"/>
                <a:gd name="T8" fmla="*/ 2 w 58"/>
                <a:gd name="T9" fmla="*/ 27 h 58"/>
                <a:gd name="T10" fmla="*/ 5 w 58"/>
                <a:gd name="T11" fmla="*/ 31 h 58"/>
                <a:gd name="T12" fmla="*/ 2 w 58"/>
                <a:gd name="T13" fmla="*/ 34 h 58"/>
                <a:gd name="T14" fmla="*/ 1 w 58"/>
                <a:gd name="T15" fmla="*/ 38 h 58"/>
                <a:gd name="T16" fmla="*/ 5 w 58"/>
                <a:gd name="T17" fmla="*/ 41 h 58"/>
                <a:gd name="T18" fmla="*/ 8 w 58"/>
                <a:gd name="T19" fmla="*/ 42 h 58"/>
                <a:gd name="T20" fmla="*/ 8 w 58"/>
                <a:gd name="T21" fmla="*/ 46 h 58"/>
                <a:gd name="T22" fmla="*/ 9 w 58"/>
                <a:gd name="T23" fmla="*/ 51 h 58"/>
                <a:gd name="T24" fmla="*/ 14 w 58"/>
                <a:gd name="T25" fmla="*/ 51 h 58"/>
                <a:gd name="T26" fmla="*/ 18 w 58"/>
                <a:gd name="T27" fmla="*/ 51 h 58"/>
                <a:gd name="T28" fmla="*/ 19 w 58"/>
                <a:gd name="T29" fmla="*/ 54 h 58"/>
                <a:gd name="T30" fmla="*/ 22 w 58"/>
                <a:gd name="T31" fmla="*/ 58 h 58"/>
                <a:gd name="T32" fmla="*/ 27 w 58"/>
                <a:gd name="T33" fmla="*/ 56 h 58"/>
                <a:gd name="T34" fmla="*/ 31 w 58"/>
                <a:gd name="T35" fmla="*/ 53 h 58"/>
                <a:gd name="T36" fmla="*/ 33 w 58"/>
                <a:gd name="T37" fmla="*/ 56 h 58"/>
                <a:gd name="T38" fmla="*/ 38 w 58"/>
                <a:gd name="T39" fmla="*/ 57 h 58"/>
                <a:gd name="T40" fmla="*/ 40 w 58"/>
                <a:gd name="T41" fmla="*/ 53 h 58"/>
                <a:gd name="T42" fmla="*/ 42 w 58"/>
                <a:gd name="T43" fmla="*/ 49 h 58"/>
                <a:gd name="T44" fmla="*/ 46 w 58"/>
                <a:gd name="T45" fmla="*/ 50 h 58"/>
                <a:gd name="T46" fmla="*/ 50 w 58"/>
                <a:gd name="T47" fmla="*/ 49 h 58"/>
                <a:gd name="T48" fmla="*/ 51 w 58"/>
                <a:gd name="T49" fmla="*/ 44 h 58"/>
                <a:gd name="T50" fmla="*/ 50 w 58"/>
                <a:gd name="T51" fmla="*/ 40 h 58"/>
                <a:gd name="T52" fmla="*/ 54 w 58"/>
                <a:gd name="T53" fmla="*/ 39 h 58"/>
                <a:gd name="T54" fmla="*/ 57 w 58"/>
                <a:gd name="T55" fmla="*/ 35 h 58"/>
                <a:gd name="T56" fmla="*/ 55 w 58"/>
                <a:gd name="T57" fmla="*/ 31 h 58"/>
                <a:gd name="T58" fmla="*/ 52 w 58"/>
                <a:gd name="T59" fmla="*/ 27 h 58"/>
                <a:gd name="T60" fmla="*/ 55 w 58"/>
                <a:gd name="T61" fmla="*/ 25 h 58"/>
                <a:gd name="T62" fmla="*/ 56 w 58"/>
                <a:gd name="T63" fmla="*/ 20 h 58"/>
                <a:gd name="T64" fmla="*/ 53 w 58"/>
                <a:gd name="T65" fmla="*/ 18 h 58"/>
                <a:gd name="T66" fmla="*/ 48 w 58"/>
                <a:gd name="T67" fmla="*/ 16 h 58"/>
                <a:gd name="T68" fmla="*/ 49 w 58"/>
                <a:gd name="T69" fmla="*/ 12 h 58"/>
                <a:gd name="T70" fmla="*/ 48 w 58"/>
                <a:gd name="T71" fmla="*/ 8 h 58"/>
                <a:gd name="T72" fmla="*/ 44 w 58"/>
                <a:gd name="T73" fmla="*/ 7 h 58"/>
                <a:gd name="T74" fmla="*/ 39 w 58"/>
                <a:gd name="T75" fmla="*/ 8 h 58"/>
                <a:gd name="T76" fmla="*/ 38 w 58"/>
                <a:gd name="T77" fmla="*/ 4 h 58"/>
                <a:gd name="T78" fmla="*/ 35 w 58"/>
                <a:gd name="T79" fmla="*/ 1 h 58"/>
                <a:gd name="T80" fmla="*/ 30 w 58"/>
                <a:gd name="T81" fmla="*/ 3 h 58"/>
                <a:gd name="T82" fmla="*/ 27 w 58"/>
                <a:gd name="T83" fmla="*/ 5 h 58"/>
                <a:gd name="T84" fmla="*/ 24 w 58"/>
                <a:gd name="T85" fmla="*/ 3 h 58"/>
                <a:gd name="T86" fmla="*/ 20 w 58"/>
                <a:gd name="T87" fmla="*/ 1 h 58"/>
                <a:gd name="T88" fmla="*/ 17 w 58"/>
                <a:gd name="T89" fmla="*/ 5 h 58"/>
                <a:gd name="T90" fmla="*/ 15 w 58"/>
                <a:gd name="T91" fmla="*/ 10 h 58"/>
                <a:gd name="T92" fmla="*/ 12 w 58"/>
                <a:gd name="T93" fmla="*/ 9 h 58"/>
                <a:gd name="T94" fmla="*/ 7 w 58"/>
                <a:gd name="T95" fmla="*/ 10 h 58"/>
                <a:gd name="T96" fmla="*/ 6 w 58"/>
                <a:gd name="T97" fmla="*/ 14 h 58"/>
                <a:gd name="T98" fmla="*/ 23 w 58"/>
                <a:gd name="T99" fmla="*/ 13 h 58"/>
                <a:gd name="T100" fmla="*/ 45 w 58"/>
                <a:gd name="T101" fmla="*/ 24 h 58"/>
                <a:gd name="T102" fmla="*/ 34 w 58"/>
                <a:gd name="T103" fmla="*/ 45 h 58"/>
                <a:gd name="T104" fmla="*/ 13 w 58"/>
                <a:gd name="T105" fmla="*/ 34 h 58"/>
                <a:gd name="T106" fmla="*/ 23 w 58"/>
                <a:gd name="T10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6" y="14"/>
                  </a:moveTo>
                  <a:cubicBezTo>
                    <a:pt x="8" y="15"/>
                    <a:pt x="7" y="18"/>
                    <a:pt x="7" y="19"/>
                  </a:cubicBezTo>
                  <a:cubicBezTo>
                    <a:pt x="7" y="20"/>
                    <a:pt x="5" y="20"/>
                    <a:pt x="4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25"/>
                    <a:pt x="0" y="27"/>
                    <a:pt x="2" y="27"/>
                  </a:cubicBezTo>
                  <a:cubicBezTo>
                    <a:pt x="3" y="28"/>
                    <a:pt x="5" y="30"/>
                    <a:pt x="5" y="31"/>
                  </a:cubicBezTo>
                  <a:cubicBezTo>
                    <a:pt x="5" y="32"/>
                    <a:pt x="4" y="33"/>
                    <a:pt x="2" y="34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0"/>
                    <a:pt x="3" y="42"/>
                    <a:pt x="5" y="41"/>
                  </a:cubicBezTo>
                  <a:cubicBezTo>
                    <a:pt x="6" y="41"/>
                    <a:pt x="8" y="41"/>
                    <a:pt x="8" y="42"/>
                  </a:cubicBezTo>
                  <a:cubicBezTo>
                    <a:pt x="9" y="42"/>
                    <a:pt x="9" y="45"/>
                    <a:pt x="8" y="46"/>
                  </a:cubicBezTo>
                  <a:cubicBezTo>
                    <a:pt x="7" y="47"/>
                    <a:pt x="7" y="50"/>
                    <a:pt x="9" y="51"/>
                  </a:cubicBezTo>
                  <a:cubicBezTo>
                    <a:pt x="11" y="52"/>
                    <a:pt x="13" y="53"/>
                    <a:pt x="14" y="51"/>
                  </a:cubicBezTo>
                  <a:cubicBezTo>
                    <a:pt x="15" y="50"/>
                    <a:pt x="18" y="51"/>
                    <a:pt x="18" y="51"/>
                  </a:cubicBezTo>
                  <a:cubicBezTo>
                    <a:pt x="19" y="51"/>
                    <a:pt x="20" y="53"/>
                    <a:pt x="19" y="54"/>
                  </a:cubicBezTo>
                  <a:cubicBezTo>
                    <a:pt x="19" y="56"/>
                    <a:pt x="20" y="57"/>
                    <a:pt x="22" y="58"/>
                  </a:cubicBezTo>
                  <a:cubicBezTo>
                    <a:pt x="25" y="58"/>
                    <a:pt x="26" y="57"/>
                    <a:pt x="27" y="56"/>
                  </a:cubicBezTo>
                  <a:cubicBezTo>
                    <a:pt x="27" y="54"/>
                    <a:pt x="30" y="53"/>
                    <a:pt x="31" y="53"/>
                  </a:cubicBezTo>
                  <a:cubicBezTo>
                    <a:pt x="31" y="53"/>
                    <a:pt x="33" y="54"/>
                    <a:pt x="33" y="56"/>
                  </a:cubicBezTo>
                  <a:cubicBezTo>
                    <a:pt x="34" y="57"/>
                    <a:pt x="36" y="58"/>
                    <a:pt x="38" y="57"/>
                  </a:cubicBezTo>
                  <a:cubicBezTo>
                    <a:pt x="40" y="57"/>
                    <a:pt x="41" y="55"/>
                    <a:pt x="40" y="53"/>
                  </a:cubicBezTo>
                  <a:cubicBezTo>
                    <a:pt x="40" y="52"/>
                    <a:pt x="42" y="49"/>
                    <a:pt x="42" y="49"/>
                  </a:cubicBezTo>
                  <a:cubicBezTo>
                    <a:pt x="43" y="48"/>
                    <a:pt x="44" y="49"/>
                    <a:pt x="46" y="50"/>
                  </a:cubicBezTo>
                  <a:cubicBezTo>
                    <a:pt x="47" y="51"/>
                    <a:pt x="49" y="51"/>
                    <a:pt x="50" y="49"/>
                  </a:cubicBezTo>
                  <a:cubicBezTo>
                    <a:pt x="52" y="47"/>
                    <a:pt x="52" y="45"/>
                    <a:pt x="51" y="44"/>
                  </a:cubicBezTo>
                  <a:cubicBezTo>
                    <a:pt x="50" y="43"/>
                    <a:pt x="50" y="40"/>
                    <a:pt x="50" y="40"/>
                  </a:cubicBezTo>
                  <a:cubicBezTo>
                    <a:pt x="51" y="39"/>
                    <a:pt x="52" y="38"/>
                    <a:pt x="54" y="39"/>
                  </a:cubicBezTo>
                  <a:cubicBezTo>
                    <a:pt x="55" y="39"/>
                    <a:pt x="57" y="38"/>
                    <a:pt x="57" y="35"/>
                  </a:cubicBezTo>
                  <a:cubicBezTo>
                    <a:pt x="58" y="33"/>
                    <a:pt x="57" y="31"/>
                    <a:pt x="55" y="31"/>
                  </a:cubicBezTo>
                  <a:cubicBezTo>
                    <a:pt x="54" y="31"/>
                    <a:pt x="53" y="28"/>
                    <a:pt x="52" y="27"/>
                  </a:cubicBezTo>
                  <a:cubicBezTo>
                    <a:pt x="52" y="26"/>
                    <a:pt x="54" y="25"/>
                    <a:pt x="55" y="25"/>
                  </a:cubicBezTo>
                  <a:cubicBezTo>
                    <a:pt x="56" y="24"/>
                    <a:pt x="57" y="22"/>
                    <a:pt x="56" y="20"/>
                  </a:cubicBezTo>
                  <a:cubicBezTo>
                    <a:pt x="56" y="18"/>
                    <a:pt x="54" y="17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8" y="15"/>
                    <a:pt x="48" y="13"/>
                    <a:pt x="49" y="12"/>
                  </a:cubicBezTo>
                  <a:cubicBezTo>
                    <a:pt x="50" y="11"/>
                    <a:pt x="50" y="9"/>
                    <a:pt x="48" y="8"/>
                  </a:cubicBezTo>
                  <a:cubicBezTo>
                    <a:pt x="47" y="6"/>
                    <a:pt x="45" y="6"/>
                    <a:pt x="44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8" y="7"/>
                    <a:pt x="38" y="6"/>
                    <a:pt x="38" y="4"/>
                  </a:cubicBezTo>
                  <a:cubicBezTo>
                    <a:pt x="38" y="3"/>
                    <a:pt x="37" y="1"/>
                    <a:pt x="35" y="1"/>
                  </a:cubicBezTo>
                  <a:cubicBezTo>
                    <a:pt x="33" y="0"/>
                    <a:pt x="31" y="1"/>
                    <a:pt x="30" y="3"/>
                  </a:cubicBezTo>
                  <a:cubicBezTo>
                    <a:pt x="30" y="4"/>
                    <a:pt x="28" y="5"/>
                    <a:pt x="27" y="5"/>
                  </a:cubicBezTo>
                  <a:cubicBezTo>
                    <a:pt x="26" y="6"/>
                    <a:pt x="25" y="4"/>
                    <a:pt x="24" y="3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8" y="2"/>
                    <a:pt x="16" y="4"/>
                    <a:pt x="17" y="5"/>
                  </a:cubicBezTo>
                  <a:cubicBezTo>
                    <a:pt x="17" y="7"/>
                    <a:pt x="16" y="9"/>
                    <a:pt x="15" y="10"/>
                  </a:cubicBezTo>
                  <a:cubicBezTo>
                    <a:pt x="14" y="10"/>
                    <a:pt x="13" y="10"/>
                    <a:pt x="12" y="9"/>
                  </a:cubicBezTo>
                  <a:cubicBezTo>
                    <a:pt x="10" y="8"/>
                    <a:pt x="8" y="8"/>
                    <a:pt x="7" y="10"/>
                  </a:cubicBezTo>
                  <a:cubicBezTo>
                    <a:pt x="6" y="11"/>
                    <a:pt x="5" y="13"/>
                    <a:pt x="6" y="14"/>
                  </a:cubicBezTo>
                  <a:close/>
                  <a:moveTo>
                    <a:pt x="23" y="13"/>
                  </a:moveTo>
                  <a:cubicBezTo>
                    <a:pt x="32" y="10"/>
                    <a:pt x="42" y="15"/>
                    <a:pt x="45" y="24"/>
                  </a:cubicBezTo>
                  <a:cubicBezTo>
                    <a:pt x="47" y="33"/>
                    <a:pt x="43" y="42"/>
                    <a:pt x="34" y="45"/>
                  </a:cubicBezTo>
                  <a:cubicBezTo>
                    <a:pt x="25" y="48"/>
                    <a:pt x="15" y="43"/>
                    <a:pt x="13" y="34"/>
                  </a:cubicBezTo>
                  <a:cubicBezTo>
                    <a:pt x="10" y="26"/>
                    <a:pt x="15" y="16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62" name="Freeform 302"/>
            <p:cNvSpPr>
              <a:spLocks noEditPoints="1"/>
            </p:cNvSpPr>
            <p:nvPr/>
          </p:nvSpPr>
          <p:spPr bwMode="auto">
            <a:xfrm>
              <a:off x="5084781" y="971548"/>
              <a:ext cx="139701" cy="139700"/>
            </a:xfrm>
            <a:custGeom>
              <a:avLst/>
              <a:gdLst>
                <a:gd name="T0" fmla="*/ 4 w 37"/>
                <a:gd name="T1" fmla="*/ 9 h 37"/>
                <a:gd name="T2" fmla="*/ 5 w 37"/>
                <a:gd name="T3" fmla="*/ 12 h 37"/>
                <a:gd name="T4" fmla="*/ 2 w 37"/>
                <a:gd name="T5" fmla="*/ 12 h 37"/>
                <a:gd name="T6" fmla="*/ 0 w 37"/>
                <a:gd name="T7" fmla="*/ 14 h 37"/>
                <a:gd name="T8" fmla="*/ 1 w 37"/>
                <a:gd name="T9" fmla="*/ 17 h 37"/>
                <a:gd name="T10" fmla="*/ 3 w 37"/>
                <a:gd name="T11" fmla="*/ 20 h 37"/>
                <a:gd name="T12" fmla="*/ 2 w 37"/>
                <a:gd name="T13" fmla="*/ 21 h 37"/>
                <a:gd name="T14" fmla="*/ 1 w 37"/>
                <a:gd name="T15" fmla="*/ 24 h 37"/>
                <a:gd name="T16" fmla="*/ 3 w 37"/>
                <a:gd name="T17" fmla="*/ 26 h 37"/>
                <a:gd name="T18" fmla="*/ 5 w 37"/>
                <a:gd name="T19" fmla="*/ 26 h 37"/>
                <a:gd name="T20" fmla="*/ 5 w 37"/>
                <a:gd name="T21" fmla="*/ 29 h 37"/>
                <a:gd name="T22" fmla="*/ 6 w 37"/>
                <a:gd name="T23" fmla="*/ 32 h 37"/>
                <a:gd name="T24" fmla="*/ 9 w 37"/>
                <a:gd name="T25" fmla="*/ 33 h 37"/>
                <a:gd name="T26" fmla="*/ 12 w 37"/>
                <a:gd name="T27" fmla="*/ 32 h 37"/>
                <a:gd name="T28" fmla="*/ 12 w 37"/>
                <a:gd name="T29" fmla="*/ 34 h 37"/>
                <a:gd name="T30" fmla="*/ 15 w 37"/>
                <a:gd name="T31" fmla="*/ 37 h 37"/>
                <a:gd name="T32" fmla="*/ 17 w 37"/>
                <a:gd name="T33" fmla="*/ 35 h 37"/>
                <a:gd name="T34" fmla="*/ 20 w 37"/>
                <a:gd name="T35" fmla="*/ 34 h 37"/>
                <a:gd name="T36" fmla="*/ 21 w 37"/>
                <a:gd name="T37" fmla="*/ 35 h 37"/>
                <a:gd name="T38" fmla="*/ 24 w 37"/>
                <a:gd name="T39" fmla="*/ 36 h 37"/>
                <a:gd name="T40" fmla="*/ 26 w 37"/>
                <a:gd name="T41" fmla="*/ 34 h 37"/>
                <a:gd name="T42" fmla="*/ 27 w 37"/>
                <a:gd name="T43" fmla="*/ 31 h 37"/>
                <a:gd name="T44" fmla="*/ 29 w 37"/>
                <a:gd name="T45" fmla="*/ 32 h 37"/>
                <a:gd name="T46" fmla="*/ 32 w 37"/>
                <a:gd name="T47" fmla="*/ 31 h 37"/>
                <a:gd name="T48" fmla="*/ 33 w 37"/>
                <a:gd name="T49" fmla="*/ 28 h 37"/>
                <a:gd name="T50" fmla="*/ 32 w 37"/>
                <a:gd name="T51" fmla="*/ 25 h 37"/>
                <a:gd name="T52" fmla="*/ 35 w 37"/>
                <a:gd name="T53" fmla="*/ 24 h 37"/>
                <a:gd name="T54" fmla="*/ 37 w 37"/>
                <a:gd name="T55" fmla="*/ 22 h 37"/>
                <a:gd name="T56" fmla="*/ 36 w 37"/>
                <a:gd name="T57" fmla="*/ 19 h 37"/>
                <a:gd name="T58" fmla="*/ 34 w 37"/>
                <a:gd name="T59" fmla="*/ 17 h 37"/>
                <a:gd name="T60" fmla="*/ 35 w 37"/>
                <a:gd name="T61" fmla="*/ 15 h 37"/>
                <a:gd name="T62" fmla="*/ 36 w 37"/>
                <a:gd name="T63" fmla="*/ 12 h 37"/>
                <a:gd name="T64" fmla="*/ 34 w 37"/>
                <a:gd name="T65" fmla="*/ 11 h 37"/>
                <a:gd name="T66" fmla="*/ 31 w 37"/>
                <a:gd name="T67" fmla="*/ 9 h 37"/>
                <a:gd name="T68" fmla="*/ 32 w 37"/>
                <a:gd name="T69" fmla="*/ 7 h 37"/>
                <a:gd name="T70" fmla="*/ 31 w 37"/>
                <a:gd name="T71" fmla="*/ 4 h 37"/>
                <a:gd name="T72" fmla="*/ 28 w 37"/>
                <a:gd name="T73" fmla="*/ 4 h 37"/>
                <a:gd name="T74" fmla="*/ 25 w 37"/>
                <a:gd name="T75" fmla="*/ 4 h 37"/>
                <a:gd name="T76" fmla="*/ 25 w 37"/>
                <a:gd name="T77" fmla="*/ 2 h 37"/>
                <a:gd name="T78" fmla="*/ 22 w 37"/>
                <a:gd name="T79" fmla="*/ 0 h 37"/>
                <a:gd name="T80" fmla="*/ 20 w 37"/>
                <a:gd name="T81" fmla="*/ 1 h 37"/>
                <a:gd name="T82" fmla="*/ 17 w 37"/>
                <a:gd name="T83" fmla="*/ 3 h 37"/>
                <a:gd name="T84" fmla="*/ 16 w 37"/>
                <a:gd name="T85" fmla="*/ 1 h 37"/>
                <a:gd name="T86" fmla="*/ 13 w 37"/>
                <a:gd name="T87" fmla="*/ 0 h 37"/>
                <a:gd name="T88" fmla="*/ 11 w 37"/>
                <a:gd name="T89" fmla="*/ 3 h 37"/>
                <a:gd name="T90" fmla="*/ 10 w 37"/>
                <a:gd name="T91" fmla="*/ 6 h 37"/>
                <a:gd name="T92" fmla="*/ 8 w 37"/>
                <a:gd name="T93" fmla="*/ 5 h 37"/>
                <a:gd name="T94" fmla="*/ 5 w 37"/>
                <a:gd name="T95" fmla="*/ 6 h 37"/>
                <a:gd name="T96" fmla="*/ 4 w 37"/>
                <a:gd name="T97" fmla="*/ 9 h 37"/>
                <a:gd name="T98" fmla="*/ 15 w 37"/>
                <a:gd name="T99" fmla="*/ 8 h 37"/>
                <a:gd name="T100" fmla="*/ 29 w 37"/>
                <a:gd name="T101" fmla="*/ 15 h 37"/>
                <a:gd name="T102" fmla="*/ 22 w 37"/>
                <a:gd name="T103" fmla="*/ 29 h 37"/>
                <a:gd name="T104" fmla="*/ 8 w 37"/>
                <a:gd name="T105" fmla="*/ 22 h 37"/>
                <a:gd name="T106" fmla="*/ 15 w 37"/>
                <a:gd name="T107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37">
                  <a:moveTo>
                    <a:pt x="4" y="9"/>
                  </a:moveTo>
                  <a:cubicBezTo>
                    <a:pt x="5" y="9"/>
                    <a:pt x="5" y="11"/>
                    <a:pt x="5" y="12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9"/>
                    <a:pt x="3" y="20"/>
                  </a:cubicBezTo>
                  <a:cubicBezTo>
                    <a:pt x="3" y="20"/>
                    <a:pt x="2" y="21"/>
                    <a:pt x="2" y="21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1" y="25"/>
                    <a:pt x="2" y="26"/>
                    <a:pt x="3" y="26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8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2"/>
                    <a:pt x="11" y="32"/>
                    <a:pt x="12" y="32"/>
                  </a:cubicBezTo>
                  <a:cubicBezTo>
                    <a:pt x="12" y="32"/>
                    <a:pt x="13" y="33"/>
                    <a:pt x="12" y="34"/>
                  </a:cubicBezTo>
                  <a:cubicBezTo>
                    <a:pt x="12" y="35"/>
                    <a:pt x="13" y="36"/>
                    <a:pt x="15" y="37"/>
                  </a:cubicBezTo>
                  <a:cubicBezTo>
                    <a:pt x="16" y="37"/>
                    <a:pt x="17" y="36"/>
                    <a:pt x="17" y="35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4"/>
                    <a:pt x="21" y="34"/>
                    <a:pt x="21" y="35"/>
                  </a:cubicBezTo>
                  <a:cubicBezTo>
                    <a:pt x="22" y="36"/>
                    <a:pt x="23" y="37"/>
                    <a:pt x="24" y="36"/>
                  </a:cubicBezTo>
                  <a:cubicBezTo>
                    <a:pt x="26" y="36"/>
                    <a:pt x="26" y="35"/>
                    <a:pt x="26" y="34"/>
                  </a:cubicBezTo>
                  <a:cubicBezTo>
                    <a:pt x="26" y="33"/>
                    <a:pt x="27" y="31"/>
                    <a:pt x="27" y="31"/>
                  </a:cubicBezTo>
                  <a:cubicBezTo>
                    <a:pt x="28" y="31"/>
                    <a:pt x="29" y="31"/>
                    <a:pt x="29" y="32"/>
                  </a:cubicBezTo>
                  <a:cubicBezTo>
                    <a:pt x="30" y="32"/>
                    <a:pt x="32" y="32"/>
                    <a:pt x="32" y="31"/>
                  </a:cubicBezTo>
                  <a:cubicBezTo>
                    <a:pt x="33" y="30"/>
                    <a:pt x="34" y="28"/>
                    <a:pt x="33" y="28"/>
                  </a:cubicBezTo>
                  <a:cubicBezTo>
                    <a:pt x="32" y="27"/>
                    <a:pt x="32" y="25"/>
                    <a:pt x="32" y="25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4"/>
                    <a:pt x="37" y="24"/>
                    <a:pt x="37" y="22"/>
                  </a:cubicBezTo>
                  <a:cubicBezTo>
                    <a:pt x="37" y="21"/>
                    <a:pt x="37" y="20"/>
                    <a:pt x="36" y="19"/>
                  </a:cubicBezTo>
                  <a:cubicBezTo>
                    <a:pt x="35" y="19"/>
                    <a:pt x="34" y="18"/>
                    <a:pt x="34" y="17"/>
                  </a:cubicBezTo>
                  <a:cubicBezTo>
                    <a:pt x="34" y="16"/>
                    <a:pt x="35" y="16"/>
                    <a:pt x="35" y="15"/>
                  </a:cubicBezTo>
                  <a:cubicBezTo>
                    <a:pt x="36" y="15"/>
                    <a:pt x="37" y="14"/>
                    <a:pt x="36" y="12"/>
                  </a:cubicBezTo>
                  <a:cubicBezTo>
                    <a:pt x="36" y="11"/>
                    <a:pt x="35" y="10"/>
                    <a:pt x="34" y="11"/>
                  </a:cubicBezTo>
                  <a:cubicBezTo>
                    <a:pt x="33" y="11"/>
                    <a:pt x="31" y="10"/>
                    <a:pt x="31" y="9"/>
                  </a:cubicBezTo>
                  <a:cubicBezTo>
                    <a:pt x="31" y="9"/>
                    <a:pt x="31" y="8"/>
                    <a:pt x="32" y="7"/>
                  </a:cubicBezTo>
                  <a:cubicBezTo>
                    <a:pt x="32" y="7"/>
                    <a:pt x="32" y="5"/>
                    <a:pt x="31" y="4"/>
                  </a:cubicBezTo>
                  <a:cubicBezTo>
                    <a:pt x="30" y="3"/>
                    <a:pt x="29" y="3"/>
                    <a:pt x="28" y="4"/>
                  </a:cubicBezTo>
                  <a:cubicBezTo>
                    <a:pt x="27" y="5"/>
                    <a:pt x="26" y="5"/>
                    <a:pt x="25" y="4"/>
                  </a:cubicBezTo>
                  <a:cubicBezTo>
                    <a:pt x="25" y="4"/>
                    <a:pt x="24" y="3"/>
                    <a:pt x="25" y="2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19" y="2"/>
                    <a:pt x="18" y="3"/>
                    <a:pt x="17" y="3"/>
                  </a:cubicBezTo>
                  <a:cubicBezTo>
                    <a:pt x="17" y="3"/>
                    <a:pt x="16" y="2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11" y="4"/>
                    <a:pt x="10" y="5"/>
                    <a:pt x="10" y="6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4" y="7"/>
                    <a:pt x="3" y="8"/>
                    <a:pt x="4" y="9"/>
                  </a:cubicBezTo>
                  <a:close/>
                  <a:moveTo>
                    <a:pt x="15" y="8"/>
                  </a:moveTo>
                  <a:cubicBezTo>
                    <a:pt x="21" y="6"/>
                    <a:pt x="27" y="9"/>
                    <a:pt x="29" y="15"/>
                  </a:cubicBezTo>
                  <a:cubicBezTo>
                    <a:pt x="31" y="21"/>
                    <a:pt x="27" y="27"/>
                    <a:pt x="22" y="29"/>
                  </a:cubicBezTo>
                  <a:cubicBezTo>
                    <a:pt x="16" y="30"/>
                    <a:pt x="10" y="27"/>
                    <a:pt x="8" y="22"/>
                  </a:cubicBezTo>
                  <a:cubicBezTo>
                    <a:pt x="6" y="16"/>
                    <a:pt x="10" y="10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63" name="Freeform 303"/>
            <p:cNvSpPr>
              <a:spLocks noEditPoints="1"/>
            </p:cNvSpPr>
            <p:nvPr/>
          </p:nvSpPr>
          <p:spPr bwMode="auto">
            <a:xfrm>
              <a:off x="5084763" y="1111250"/>
              <a:ext cx="109538" cy="104775"/>
            </a:xfrm>
            <a:custGeom>
              <a:avLst/>
              <a:gdLst>
                <a:gd name="T0" fmla="*/ 3 w 29"/>
                <a:gd name="T1" fmla="*/ 7 h 28"/>
                <a:gd name="T2" fmla="*/ 4 w 29"/>
                <a:gd name="T3" fmla="*/ 9 h 28"/>
                <a:gd name="T4" fmla="*/ 2 w 29"/>
                <a:gd name="T5" fmla="*/ 9 h 28"/>
                <a:gd name="T6" fmla="*/ 0 w 29"/>
                <a:gd name="T7" fmla="*/ 11 h 28"/>
                <a:gd name="T8" fmla="*/ 1 w 29"/>
                <a:gd name="T9" fmla="*/ 13 h 28"/>
                <a:gd name="T10" fmla="*/ 3 w 29"/>
                <a:gd name="T11" fmla="*/ 15 h 28"/>
                <a:gd name="T12" fmla="*/ 1 w 29"/>
                <a:gd name="T13" fmla="*/ 16 h 28"/>
                <a:gd name="T14" fmla="*/ 1 w 29"/>
                <a:gd name="T15" fmla="*/ 19 h 28"/>
                <a:gd name="T16" fmla="*/ 3 w 29"/>
                <a:gd name="T17" fmla="*/ 20 h 28"/>
                <a:gd name="T18" fmla="*/ 4 w 29"/>
                <a:gd name="T19" fmla="*/ 20 h 28"/>
                <a:gd name="T20" fmla="*/ 4 w 29"/>
                <a:gd name="T21" fmla="*/ 23 h 28"/>
                <a:gd name="T22" fmla="*/ 5 w 29"/>
                <a:gd name="T23" fmla="*/ 25 h 28"/>
                <a:gd name="T24" fmla="*/ 7 w 29"/>
                <a:gd name="T25" fmla="*/ 25 h 28"/>
                <a:gd name="T26" fmla="*/ 9 w 29"/>
                <a:gd name="T27" fmla="*/ 25 h 28"/>
                <a:gd name="T28" fmla="*/ 10 w 29"/>
                <a:gd name="T29" fmla="*/ 27 h 28"/>
                <a:gd name="T30" fmla="*/ 11 w 29"/>
                <a:gd name="T31" fmla="*/ 28 h 28"/>
                <a:gd name="T32" fmla="*/ 13 w 29"/>
                <a:gd name="T33" fmla="*/ 27 h 28"/>
                <a:gd name="T34" fmla="*/ 15 w 29"/>
                <a:gd name="T35" fmla="*/ 26 h 28"/>
                <a:gd name="T36" fmla="*/ 17 w 29"/>
                <a:gd name="T37" fmla="*/ 27 h 28"/>
                <a:gd name="T38" fmla="*/ 19 w 29"/>
                <a:gd name="T39" fmla="*/ 28 h 28"/>
                <a:gd name="T40" fmla="*/ 20 w 29"/>
                <a:gd name="T41" fmla="*/ 26 h 28"/>
                <a:gd name="T42" fmla="*/ 21 w 29"/>
                <a:gd name="T43" fmla="*/ 24 h 28"/>
                <a:gd name="T44" fmla="*/ 23 w 29"/>
                <a:gd name="T45" fmla="*/ 24 h 28"/>
                <a:gd name="T46" fmla="*/ 25 w 29"/>
                <a:gd name="T47" fmla="*/ 24 h 28"/>
                <a:gd name="T48" fmla="*/ 25 w 29"/>
                <a:gd name="T49" fmla="*/ 21 h 28"/>
                <a:gd name="T50" fmla="*/ 25 w 29"/>
                <a:gd name="T51" fmla="*/ 19 h 28"/>
                <a:gd name="T52" fmla="*/ 27 w 29"/>
                <a:gd name="T53" fmla="*/ 19 h 28"/>
                <a:gd name="T54" fmla="*/ 29 w 29"/>
                <a:gd name="T55" fmla="*/ 17 h 28"/>
                <a:gd name="T56" fmla="*/ 28 w 29"/>
                <a:gd name="T57" fmla="*/ 15 h 28"/>
                <a:gd name="T58" fmla="*/ 26 w 29"/>
                <a:gd name="T59" fmla="*/ 13 h 28"/>
                <a:gd name="T60" fmla="*/ 27 w 29"/>
                <a:gd name="T61" fmla="*/ 12 h 28"/>
                <a:gd name="T62" fmla="*/ 28 w 29"/>
                <a:gd name="T63" fmla="*/ 10 h 28"/>
                <a:gd name="T64" fmla="*/ 26 w 29"/>
                <a:gd name="T65" fmla="*/ 8 h 28"/>
                <a:gd name="T66" fmla="*/ 24 w 29"/>
                <a:gd name="T67" fmla="*/ 7 h 28"/>
                <a:gd name="T68" fmla="*/ 25 w 29"/>
                <a:gd name="T69" fmla="*/ 6 h 28"/>
                <a:gd name="T70" fmla="*/ 24 w 29"/>
                <a:gd name="T71" fmla="*/ 3 h 28"/>
                <a:gd name="T72" fmla="*/ 22 w 29"/>
                <a:gd name="T73" fmla="*/ 3 h 28"/>
                <a:gd name="T74" fmla="*/ 19 w 29"/>
                <a:gd name="T75" fmla="*/ 3 h 28"/>
                <a:gd name="T76" fmla="*/ 19 w 29"/>
                <a:gd name="T77" fmla="*/ 2 h 28"/>
                <a:gd name="T78" fmla="*/ 17 w 29"/>
                <a:gd name="T79" fmla="*/ 0 h 28"/>
                <a:gd name="T80" fmla="*/ 15 w 29"/>
                <a:gd name="T81" fmla="*/ 1 h 28"/>
                <a:gd name="T82" fmla="*/ 13 w 29"/>
                <a:gd name="T83" fmla="*/ 2 h 28"/>
                <a:gd name="T84" fmla="*/ 12 w 29"/>
                <a:gd name="T85" fmla="*/ 1 h 28"/>
                <a:gd name="T86" fmla="*/ 10 w 29"/>
                <a:gd name="T87" fmla="*/ 0 h 28"/>
                <a:gd name="T88" fmla="*/ 9 w 29"/>
                <a:gd name="T89" fmla="*/ 2 h 28"/>
                <a:gd name="T90" fmla="*/ 8 w 29"/>
                <a:gd name="T91" fmla="*/ 4 h 28"/>
                <a:gd name="T92" fmla="*/ 6 w 29"/>
                <a:gd name="T93" fmla="*/ 4 h 28"/>
                <a:gd name="T94" fmla="*/ 4 w 29"/>
                <a:gd name="T95" fmla="*/ 4 h 28"/>
                <a:gd name="T96" fmla="*/ 3 w 29"/>
                <a:gd name="T97" fmla="*/ 7 h 28"/>
                <a:gd name="T98" fmla="*/ 12 w 29"/>
                <a:gd name="T99" fmla="*/ 6 h 28"/>
                <a:gd name="T100" fmla="*/ 22 w 29"/>
                <a:gd name="T101" fmla="*/ 12 h 28"/>
                <a:gd name="T102" fmla="*/ 17 w 29"/>
                <a:gd name="T103" fmla="*/ 22 h 28"/>
                <a:gd name="T104" fmla="*/ 6 w 29"/>
                <a:gd name="T105" fmla="*/ 17 h 28"/>
                <a:gd name="T106" fmla="*/ 12 w 29"/>
                <a:gd name="T107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28">
                  <a:moveTo>
                    <a:pt x="3" y="7"/>
                  </a:moveTo>
                  <a:cubicBezTo>
                    <a:pt x="4" y="7"/>
                    <a:pt x="4" y="9"/>
                    <a:pt x="4" y="9"/>
                  </a:cubicBezTo>
                  <a:cubicBezTo>
                    <a:pt x="4" y="9"/>
                    <a:pt x="3" y="10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2" y="13"/>
                    <a:pt x="3" y="15"/>
                    <a:pt x="3" y="15"/>
                  </a:cubicBezTo>
                  <a:cubicBezTo>
                    <a:pt x="3" y="16"/>
                    <a:pt x="2" y="16"/>
                    <a:pt x="1" y="16"/>
                  </a:cubicBezTo>
                  <a:cubicBezTo>
                    <a:pt x="1" y="17"/>
                    <a:pt x="0" y="18"/>
                    <a:pt x="1" y="19"/>
                  </a:cubicBezTo>
                  <a:cubicBezTo>
                    <a:pt x="1" y="20"/>
                    <a:pt x="2" y="20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4" y="21"/>
                    <a:pt x="5" y="22"/>
                    <a:pt x="4" y="23"/>
                  </a:cubicBezTo>
                  <a:cubicBezTo>
                    <a:pt x="4" y="23"/>
                    <a:pt x="4" y="24"/>
                    <a:pt x="5" y="25"/>
                  </a:cubicBezTo>
                  <a:cubicBezTo>
                    <a:pt x="5" y="26"/>
                    <a:pt x="7" y="26"/>
                    <a:pt x="7" y="25"/>
                  </a:cubicBezTo>
                  <a:cubicBezTo>
                    <a:pt x="8" y="25"/>
                    <a:pt x="9" y="25"/>
                    <a:pt x="9" y="25"/>
                  </a:cubicBezTo>
                  <a:cubicBezTo>
                    <a:pt x="10" y="25"/>
                    <a:pt x="10" y="26"/>
                    <a:pt x="10" y="27"/>
                  </a:cubicBezTo>
                  <a:cubicBezTo>
                    <a:pt x="10" y="27"/>
                    <a:pt x="10" y="28"/>
                    <a:pt x="11" y="28"/>
                  </a:cubicBezTo>
                  <a:cubicBezTo>
                    <a:pt x="12" y="28"/>
                    <a:pt x="13" y="28"/>
                    <a:pt x="13" y="27"/>
                  </a:cubicBezTo>
                  <a:cubicBezTo>
                    <a:pt x="14" y="27"/>
                    <a:pt x="15" y="26"/>
                    <a:pt x="15" y="26"/>
                  </a:cubicBezTo>
                  <a:cubicBezTo>
                    <a:pt x="16" y="26"/>
                    <a:pt x="16" y="26"/>
                    <a:pt x="17" y="27"/>
                  </a:cubicBezTo>
                  <a:cubicBezTo>
                    <a:pt x="17" y="28"/>
                    <a:pt x="18" y="28"/>
                    <a:pt x="19" y="28"/>
                  </a:cubicBezTo>
                  <a:cubicBezTo>
                    <a:pt x="20" y="28"/>
                    <a:pt x="20" y="27"/>
                    <a:pt x="20" y="26"/>
                  </a:cubicBezTo>
                  <a:cubicBezTo>
                    <a:pt x="20" y="25"/>
                    <a:pt x="21" y="24"/>
                    <a:pt x="21" y="24"/>
                  </a:cubicBezTo>
                  <a:cubicBezTo>
                    <a:pt x="21" y="24"/>
                    <a:pt x="22" y="24"/>
                    <a:pt x="23" y="24"/>
                  </a:cubicBezTo>
                  <a:cubicBezTo>
                    <a:pt x="23" y="25"/>
                    <a:pt x="24" y="25"/>
                    <a:pt x="25" y="24"/>
                  </a:cubicBezTo>
                  <a:cubicBezTo>
                    <a:pt x="26" y="23"/>
                    <a:pt x="26" y="22"/>
                    <a:pt x="25" y="21"/>
                  </a:cubicBezTo>
                  <a:cubicBezTo>
                    <a:pt x="25" y="21"/>
                    <a:pt x="25" y="20"/>
                    <a:pt x="25" y="19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8" y="19"/>
                    <a:pt x="28" y="18"/>
                    <a:pt x="29" y="17"/>
                  </a:cubicBezTo>
                  <a:cubicBezTo>
                    <a:pt x="29" y="16"/>
                    <a:pt x="28" y="15"/>
                    <a:pt x="28" y="15"/>
                  </a:cubicBezTo>
                  <a:cubicBezTo>
                    <a:pt x="27" y="15"/>
                    <a:pt x="26" y="14"/>
                    <a:pt x="26" y="13"/>
                  </a:cubicBezTo>
                  <a:cubicBezTo>
                    <a:pt x="26" y="13"/>
                    <a:pt x="27" y="12"/>
                    <a:pt x="27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8" y="9"/>
                    <a:pt x="27" y="8"/>
                    <a:pt x="26" y="8"/>
                  </a:cubicBezTo>
                  <a:cubicBezTo>
                    <a:pt x="26" y="9"/>
                    <a:pt x="24" y="8"/>
                    <a:pt x="24" y="7"/>
                  </a:cubicBezTo>
                  <a:cubicBezTo>
                    <a:pt x="24" y="7"/>
                    <a:pt x="24" y="6"/>
                    <a:pt x="25" y="6"/>
                  </a:cubicBezTo>
                  <a:cubicBezTo>
                    <a:pt x="25" y="5"/>
                    <a:pt x="25" y="4"/>
                    <a:pt x="24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1" y="4"/>
                    <a:pt x="20" y="4"/>
                    <a:pt x="19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1"/>
                    <a:pt x="8" y="2"/>
                    <a:pt x="9" y="2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lose/>
                  <a:moveTo>
                    <a:pt x="12" y="6"/>
                  </a:moveTo>
                  <a:cubicBezTo>
                    <a:pt x="16" y="5"/>
                    <a:pt x="21" y="7"/>
                    <a:pt x="22" y="12"/>
                  </a:cubicBezTo>
                  <a:cubicBezTo>
                    <a:pt x="24" y="16"/>
                    <a:pt x="21" y="21"/>
                    <a:pt x="17" y="22"/>
                  </a:cubicBezTo>
                  <a:cubicBezTo>
                    <a:pt x="13" y="23"/>
                    <a:pt x="8" y="21"/>
                    <a:pt x="6" y="17"/>
                  </a:cubicBezTo>
                  <a:cubicBezTo>
                    <a:pt x="5" y="12"/>
                    <a:pt x="7" y="8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sp>
        <p:nvSpPr>
          <p:cNvPr id="64" name="Freeform 9"/>
          <p:cNvSpPr>
            <a:spLocks noEditPoints="1"/>
          </p:cNvSpPr>
          <p:nvPr/>
        </p:nvSpPr>
        <p:spPr bwMode="auto">
          <a:xfrm rot="19469485">
            <a:off x="5116446" y="3513271"/>
            <a:ext cx="283701" cy="302301"/>
          </a:xfrm>
          <a:custGeom>
            <a:avLst/>
            <a:gdLst>
              <a:gd name="T0" fmla="*/ 147 w 243"/>
              <a:gd name="T1" fmla="*/ 240 h 269"/>
              <a:gd name="T2" fmla="*/ 90 w 243"/>
              <a:gd name="T3" fmla="*/ 234 h 269"/>
              <a:gd name="T4" fmla="*/ 147 w 243"/>
              <a:gd name="T5" fmla="*/ 227 h 269"/>
              <a:gd name="T6" fmla="*/ 147 w 243"/>
              <a:gd name="T7" fmla="*/ 243 h 269"/>
              <a:gd name="T8" fmla="*/ 90 w 243"/>
              <a:gd name="T9" fmla="*/ 252 h 269"/>
              <a:gd name="T10" fmla="*/ 96 w 243"/>
              <a:gd name="T11" fmla="*/ 256 h 269"/>
              <a:gd name="T12" fmla="*/ 105 w 243"/>
              <a:gd name="T13" fmla="*/ 262 h 269"/>
              <a:gd name="T14" fmla="*/ 126 w 243"/>
              <a:gd name="T15" fmla="*/ 269 h 269"/>
              <a:gd name="T16" fmla="*/ 138 w 243"/>
              <a:gd name="T17" fmla="*/ 261 h 269"/>
              <a:gd name="T18" fmla="*/ 147 w 243"/>
              <a:gd name="T19" fmla="*/ 256 h 269"/>
              <a:gd name="T20" fmla="*/ 147 w 243"/>
              <a:gd name="T21" fmla="*/ 243 h 269"/>
              <a:gd name="T22" fmla="*/ 128 w 243"/>
              <a:gd name="T23" fmla="*/ 32 h 269"/>
              <a:gd name="T24" fmla="*/ 122 w 243"/>
              <a:gd name="T25" fmla="*/ 0 h 269"/>
              <a:gd name="T26" fmla="*/ 115 w 243"/>
              <a:gd name="T27" fmla="*/ 32 h 269"/>
              <a:gd name="T28" fmla="*/ 54 w 243"/>
              <a:gd name="T29" fmla="*/ 63 h 269"/>
              <a:gd name="T30" fmla="*/ 63 w 243"/>
              <a:gd name="T31" fmla="*/ 63 h 269"/>
              <a:gd name="T32" fmla="*/ 45 w 243"/>
              <a:gd name="T33" fmla="*/ 36 h 269"/>
              <a:gd name="T34" fmla="*/ 36 w 243"/>
              <a:gd name="T35" fmla="*/ 45 h 269"/>
              <a:gd name="T36" fmla="*/ 38 w 243"/>
              <a:gd name="T37" fmla="*/ 122 h 269"/>
              <a:gd name="T38" fmla="*/ 6 w 243"/>
              <a:gd name="T39" fmla="*/ 115 h 269"/>
              <a:gd name="T40" fmla="*/ 6 w 243"/>
              <a:gd name="T41" fmla="*/ 128 h 269"/>
              <a:gd name="T42" fmla="*/ 38 w 243"/>
              <a:gd name="T43" fmla="*/ 122 h 269"/>
              <a:gd name="T44" fmla="*/ 36 w 243"/>
              <a:gd name="T45" fmla="*/ 199 h 269"/>
              <a:gd name="T46" fmla="*/ 40 w 243"/>
              <a:gd name="T47" fmla="*/ 209 h 269"/>
              <a:gd name="T48" fmla="*/ 63 w 243"/>
              <a:gd name="T49" fmla="*/ 189 h 269"/>
              <a:gd name="T50" fmla="*/ 54 w 243"/>
              <a:gd name="T51" fmla="*/ 180 h 269"/>
              <a:gd name="T52" fmla="*/ 180 w 243"/>
              <a:gd name="T53" fmla="*/ 180 h 269"/>
              <a:gd name="T54" fmla="*/ 199 w 243"/>
              <a:gd name="T55" fmla="*/ 208 h 269"/>
              <a:gd name="T56" fmla="*/ 208 w 243"/>
              <a:gd name="T57" fmla="*/ 208 h 269"/>
              <a:gd name="T58" fmla="*/ 189 w 243"/>
              <a:gd name="T59" fmla="*/ 180 h 269"/>
              <a:gd name="T60" fmla="*/ 211 w 243"/>
              <a:gd name="T61" fmla="*/ 115 h 269"/>
              <a:gd name="T62" fmla="*/ 211 w 243"/>
              <a:gd name="T63" fmla="*/ 128 h 269"/>
              <a:gd name="T64" fmla="*/ 243 w 243"/>
              <a:gd name="T65" fmla="*/ 122 h 269"/>
              <a:gd name="T66" fmla="*/ 185 w 243"/>
              <a:gd name="T67" fmla="*/ 65 h 269"/>
              <a:gd name="T68" fmla="*/ 208 w 243"/>
              <a:gd name="T69" fmla="*/ 45 h 269"/>
              <a:gd name="T70" fmla="*/ 199 w 243"/>
              <a:gd name="T71" fmla="*/ 36 h 269"/>
              <a:gd name="T72" fmla="*/ 180 w 243"/>
              <a:gd name="T73" fmla="*/ 63 h 269"/>
              <a:gd name="T74" fmla="*/ 154 w 243"/>
              <a:gd name="T75" fmla="*/ 218 h 269"/>
              <a:gd name="T76" fmla="*/ 96 w 243"/>
              <a:gd name="T77" fmla="*/ 224 h 269"/>
              <a:gd name="T78" fmla="*/ 96 w 243"/>
              <a:gd name="T79" fmla="*/ 211 h 269"/>
              <a:gd name="T80" fmla="*/ 122 w 243"/>
              <a:gd name="T81" fmla="*/ 58 h 269"/>
              <a:gd name="T82" fmla="*/ 148 w 243"/>
              <a:gd name="T83" fmla="*/ 211 h 269"/>
              <a:gd name="T84" fmla="*/ 107 w 243"/>
              <a:gd name="T85" fmla="*/ 76 h 269"/>
              <a:gd name="T86" fmla="*/ 67 w 243"/>
              <a:gd name="T87" fmla="*/ 111 h 269"/>
              <a:gd name="T88" fmla="*/ 72 w 243"/>
              <a:gd name="T89" fmla="*/ 117 h 269"/>
              <a:gd name="T90" fmla="*/ 104 w 243"/>
              <a:gd name="T91" fmla="*/ 82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43" h="269">
                <a:moveTo>
                  <a:pt x="154" y="234"/>
                </a:moveTo>
                <a:cubicBezTo>
                  <a:pt x="154" y="237"/>
                  <a:pt x="151" y="240"/>
                  <a:pt x="147" y="240"/>
                </a:cubicBezTo>
                <a:cubicBezTo>
                  <a:pt x="96" y="240"/>
                  <a:pt x="96" y="240"/>
                  <a:pt x="96" y="240"/>
                </a:cubicBezTo>
                <a:cubicBezTo>
                  <a:pt x="92" y="240"/>
                  <a:pt x="90" y="237"/>
                  <a:pt x="90" y="234"/>
                </a:cubicBezTo>
                <a:cubicBezTo>
                  <a:pt x="90" y="230"/>
                  <a:pt x="92" y="227"/>
                  <a:pt x="96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51" y="227"/>
                  <a:pt x="154" y="230"/>
                  <a:pt x="154" y="234"/>
                </a:cubicBezTo>
                <a:close/>
                <a:moveTo>
                  <a:pt x="147" y="243"/>
                </a:moveTo>
                <a:cubicBezTo>
                  <a:pt x="96" y="243"/>
                  <a:pt x="96" y="243"/>
                  <a:pt x="96" y="243"/>
                </a:cubicBezTo>
                <a:cubicBezTo>
                  <a:pt x="92" y="243"/>
                  <a:pt x="89" y="247"/>
                  <a:pt x="90" y="252"/>
                </a:cubicBezTo>
                <a:cubicBezTo>
                  <a:pt x="91" y="254"/>
                  <a:pt x="93" y="256"/>
                  <a:pt x="96" y="256"/>
                </a:cubicBezTo>
                <a:cubicBezTo>
                  <a:pt x="96" y="256"/>
                  <a:pt x="96" y="256"/>
                  <a:pt x="96" y="256"/>
                </a:cubicBezTo>
                <a:cubicBezTo>
                  <a:pt x="100" y="256"/>
                  <a:pt x="103" y="258"/>
                  <a:pt x="105" y="261"/>
                </a:cubicBezTo>
                <a:cubicBezTo>
                  <a:pt x="105" y="262"/>
                  <a:pt x="105" y="262"/>
                  <a:pt x="105" y="262"/>
                </a:cubicBezTo>
                <a:cubicBezTo>
                  <a:pt x="107" y="266"/>
                  <a:pt x="112" y="269"/>
                  <a:pt x="117" y="269"/>
                </a:cubicBezTo>
                <a:cubicBezTo>
                  <a:pt x="126" y="269"/>
                  <a:pt x="126" y="269"/>
                  <a:pt x="126" y="269"/>
                </a:cubicBezTo>
                <a:cubicBezTo>
                  <a:pt x="131" y="269"/>
                  <a:pt x="136" y="266"/>
                  <a:pt x="138" y="262"/>
                </a:cubicBezTo>
                <a:cubicBezTo>
                  <a:pt x="138" y="261"/>
                  <a:pt x="138" y="261"/>
                  <a:pt x="138" y="261"/>
                </a:cubicBezTo>
                <a:cubicBezTo>
                  <a:pt x="140" y="258"/>
                  <a:pt x="143" y="256"/>
                  <a:pt x="147" y="256"/>
                </a:cubicBezTo>
                <a:cubicBezTo>
                  <a:pt x="147" y="256"/>
                  <a:pt x="147" y="256"/>
                  <a:pt x="147" y="256"/>
                </a:cubicBezTo>
                <a:cubicBezTo>
                  <a:pt x="150" y="256"/>
                  <a:pt x="152" y="254"/>
                  <a:pt x="153" y="252"/>
                </a:cubicBezTo>
                <a:cubicBezTo>
                  <a:pt x="155" y="247"/>
                  <a:pt x="151" y="243"/>
                  <a:pt x="147" y="243"/>
                </a:cubicBezTo>
                <a:close/>
                <a:moveTo>
                  <a:pt x="122" y="38"/>
                </a:moveTo>
                <a:cubicBezTo>
                  <a:pt x="125" y="38"/>
                  <a:pt x="128" y="36"/>
                  <a:pt x="128" y="32"/>
                </a:cubicBezTo>
                <a:cubicBezTo>
                  <a:pt x="128" y="6"/>
                  <a:pt x="128" y="6"/>
                  <a:pt x="128" y="6"/>
                </a:cubicBezTo>
                <a:cubicBezTo>
                  <a:pt x="128" y="3"/>
                  <a:pt x="125" y="0"/>
                  <a:pt x="122" y="0"/>
                </a:cubicBezTo>
                <a:cubicBezTo>
                  <a:pt x="118" y="0"/>
                  <a:pt x="115" y="3"/>
                  <a:pt x="115" y="6"/>
                </a:cubicBezTo>
                <a:cubicBezTo>
                  <a:pt x="115" y="32"/>
                  <a:pt x="115" y="32"/>
                  <a:pt x="115" y="32"/>
                </a:cubicBezTo>
                <a:cubicBezTo>
                  <a:pt x="115" y="36"/>
                  <a:pt x="118" y="38"/>
                  <a:pt x="122" y="38"/>
                </a:cubicBezTo>
                <a:close/>
                <a:moveTo>
                  <a:pt x="54" y="63"/>
                </a:moveTo>
                <a:cubicBezTo>
                  <a:pt x="55" y="64"/>
                  <a:pt x="57" y="65"/>
                  <a:pt x="58" y="65"/>
                </a:cubicBezTo>
                <a:cubicBezTo>
                  <a:pt x="60" y="65"/>
                  <a:pt x="62" y="64"/>
                  <a:pt x="63" y="63"/>
                </a:cubicBezTo>
                <a:cubicBezTo>
                  <a:pt x="65" y="60"/>
                  <a:pt x="65" y="56"/>
                  <a:pt x="63" y="54"/>
                </a:cubicBezTo>
                <a:cubicBezTo>
                  <a:pt x="45" y="36"/>
                  <a:pt x="45" y="36"/>
                  <a:pt x="45" y="36"/>
                </a:cubicBezTo>
                <a:cubicBezTo>
                  <a:pt x="42" y="33"/>
                  <a:pt x="38" y="33"/>
                  <a:pt x="36" y="36"/>
                </a:cubicBezTo>
                <a:cubicBezTo>
                  <a:pt x="33" y="38"/>
                  <a:pt x="33" y="42"/>
                  <a:pt x="36" y="45"/>
                </a:cubicBezTo>
                <a:lnTo>
                  <a:pt x="54" y="63"/>
                </a:lnTo>
                <a:close/>
                <a:moveTo>
                  <a:pt x="38" y="122"/>
                </a:moveTo>
                <a:cubicBezTo>
                  <a:pt x="38" y="118"/>
                  <a:pt x="36" y="115"/>
                  <a:pt x="32" y="115"/>
                </a:cubicBezTo>
                <a:cubicBezTo>
                  <a:pt x="6" y="115"/>
                  <a:pt x="6" y="115"/>
                  <a:pt x="6" y="115"/>
                </a:cubicBezTo>
                <a:cubicBezTo>
                  <a:pt x="3" y="115"/>
                  <a:pt x="0" y="118"/>
                  <a:pt x="0" y="122"/>
                </a:cubicBezTo>
                <a:cubicBezTo>
                  <a:pt x="0" y="125"/>
                  <a:pt x="3" y="128"/>
                  <a:pt x="6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6" y="128"/>
                  <a:pt x="38" y="125"/>
                  <a:pt x="38" y="122"/>
                </a:cubicBezTo>
                <a:close/>
                <a:moveTo>
                  <a:pt x="54" y="180"/>
                </a:moveTo>
                <a:cubicBezTo>
                  <a:pt x="36" y="199"/>
                  <a:pt x="36" y="199"/>
                  <a:pt x="36" y="199"/>
                </a:cubicBezTo>
                <a:cubicBezTo>
                  <a:pt x="33" y="201"/>
                  <a:pt x="33" y="205"/>
                  <a:pt x="36" y="208"/>
                </a:cubicBezTo>
                <a:cubicBezTo>
                  <a:pt x="37" y="209"/>
                  <a:pt x="39" y="209"/>
                  <a:pt x="40" y="209"/>
                </a:cubicBezTo>
                <a:cubicBezTo>
                  <a:pt x="42" y="209"/>
                  <a:pt x="43" y="209"/>
                  <a:pt x="45" y="208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5" y="187"/>
                  <a:pt x="65" y="183"/>
                  <a:pt x="63" y="180"/>
                </a:cubicBezTo>
                <a:cubicBezTo>
                  <a:pt x="60" y="178"/>
                  <a:pt x="56" y="178"/>
                  <a:pt x="54" y="180"/>
                </a:cubicBezTo>
                <a:close/>
                <a:moveTo>
                  <a:pt x="189" y="180"/>
                </a:moveTo>
                <a:cubicBezTo>
                  <a:pt x="187" y="178"/>
                  <a:pt x="183" y="178"/>
                  <a:pt x="180" y="180"/>
                </a:cubicBezTo>
                <a:cubicBezTo>
                  <a:pt x="178" y="183"/>
                  <a:pt x="178" y="187"/>
                  <a:pt x="180" y="189"/>
                </a:cubicBezTo>
                <a:cubicBezTo>
                  <a:pt x="199" y="208"/>
                  <a:pt x="199" y="208"/>
                  <a:pt x="199" y="208"/>
                </a:cubicBezTo>
                <a:cubicBezTo>
                  <a:pt x="200" y="209"/>
                  <a:pt x="201" y="209"/>
                  <a:pt x="203" y="209"/>
                </a:cubicBezTo>
                <a:cubicBezTo>
                  <a:pt x="205" y="209"/>
                  <a:pt x="206" y="209"/>
                  <a:pt x="208" y="208"/>
                </a:cubicBezTo>
                <a:cubicBezTo>
                  <a:pt x="210" y="205"/>
                  <a:pt x="210" y="201"/>
                  <a:pt x="208" y="199"/>
                </a:cubicBezTo>
                <a:lnTo>
                  <a:pt x="189" y="180"/>
                </a:lnTo>
                <a:close/>
                <a:moveTo>
                  <a:pt x="237" y="115"/>
                </a:moveTo>
                <a:cubicBezTo>
                  <a:pt x="211" y="115"/>
                  <a:pt x="211" y="115"/>
                  <a:pt x="211" y="115"/>
                </a:cubicBezTo>
                <a:cubicBezTo>
                  <a:pt x="208" y="115"/>
                  <a:pt x="205" y="118"/>
                  <a:pt x="205" y="122"/>
                </a:cubicBezTo>
                <a:cubicBezTo>
                  <a:pt x="205" y="125"/>
                  <a:pt x="208" y="128"/>
                  <a:pt x="211" y="128"/>
                </a:cubicBezTo>
                <a:cubicBezTo>
                  <a:pt x="237" y="128"/>
                  <a:pt x="237" y="128"/>
                  <a:pt x="237" y="128"/>
                </a:cubicBezTo>
                <a:cubicBezTo>
                  <a:pt x="240" y="128"/>
                  <a:pt x="243" y="125"/>
                  <a:pt x="243" y="122"/>
                </a:cubicBezTo>
                <a:cubicBezTo>
                  <a:pt x="243" y="118"/>
                  <a:pt x="240" y="115"/>
                  <a:pt x="237" y="115"/>
                </a:cubicBezTo>
                <a:close/>
                <a:moveTo>
                  <a:pt x="185" y="65"/>
                </a:moveTo>
                <a:cubicBezTo>
                  <a:pt x="187" y="65"/>
                  <a:pt x="188" y="64"/>
                  <a:pt x="189" y="63"/>
                </a:cubicBezTo>
                <a:cubicBezTo>
                  <a:pt x="208" y="45"/>
                  <a:pt x="208" y="45"/>
                  <a:pt x="208" y="45"/>
                </a:cubicBezTo>
                <a:cubicBezTo>
                  <a:pt x="210" y="42"/>
                  <a:pt x="210" y="38"/>
                  <a:pt x="208" y="36"/>
                </a:cubicBezTo>
                <a:cubicBezTo>
                  <a:pt x="205" y="33"/>
                  <a:pt x="201" y="33"/>
                  <a:pt x="199" y="36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78" y="56"/>
                  <a:pt x="178" y="60"/>
                  <a:pt x="180" y="63"/>
                </a:cubicBezTo>
                <a:cubicBezTo>
                  <a:pt x="182" y="64"/>
                  <a:pt x="183" y="65"/>
                  <a:pt x="185" y="65"/>
                </a:cubicBezTo>
                <a:close/>
                <a:moveTo>
                  <a:pt x="154" y="218"/>
                </a:moveTo>
                <a:cubicBezTo>
                  <a:pt x="154" y="221"/>
                  <a:pt x="151" y="224"/>
                  <a:pt x="147" y="224"/>
                </a:cubicBezTo>
                <a:cubicBezTo>
                  <a:pt x="96" y="224"/>
                  <a:pt x="96" y="224"/>
                  <a:pt x="96" y="224"/>
                </a:cubicBezTo>
                <a:cubicBezTo>
                  <a:pt x="92" y="224"/>
                  <a:pt x="90" y="221"/>
                  <a:pt x="90" y="218"/>
                </a:cubicBezTo>
                <a:cubicBezTo>
                  <a:pt x="90" y="214"/>
                  <a:pt x="92" y="211"/>
                  <a:pt x="96" y="211"/>
                </a:cubicBezTo>
                <a:cubicBezTo>
                  <a:pt x="92" y="175"/>
                  <a:pt x="54" y="167"/>
                  <a:pt x="54" y="125"/>
                </a:cubicBezTo>
                <a:cubicBezTo>
                  <a:pt x="54" y="88"/>
                  <a:pt x="84" y="58"/>
                  <a:pt x="122" y="58"/>
                </a:cubicBezTo>
                <a:cubicBezTo>
                  <a:pt x="159" y="58"/>
                  <a:pt x="189" y="88"/>
                  <a:pt x="189" y="125"/>
                </a:cubicBezTo>
                <a:cubicBezTo>
                  <a:pt x="189" y="167"/>
                  <a:pt x="152" y="175"/>
                  <a:pt x="148" y="211"/>
                </a:cubicBezTo>
                <a:cubicBezTo>
                  <a:pt x="151" y="211"/>
                  <a:pt x="154" y="214"/>
                  <a:pt x="154" y="218"/>
                </a:cubicBezTo>
                <a:close/>
                <a:moveTo>
                  <a:pt x="107" y="76"/>
                </a:moveTo>
                <a:cubicBezTo>
                  <a:pt x="106" y="73"/>
                  <a:pt x="103" y="72"/>
                  <a:pt x="101" y="73"/>
                </a:cubicBezTo>
                <a:cubicBezTo>
                  <a:pt x="84" y="80"/>
                  <a:pt x="72" y="94"/>
                  <a:pt x="67" y="111"/>
                </a:cubicBezTo>
                <a:cubicBezTo>
                  <a:pt x="67" y="113"/>
                  <a:pt x="68" y="116"/>
                  <a:pt x="71" y="117"/>
                </a:cubicBezTo>
                <a:cubicBezTo>
                  <a:pt x="71" y="117"/>
                  <a:pt x="72" y="117"/>
                  <a:pt x="72" y="117"/>
                </a:cubicBezTo>
                <a:cubicBezTo>
                  <a:pt x="74" y="117"/>
                  <a:pt x="76" y="115"/>
                  <a:pt x="77" y="113"/>
                </a:cubicBezTo>
                <a:cubicBezTo>
                  <a:pt x="80" y="99"/>
                  <a:pt x="91" y="87"/>
                  <a:pt x="104" y="82"/>
                </a:cubicBezTo>
                <a:cubicBezTo>
                  <a:pt x="107" y="81"/>
                  <a:pt x="108" y="78"/>
                  <a:pt x="107" y="76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65" name="Freeform 206"/>
          <p:cNvSpPr>
            <a:spLocks noChangeAspect="1" noEditPoints="1"/>
          </p:cNvSpPr>
          <p:nvPr/>
        </p:nvSpPr>
        <p:spPr bwMode="auto">
          <a:xfrm>
            <a:off x="5835345" y="3507513"/>
            <a:ext cx="228407" cy="27609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4131357" y="198391"/>
            <a:ext cx="896855" cy="808616"/>
            <a:chOff x="3720691" y="2824413"/>
            <a:chExt cx="1341120" cy="1209172"/>
          </a:xfrm>
        </p:grpSpPr>
        <p:sp>
          <p:nvSpPr>
            <p:cNvPr id="6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6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/>
            </a:p>
          </p:txBody>
        </p:sp>
      </p:grpSp>
      <p:sp>
        <p:nvSpPr>
          <p:cNvPr id="69" name="Freeform 89"/>
          <p:cNvSpPr>
            <a:spLocks noEditPoints="1"/>
          </p:cNvSpPr>
          <p:nvPr/>
        </p:nvSpPr>
        <p:spPr bwMode="auto">
          <a:xfrm>
            <a:off x="4461193" y="411693"/>
            <a:ext cx="237184" cy="382013"/>
          </a:xfrm>
          <a:custGeom>
            <a:avLst/>
            <a:gdLst>
              <a:gd name="T0" fmla="*/ 70 w 124"/>
              <a:gd name="T1" fmla="*/ 160 h 200"/>
              <a:gd name="T2" fmla="*/ 70 w 124"/>
              <a:gd name="T3" fmla="*/ 184 h 200"/>
              <a:gd name="T4" fmla="*/ 97 w 124"/>
              <a:gd name="T5" fmla="*/ 184 h 200"/>
              <a:gd name="T6" fmla="*/ 97 w 124"/>
              <a:gd name="T7" fmla="*/ 200 h 200"/>
              <a:gd name="T8" fmla="*/ 25 w 124"/>
              <a:gd name="T9" fmla="*/ 200 h 200"/>
              <a:gd name="T10" fmla="*/ 25 w 124"/>
              <a:gd name="T11" fmla="*/ 184 h 200"/>
              <a:gd name="T12" fmla="*/ 53 w 124"/>
              <a:gd name="T13" fmla="*/ 184 h 200"/>
              <a:gd name="T14" fmla="*/ 53 w 124"/>
              <a:gd name="T15" fmla="*/ 160 h 200"/>
              <a:gd name="T16" fmla="*/ 0 w 124"/>
              <a:gd name="T17" fmla="*/ 98 h 200"/>
              <a:gd name="T18" fmla="*/ 0 w 124"/>
              <a:gd name="T19" fmla="*/ 76 h 200"/>
              <a:gd name="T20" fmla="*/ 17 w 124"/>
              <a:gd name="T21" fmla="*/ 76 h 200"/>
              <a:gd name="T22" fmla="*/ 17 w 124"/>
              <a:gd name="T23" fmla="*/ 98 h 200"/>
              <a:gd name="T24" fmla="*/ 30 w 124"/>
              <a:gd name="T25" fmla="*/ 130 h 200"/>
              <a:gd name="T26" fmla="*/ 62 w 124"/>
              <a:gd name="T27" fmla="*/ 144 h 200"/>
              <a:gd name="T28" fmla="*/ 94 w 124"/>
              <a:gd name="T29" fmla="*/ 130 h 200"/>
              <a:gd name="T30" fmla="*/ 105 w 124"/>
              <a:gd name="T31" fmla="*/ 98 h 200"/>
              <a:gd name="T32" fmla="*/ 105 w 124"/>
              <a:gd name="T33" fmla="*/ 76 h 200"/>
              <a:gd name="T34" fmla="*/ 124 w 124"/>
              <a:gd name="T35" fmla="*/ 76 h 200"/>
              <a:gd name="T36" fmla="*/ 124 w 124"/>
              <a:gd name="T37" fmla="*/ 98 h 200"/>
              <a:gd name="T38" fmla="*/ 70 w 124"/>
              <a:gd name="T39" fmla="*/ 160 h 200"/>
              <a:gd name="T40" fmla="*/ 63 w 124"/>
              <a:gd name="T41" fmla="*/ 132 h 200"/>
              <a:gd name="T42" fmla="*/ 29 w 124"/>
              <a:gd name="T43" fmla="*/ 97 h 200"/>
              <a:gd name="T44" fmla="*/ 29 w 124"/>
              <a:gd name="T45" fmla="*/ 88 h 200"/>
              <a:gd name="T46" fmla="*/ 77 w 124"/>
              <a:gd name="T47" fmla="*/ 88 h 200"/>
              <a:gd name="T48" fmla="*/ 77 w 124"/>
              <a:gd name="T49" fmla="*/ 80 h 200"/>
              <a:gd name="T50" fmla="*/ 29 w 124"/>
              <a:gd name="T51" fmla="*/ 80 h 200"/>
              <a:gd name="T52" fmla="*/ 29 w 124"/>
              <a:gd name="T53" fmla="*/ 64 h 200"/>
              <a:gd name="T54" fmla="*/ 77 w 124"/>
              <a:gd name="T55" fmla="*/ 64 h 200"/>
              <a:gd name="T56" fmla="*/ 77 w 124"/>
              <a:gd name="T57" fmla="*/ 56 h 200"/>
              <a:gd name="T58" fmla="*/ 29 w 124"/>
              <a:gd name="T59" fmla="*/ 56 h 200"/>
              <a:gd name="T60" fmla="*/ 29 w 124"/>
              <a:gd name="T61" fmla="*/ 44 h 200"/>
              <a:gd name="T62" fmla="*/ 77 w 124"/>
              <a:gd name="T63" fmla="*/ 44 h 200"/>
              <a:gd name="T64" fmla="*/ 77 w 124"/>
              <a:gd name="T65" fmla="*/ 36 h 200"/>
              <a:gd name="T66" fmla="*/ 29 w 124"/>
              <a:gd name="T67" fmla="*/ 36 h 200"/>
              <a:gd name="T68" fmla="*/ 63 w 124"/>
              <a:gd name="T69" fmla="*/ 0 h 200"/>
              <a:gd name="T70" fmla="*/ 97 w 124"/>
              <a:gd name="T71" fmla="*/ 36 h 200"/>
              <a:gd name="T72" fmla="*/ 97 w 124"/>
              <a:gd name="T73" fmla="*/ 97 h 200"/>
              <a:gd name="T74" fmla="*/ 63 w 124"/>
              <a:gd name="T75" fmla="*/ 132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4" h="200">
                <a:moveTo>
                  <a:pt x="70" y="160"/>
                </a:moveTo>
                <a:cubicBezTo>
                  <a:pt x="70" y="184"/>
                  <a:pt x="70" y="184"/>
                  <a:pt x="70" y="184"/>
                </a:cubicBezTo>
                <a:cubicBezTo>
                  <a:pt x="97" y="184"/>
                  <a:pt x="97" y="184"/>
                  <a:pt x="97" y="184"/>
                </a:cubicBezTo>
                <a:cubicBezTo>
                  <a:pt x="97" y="200"/>
                  <a:pt x="97" y="200"/>
                  <a:pt x="97" y="200"/>
                </a:cubicBezTo>
                <a:cubicBezTo>
                  <a:pt x="25" y="200"/>
                  <a:pt x="25" y="200"/>
                  <a:pt x="25" y="200"/>
                </a:cubicBezTo>
                <a:cubicBezTo>
                  <a:pt x="25" y="184"/>
                  <a:pt x="25" y="184"/>
                  <a:pt x="25" y="184"/>
                </a:cubicBezTo>
                <a:cubicBezTo>
                  <a:pt x="53" y="184"/>
                  <a:pt x="53" y="184"/>
                  <a:pt x="53" y="184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23" y="156"/>
                  <a:pt x="0" y="130"/>
                  <a:pt x="0" y="98"/>
                </a:cubicBezTo>
                <a:cubicBezTo>
                  <a:pt x="0" y="76"/>
                  <a:pt x="0" y="76"/>
                  <a:pt x="0" y="76"/>
                </a:cubicBezTo>
                <a:cubicBezTo>
                  <a:pt x="17" y="76"/>
                  <a:pt x="17" y="76"/>
                  <a:pt x="17" y="76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111"/>
                  <a:pt x="22" y="122"/>
                  <a:pt x="30" y="130"/>
                </a:cubicBezTo>
                <a:cubicBezTo>
                  <a:pt x="38" y="139"/>
                  <a:pt x="49" y="144"/>
                  <a:pt x="62" y="144"/>
                </a:cubicBezTo>
                <a:cubicBezTo>
                  <a:pt x="75" y="144"/>
                  <a:pt x="86" y="139"/>
                  <a:pt x="94" y="130"/>
                </a:cubicBezTo>
                <a:cubicBezTo>
                  <a:pt x="102" y="122"/>
                  <a:pt x="105" y="111"/>
                  <a:pt x="105" y="98"/>
                </a:cubicBezTo>
                <a:cubicBezTo>
                  <a:pt x="105" y="76"/>
                  <a:pt x="105" y="76"/>
                  <a:pt x="105" y="76"/>
                </a:cubicBezTo>
                <a:cubicBezTo>
                  <a:pt x="124" y="76"/>
                  <a:pt x="124" y="76"/>
                  <a:pt x="124" y="76"/>
                </a:cubicBezTo>
                <a:cubicBezTo>
                  <a:pt x="124" y="98"/>
                  <a:pt x="124" y="98"/>
                  <a:pt x="124" y="98"/>
                </a:cubicBezTo>
                <a:cubicBezTo>
                  <a:pt x="124" y="130"/>
                  <a:pt x="100" y="156"/>
                  <a:pt x="70" y="160"/>
                </a:cubicBezTo>
                <a:close/>
                <a:moveTo>
                  <a:pt x="63" y="132"/>
                </a:moveTo>
                <a:cubicBezTo>
                  <a:pt x="45" y="132"/>
                  <a:pt x="29" y="116"/>
                  <a:pt x="29" y="97"/>
                </a:cubicBezTo>
                <a:cubicBezTo>
                  <a:pt x="29" y="88"/>
                  <a:pt x="29" y="88"/>
                  <a:pt x="29" y="88"/>
                </a:cubicBezTo>
                <a:cubicBezTo>
                  <a:pt x="77" y="88"/>
                  <a:pt x="77" y="88"/>
                  <a:pt x="77" y="88"/>
                </a:cubicBezTo>
                <a:cubicBezTo>
                  <a:pt x="77" y="80"/>
                  <a:pt x="77" y="80"/>
                  <a:pt x="77" y="80"/>
                </a:cubicBezTo>
                <a:cubicBezTo>
                  <a:pt x="29" y="80"/>
                  <a:pt x="29" y="80"/>
                  <a:pt x="29" y="80"/>
                </a:cubicBezTo>
                <a:cubicBezTo>
                  <a:pt x="29" y="64"/>
                  <a:pt x="29" y="64"/>
                  <a:pt x="29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56"/>
                  <a:pt x="77" y="56"/>
                  <a:pt x="77" y="56"/>
                </a:cubicBezTo>
                <a:cubicBezTo>
                  <a:pt x="29" y="56"/>
                  <a:pt x="29" y="56"/>
                  <a:pt x="29" y="56"/>
                </a:cubicBezTo>
                <a:cubicBezTo>
                  <a:pt x="29" y="44"/>
                  <a:pt x="29" y="44"/>
                  <a:pt x="29" y="44"/>
                </a:cubicBezTo>
                <a:cubicBezTo>
                  <a:pt x="77" y="44"/>
                  <a:pt x="77" y="44"/>
                  <a:pt x="77" y="44"/>
                </a:cubicBezTo>
                <a:cubicBezTo>
                  <a:pt x="77" y="36"/>
                  <a:pt x="77" y="36"/>
                  <a:pt x="77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30" y="17"/>
                  <a:pt x="46" y="0"/>
                  <a:pt x="63" y="0"/>
                </a:cubicBezTo>
                <a:cubicBezTo>
                  <a:pt x="82" y="0"/>
                  <a:pt x="97" y="16"/>
                  <a:pt x="97" y="36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116"/>
                  <a:pt x="82" y="132"/>
                  <a:pt x="63" y="132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/>
          </a:p>
        </p:txBody>
      </p:sp>
      <p:sp>
        <p:nvSpPr>
          <p:cNvPr id="70" name="Freeform 5"/>
          <p:cNvSpPr/>
          <p:nvPr/>
        </p:nvSpPr>
        <p:spPr bwMode="auto">
          <a:xfrm rot="1855731">
            <a:off x="4217889" y="276408"/>
            <a:ext cx="723793" cy="652582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414455"/>
            </a:solidFill>
            <a:prstDash val="sysDash"/>
            <a:miter lim="800000"/>
          </a:ln>
          <a:effectLst/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ldLvl="0" animBg="1"/>
      <p:bldP spid="10" grpId="0"/>
      <p:bldP spid="20" grpId="0" bldLvl="0" animBg="1"/>
      <p:bldP spid="39" grpId="0" bldLvl="0" animBg="1"/>
      <p:bldP spid="64" grpId="0" bldLvl="0" animBg="1"/>
      <p:bldP spid="65" grpId="0" bldLvl="0" animBg="1"/>
      <p:bldP spid="69" grpId="0" bldLvl="0" animBg="1"/>
      <p:bldP spid="7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5" name="直接连接符 94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3607409" y="1180443"/>
            <a:ext cx="1935480" cy="457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RESEARCH MENTALITY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AND THE PROCESS</a:t>
            </a:r>
            <a:endParaRPr lang="zh-CN" altLang="en-US" sz="12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05" name="椭圆 10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主目录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160085" y="267886"/>
            <a:ext cx="11833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CONTENTS</a:t>
            </a:r>
          </a:p>
        </p:txBody>
      </p:sp>
      <p:cxnSp>
        <p:nvCxnSpPr>
          <p:cNvPr id="108" name="直接连接符 107"/>
          <p:cNvCxnSpPr/>
          <p:nvPr/>
        </p:nvCxnSpPr>
        <p:spPr>
          <a:xfrm>
            <a:off x="2026111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任意多边形 34"/>
          <p:cNvSpPr/>
          <p:nvPr/>
        </p:nvSpPr>
        <p:spPr>
          <a:xfrm>
            <a:off x="1741714" y="2220686"/>
            <a:ext cx="5660572" cy="1204692"/>
          </a:xfrm>
          <a:custGeom>
            <a:avLst/>
            <a:gdLst>
              <a:gd name="connsiteX0" fmla="*/ 0 w 5660572"/>
              <a:gd name="connsiteY0" fmla="*/ 14514 h 1204692"/>
              <a:gd name="connsiteX1" fmla="*/ 1407886 w 5660572"/>
              <a:gd name="connsiteY1" fmla="*/ 1204685 h 1204692"/>
              <a:gd name="connsiteX2" fmla="*/ 2815772 w 5660572"/>
              <a:gd name="connsiteY2" fmla="*/ 0 h 1204692"/>
              <a:gd name="connsiteX3" fmla="*/ 4267200 w 5660572"/>
              <a:gd name="connsiteY3" fmla="*/ 1204685 h 1204692"/>
              <a:gd name="connsiteX4" fmla="*/ 5660572 w 5660572"/>
              <a:gd name="connsiteY4" fmla="*/ 0 h 1204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572" h="1204692">
                <a:moveTo>
                  <a:pt x="0" y="14514"/>
                </a:moveTo>
                <a:cubicBezTo>
                  <a:pt x="469295" y="610809"/>
                  <a:pt x="938591" y="1207104"/>
                  <a:pt x="1407886" y="1204685"/>
                </a:cubicBezTo>
                <a:cubicBezTo>
                  <a:pt x="1877181" y="1202266"/>
                  <a:pt x="2339220" y="0"/>
                  <a:pt x="2815772" y="0"/>
                </a:cubicBezTo>
                <a:cubicBezTo>
                  <a:pt x="3292324" y="0"/>
                  <a:pt x="3793067" y="1204685"/>
                  <a:pt x="4267200" y="1204685"/>
                </a:cubicBezTo>
                <a:cubicBezTo>
                  <a:pt x="4741333" y="1204685"/>
                  <a:pt x="5411410" y="152400"/>
                  <a:pt x="5660572" y="0"/>
                </a:cubicBezTo>
              </a:path>
            </a:pathLst>
          </a:cu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180871" y="1661152"/>
            <a:ext cx="1139038" cy="1139038"/>
            <a:chOff x="1180871" y="1661152"/>
            <a:chExt cx="1139038" cy="1139038"/>
          </a:xfrm>
        </p:grpSpPr>
        <p:grpSp>
          <p:nvGrpSpPr>
            <p:cNvPr id="110" name="组合 109"/>
            <p:cNvGrpSpPr/>
            <p:nvPr/>
          </p:nvGrpSpPr>
          <p:grpSpPr>
            <a:xfrm>
              <a:off x="118087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2" name="同心圆 1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34" name="TextBox 133"/>
            <p:cNvSpPr txBox="1"/>
            <p:nvPr/>
          </p:nvSpPr>
          <p:spPr>
            <a:xfrm>
              <a:off x="145928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rPr>
                <a:t>1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91676" y="2836786"/>
            <a:ext cx="1139038" cy="1139038"/>
            <a:chOff x="2591676" y="2836786"/>
            <a:chExt cx="1139038" cy="1139038"/>
          </a:xfrm>
        </p:grpSpPr>
        <p:grpSp>
          <p:nvGrpSpPr>
            <p:cNvPr id="120" name="组合 119"/>
            <p:cNvGrpSpPr/>
            <p:nvPr/>
          </p:nvGrpSpPr>
          <p:grpSpPr>
            <a:xfrm>
              <a:off x="2591676" y="2836786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2" name="同心圆 1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35" name="TextBox 134"/>
            <p:cNvSpPr txBox="1"/>
            <p:nvPr/>
          </p:nvSpPr>
          <p:spPr>
            <a:xfrm>
              <a:off x="2870089" y="3052362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rPr>
                <a:t>2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02481" y="1661152"/>
            <a:ext cx="1139038" cy="1139038"/>
            <a:chOff x="4002481" y="1661152"/>
            <a:chExt cx="1139038" cy="1139038"/>
          </a:xfrm>
        </p:grpSpPr>
        <p:grpSp>
          <p:nvGrpSpPr>
            <p:cNvPr id="130" name="组合 129"/>
            <p:cNvGrpSpPr/>
            <p:nvPr/>
          </p:nvGrpSpPr>
          <p:grpSpPr>
            <a:xfrm>
              <a:off x="400248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2" name="同心圆 13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36" name="TextBox 135"/>
            <p:cNvSpPr txBox="1"/>
            <p:nvPr/>
          </p:nvSpPr>
          <p:spPr>
            <a:xfrm>
              <a:off x="428089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rPr>
                <a:t>3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13286" y="2836786"/>
            <a:ext cx="1139038" cy="1139038"/>
            <a:chOff x="5413286" y="2836786"/>
            <a:chExt cx="1139038" cy="1139038"/>
          </a:xfrm>
        </p:grpSpPr>
        <p:grpSp>
          <p:nvGrpSpPr>
            <p:cNvPr id="115" name="组合 114"/>
            <p:cNvGrpSpPr/>
            <p:nvPr/>
          </p:nvGrpSpPr>
          <p:grpSpPr>
            <a:xfrm>
              <a:off x="5413286" y="2836786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7" name="同心圆 1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18" name="椭圆 11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37" name="TextBox 136"/>
            <p:cNvSpPr txBox="1"/>
            <p:nvPr/>
          </p:nvSpPr>
          <p:spPr>
            <a:xfrm>
              <a:off x="5691699" y="3052362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rPr>
                <a:t>4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824091" y="1661152"/>
            <a:ext cx="1139038" cy="1139038"/>
            <a:chOff x="6824091" y="1661152"/>
            <a:chExt cx="1139038" cy="1139038"/>
          </a:xfrm>
        </p:grpSpPr>
        <p:grpSp>
          <p:nvGrpSpPr>
            <p:cNvPr id="125" name="组合 124"/>
            <p:cNvGrpSpPr/>
            <p:nvPr/>
          </p:nvGrpSpPr>
          <p:grpSpPr>
            <a:xfrm>
              <a:off x="682409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7" name="同心圆 1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28" name="椭圆 12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42" name="TextBox 141"/>
            <p:cNvSpPr txBox="1"/>
            <p:nvPr/>
          </p:nvSpPr>
          <p:spPr>
            <a:xfrm>
              <a:off x="710250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rPr>
                <a:t>5</a:t>
              </a:r>
            </a:p>
          </p:txBody>
        </p:sp>
      </p:grpSp>
      <p:sp>
        <p:nvSpPr>
          <p:cNvPr id="144" name="TextBox 143"/>
          <p:cNvSpPr txBox="1"/>
          <p:nvPr/>
        </p:nvSpPr>
        <p:spPr>
          <a:xfrm>
            <a:off x="798782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课题背景及内容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1978481" y="4128385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课题现状及发展情况</a:t>
            </a:r>
          </a:p>
        </p:txBody>
      </p:sp>
      <p:sp>
        <p:nvSpPr>
          <p:cNvPr id="146" name="TextBox 145"/>
          <p:cNvSpPr txBox="1"/>
          <p:nvPr/>
        </p:nvSpPr>
        <p:spPr>
          <a:xfrm>
            <a:off x="3662754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研究思路及过程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5219304" y="412807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实验数据结果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6493362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解决方案及总结</a:t>
            </a:r>
          </a:p>
        </p:txBody>
      </p:sp>
      <p:sp>
        <p:nvSpPr>
          <p:cNvPr id="149" name="TextBox 148"/>
          <p:cNvSpPr txBox="1"/>
          <p:nvPr/>
        </p:nvSpPr>
        <p:spPr>
          <a:xfrm>
            <a:off x="655132" y="1165930"/>
            <a:ext cx="21483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BACKGROUND OF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SUBJECT AND CONTENT</a:t>
            </a:r>
            <a:endParaRPr lang="zh-CN" altLang="en-US" sz="12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2094106" y="4445122"/>
            <a:ext cx="2092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PRESENT SITUATION AND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DEVELOPMENT OF SUBJECT</a:t>
            </a:r>
            <a:endParaRPr lang="zh-CN" altLang="en-US" sz="12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5261799" y="4417978"/>
            <a:ext cx="15749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RESULTS OF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EXPRIMENTAL DATA</a:t>
            </a:r>
            <a:endParaRPr lang="zh-CN" altLang="en-US" sz="12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6771117" y="1171178"/>
            <a:ext cx="1271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SOLUTIONS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AND SUMMARY</a:t>
            </a:r>
            <a:endParaRPr lang="zh-CN" altLang="en-US" sz="12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105" grpId="0" animBg="1"/>
      <p:bldP spid="106" grpId="0"/>
      <p:bldP spid="107" grpId="0"/>
      <p:bldP spid="35" grpId="0" animBg="1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3786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课题背景及内容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94866" y="2896649"/>
            <a:ext cx="124103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第一部分</a:t>
            </a:r>
            <a:endParaRPr lang="zh-CN" altLang="en-US" sz="2000" dirty="0" smtClean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0" name="KSO_Shape"/>
            <p:cNvSpPr/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4450203" y="249090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课题背景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50203" y="328845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研究意义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50203" y="373504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研究综述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50203" y="41530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理论基础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34168" y="2538146"/>
            <a:ext cx="14991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BACKGROUND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34168" y="3336874"/>
            <a:ext cx="1463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SIGNIFICANCE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34168" y="3784642"/>
            <a:ext cx="14622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REVIEW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34168" y="4232411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THEORETICAL BASIS</a:t>
            </a:r>
          </a:p>
        </p:txBody>
      </p:sp>
      <p:sp>
        <p:nvSpPr>
          <p:cNvPr id="24" name="椭圆 23"/>
          <p:cNvSpPr/>
          <p:nvPr/>
        </p:nvSpPr>
        <p:spPr>
          <a:xfrm>
            <a:off x="4156315" y="251840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156315" y="330672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156315" y="374408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156315" y="418144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50203" y="290661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相关研究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21531" y="2953861"/>
            <a:ext cx="13244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Related research</a:t>
            </a:r>
          </a:p>
        </p:txBody>
      </p:sp>
      <p:sp>
        <p:nvSpPr>
          <p:cNvPr id="30" name="椭圆 29"/>
          <p:cNvSpPr/>
          <p:nvPr/>
        </p:nvSpPr>
        <p:spPr>
          <a:xfrm>
            <a:off x="4156315" y="2934115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Box 41"/>
          <p:cNvSpPr>
            <a:spLocks noChangeArrowheads="1"/>
          </p:cNvSpPr>
          <p:nvPr/>
        </p:nvSpPr>
        <p:spPr bwMode="auto">
          <a:xfrm>
            <a:off x="1439864" y="1664494"/>
            <a:ext cx="6264275" cy="153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写毕业论文主要目的是培养学生综合运用所学知识和技能，理论联系实际，独立分析，解决实际问题的能力，使学生得到从事本专业工作和进行相关的基本训练。毕业论文应反映出作者能够准确地掌握所学的专业基础知识，基本学会综合运用所学知识进行科学研究的方法，对所研究的题目有一定的心得体会，论文题目的范围不宜过宽，一般选择本学科某一重要问题的一个侧面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endParaRPr lang="zh-CN" altLang="en-US" sz="1000" dirty="0"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r>
              <a:rPr lang="zh-CN" altLang="en-US" sz="1100" b="1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100" b="1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</p:txBody>
      </p:sp>
      <p:sp>
        <p:nvSpPr>
          <p:cNvPr id="6154" name="TextBox 43"/>
          <p:cNvSpPr>
            <a:spLocks noChangeArrowheads="1"/>
          </p:cNvSpPr>
          <p:nvPr/>
        </p:nvSpPr>
        <p:spPr bwMode="auto">
          <a:xfrm>
            <a:off x="3416300" y="994410"/>
            <a:ext cx="23114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800" b="1" dirty="0">
                <a:latin typeface="黑体" panose="02010600030101010101" charset="-122"/>
                <a:ea typeface="黑体" panose="02010600030101010101" charset="-122"/>
              </a:rPr>
              <a:t>行业大背景</a:t>
            </a:r>
          </a:p>
        </p:txBody>
      </p:sp>
      <p:grpSp>
        <p:nvGrpSpPr>
          <p:cNvPr id="6155" name="组合 2"/>
          <p:cNvGrpSpPr/>
          <p:nvPr/>
        </p:nvGrpSpPr>
        <p:grpSpPr bwMode="auto">
          <a:xfrm>
            <a:off x="2770188" y="1138714"/>
            <a:ext cx="3579812" cy="142875"/>
            <a:chOff x="0" y="0"/>
            <a:chExt cx="3580582" cy="158874"/>
          </a:xfrm>
        </p:grpSpPr>
        <p:grpSp>
          <p:nvGrpSpPr>
            <p:cNvPr id="6156" name="组合 61"/>
            <p:cNvGrpSpPr/>
            <p:nvPr/>
          </p:nvGrpSpPr>
          <p:grpSpPr bwMode="auto">
            <a:xfrm>
              <a:off x="0" y="0"/>
              <a:ext cx="792088" cy="158874"/>
              <a:chOff x="0" y="0"/>
              <a:chExt cx="792088" cy="158874"/>
            </a:xfrm>
          </p:grpSpPr>
          <p:sp>
            <p:nvSpPr>
              <p:cNvPr id="6157" name="直接连接符 70"/>
              <p:cNvSpPr>
                <a:spLocks noChangeShapeType="1"/>
              </p:cNvSpPr>
              <p:nvPr/>
            </p:nvSpPr>
            <p:spPr bwMode="auto">
              <a:xfrm flipH="1">
                <a:off x="0" y="79437"/>
                <a:ext cx="792088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8" name="直接连接符 71"/>
              <p:cNvSpPr>
                <a:spLocks noChangeShapeType="1"/>
              </p:cNvSpPr>
              <p:nvPr/>
            </p:nvSpPr>
            <p:spPr bwMode="auto">
              <a:xfrm flipH="1">
                <a:off x="216024" y="0"/>
                <a:ext cx="57606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9" name="直接连接符 72"/>
              <p:cNvSpPr>
                <a:spLocks noChangeShapeType="1"/>
              </p:cNvSpPr>
              <p:nvPr/>
            </p:nvSpPr>
            <p:spPr bwMode="auto">
              <a:xfrm flipH="1">
                <a:off x="396044" y="158874"/>
                <a:ext cx="39604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60" name="组合 62"/>
            <p:cNvGrpSpPr/>
            <p:nvPr/>
          </p:nvGrpSpPr>
          <p:grpSpPr bwMode="auto">
            <a:xfrm rot="10800000">
              <a:off x="2788494" y="0"/>
              <a:ext cx="792088" cy="158874"/>
              <a:chOff x="0" y="0"/>
              <a:chExt cx="792088" cy="158874"/>
            </a:xfrm>
          </p:grpSpPr>
          <p:sp>
            <p:nvSpPr>
              <p:cNvPr id="6161" name="直接连接符 67"/>
              <p:cNvSpPr>
                <a:spLocks noChangeShapeType="1"/>
              </p:cNvSpPr>
              <p:nvPr/>
            </p:nvSpPr>
            <p:spPr bwMode="auto">
              <a:xfrm flipH="1">
                <a:off x="0" y="79437"/>
                <a:ext cx="792088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2" name="直接连接符 68"/>
              <p:cNvSpPr>
                <a:spLocks noChangeShapeType="1"/>
              </p:cNvSpPr>
              <p:nvPr/>
            </p:nvSpPr>
            <p:spPr bwMode="auto">
              <a:xfrm flipH="1">
                <a:off x="216024" y="0"/>
                <a:ext cx="57606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3" name="直接连接符 69"/>
              <p:cNvSpPr>
                <a:spLocks noChangeShapeType="1"/>
              </p:cNvSpPr>
              <p:nvPr/>
            </p:nvSpPr>
            <p:spPr bwMode="auto">
              <a:xfrm flipH="1">
                <a:off x="396044" y="158874"/>
                <a:ext cx="39604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6059464" y="3524926"/>
            <a:ext cx="2185594" cy="1224902"/>
            <a:chOff x="6059464" y="3524926"/>
            <a:chExt cx="2185594" cy="1224902"/>
          </a:xfrm>
        </p:grpSpPr>
        <p:grpSp>
          <p:nvGrpSpPr>
            <p:cNvPr id="38" name="组合 37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9" name="圆角矩形 3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grpSp>
          <p:nvGrpSpPr>
            <p:cNvPr id="6168" name="组合 19"/>
            <p:cNvGrpSpPr/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6169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C00000"/>
                    </a:solidFill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插入相关主题图片</a:t>
                </a:r>
              </a:p>
            </p:txBody>
          </p:sp>
          <p:sp>
            <p:nvSpPr>
              <p:cNvPr id="6170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/</a:t>
                </a:r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图片填充”命令</a:t>
                </a:r>
                <a:endParaRPr lang="en-US" altLang="zh-CN" sz="800" b="1" dirty="0">
                  <a:latin typeface="黑体" panose="02010600030101010101" charset="-122"/>
                  <a:ea typeface="黑体" panose="02010600030101010101" charset="-122"/>
                  <a:sym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33" name="直接连接符 32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选题背景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IDEAS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3660458" y="3524926"/>
            <a:ext cx="2185594" cy="1224902"/>
            <a:chOff x="6059464" y="3524926"/>
            <a:chExt cx="2185594" cy="1224902"/>
          </a:xfrm>
        </p:grpSpPr>
        <p:grpSp>
          <p:nvGrpSpPr>
            <p:cNvPr id="46" name="组合 45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圆角矩形 49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grpSp>
          <p:nvGrpSpPr>
            <p:cNvPr id="47" name="组合 19"/>
            <p:cNvGrpSpPr/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48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C00000"/>
                    </a:solidFill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插入相关主题图片</a:t>
                </a:r>
              </a:p>
            </p:txBody>
          </p:sp>
          <p:sp>
            <p:nvSpPr>
              <p:cNvPr id="49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/</a:t>
                </a:r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图片填充”命令</a:t>
                </a:r>
                <a:endParaRPr lang="en-US" altLang="zh-CN" sz="800" b="1" dirty="0">
                  <a:latin typeface="黑体" panose="02010600030101010101" charset="-122"/>
                  <a:ea typeface="黑体" panose="02010600030101010101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1220937" y="3524926"/>
            <a:ext cx="2185594" cy="1224902"/>
            <a:chOff x="6059464" y="3524926"/>
            <a:chExt cx="2185594" cy="1224902"/>
          </a:xfrm>
        </p:grpSpPr>
        <p:grpSp>
          <p:nvGrpSpPr>
            <p:cNvPr id="53" name="组合 52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圆角矩形 5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8" name="圆角矩形 57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grpSp>
          <p:nvGrpSpPr>
            <p:cNvPr id="54" name="组合 19"/>
            <p:cNvGrpSpPr/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55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C00000"/>
                    </a:solidFill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插入相关主题图片</a:t>
                </a:r>
              </a:p>
            </p:txBody>
          </p:sp>
          <p:sp>
            <p:nvSpPr>
              <p:cNvPr id="56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/</a:t>
                </a:r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图片填充”命令</a:t>
                </a:r>
                <a:endParaRPr lang="en-US" altLang="zh-CN" sz="800" b="1" dirty="0">
                  <a:latin typeface="黑体" panose="02010600030101010101" charset="-122"/>
                  <a:ea typeface="黑体" panose="02010600030101010101" charset="-122"/>
                  <a:sym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bldLvl="0" autoUpdateAnimBg="0"/>
      <p:bldP spid="6154" grpId="0" bldLvl="0" autoUpdateAnimBg="0"/>
      <p:bldP spid="34" grpId="0" animBg="1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选题背景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IDEAS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4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3" name="圆角矩形 22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9" name="圆角矩形 28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1" name="圆角矩形 3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2" name="圆角矩形 31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rgbClr val="1A3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33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pPr algn="just"/>
            <a:endParaRPr lang="zh-CN" altLang="en-US" sz="1000" dirty="0"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pPr algn="just"/>
            <a:r>
              <a:rPr lang="zh-CN" altLang="en-US" sz="1000" b="1" dirty="0"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000" b="1" dirty="0"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24"/>
          <p:cNvSpPr>
            <a:spLocks noChangeArrowheads="1"/>
          </p:cNvSpPr>
          <p:nvPr/>
        </p:nvSpPr>
        <p:spPr bwMode="auto">
          <a:xfrm>
            <a:off x="1249089" y="1446602"/>
            <a:ext cx="87471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latin typeface="黑体" panose="02010600030101010101" charset="-122"/>
                <a:ea typeface="黑体" panose="02010600030101010101" charset="-122"/>
              </a:rPr>
              <a:t>全国现状</a:t>
            </a:r>
          </a:p>
        </p:txBody>
      </p:sp>
      <p:sp>
        <p:nvSpPr>
          <p:cNvPr id="39" name="TextBox 31"/>
          <p:cNvSpPr>
            <a:spLocks noChangeArrowheads="1"/>
          </p:cNvSpPr>
          <p:nvPr/>
        </p:nvSpPr>
        <p:spPr bwMode="auto">
          <a:xfrm>
            <a:off x="7219951" y="3350895"/>
            <a:ext cx="8747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地区现状</a:t>
            </a:r>
          </a:p>
        </p:txBody>
      </p:sp>
      <p:sp>
        <p:nvSpPr>
          <p:cNvPr id="40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毕业论文在进行编写的过程中，需要经过开题报告、论文编写、论文上交评定、论文答辩以及论文评分五个过程，其中开题报告是论文进行的最重要的一个过程，也是论文能否进行的一个重要指标。</a:t>
            </a:r>
            <a:endParaRPr lang="en-US" altLang="zh-CN" sz="1000" dirty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pPr algn="just"/>
            <a:endParaRPr lang="zh-CN" altLang="en-US" sz="1000" dirty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pPr algn="just"/>
            <a:r>
              <a:rPr lang="zh-CN" altLang="en-US" sz="1000" b="1" dirty="0">
                <a:solidFill>
                  <a:srgbClr val="C1DCED"/>
                </a:solidFill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rgbClr val="C1DCED"/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3" grpId="0" animBg="1"/>
          <p:bldP spid="75" grpId="0"/>
          <p:bldP spid="33" grpId="0" bldLvl="0" autoUpdateAnimBg="0"/>
          <p:bldP spid="38" grpId="0" bldLvl="0" autoUpdateAnimBg="0"/>
          <p:bldP spid="39" grpId="0" bldLvl="0" autoUpdateAnimBg="0"/>
          <p:bldP spid="40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3" grpId="0" animBg="1"/>
          <p:bldP spid="75" grpId="0"/>
          <p:bldP spid="33" grpId="0" bldLvl="0" autoUpdateAnimBg="0"/>
          <p:bldP spid="38" grpId="0" bldLvl="0" autoUpdateAnimBg="0"/>
          <p:bldP spid="39" grpId="0" bldLvl="0" autoUpdateAnimBg="0"/>
          <p:bldP spid="40" grpId="0" bldLvl="0" autoUpdateAnimBg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2249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国内外相关研究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422665" y="267886"/>
            <a:ext cx="17011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Related research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331171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F:\0PPT素材\9918632_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3672" y="3529047"/>
            <a:ext cx="1898901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0PPT素材\ce4FaCfURkdJk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376" y="2269047"/>
            <a:ext cx="1906197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0PPT素材\5104bce8a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573" y="1009047"/>
            <a:ext cx="1920000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TextBox 8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pic>
        <p:nvPicPr>
          <p:cNvPr id="37" name="Picture 4" descr="F:\0PPT素材\5104bce8a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1348" y="1009047"/>
            <a:ext cx="1920000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2573" y="100904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国内研究一：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14625" y="1242826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612573" y="226904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国内研究二：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714625" y="2502826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612573" y="3550194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国内研究三：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714625" y="3783973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68146" y="221616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国外研究一：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061951" y="2607601"/>
            <a:ext cx="198939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8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8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8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8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87" grpId="0"/>
      <p:bldP spid="4" grpId="0"/>
      <p:bldP spid="5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642230" y="2088733"/>
            <a:ext cx="1423450" cy="142345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64286" y="2622833"/>
            <a:ext cx="1223538" cy="368530"/>
            <a:chOff x="3838575" y="2712368"/>
            <a:chExt cx="1604974" cy="36853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>
            <a:off x="2788781" y="1419622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716016" y="144861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1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61064" y="248850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2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16016" y="3579954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3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94883" y="2406113"/>
            <a:ext cx="718145" cy="86177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研究</a:t>
            </a:r>
            <a:endParaRPr lang="en-US" altLang="zh-CN" sz="2800" b="1" dirty="0" smtClean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意义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11771" y="1476863"/>
            <a:ext cx="3084553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43820" y="2516931"/>
            <a:ext cx="285253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558416" y="3631245"/>
            <a:ext cx="313790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75855" y="2107471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en-US" altLang="zh-CN" sz="1400" dirty="0"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椭圆 27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研究意义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346574" y="267886"/>
            <a:ext cx="18902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SIGNIFICANCE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2330200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0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  <p:bldP spid="28" grpId="0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  <p:bldP spid="28" grpId="0" animBg="1"/>
          <p:bldP spid="29" grpId="0"/>
          <p:bldP spid="3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研究综述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38117" y="267886"/>
            <a:ext cx="18950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REVIEW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sp>
        <p:nvSpPr>
          <p:cNvPr id="37" name="空心弧 36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  <a:cs typeface="Arial" panose="020B0604020202020204" pitchFamily="34" charset="0"/>
            </a:endParaRPr>
          </a:p>
        </p:txBody>
      </p:sp>
      <p:cxnSp>
        <p:nvCxnSpPr>
          <p:cNvPr id="38" name="直接连接符 37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>
            <a:endCxn id="67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4961382" y="1136730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综述一内容</a:t>
            </a: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点击输入简要文字内容，文字内容需概括精炼，不用多余的文字修饰，言简意赅的说明该项内容。</a:t>
            </a:r>
          </a:p>
        </p:txBody>
      </p:sp>
      <p:grpSp>
        <p:nvGrpSpPr>
          <p:cNvPr id="44" name="组合 43"/>
          <p:cNvGrpSpPr/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45" name="椭圆 44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1</a:t>
            </a:r>
          </a:p>
        </p:txBody>
      </p:sp>
      <p:sp>
        <p:nvSpPr>
          <p:cNvPr id="48" name="椭圆 47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2</a:t>
            </a:r>
          </a:p>
        </p:txBody>
      </p:sp>
      <p:sp>
        <p:nvSpPr>
          <p:cNvPr id="49" name="椭圆 48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3</a:t>
            </a:r>
          </a:p>
        </p:txBody>
      </p:sp>
      <p:sp>
        <p:nvSpPr>
          <p:cNvPr id="50" name="椭圆 49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4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52" name="组合 51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6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grpSp>
          <p:nvGrpSpPr>
            <p:cNvPr id="53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54" name="Freeform 846"/>
              <p:cNvSpPr/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lIns="121920" tIns="60960" rIns="121920" bIns="60960"/>
              <a:lstStyle/>
              <a:p>
                <a:pPr defTabSz="9137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90">
                  <a:latin typeface="黑体" panose="02010600030101010101" charset="-122"/>
                  <a:ea typeface="黑体" panose="02010600030101010101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47"/>
              <p:cNvSpPr/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lIns="121920" tIns="60960" rIns="121920" bIns="60960"/>
              <a:lstStyle/>
              <a:p>
                <a:pPr defTabSz="9137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90">
                  <a:latin typeface="黑体" panose="02010600030101010101" charset="-122"/>
                  <a:ea typeface="黑体" panose="02010600030101010101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59" name="组合 58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1" name="同心圆 6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60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64" name="组合 63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6" name="同心圆 6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65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69" name="组合 68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1" name="同心圆 7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70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5609454" y="1997065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>
                <a:latin typeface="黑体" panose="02010600030101010101" charset="-122"/>
                <a:ea typeface="黑体" panose="02010600030101010101" charset="-122"/>
              </a:rPr>
              <a:t>综述一</a:t>
            </a:r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内容</a:t>
            </a:r>
            <a:endParaRPr lang="zh-CN" altLang="en-US" sz="15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点击输入简要文字内容，文字内容需概括精炼，不用多余的文字修饰，言简意赅的说明该项内容。</a:t>
            </a:r>
          </a:p>
        </p:txBody>
      </p:sp>
      <p:sp>
        <p:nvSpPr>
          <p:cNvPr id="75" name="矩形 74"/>
          <p:cNvSpPr/>
          <p:nvPr/>
        </p:nvSpPr>
        <p:spPr>
          <a:xfrm>
            <a:off x="5684012" y="3028040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综述</a:t>
            </a:r>
            <a:r>
              <a:rPr lang="zh-CN" altLang="en-US" sz="1500" b="1" dirty="0">
                <a:latin typeface="黑体" panose="02010600030101010101" charset="-122"/>
                <a:ea typeface="黑体" panose="02010600030101010101" charset="-122"/>
              </a:rPr>
              <a:t>三</a:t>
            </a:r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内容</a:t>
            </a:r>
            <a:endParaRPr lang="zh-CN" altLang="en-US" sz="15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5654670" y="3260768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点击输入简要文字内容，文字内容需概括精炼，不用多余的文字修饰，言简意赅的说明该项内容。</a:t>
            </a:r>
          </a:p>
        </p:txBody>
      </p:sp>
      <p:sp>
        <p:nvSpPr>
          <p:cNvPr id="84" name="矩形 83"/>
          <p:cNvSpPr/>
          <p:nvPr/>
        </p:nvSpPr>
        <p:spPr>
          <a:xfrm>
            <a:off x="5009017" y="3972459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综述</a:t>
            </a:r>
            <a:r>
              <a:rPr lang="zh-CN" altLang="en-US" sz="1500" b="1" dirty="0">
                <a:latin typeface="黑体" panose="02010600030101010101" charset="-122"/>
                <a:ea typeface="黑体" panose="02010600030101010101" charset="-122"/>
              </a:rPr>
              <a:t>四</a:t>
            </a:r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内容</a:t>
            </a:r>
            <a:endParaRPr lang="zh-CN" altLang="en-US" sz="15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5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点击输入简要文字内容，文字内容需概括精炼，不用多余的文字修饰，言简意赅的说明该项内容。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4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3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8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09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6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0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3" dur="2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10" grpId="0"/>
          <p:bldP spid="42" grpId="0"/>
          <p:bldP spid="43" grpId="0"/>
          <p:bldP spid="47" grpId="0" animBg="1"/>
          <p:bldP spid="48" grpId="0" animBg="1"/>
          <p:bldP spid="49" grpId="0" animBg="1"/>
          <p:bldP spid="50" grpId="0" animBg="1"/>
          <p:bldP spid="73" grpId="0"/>
          <p:bldP spid="74" grpId="0"/>
          <p:bldP spid="75" grpId="0"/>
          <p:bldP spid="80" grpId="0"/>
          <p:bldP spid="84" grpId="0"/>
          <p:bldP spid="8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4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3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8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0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6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0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3" dur="2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10" grpId="0"/>
          <p:bldP spid="42" grpId="0"/>
          <p:bldP spid="43" grpId="0"/>
          <p:bldP spid="47" grpId="0" animBg="1"/>
          <p:bldP spid="48" grpId="0" animBg="1"/>
          <p:bldP spid="49" grpId="0" animBg="1"/>
          <p:bldP spid="50" grpId="0" animBg="1"/>
          <p:bldP spid="73" grpId="0"/>
          <p:bldP spid="74" grpId="0"/>
          <p:bldP spid="75" grpId="0"/>
          <p:bldP spid="80" grpId="0"/>
          <p:bldP spid="84" grpId="0"/>
          <p:bldP spid="85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理论基础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20185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THEORETICAL BASIS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709404" y="3942940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3" name="同心圆 9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2" name="椭圆 10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40" name="椭圆 39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3" name="椭圆 42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4" name="椭圆 43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7" name="椭圆 46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8" name="椭圆 47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17" name="组合 116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8" name="同心圆 1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19" name="椭圆 1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1" name="同心圆 1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22" name="椭圆 1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4" name="同心圆 1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25" name="椭圆 1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7" name="同心圆 1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28" name="椭圆 1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0" name="同心圆 1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31" name="椭圆 1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3" name="同心圆 1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36" name="TextBox 13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38" dur="1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56" dur="1000" spd="-100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65" dur="10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79" dur="1000" spd="-100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83" dur="1000" spd="-100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92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101" dur="1000" spd="-100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11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119" dur="1000" spd="-10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28" dur="10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42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51" dur="1000" spd="-100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"/>
                            </p:stCondLst>
                            <p:childTnLst>
                              <p:par>
                                <p:cTn id="1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500"/>
                            </p:stCondLst>
                            <p:childTnLst>
                              <p:par>
                                <p:cTn id="2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135" grpId="0"/>
      <p:bldP spid="36" grpId="0" animBg="1"/>
      <p:bldP spid="36" grpId="1" animBg="1"/>
      <p:bldP spid="36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1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8157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课题现状及发展情况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24599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第二部分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2569626" y="1834674"/>
              <a:ext cx="687417" cy="585444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429819" y="249001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课题现状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29819" y="293660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发展情况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13784" y="2537257"/>
            <a:ext cx="15778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PRESENT SITUATION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13784" y="2985025"/>
            <a:ext cx="12298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DEVELOPMENT</a:t>
            </a:r>
          </a:p>
        </p:txBody>
      </p:sp>
      <p:sp>
        <p:nvSpPr>
          <p:cNvPr id="22" name="椭圆 21"/>
          <p:cNvSpPr/>
          <p:nvPr/>
        </p:nvSpPr>
        <p:spPr>
          <a:xfrm>
            <a:off x="4135931" y="251751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135931" y="295487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15" grpId="0"/>
      <p:bldP spid="18" grpId="0"/>
      <p:bldP spid="19" grpId="0"/>
      <p:bldP spid="20" grpId="0"/>
      <p:bldP spid="21" grpId="0"/>
      <p:bldP spid="22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课题现状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20412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PRESENT SITUATION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2055100" y="976391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987681" y="1833259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839737" y="2733874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579966" y="3737055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180085" y="1623423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977339" y="3382395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723198" y="4389763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116191" y="2486105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72" name="椭圆 71"/>
          <p:cNvSpPr/>
          <p:nvPr/>
        </p:nvSpPr>
        <p:spPr>
          <a:xfrm>
            <a:off x="815199" y="1048961"/>
            <a:ext cx="936015" cy="936015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73" name="组合 72"/>
          <p:cNvGrpSpPr/>
          <p:nvPr/>
        </p:nvGrpSpPr>
        <p:grpSpPr>
          <a:xfrm>
            <a:off x="1728354" y="1952437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4" name="同心圆 7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5" name="椭圆 7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76" name="椭圆 75"/>
          <p:cNvSpPr/>
          <p:nvPr/>
        </p:nvSpPr>
        <p:spPr>
          <a:xfrm>
            <a:off x="2607513" y="2842044"/>
            <a:ext cx="936015" cy="936015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3532098" y="3745521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2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2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" presetClass="entr" presetSubtype="1" fill="hold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4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4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4" presetID="2" presetClass="entr" presetSubtype="4" fill="hold" grpId="0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5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5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" presetClass="entr" presetSubtype="1" fill="hold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70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7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2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4" grpId="0"/>
          <p:bldP spid="65" grpId="0"/>
          <p:bldP spid="66" grpId="0"/>
          <p:bldP spid="67" grpId="0"/>
          <p:bldP spid="68" grpId="0"/>
          <p:bldP spid="69" grpId="0"/>
          <p:bldP spid="70" grpId="0"/>
          <p:bldP spid="71" grpId="0"/>
          <p:bldP spid="72" grpId="0" animBg="1"/>
          <p:bldP spid="76" grpId="0" animBg="1"/>
          <p:bldP spid="8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4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2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4" grpId="0"/>
          <p:bldP spid="65" grpId="0"/>
          <p:bldP spid="66" grpId="0"/>
          <p:bldP spid="67" grpId="0"/>
          <p:bldP spid="68" grpId="0"/>
          <p:bldP spid="69" grpId="0"/>
          <p:bldP spid="70" grpId="0"/>
          <p:bldP spid="71" grpId="0"/>
          <p:bldP spid="72" grpId="0" animBg="1"/>
          <p:bldP spid="76" grpId="0" animBg="1"/>
          <p:bldP spid="8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30565" y="2478359"/>
            <a:ext cx="758190" cy="3200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现状三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45392" y="3569150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现状五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05265" y="246460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现状四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30533" y="357222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现状六</a:t>
            </a:r>
          </a:p>
        </p:txBody>
      </p:sp>
      <p:sp>
        <p:nvSpPr>
          <p:cNvPr id="6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0" name="椭圆 34"/>
          <p:cNvSpPr/>
          <p:nvPr/>
        </p:nvSpPr>
        <p:spPr>
          <a:xfrm rot="5400000">
            <a:off x="4583471" y="3324594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 rot="16200000">
            <a:off x="3181254" y="3300887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736609" y="391030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8057" y="2822149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7848" y="3906688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28184" y="278893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49924" y="138448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现状一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0439" y="1419622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现状二</a:t>
            </a:r>
          </a:p>
        </p:txBody>
      </p:sp>
      <p:sp>
        <p:nvSpPr>
          <p:cNvPr id="20" name="椭圆 34"/>
          <p:cNvSpPr/>
          <p:nvPr/>
        </p:nvSpPr>
        <p:spPr>
          <a:xfrm rot="5400000">
            <a:off x="4599289" y="1164252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 rot="16200000">
            <a:off x="3197072" y="1140545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5719077" y="1707654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9856" y="1710912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KSO_Shape"/>
          <p:cNvSpPr/>
          <p:nvPr/>
        </p:nvSpPr>
        <p:spPr bwMode="auto">
          <a:xfrm>
            <a:off x="3517576" y="1507552"/>
            <a:ext cx="553496" cy="470470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KSO_Shape"/>
          <p:cNvSpPr/>
          <p:nvPr/>
        </p:nvSpPr>
        <p:spPr bwMode="auto">
          <a:xfrm>
            <a:off x="4077369" y="2558000"/>
            <a:ext cx="520754" cy="521623"/>
          </a:xfrm>
          <a:custGeom>
            <a:avLst/>
            <a:gdLst>
              <a:gd name="T0" fmla="*/ 923363 w 1752600"/>
              <a:gd name="T1" fmla="*/ 1417153 h 1754188"/>
              <a:gd name="T2" fmla="*/ 958587 w 1752600"/>
              <a:gd name="T3" fmla="*/ 1476612 h 1754188"/>
              <a:gd name="T4" fmla="*/ 945181 w 1752600"/>
              <a:gd name="T5" fmla="*/ 1530763 h 1754188"/>
              <a:gd name="T6" fmla="*/ 886299 w 1752600"/>
              <a:gd name="T7" fmla="*/ 1566067 h 1754188"/>
              <a:gd name="T8" fmla="*/ 832675 w 1752600"/>
              <a:gd name="T9" fmla="*/ 1552795 h 1754188"/>
              <a:gd name="T10" fmla="*/ 797714 w 1752600"/>
              <a:gd name="T11" fmla="*/ 1493335 h 1754188"/>
              <a:gd name="T12" fmla="*/ 810857 w 1752600"/>
              <a:gd name="T13" fmla="*/ 1439185 h 1754188"/>
              <a:gd name="T14" fmla="*/ 869739 w 1752600"/>
              <a:gd name="T15" fmla="*/ 1403616 h 1754188"/>
              <a:gd name="T16" fmla="*/ 1526266 w 1752600"/>
              <a:gd name="T17" fmla="*/ 809406 h 1754188"/>
              <a:gd name="T18" fmla="*/ 1561836 w 1752600"/>
              <a:gd name="T19" fmla="*/ 868866 h 1754188"/>
              <a:gd name="T20" fmla="*/ 1548298 w 1752600"/>
              <a:gd name="T21" fmla="*/ 923016 h 1754188"/>
              <a:gd name="T22" fmla="*/ 1488839 w 1752600"/>
              <a:gd name="T23" fmla="*/ 958586 h 1754188"/>
              <a:gd name="T24" fmla="*/ 1434954 w 1752600"/>
              <a:gd name="T25" fmla="*/ 945048 h 1754188"/>
              <a:gd name="T26" fmla="*/ 1399385 w 1752600"/>
              <a:gd name="T27" fmla="*/ 885589 h 1754188"/>
              <a:gd name="T28" fmla="*/ 1412922 w 1752600"/>
              <a:gd name="T29" fmla="*/ 831438 h 1754188"/>
              <a:gd name="T30" fmla="*/ 1472116 w 1752600"/>
              <a:gd name="T31" fmla="*/ 795869 h 1754188"/>
              <a:gd name="T32" fmla="*/ 931422 w 1752600"/>
              <a:gd name="T33" fmla="*/ 210375 h 1754188"/>
              <a:gd name="T34" fmla="*/ 985331 w 1752600"/>
              <a:gd name="T35" fmla="*/ 812351 h 1754188"/>
              <a:gd name="T36" fmla="*/ 997223 w 1752600"/>
              <a:gd name="T37" fmla="*/ 915108 h 1754188"/>
              <a:gd name="T38" fmla="*/ 946749 w 1752600"/>
              <a:gd name="T39" fmla="*/ 982906 h 1754188"/>
              <a:gd name="T40" fmla="*/ 857693 w 1752600"/>
              <a:gd name="T41" fmla="*/ 1003564 h 1754188"/>
              <a:gd name="T42" fmla="*/ 763351 w 1752600"/>
              <a:gd name="T43" fmla="*/ 937354 h 1754188"/>
              <a:gd name="T44" fmla="*/ 353480 w 1752600"/>
              <a:gd name="T45" fmla="*/ 893921 h 1754188"/>
              <a:gd name="T46" fmla="*/ 383342 w 1752600"/>
              <a:gd name="T47" fmla="*/ 820296 h 1754188"/>
              <a:gd name="T48" fmla="*/ 815147 w 1752600"/>
              <a:gd name="T49" fmla="*/ 764945 h 1754188"/>
              <a:gd name="T50" fmla="*/ 858486 w 1752600"/>
              <a:gd name="T51" fmla="*/ 180713 h 1754188"/>
              <a:gd name="T52" fmla="*/ 670516 w 1752600"/>
              <a:gd name="T53" fmla="*/ 152975 h 1754188"/>
              <a:gd name="T54" fmla="*/ 441192 w 1752600"/>
              <a:gd name="T55" fmla="*/ 263340 h 1754188"/>
              <a:gd name="T56" fmla="*/ 263181 w 1752600"/>
              <a:gd name="T57" fmla="*/ 441458 h 1754188"/>
              <a:gd name="T58" fmla="*/ 152883 w 1752600"/>
              <a:gd name="T59" fmla="*/ 670921 h 1754188"/>
              <a:gd name="T60" fmla="*/ 126168 w 1752600"/>
              <a:gd name="T61" fmla="*/ 934791 h 1754188"/>
              <a:gd name="T62" fmla="*/ 190707 w 1752600"/>
              <a:gd name="T63" fmla="*/ 1186485 h 1754188"/>
              <a:gd name="T64" fmla="*/ 332216 w 1752600"/>
              <a:gd name="T65" fmla="*/ 1396099 h 1754188"/>
              <a:gd name="T66" fmla="*/ 534297 w 1752600"/>
              <a:gd name="T67" fmla="*/ 1547221 h 1754188"/>
              <a:gd name="T68" fmla="*/ 780550 w 1752600"/>
              <a:gd name="T69" fmla="*/ 1623709 h 1754188"/>
              <a:gd name="T70" fmla="*/ 1045847 w 1752600"/>
              <a:gd name="T71" fmla="*/ 1610476 h 1754188"/>
              <a:gd name="T72" fmla="*/ 1281255 w 1752600"/>
              <a:gd name="T73" fmla="*/ 1511227 h 1754188"/>
              <a:gd name="T74" fmla="*/ 1467730 w 1752600"/>
              <a:gd name="T75" fmla="*/ 1341578 h 1754188"/>
              <a:gd name="T76" fmla="*/ 1588873 w 1752600"/>
              <a:gd name="T77" fmla="*/ 1118202 h 1754188"/>
              <a:gd name="T78" fmla="*/ 1628019 w 1752600"/>
              <a:gd name="T79" fmla="*/ 857509 h 1754188"/>
              <a:gd name="T80" fmla="*/ 1576176 w 1752600"/>
              <a:gd name="T81" fmla="*/ 601315 h 1754188"/>
              <a:gd name="T82" fmla="*/ 1444718 w 1752600"/>
              <a:gd name="T83" fmla="*/ 384820 h 1754188"/>
              <a:gd name="T84" fmla="*/ 1250573 w 1752600"/>
              <a:gd name="T85" fmla="*/ 224170 h 1754188"/>
              <a:gd name="T86" fmla="*/ 1009345 w 1752600"/>
              <a:gd name="T87" fmla="*/ 136037 h 1754188"/>
              <a:gd name="T88" fmla="*/ 987656 w 1752600"/>
              <a:gd name="T89" fmla="*/ 7146 h 1754188"/>
              <a:gd name="T90" fmla="*/ 1274907 w 1752600"/>
              <a:gd name="T91" fmla="*/ 96337 h 1754188"/>
              <a:gd name="T92" fmla="*/ 1510315 w 1752600"/>
              <a:gd name="T93" fmla="*/ 272074 h 1754188"/>
              <a:gd name="T94" fmla="*/ 1675101 w 1752600"/>
              <a:gd name="T95" fmla="*/ 516358 h 1754188"/>
              <a:gd name="T96" fmla="*/ 1749955 w 1752600"/>
              <a:gd name="T97" fmla="*/ 809605 h 1754188"/>
              <a:gd name="T98" fmla="*/ 1719273 w 1752600"/>
              <a:gd name="T99" fmla="*/ 1116879 h 1754188"/>
              <a:gd name="T100" fmla="*/ 1590724 w 1752600"/>
              <a:gd name="T101" fmla="*/ 1384453 h 1754188"/>
              <a:gd name="T102" fmla="*/ 1383353 w 1752600"/>
              <a:gd name="T103" fmla="*/ 1591949 h 1754188"/>
              <a:gd name="T104" fmla="*/ 1115940 w 1752600"/>
              <a:gd name="T105" fmla="*/ 1720576 h 1754188"/>
              <a:gd name="T106" fmla="*/ 809116 w 1752600"/>
              <a:gd name="T107" fmla="*/ 1751277 h 1754188"/>
              <a:gd name="T108" fmla="*/ 516046 w 1752600"/>
              <a:gd name="T109" fmla="*/ 1676377 h 1754188"/>
              <a:gd name="T110" fmla="*/ 271909 w 1752600"/>
              <a:gd name="T111" fmla="*/ 1511492 h 1754188"/>
              <a:gd name="T112" fmla="*/ 95750 w 1752600"/>
              <a:gd name="T113" fmla="*/ 1275941 h 1754188"/>
              <a:gd name="T114" fmla="*/ 6877 w 1752600"/>
              <a:gd name="T115" fmla="*/ 988782 h 1754188"/>
              <a:gd name="T116" fmla="*/ 22483 w 1752600"/>
              <a:gd name="T117" fmla="*/ 679126 h 1754188"/>
              <a:gd name="T118" fmla="*/ 138071 w 1752600"/>
              <a:gd name="T119" fmla="*/ 404935 h 1754188"/>
              <a:gd name="T120" fmla="*/ 335655 w 1752600"/>
              <a:gd name="T121" fmla="*/ 187117 h 1754188"/>
              <a:gd name="T122" fmla="*/ 595662 w 1752600"/>
              <a:gd name="T123" fmla="*/ 46051 h 1754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2600" h="1754188">
                <a:moveTo>
                  <a:pt x="873945" y="1403350"/>
                </a:moveTo>
                <a:lnTo>
                  <a:pt x="877888" y="1403350"/>
                </a:lnTo>
                <a:lnTo>
                  <a:pt x="882356" y="1403350"/>
                </a:lnTo>
                <a:lnTo>
                  <a:pt x="886299" y="1403616"/>
                </a:lnTo>
                <a:lnTo>
                  <a:pt x="890505" y="1404146"/>
                </a:lnTo>
                <a:lnTo>
                  <a:pt x="894448" y="1404943"/>
                </a:lnTo>
                <a:lnTo>
                  <a:pt x="898128" y="1405739"/>
                </a:lnTo>
                <a:lnTo>
                  <a:pt x="901808" y="1406801"/>
                </a:lnTo>
                <a:lnTo>
                  <a:pt x="906014" y="1408393"/>
                </a:lnTo>
                <a:lnTo>
                  <a:pt x="909432" y="1409455"/>
                </a:lnTo>
                <a:lnTo>
                  <a:pt x="913112" y="1411048"/>
                </a:lnTo>
                <a:lnTo>
                  <a:pt x="916529" y="1412906"/>
                </a:lnTo>
                <a:lnTo>
                  <a:pt x="919946" y="1415030"/>
                </a:lnTo>
                <a:lnTo>
                  <a:pt x="923363" y="1417153"/>
                </a:lnTo>
                <a:lnTo>
                  <a:pt x="929672" y="1421931"/>
                </a:lnTo>
                <a:lnTo>
                  <a:pt x="935192" y="1427240"/>
                </a:lnTo>
                <a:lnTo>
                  <a:pt x="940450" y="1432814"/>
                </a:lnTo>
                <a:lnTo>
                  <a:pt x="945181" y="1439185"/>
                </a:lnTo>
                <a:lnTo>
                  <a:pt x="947284" y="1442636"/>
                </a:lnTo>
                <a:lnTo>
                  <a:pt x="949124" y="1446086"/>
                </a:lnTo>
                <a:lnTo>
                  <a:pt x="951227" y="1449537"/>
                </a:lnTo>
                <a:lnTo>
                  <a:pt x="952804" y="1452988"/>
                </a:lnTo>
                <a:lnTo>
                  <a:pt x="953856" y="1456704"/>
                </a:lnTo>
                <a:lnTo>
                  <a:pt x="955433" y="1460420"/>
                </a:lnTo>
                <a:lnTo>
                  <a:pt x="956484" y="1464667"/>
                </a:lnTo>
                <a:lnTo>
                  <a:pt x="957273" y="1468384"/>
                </a:lnTo>
                <a:lnTo>
                  <a:pt x="958062" y="1472365"/>
                </a:lnTo>
                <a:lnTo>
                  <a:pt x="958587" y="1476612"/>
                </a:lnTo>
                <a:lnTo>
                  <a:pt x="958850" y="1480594"/>
                </a:lnTo>
                <a:lnTo>
                  <a:pt x="958850" y="1485107"/>
                </a:lnTo>
                <a:lnTo>
                  <a:pt x="958850" y="1489088"/>
                </a:lnTo>
                <a:lnTo>
                  <a:pt x="958587" y="1493335"/>
                </a:lnTo>
                <a:lnTo>
                  <a:pt x="958062" y="1497317"/>
                </a:lnTo>
                <a:lnTo>
                  <a:pt x="957273" y="1501299"/>
                </a:lnTo>
                <a:lnTo>
                  <a:pt x="956484" y="1505546"/>
                </a:lnTo>
                <a:lnTo>
                  <a:pt x="955433" y="1509262"/>
                </a:lnTo>
                <a:lnTo>
                  <a:pt x="953856" y="1512978"/>
                </a:lnTo>
                <a:lnTo>
                  <a:pt x="952804" y="1516694"/>
                </a:lnTo>
                <a:lnTo>
                  <a:pt x="951227" y="1520145"/>
                </a:lnTo>
                <a:lnTo>
                  <a:pt x="949124" y="1524127"/>
                </a:lnTo>
                <a:lnTo>
                  <a:pt x="947284" y="1527312"/>
                </a:lnTo>
                <a:lnTo>
                  <a:pt x="945181" y="1530763"/>
                </a:lnTo>
                <a:lnTo>
                  <a:pt x="940450" y="1536868"/>
                </a:lnTo>
                <a:lnTo>
                  <a:pt x="935192" y="1542973"/>
                </a:lnTo>
                <a:lnTo>
                  <a:pt x="929672" y="1548017"/>
                </a:lnTo>
                <a:lnTo>
                  <a:pt x="923363" y="1552795"/>
                </a:lnTo>
                <a:lnTo>
                  <a:pt x="919946" y="1554918"/>
                </a:lnTo>
                <a:lnTo>
                  <a:pt x="916529" y="1556776"/>
                </a:lnTo>
                <a:lnTo>
                  <a:pt x="913112" y="1558634"/>
                </a:lnTo>
                <a:lnTo>
                  <a:pt x="909432" y="1560227"/>
                </a:lnTo>
                <a:lnTo>
                  <a:pt x="906014" y="1561820"/>
                </a:lnTo>
                <a:lnTo>
                  <a:pt x="901808" y="1563147"/>
                </a:lnTo>
                <a:lnTo>
                  <a:pt x="898128" y="1564209"/>
                </a:lnTo>
                <a:lnTo>
                  <a:pt x="894448" y="1565005"/>
                </a:lnTo>
                <a:lnTo>
                  <a:pt x="890505" y="1565801"/>
                </a:lnTo>
                <a:lnTo>
                  <a:pt x="886299" y="1566067"/>
                </a:lnTo>
                <a:lnTo>
                  <a:pt x="882356" y="1566598"/>
                </a:lnTo>
                <a:lnTo>
                  <a:pt x="877888" y="1566863"/>
                </a:lnTo>
                <a:lnTo>
                  <a:pt x="873945" y="1566598"/>
                </a:lnTo>
                <a:lnTo>
                  <a:pt x="869739" y="1566067"/>
                </a:lnTo>
                <a:lnTo>
                  <a:pt x="865796" y="1565801"/>
                </a:lnTo>
                <a:lnTo>
                  <a:pt x="861853" y="1565005"/>
                </a:lnTo>
                <a:lnTo>
                  <a:pt x="857647" y="1564209"/>
                </a:lnTo>
                <a:lnTo>
                  <a:pt x="853967" y="1563147"/>
                </a:lnTo>
                <a:lnTo>
                  <a:pt x="850287" y="1561820"/>
                </a:lnTo>
                <a:lnTo>
                  <a:pt x="846607" y="1560227"/>
                </a:lnTo>
                <a:lnTo>
                  <a:pt x="842664" y="1558634"/>
                </a:lnTo>
                <a:lnTo>
                  <a:pt x="839247" y="1556776"/>
                </a:lnTo>
                <a:lnTo>
                  <a:pt x="835829" y="1554918"/>
                </a:lnTo>
                <a:lnTo>
                  <a:pt x="832675" y="1552795"/>
                </a:lnTo>
                <a:lnTo>
                  <a:pt x="826629" y="1548017"/>
                </a:lnTo>
                <a:lnTo>
                  <a:pt x="820583" y="1542973"/>
                </a:lnTo>
                <a:lnTo>
                  <a:pt x="815589" y="1536868"/>
                </a:lnTo>
                <a:lnTo>
                  <a:pt x="810857" y="1530763"/>
                </a:lnTo>
                <a:lnTo>
                  <a:pt x="808754" y="1527312"/>
                </a:lnTo>
                <a:lnTo>
                  <a:pt x="806914" y="1524127"/>
                </a:lnTo>
                <a:lnTo>
                  <a:pt x="805074" y="1520145"/>
                </a:lnTo>
                <a:lnTo>
                  <a:pt x="803497" y="1516694"/>
                </a:lnTo>
                <a:lnTo>
                  <a:pt x="801920" y="1512978"/>
                </a:lnTo>
                <a:lnTo>
                  <a:pt x="800605" y="1509262"/>
                </a:lnTo>
                <a:lnTo>
                  <a:pt x="799554" y="1505546"/>
                </a:lnTo>
                <a:lnTo>
                  <a:pt x="798765" y="1501299"/>
                </a:lnTo>
                <a:lnTo>
                  <a:pt x="797977" y="1497317"/>
                </a:lnTo>
                <a:lnTo>
                  <a:pt x="797714" y="1493335"/>
                </a:lnTo>
                <a:lnTo>
                  <a:pt x="797188" y="1489088"/>
                </a:lnTo>
                <a:lnTo>
                  <a:pt x="796925" y="1485107"/>
                </a:lnTo>
                <a:lnTo>
                  <a:pt x="797188" y="1480594"/>
                </a:lnTo>
                <a:lnTo>
                  <a:pt x="797714" y="1476612"/>
                </a:lnTo>
                <a:lnTo>
                  <a:pt x="797977" y="1472365"/>
                </a:lnTo>
                <a:lnTo>
                  <a:pt x="798765" y="1468384"/>
                </a:lnTo>
                <a:lnTo>
                  <a:pt x="799554" y="1464667"/>
                </a:lnTo>
                <a:lnTo>
                  <a:pt x="800605" y="1460420"/>
                </a:lnTo>
                <a:lnTo>
                  <a:pt x="801920" y="1456704"/>
                </a:lnTo>
                <a:lnTo>
                  <a:pt x="803497" y="1452988"/>
                </a:lnTo>
                <a:lnTo>
                  <a:pt x="805074" y="1449537"/>
                </a:lnTo>
                <a:lnTo>
                  <a:pt x="806914" y="1446086"/>
                </a:lnTo>
                <a:lnTo>
                  <a:pt x="808754" y="1442636"/>
                </a:lnTo>
                <a:lnTo>
                  <a:pt x="810857" y="1439185"/>
                </a:lnTo>
                <a:lnTo>
                  <a:pt x="815589" y="1432814"/>
                </a:lnTo>
                <a:lnTo>
                  <a:pt x="820583" y="1427240"/>
                </a:lnTo>
                <a:lnTo>
                  <a:pt x="826629" y="1421931"/>
                </a:lnTo>
                <a:lnTo>
                  <a:pt x="832675" y="1417153"/>
                </a:lnTo>
                <a:lnTo>
                  <a:pt x="835829" y="1415030"/>
                </a:lnTo>
                <a:lnTo>
                  <a:pt x="839247" y="1412906"/>
                </a:lnTo>
                <a:lnTo>
                  <a:pt x="842664" y="1411048"/>
                </a:lnTo>
                <a:lnTo>
                  <a:pt x="846607" y="1409455"/>
                </a:lnTo>
                <a:lnTo>
                  <a:pt x="850287" y="1408393"/>
                </a:lnTo>
                <a:lnTo>
                  <a:pt x="853967" y="1406801"/>
                </a:lnTo>
                <a:lnTo>
                  <a:pt x="857647" y="1405739"/>
                </a:lnTo>
                <a:lnTo>
                  <a:pt x="861853" y="1404943"/>
                </a:lnTo>
                <a:lnTo>
                  <a:pt x="865796" y="1404146"/>
                </a:lnTo>
                <a:lnTo>
                  <a:pt x="869739" y="1403616"/>
                </a:lnTo>
                <a:lnTo>
                  <a:pt x="873945" y="1403350"/>
                </a:lnTo>
                <a:close/>
                <a:moveTo>
                  <a:pt x="1480345" y="795338"/>
                </a:moveTo>
                <a:lnTo>
                  <a:pt x="1484857" y="795603"/>
                </a:lnTo>
                <a:lnTo>
                  <a:pt x="1488839" y="795869"/>
                </a:lnTo>
                <a:lnTo>
                  <a:pt x="1493086" y="796134"/>
                </a:lnTo>
                <a:lnTo>
                  <a:pt x="1497068" y="797196"/>
                </a:lnTo>
                <a:lnTo>
                  <a:pt x="1500784" y="797727"/>
                </a:lnTo>
                <a:lnTo>
                  <a:pt x="1505031" y="799054"/>
                </a:lnTo>
                <a:lnTo>
                  <a:pt x="1508747" y="800381"/>
                </a:lnTo>
                <a:lnTo>
                  <a:pt x="1512198" y="801974"/>
                </a:lnTo>
                <a:lnTo>
                  <a:pt x="1515914" y="803567"/>
                </a:lnTo>
                <a:lnTo>
                  <a:pt x="1519365" y="805425"/>
                </a:lnTo>
                <a:lnTo>
                  <a:pt x="1522816" y="807283"/>
                </a:lnTo>
                <a:lnTo>
                  <a:pt x="1526266" y="809406"/>
                </a:lnTo>
                <a:lnTo>
                  <a:pt x="1532637" y="814184"/>
                </a:lnTo>
                <a:lnTo>
                  <a:pt x="1538211" y="819228"/>
                </a:lnTo>
                <a:lnTo>
                  <a:pt x="1543520" y="825068"/>
                </a:lnTo>
                <a:lnTo>
                  <a:pt x="1548298" y="831438"/>
                </a:lnTo>
                <a:lnTo>
                  <a:pt x="1550422" y="834624"/>
                </a:lnTo>
                <a:lnTo>
                  <a:pt x="1552545" y="838074"/>
                </a:lnTo>
                <a:lnTo>
                  <a:pt x="1554403" y="841791"/>
                </a:lnTo>
                <a:lnTo>
                  <a:pt x="1555996" y="845241"/>
                </a:lnTo>
                <a:lnTo>
                  <a:pt x="1557589" y="848958"/>
                </a:lnTo>
                <a:lnTo>
                  <a:pt x="1558650" y="852939"/>
                </a:lnTo>
                <a:lnTo>
                  <a:pt x="1559712" y="856655"/>
                </a:lnTo>
                <a:lnTo>
                  <a:pt x="1560509" y="860637"/>
                </a:lnTo>
                <a:lnTo>
                  <a:pt x="1561305" y="864884"/>
                </a:lnTo>
                <a:lnTo>
                  <a:pt x="1561836" y="868866"/>
                </a:lnTo>
                <a:lnTo>
                  <a:pt x="1562101" y="872847"/>
                </a:lnTo>
                <a:lnTo>
                  <a:pt x="1562101" y="877094"/>
                </a:lnTo>
                <a:lnTo>
                  <a:pt x="1562101" y="881342"/>
                </a:lnTo>
                <a:lnTo>
                  <a:pt x="1561836" y="885589"/>
                </a:lnTo>
                <a:lnTo>
                  <a:pt x="1561305" y="889570"/>
                </a:lnTo>
                <a:lnTo>
                  <a:pt x="1560509" y="893817"/>
                </a:lnTo>
                <a:lnTo>
                  <a:pt x="1559712" y="897534"/>
                </a:lnTo>
                <a:lnTo>
                  <a:pt x="1558650" y="901515"/>
                </a:lnTo>
                <a:lnTo>
                  <a:pt x="1557589" y="905497"/>
                </a:lnTo>
                <a:lnTo>
                  <a:pt x="1555996" y="908948"/>
                </a:lnTo>
                <a:lnTo>
                  <a:pt x="1554403" y="912664"/>
                </a:lnTo>
                <a:lnTo>
                  <a:pt x="1552545" y="916115"/>
                </a:lnTo>
                <a:lnTo>
                  <a:pt x="1550422" y="919565"/>
                </a:lnTo>
                <a:lnTo>
                  <a:pt x="1548298" y="923016"/>
                </a:lnTo>
                <a:lnTo>
                  <a:pt x="1543520" y="929387"/>
                </a:lnTo>
                <a:lnTo>
                  <a:pt x="1538211" y="934961"/>
                </a:lnTo>
                <a:lnTo>
                  <a:pt x="1532637" y="940270"/>
                </a:lnTo>
                <a:lnTo>
                  <a:pt x="1526266" y="945048"/>
                </a:lnTo>
                <a:lnTo>
                  <a:pt x="1522816" y="947171"/>
                </a:lnTo>
                <a:lnTo>
                  <a:pt x="1519365" y="949030"/>
                </a:lnTo>
                <a:lnTo>
                  <a:pt x="1515914" y="950888"/>
                </a:lnTo>
                <a:lnTo>
                  <a:pt x="1512198" y="952480"/>
                </a:lnTo>
                <a:lnTo>
                  <a:pt x="1508747" y="953808"/>
                </a:lnTo>
                <a:lnTo>
                  <a:pt x="1505031" y="955400"/>
                </a:lnTo>
                <a:lnTo>
                  <a:pt x="1500784" y="956197"/>
                </a:lnTo>
                <a:lnTo>
                  <a:pt x="1497068" y="957258"/>
                </a:lnTo>
                <a:lnTo>
                  <a:pt x="1493086" y="957789"/>
                </a:lnTo>
                <a:lnTo>
                  <a:pt x="1488839" y="958586"/>
                </a:lnTo>
                <a:lnTo>
                  <a:pt x="1484857" y="958851"/>
                </a:lnTo>
                <a:lnTo>
                  <a:pt x="1480345" y="958851"/>
                </a:lnTo>
                <a:lnTo>
                  <a:pt x="1476363" y="958851"/>
                </a:lnTo>
                <a:lnTo>
                  <a:pt x="1472116" y="958586"/>
                </a:lnTo>
                <a:lnTo>
                  <a:pt x="1468134" y="957789"/>
                </a:lnTo>
                <a:lnTo>
                  <a:pt x="1464153" y="957258"/>
                </a:lnTo>
                <a:lnTo>
                  <a:pt x="1459906" y="956197"/>
                </a:lnTo>
                <a:lnTo>
                  <a:pt x="1456189" y="955400"/>
                </a:lnTo>
                <a:lnTo>
                  <a:pt x="1452473" y="953808"/>
                </a:lnTo>
                <a:lnTo>
                  <a:pt x="1448757" y="952480"/>
                </a:lnTo>
                <a:lnTo>
                  <a:pt x="1445306" y="950888"/>
                </a:lnTo>
                <a:lnTo>
                  <a:pt x="1441325" y="949030"/>
                </a:lnTo>
                <a:lnTo>
                  <a:pt x="1437874" y="947171"/>
                </a:lnTo>
                <a:lnTo>
                  <a:pt x="1434954" y="945048"/>
                </a:lnTo>
                <a:lnTo>
                  <a:pt x="1428583" y="940270"/>
                </a:lnTo>
                <a:lnTo>
                  <a:pt x="1422478" y="934961"/>
                </a:lnTo>
                <a:lnTo>
                  <a:pt x="1417435" y="929387"/>
                </a:lnTo>
                <a:lnTo>
                  <a:pt x="1412922" y="923016"/>
                </a:lnTo>
                <a:lnTo>
                  <a:pt x="1410533" y="919565"/>
                </a:lnTo>
                <a:lnTo>
                  <a:pt x="1408675" y="916115"/>
                </a:lnTo>
                <a:lnTo>
                  <a:pt x="1406817" y="912664"/>
                </a:lnTo>
                <a:lnTo>
                  <a:pt x="1405224" y="908948"/>
                </a:lnTo>
                <a:lnTo>
                  <a:pt x="1403632" y="905497"/>
                </a:lnTo>
                <a:lnTo>
                  <a:pt x="1402304" y="901515"/>
                </a:lnTo>
                <a:lnTo>
                  <a:pt x="1401243" y="897534"/>
                </a:lnTo>
                <a:lnTo>
                  <a:pt x="1400446" y="893817"/>
                </a:lnTo>
                <a:lnTo>
                  <a:pt x="1399650" y="889570"/>
                </a:lnTo>
                <a:lnTo>
                  <a:pt x="1399385" y="885589"/>
                </a:lnTo>
                <a:lnTo>
                  <a:pt x="1398854" y="881342"/>
                </a:lnTo>
                <a:lnTo>
                  <a:pt x="1398588" y="877094"/>
                </a:lnTo>
                <a:lnTo>
                  <a:pt x="1398854" y="872847"/>
                </a:lnTo>
                <a:lnTo>
                  <a:pt x="1399385" y="868866"/>
                </a:lnTo>
                <a:lnTo>
                  <a:pt x="1399650" y="864884"/>
                </a:lnTo>
                <a:lnTo>
                  <a:pt x="1400446" y="860637"/>
                </a:lnTo>
                <a:lnTo>
                  <a:pt x="1401243" y="856655"/>
                </a:lnTo>
                <a:lnTo>
                  <a:pt x="1402304" y="852939"/>
                </a:lnTo>
                <a:lnTo>
                  <a:pt x="1403632" y="848958"/>
                </a:lnTo>
                <a:lnTo>
                  <a:pt x="1405224" y="845241"/>
                </a:lnTo>
                <a:lnTo>
                  <a:pt x="1406817" y="841791"/>
                </a:lnTo>
                <a:lnTo>
                  <a:pt x="1408675" y="838074"/>
                </a:lnTo>
                <a:lnTo>
                  <a:pt x="1410533" y="834624"/>
                </a:lnTo>
                <a:lnTo>
                  <a:pt x="1412922" y="831438"/>
                </a:lnTo>
                <a:lnTo>
                  <a:pt x="1417435" y="825068"/>
                </a:lnTo>
                <a:lnTo>
                  <a:pt x="1422478" y="819228"/>
                </a:lnTo>
                <a:lnTo>
                  <a:pt x="1428583" y="814184"/>
                </a:lnTo>
                <a:lnTo>
                  <a:pt x="1434954" y="809406"/>
                </a:lnTo>
                <a:lnTo>
                  <a:pt x="1437874" y="807283"/>
                </a:lnTo>
                <a:lnTo>
                  <a:pt x="1441325" y="805425"/>
                </a:lnTo>
                <a:lnTo>
                  <a:pt x="1445306" y="803567"/>
                </a:lnTo>
                <a:lnTo>
                  <a:pt x="1448757" y="801974"/>
                </a:lnTo>
                <a:lnTo>
                  <a:pt x="1452473" y="800381"/>
                </a:lnTo>
                <a:lnTo>
                  <a:pt x="1456189" y="799054"/>
                </a:lnTo>
                <a:lnTo>
                  <a:pt x="1459906" y="797727"/>
                </a:lnTo>
                <a:lnTo>
                  <a:pt x="1464153" y="797196"/>
                </a:lnTo>
                <a:lnTo>
                  <a:pt x="1468134" y="796134"/>
                </a:lnTo>
                <a:lnTo>
                  <a:pt x="1472116" y="795869"/>
                </a:lnTo>
                <a:lnTo>
                  <a:pt x="1476363" y="795603"/>
                </a:lnTo>
                <a:lnTo>
                  <a:pt x="1480345" y="795338"/>
                </a:lnTo>
                <a:close/>
                <a:moveTo>
                  <a:pt x="876984" y="177800"/>
                </a:moveTo>
                <a:lnTo>
                  <a:pt x="883326" y="178065"/>
                </a:lnTo>
                <a:lnTo>
                  <a:pt x="889669" y="179124"/>
                </a:lnTo>
                <a:lnTo>
                  <a:pt x="895482" y="180713"/>
                </a:lnTo>
                <a:lnTo>
                  <a:pt x="901032" y="182832"/>
                </a:lnTo>
                <a:lnTo>
                  <a:pt x="906581" y="185215"/>
                </a:lnTo>
                <a:lnTo>
                  <a:pt x="911867" y="188393"/>
                </a:lnTo>
                <a:lnTo>
                  <a:pt x="916359" y="191836"/>
                </a:lnTo>
                <a:lnTo>
                  <a:pt x="920851" y="196074"/>
                </a:lnTo>
                <a:lnTo>
                  <a:pt x="924815" y="200311"/>
                </a:lnTo>
                <a:lnTo>
                  <a:pt x="928251" y="205078"/>
                </a:lnTo>
                <a:lnTo>
                  <a:pt x="931422" y="210375"/>
                </a:lnTo>
                <a:lnTo>
                  <a:pt x="934065" y="215672"/>
                </a:lnTo>
                <a:lnTo>
                  <a:pt x="936179" y="221498"/>
                </a:lnTo>
                <a:lnTo>
                  <a:pt x="937764" y="227325"/>
                </a:lnTo>
                <a:lnTo>
                  <a:pt x="938821" y="233681"/>
                </a:lnTo>
                <a:lnTo>
                  <a:pt x="939086" y="240037"/>
                </a:lnTo>
                <a:lnTo>
                  <a:pt x="939086" y="766534"/>
                </a:lnTo>
                <a:lnTo>
                  <a:pt x="945956" y="770772"/>
                </a:lnTo>
                <a:lnTo>
                  <a:pt x="952827" y="775539"/>
                </a:lnTo>
                <a:lnTo>
                  <a:pt x="959169" y="780835"/>
                </a:lnTo>
                <a:lnTo>
                  <a:pt x="964983" y="786397"/>
                </a:lnTo>
                <a:lnTo>
                  <a:pt x="971061" y="792488"/>
                </a:lnTo>
                <a:lnTo>
                  <a:pt x="976082" y="798844"/>
                </a:lnTo>
                <a:lnTo>
                  <a:pt x="980839" y="805465"/>
                </a:lnTo>
                <a:lnTo>
                  <a:pt x="985331" y="812351"/>
                </a:lnTo>
                <a:lnTo>
                  <a:pt x="989295" y="819502"/>
                </a:lnTo>
                <a:lnTo>
                  <a:pt x="992995" y="826917"/>
                </a:lnTo>
                <a:lnTo>
                  <a:pt x="995902" y="834862"/>
                </a:lnTo>
                <a:lnTo>
                  <a:pt x="998545" y="843072"/>
                </a:lnTo>
                <a:lnTo>
                  <a:pt x="1000394" y="851282"/>
                </a:lnTo>
                <a:lnTo>
                  <a:pt x="1001980" y="859757"/>
                </a:lnTo>
                <a:lnTo>
                  <a:pt x="1002773" y="868497"/>
                </a:lnTo>
                <a:lnTo>
                  <a:pt x="1003301" y="877236"/>
                </a:lnTo>
                <a:lnTo>
                  <a:pt x="1002773" y="883857"/>
                </a:lnTo>
                <a:lnTo>
                  <a:pt x="1002244" y="889948"/>
                </a:lnTo>
                <a:lnTo>
                  <a:pt x="1001716" y="896569"/>
                </a:lnTo>
                <a:lnTo>
                  <a:pt x="1000394" y="902925"/>
                </a:lnTo>
                <a:lnTo>
                  <a:pt x="999073" y="909017"/>
                </a:lnTo>
                <a:lnTo>
                  <a:pt x="997223" y="915108"/>
                </a:lnTo>
                <a:lnTo>
                  <a:pt x="995373" y="921199"/>
                </a:lnTo>
                <a:lnTo>
                  <a:pt x="993259" y="926761"/>
                </a:lnTo>
                <a:lnTo>
                  <a:pt x="990352" y="932322"/>
                </a:lnTo>
                <a:lnTo>
                  <a:pt x="987445" y="938149"/>
                </a:lnTo>
                <a:lnTo>
                  <a:pt x="984803" y="943446"/>
                </a:lnTo>
                <a:lnTo>
                  <a:pt x="981367" y="948478"/>
                </a:lnTo>
                <a:lnTo>
                  <a:pt x="977932" y="953509"/>
                </a:lnTo>
                <a:lnTo>
                  <a:pt x="973968" y="958541"/>
                </a:lnTo>
                <a:lnTo>
                  <a:pt x="970004" y="962779"/>
                </a:lnTo>
                <a:lnTo>
                  <a:pt x="965512" y="967281"/>
                </a:lnTo>
                <a:lnTo>
                  <a:pt x="961284" y="971783"/>
                </a:lnTo>
                <a:lnTo>
                  <a:pt x="956527" y="975756"/>
                </a:lnTo>
                <a:lnTo>
                  <a:pt x="951770" y="979464"/>
                </a:lnTo>
                <a:lnTo>
                  <a:pt x="946749" y="982906"/>
                </a:lnTo>
                <a:lnTo>
                  <a:pt x="941728" y="986349"/>
                </a:lnTo>
                <a:lnTo>
                  <a:pt x="936443" y="989527"/>
                </a:lnTo>
                <a:lnTo>
                  <a:pt x="930893" y="992441"/>
                </a:lnTo>
                <a:lnTo>
                  <a:pt x="925344" y="994824"/>
                </a:lnTo>
                <a:lnTo>
                  <a:pt x="919530" y="996943"/>
                </a:lnTo>
                <a:lnTo>
                  <a:pt x="913716" y="999062"/>
                </a:lnTo>
                <a:lnTo>
                  <a:pt x="907374" y="1000915"/>
                </a:lnTo>
                <a:lnTo>
                  <a:pt x="901560" y="1001975"/>
                </a:lnTo>
                <a:lnTo>
                  <a:pt x="895218" y="1003299"/>
                </a:lnTo>
                <a:lnTo>
                  <a:pt x="888611" y="1004358"/>
                </a:lnTo>
                <a:lnTo>
                  <a:pt x="882269" y="1004623"/>
                </a:lnTo>
                <a:lnTo>
                  <a:pt x="875663" y="1004888"/>
                </a:lnTo>
                <a:lnTo>
                  <a:pt x="866678" y="1004623"/>
                </a:lnTo>
                <a:lnTo>
                  <a:pt x="857693" y="1003564"/>
                </a:lnTo>
                <a:lnTo>
                  <a:pt x="849236" y="1001975"/>
                </a:lnTo>
                <a:lnTo>
                  <a:pt x="840780" y="999856"/>
                </a:lnTo>
                <a:lnTo>
                  <a:pt x="832324" y="997473"/>
                </a:lnTo>
                <a:lnTo>
                  <a:pt x="824396" y="994030"/>
                </a:lnTo>
                <a:lnTo>
                  <a:pt x="816732" y="990587"/>
                </a:lnTo>
                <a:lnTo>
                  <a:pt x="809333" y="986084"/>
                </a:lnTo>
                <a:lnTo>
                  <a:pt x="802198" y="981317"/>
                </a:lnTo>
                <a:lnTo>
                  <a:pt x="795591" y="976286"/>
                </a:lnTo>
                <a:lnTo>
                  <a:pt x="788984" y="970724"/>
                </a:lnTo>
                <a:lnTo>
                  <a:pt x="783170" y="964633"/>
                </a:lnTo>
                <a:lnTo>
                  <a:pt x="777357" y="958541"/>
                </a:lnTo>
                <a:lnTo>
                  <a:pt x="772600" y="951920"/>
                </a:lnTo>
                <a:lnTo>
                  <a:pt x="767843" y="944770"/>
                </a:lnTo>
                <a:lnTo>
                  <a:pt x="763351" y="937354"/>
                </a:lnTo>
                <a:lnTo>
                  <a:pt x="413204" y="937354"/>
                </a:lnTo>
                <a:lnTo>
                  <a:pt x="406597" y="937090"/>
                </a:lnTo>
                <a:lnTo>
                  <a:pt x="400519" y="936295"/>
                </a:lnTo>
                <a:lnTo>
                  <a:pt x="394705" y="934706"/>
                </a:lnTo>
                <a:lnTo>
                  <a:pt x="388627" y="932322"/>
                </a:lnTo>
                <a:lnTo>
                  <a:pt x="383342" y="929939"/>
                </a:lnTo>
                <a:lnTo>
                  <a:pt x="378321" y="926761"/>
                </a:lnTo>
                <a:lnTo>
                  <a:pt x="373564" y="923053"/>
                </a:lnTo>
                <a:lnTo>
                  <a:pt x="368808" y="919345"/>
                </a:lnTo>
                <a:lnTo>
                  <a:pt x="365108" y="914843"/>
                </a:lnTo>
                <a:lnTo>
                  <a:pt x="361408" y="909811"/>
                </a:lnTo>
                <a:lnTo>
                  <a:pt x="358237" y="904779"/>
                </a:lnTo>
                <a:lnTo>
                  <a:pt x="355859" y="899483"/>
                </a:lnTo>
                <a:lnTo>
                  <a:pt x="353480" y="893921"/>
                </a:lnTo>
                <a:lnTo>
                  <a:pt x="352159" y="887830"/>
                </a:lnTo>
                <a:lnTo>
                  <a:pt x="351102" y="881474"/>
                </a:lnTo>
                <a:lnTo>
                  <a:pt x="350838" y="875382"/>
                </a:lnTo>
                <a:lnTo>
                  <a:pt x="351102" y="868761"/>
                </a:lnTo>
                <a:lnTo>
                  <a:pt x="352159" y="862670"/>
                </a:lnTo>
                <a:lnTo>
                  <a:pt x="353480" y="856844"/>
                </a:lnTo>
                <a:lnTo>
                  <a:pt x="355859" y="850752"/>
                </a:lnTo>
                <a:lnTo>
                  <a:pt x="358237" y="845456"/>
                </a:lnTo>
                <a:lnTo>
                  <a:pt x="361408" y="840424"/>
                </a:lnTo>
                <a:lnTo>
                  <a:pt x="365108" y="835392"/>
                </a:lnTo>
                <a:lnTo>
                  <a:pt x="368808" y="831154"/>
                </a:lnTo>
                <a:lnTo>
                  <a:pt x="373564" y="827447"/>
                </a:lnTo>
                <a:lnTo>
                  <a:pt x="378321" y="823474"/>
                </a:lnTo>
                <a:lnTo>
                  <a:pt x="383342" y="820296"/>
                </a:lnTo>
                <a:lnTo>
                  <a:pt x="388627" y="817913"/>
                </a:lnTo>
                <a:lnTo>
                  <a:pt x="394705" y="815794"/>
                </a:lnTo>
                <a:lnTo>
                  <a:pt x="400519" y="814205"/>
                </a:lnTo>
                <a:lnTo>
                  <a:pt x="406597" y="813146"/>
                </a:lnTo>
                <a:lnTo>
                  <a:pt x="413204" y="812881"/>
                </a:lnTo>
                <a:lnTo>
                  <a:pt x="765465" y="812881"/>
                </a:lnTo>
                <a:lnTo>
                  <a:pt x="770222" y="805730"/>
                </a:lnTo>
                <a:lnTo>
                  <a:pt x="775507" y="798579"/>
                </a:lnTo>
                <a:lnTo>
                  <a:pt x="780792" y="791959"/>
                </a:lnTo>
                <a:lnTo>
                  <a:pt x="786870" y="785602"/>
                </a:lnTo>
                <a:lnTo>
                  <a:pt x="793477" y="779511"/>
                </a:lnTo>
                <a:lnTo>
                  <a:pt x="800348" y="774214"/>
                </a:lnTo>
                <a:lnTo>
                  <a:pt x="807483" y="769183"/>
                </a:lnTo>
                <a:lnTo>
                  <a:pt x="815147" y="764945"/>
                </a:lnTo>
                <a:lnTo>
                  <a:pt x="815147" y="240037"/>
                </a:lnTo>
                <a:lnTo>
                  <a:pt x="815411" y="233681"/>
                </a:lnTo>
                <a:lnTo>
                  <a:pt x="816204" y="227325"/>
                </a:lnTo>
                <a:lnTo>
                  <a:pt x="817789" y="221498"/>
                </a:lnTo>
                <a:lnTo>
                  <a:pt x="819639" y="215672"/>
                </a:lnTo>
                <a:lnTo>
                  <a:pt x="822546" y="210375"/>
                </a:lnTo>
                <a:lnTo>
                  <a:pt x="825717" y="205078"/>
                </a:lnTo>
                <a:lnTo>
                  <a:pt x="829153" y="200311"/>
                </a:lnTo>
                <a:lnTo>
                  <a:pt x="833116" y="196074"/>
                </a:lnTo>
                <a:lnTo>
                  <a:pt x="837609" y="191836"/>
                </a:lnTo>
                <a:lnTo>
                  <a:pt x="842366" y="188393"/>
                </a:lnTo>
                <a:lnTo>
                  <a:pt x="847387" y="185215"/>
                </a:lnTo>
                <a:lnTo>
                  <a:pt x="852936" y="182832"/>
                </a:lnTo>
                <a:lnTo>
                  <a:pt x="858486" y="180713"/>
                </a:lnTo>
                <a:lnTo>
                  <a:pt x="864564" y="179124"/>
                </a:lnTo>
                <a:lnTo>
                  <a:pt x="870642" y="178065"/>
                </a:lnTo>
                <a:lnTo>
                  <a:pt x="876984" y="177800"/>
                </a:lnTo>
                <a:close/>
                <a:moveTo>
                  <a:pt x="856991" y="124392"/>
                </a:moveTo>
                <a:lnTo>
                  <a:pt x="837683" y="125450"/>
                </a:lnTo>
                <a:lnTo>
                  <a:pt x="818374" y="126774"/>
                </a:lnTo>
                <a:lnTo>
                  <a:pt x="799594" y="128362"/>
                </a:lnTo>
                <a:lnTo>
                  <a:pt x="780550" y="130479"/>
                </a:lnTo>
                <a:lnTo>
                  <a:pt x="762034" y="132861"/>
                </a:lnTo>
                <a:lnTo>
                  <a:pt x="743255" y="136037"/>
                </a:lnTo>
                <a:lnTo>
                  <a:pt x="725004" y="139478"/>
                </a:lnTo>
                <a:lnTo>
                  <a:pt x="706489" y="143712"/>
                </a:lnTo>
                <a:lnTo>
                  <a:pt x="688502" y="147947"/>
                </a:lnTo>
                <a:lnTo>
                  <a:pt x="670516" y="152975"/>
                </a:lnTo>
                <a:lnTo>
                  <a:pt x="653059" y="158269"/>
                </a:lnTo>
                <a:lnTo>
                  <a:pt x="635337" y="164091"/>
                </a:lnTo>
                <a:lnTo>
                  <a:pt x="617880" y="169914"/>
                </a:lnTo>
                <a:lnTo>
                  <a:pt x="600687" y="176530"/>
                </a:lnTo>
                <a:lnTo>
                  <a:pt x="583759" y="183412"/>
                </a:lnTo>
                <a:lnTo>
                  <a:pt x="567095" y="191087"/>
                </a:lnTo>
                <a:lnTo>
                  <a:pt x="550432" y="198762"/>
                </a:lnTo>
                <a:lnTo>
                  <a:pt x="534297" y="206967"/>
                </a:lnTo>
                <a:lnTo>
                  <a:pt x="517898" y="215436"/>
                </a:lnTo>
                <a:lnTo>
                  <a:pt x="502292" y="224170"/>
                </a:lnTo>
                <a:lnTo>
                  <a:pt x="486686" y="233698"/>
                </a:lnTo>
                <a:lnTo>
                  <a:pt x="471345" y="242961"/>
                </a:lnTo>
                <a:lnTo>
                  <a:pt x="456268" y="253018"/>
                </a:lnTo>
                <a:lnTo>
                  <a:pt x="441192" y="263340"/>
                </a:lnTo>
                <a:lnTo>
                  <a:pt x="426379" y="274191"/>
                </a:lnTo>
                <a:lnTo>
                  <a:pt x="412361" y="285042"/>
                </a:lnTo>
                <a:lnTo>
                  <a:pt x="398342" y="296423"/>
                </a:lnTo>
                <a:lnTo>
                  <a:pt x="384588" y="308333"/>
                </a:lnTo>
                <a:lnTo>
                  <a:pt x="371098" y="320243"/>
                </a:lnTo>
                <a:lnTo>
                  <a:pt x="357608" y="332417"/>
                </a:lnTo>
                <a:lnTo>
                  <a:pt x="344648" y="344856"/>
                </a:lnTo>
                <a:lnTo>
                  <a:pt x="332216" y="358089"/>
                </a:lnTo>
                <a:lnTo>
                  <a:pt x="319784" y="371323"/>
                </a:lnTo>
                <a:lnTo>
                  <a:pt x="307617" y="384820"/>
                </a:lnTo>
                <a:lnTo>
                  <a:pt x="295979" y="398583"/>
                </a:lnTo>
                <a:lnTo>
                  <a:pt x="284870" y="412610"/>
                </a:lnTo>
                <a:lnTo>
                  <a:pt x="273761" y="427167"/>
                </a:lnTo>
                <a:lnTo>
                  <a:pt x="263181" y="441458"/>
                </a:lnTo>
                <a:lnTo>
                  <a:pt x="252865" y="456544"/>
                </a:lnTo>
                <a:lnTo>
                  <a:pt x="242814" y="471630"/>
                </a:lnTo>
                <a:lnTo>
                  <a:pt x="233027" y="486980"/>
                </a:lnTo>
                <a:lnTo>
                  <a:pt x="224034" y="502596"/>
                </a:lnTo>
                <a:lnTo>
                  <a:pt x="215041" y="518740"/>
                </a:lnTo>
                <a:lnTo>
                  <a:pt x="206577" y="534620"/>
                </a:lnTo>
                <a:lnTo>
                  <a:pt x="198377" y="551029"/>
                </a:lnTo>
                <a:lnTo>
                  <a:pt x="190707" y="567438"/>
                </a:lnTo>
                <a:lnTo>
                  <a:pt x="183301" y="584112"/>
                </a:lnTo>
                <a:lnTo>
                  <a:pt x="176424" y="601315"/>
                </a:lnTo>
                <a:lnTo>
                  <a:pt x="169811" y="618253"/>
                </a:lnTo>
                <a:lnTo>
                  <a:pt x="163992" y="635986"/>
                </a:lnTo>
                <a:lnTo>
                  <a:pt x="157908" y="653454"/>
                </a:lnTo>
                <a:lnTo>
                  <a:pt x="152883" y="670921"/>
                </a:lnTo>
                <a:lnTo>
                  <a:pt x="147857" y="689183"/>
                </a:lnTo>
                <a:lnTo>
                  <a:pt x="143625" y="707180"/>
                </a:lnTo>
                <a:lnTo>
                  <a:pt x="139393" y="725707"/>
                </a:lnTo>
                <a:lnTo>
                  <a:pt x="135955" y="743704"/>
                </a:lnTo>
                <a:lnTo>
                  <a:pt x="132781" y="762495"/>
                </a:lnTo>
                <a:lnTo>
                  <a:pt x="130400" y="781551"/>
                </a:lnTo>
                <a:lnTo>
                  <a:pt x="128019" y="800342"/>
                </a:lnTo>
                <a:lnTo>
                  <a:pt x="126168" y="819133"/>
                </a:lnTo>
                <a:lnTo>
                  <a:pt x="125110" y="838189"/>
                </a:lnTo>
                <a:lnTo>
                  <a:pt x="124316" y="857509"/>
                </a:lnTo>
                <a:lnTo>
                  <a:pt x="124052" y="877094"/>
                </a:lnTo>
                <a:lnTo>
                  <a:pt x="124316" y="896414"/>
                </a:lnTo>
                <a:lnTo>
                  <a:pt x="125110" y="915735"/>
                </a:lnTo>
                <a:lnTo>
                  <a:pt x="126168" y="934791"/>
                </a:lnTo>
                <a:lnTo>
                  <a:pt x="128019" y="953846"/>
                </a:lnTo>
                <a:lnTo>
                  <a:pt x="130400" y="972637"/>
                </a:lnTo>
                <a:lnTo>
                  <a:pt x="132781" y="991428"/>
                </a:lnTo>
                <a:lnTo>
                  <a:pt x="135955" y="1009955"/>
                </a:lnTo>
                <a:lnTo>
                  <a:pt x="139393" y="1028481"/>
                </a:lnTo>
                <a:lnTo>
                  <a:pt x="143625" y="1046743"/>
                </a:lnTo>
                <a:lnTo>
                  <a:pt x="147857" y="1065005"/>
                </a:lnTo>
                <a:lnTo>
                  <a:pt x="152883" y="1082737"/>
                </a:lnTo>
                <a:lnTo>
                  <a:pt x="157908" y="1100734"/>
                </a:lnTo>
                <a:lnTo>
                  <a:pt x="163992" y="1118202"/>
                </a:lnTo>
                <a:lnTo>
                  <a:pt x="169811" y="1135405"/>
                </a:lnTo>
                <a:lnTo>
                  <a:pt x="176424" y="1152608"/>
                </a:lnTo>
                <a:lnTo>
                  <a:pt x="183301" y="1169547"/>
                </a:lnTo>
                <a:lnTo>
                  <a:pt x="190707" y="1186485"/>
                </a:lnTo>
                <a:lnTo>
                  <a:pt x="198377" y="1203159"/>
                </a:lnTo>
                <a:lnTo>
                  <a:pt x="206577" y="1219568"/>
                </a:lnTo>
                <a:lnTo>
                  <a:pt x="215041" y="1235448"/>
                </a:lnTo>
                <a:lnTo>
                  <a:pt x="224034" y="1251592"/>
                </a:lnTo>
                <a:lnTo>
                  <a:pt x="233027" y="1267208"/>
                </a:lnTo>
                <a:lnTo>
                  <a:pt x="242814" y="1282558"/>
                </a:lnTo>
                <a:lnTo>
                  <a:pt x="252865" y="1297644"/>
                </a:lnTo>
                <a:lnTo>
                  <a:pt x="263181" y="1312200"/>
                </a:lnTo>
                <a:lnTo>
                  <a:pt x="273761" y="1327021"/>
                </a:lnTo>
                <a:lnTo>
                  <a:pt x="284870" y="1341578"/>
                </a:lnTo>
                <a:lnTo>
                  <a:pt x="295979" y="1355605"/>
                </a:lnTo>
                <a:lnTo>
                  <a:pt x="307617" y="1369368"/>
                </a:lnTo>
                <a:lnTo>
                  <a:pt x="319784" y="1382865"/>
                </a:lnTo>
                <a:lnTo>
                  <a:pt x="332216" y="1396099"/>
                </a:lnTo>
                <a:lnTo>
                  <a:pt x="344648" y="1408803"/>
                </a:lnTo>
                <a:lnTo>
                  <a:pt x="357608" y="1421771"/>
                </a:lnTo>
                <a:lnTo>
                  <a:pt x="371098" y="1433946"/>
                </a:lnTo>
                <a:lnTo>
                  <a:pt x="384588" y="1445855"/>
                </a:lnTo>
                <a:lnTo>
                  <a:pt x="398342" y="1457501"/>
                </a:lnTo>
                <a:lnTo>
                  <a:pt x="412361" y="1469146"/>
                </a:lnTo>
                <a:lnTo>
                  <a:pt x="426379" y="1479997"/>
                </a:lnTo>
                <a:lnTo>
                  <a:pt x="441192" y="1490848"/>
                </a:lnTo>
                <a:lnTo>
                  <a:pt x="456268" y="1501170"/>
                </a:lnTo>
                <a:lnTo>
                  <a:pt x="471345" y="1511227"/>
                </a:lnTo>
                <a:lnTo>
                  <a:pt x="486686" y="1520490"/>
                </a:lnTo>
                <a:lnTo>
                  <a:pt x="502292" y="1530018"/>
                </a:lnTo>
                <a:lnTo>
                  <a:pt x="517898" y="1538752"/>
                </a:lnTo>
                <a:lnTo>
                  <a:pt x="534297" y="1547221"/>
                </a:lnTo>
                <a:lnTo>
                  <a:pt x="550432" y="1555426"/>
                </a:lnTo>
                <a:lnTo>
                  <a:pt x="567095" y="1563101"/>
                </a:lnTo>
                <a:lnTo>
                  <a:pt x="583759" y="1570512"/>
                </a:lnTo>
                <a:lnTo>
                  <a:pt x="600687" y="1577393"/>
                </a:lnTo>
                <a:lnTo>
                  <a:pt x="617880" y="1583745"/>
                </a:lnTo>
                <a:lnTo>
                  <a:pt x="635337" y="1590097"/>
                </a:lnTo>
                <a:lnTo>
                  <a:pt x="653059" y="1595655"/>
                </a:lnTo>
                <a:lnTo>
                  <a:pt x="670516" y="1601213"/>
                </a:lnTo>
                <a:lnTo>
                  <a:pt x="688502" y="1605712"/>
                </a:lnTo>
                <a:lnTo>
                  <a:pt x="706489" y="1610476"/>
                </a:lnTo>
                <a:lnTo>
                  <a:pt x="725004" y="1614181"/>
                </a:lnTo>
                <a:lnTo>
                  <a:pt x="743255" y="1618151"/>
                </a:lnTo>
                <a:lnTo>
                  <a:pt x="762034" y="1620798"/>
                </a:lnTo>
                <a:lnTo>
                  <a:pt x="780550" y="1623709"/>
                </a:lnTo>
                <a:lnTo>
                  <a:pt x="799594" y="1625826"/>
                </a:lnTo>
                <a:lnTo>
                  <a:pt x="818374" y="1627414"/>
                </a:lnTo>
                <a:lnTo>
                  <a:pt x="837683" y="1628738"/>
                </a:lnTo>
                <a:lnTo>
                  <a:pt x="856991" y="1629267"/>
                </a:lnTo>
                <a:lnTo>
                  <a:pt x="876300" y="1629532"/>
                </a:lnTo>
                <a:lnTo>
                  <a:pt x="895873" y="1629267"/>
                </a:lnTo>
                <a:lnTo>
                  <a:pt x="914918" y="1628738"/>
                </a:lnTo>
                <a:lnTo>
                  <a:pt x="933962" y="1627414"/>
                </a:lnTo>
                <a:lnTo>
                  <a:pt x="953271" y="1625826"/>
                </a:lnTo>
                <a:lnTo>
                  <a:pt x="972050" y="1623709"/>
                </a:lnTo>
                <a:lnTo>
                  <a:pt x="990830" y="1620798"/>
                </a:lnTo>
                <a:lnTo>
                  <a:pt x="1009345" y="1618151"/>
                </a:lnTo>
                <a:lnTo>
                  <a:pt x="1027861" y="1614181"/>
                </a:lnTo>
                <a:lnTo>
                  <a:pt x="1045847" y="1610476"/>
                </a:lnTo>
                <a:lnTo>
                  <a:pt x="1064098" y="1605712"/>
                </a:lnTo>
                <a:lnTo>
                  <a:pt x="1082084" y="1601213"/>
                </a:lnTo>
                <a:lnTo>
                  <a:pt x="1099806" y="1595655"/>
                </a:lnTo>
                <a:lnTo>
                  <a:pt x="1117263" y="1590097"/>
                </a:lnTo>
                <a:lnTo>
                  <a:pt x="1134720" y="1583745"/>
                </a:lnTo>
                <a:lnTo>
                  <a:pt x="1151913" y="1577393"/>
                </a:lnTo>
                <a:lnTo>
                  <a:pt x="1168841" y="1570512"/>
                </a:lnTo>
                <a:lnTo>
                  <a:pt x="1185769" y="1563101"/>
                </a:lnTo>
                <a:lnTo>
                  <a:pt x="1201904" y="1555426"/>
                </a:lnTo>
                <a:lnTo>
                  <a:pt x="1218568" y="1547221"/>
                </a:lnTo>
                <a:lnTo>
                  <a:pt x="1234702" y="1538752"/>
                </a:lnTo>
                <a:lnTo>
                  <a:pt x="1250573" y="1530018"/>
                </a:lnTo>
                <a:lnTo>
                  <a:pt x="1265914" y="1520490"/>
                </a:lnTo>
                <a:lnTo>
                  <a:pt x="1281255" y="1511227"/>
                </a:lnTo>
                <a:lnTo>
                  <a:pt x="1296596" y="1501170"/>
                </a:lnTo>
                <a:lnTo>
                  <a:pt x="1311408" y="1490848"/>
                </a:lnTo>
                <a:lnTo>
                  <a:pt x="1325956" y="1479997"/>
                </a:lnTo>
                <a:lnTo>
                  <a:pt x="1340504" y="1469146"/>
                </a:lnTo>
                <a:lnTo>
                  <a:pt x="1354522" y="1457501"/>
                </a:lnTo>
                <a:lnTo>
                  <a:pt x="1368277" y="1445855"/>
                </a:lnTo>
                <a:lnTo>
                  <a:pt x="1381766" y="1433946"/>
                </a:lnTo>
                <a:lnTo>
                  <a:pt x="1394991" y="1421771"/>
                </a:lnTo>
                <a:lnTo>
                  <a:pt x="1407952" y="1408803"/>
                </a:lnTo>
                <a:lnTo>
                  <a:pt x="1420384" y="1396099"/>
                </a:lnTo>
                <a:lnTo>
                  <a:pt x="1432815" y="1382865"/>
                </a:lnTo>
                <a:lnTo>
                  <a:pt x="1444718" y="1369368"/>
                </a:lnTo>
                <a:lnTo>
                  <a:pt x="1456356" y="1355605"/>
                </a:lnTo>
                <a:lnTo>
                  <a:pt x="1467730" y="1341578"/>
                </a:lnTo>
                <a:lnTo>
                  <a:pt x="1479104" y="1327021"/>
                </a:lnTo>
                <a:lnTo>
                  <a:pt x="1489684" y="1312200"/>
                </a:lnTo>
                <a:lnTo>
                  <a:pt x="1499735" y="1297644"/>
                </a:lnTo>
                <a:lnTo>
                  <a:pt x="1509786" y="1282558"/>
                </a:lnTo>
                <a:lnTo>
                  <a:pt x="1519308" y="1267208"/>
                </a:lnTo>
                <a:lnTo>
                  <a:pt x="1528830" y="1251592"/>
                </a:lnTo>
                <a:lnTo>
                  <a:pt x="1537559" y="1235448"/>
                </a:lnTo>
                <a:lnTo>
                  <a:pt x="1546023" y="1219568"/>
                </a:lnTo>
                <a:lnTo>
                  <a:pt x="1554223" y="1203159"/>
                </a:lnTo>
                <a:lnTo>
                  <a:pt x="1561893" y="1186485"/>
                </a:lnTo>
                <a:lnTo>
                  <a:pt x="1569299" y="1169547"/>
                </a:lnTo>
                <a:lnTo>
                  <a:pt x="1576176" y="1152608"/>
                </a:lnTo>
                <a:lnTo>
                  <a:pt x="1582789" y="1135405"/>
                </a:lnTo>
                <a:lnTo>
                  <a:pt x="1588873" y="1118202"/>
                </a:lnTo>
                <a:lnTo>
                  <a:pt x="1594692" y="1100734"/>
                </a:lnTo>
                <a:lnTo>
                  <a:pt x="1599982" y="1082737"/>
                </a:lnTo>
                <a:lnTo>
                  <a:pt x="1604743" y="1065005"/>
                </a:lnTo>
                <a:lnTo>
                  <a:pt x="1608975" y="1046743"/>
                </a:lnTo>
                <a:lnTo>
                  <a:pt x="1613207" y="1028481"/>
                </a:lnTo>
                <a:lnTo>
                  <a:pt x="1616645" y="1009955"/>
                </a:lnTo>
                <a:lnTo>
                  <a:pt x="1619555" y="991428"/>
                </a:lnTo>
                <a:lnTo>
                  <a:pt x="1622464" y="972637"/>
                </a:lnTo>
                <a:lnTo>
                  <a:pt x="1624581" y="953846"/>
                </a:lnTo>
                <a:lnTo>
                  <a:pt x="1626168" y="934791"/>
                </a:lnTo>
                <a:lnTo>
                  <a:pt x="1627490" y="915735"/>
                </a:lnTo>
                <a:lnTo>
                  <a:pt x="1628019" y="896414"/>
                </a:lnTo>
                <a:lnTo>
                  <a:pt x="1628548" y="877094"/>
                </a:lnTo>
                <a:lnTo>
                  <a:pt x="1628019" y="857509"/>
                </a:lnTo>
                <a:lnTo>
                  <a:pt x="1627490" y="838189"/>
                </a:lnTo>
                <a:lnTo>
                  <a:pt x="1626168" y="819133"/>
                </a:lnTo>
                <a:lnTo>
                  <a:pt x="1624581" y="800342"/>
                </a:lnTo>
                <a:lnTo>
                  <a:pt x="1622464" y="781551"/>
                </a:lnTo>
                <a:lnTo>
                  <a:pt x="1619555" y="762495"/>
                </a:lnTo>
                <a:lnTo>
                  <a:pt x="1616645" y="743704"/>
                </a:lnTo>
                <a:lnTo>
                  <a:pt x="1613207" y="725707"/>
                </a:lnTo>
                <a:lnTo>
                  <a:pt x="1608975" y="707180"/>
                </a:lnTo>
                <a:lnTo>
                  <a:pt x="1604743" y="689183"/>
                </a:lnTo>
                <a:lnTo>
                  <a:pt x="1599982" y="670921"/>
                </a:lnTo>
                <a:lnTo>
                  <a:pt x="1594692" y="653454"/>
                </a:lnTo>
                <a:lnTo>
                  <a:pt x="1588873" y="635986"/>
                </a:lnTo>
                <a:lnTo>
                  <a:pt x="1582789" y="618253"/>
                </a:lnTo>
                <a:lnTo>
                  <a:pt x="1576176" y="601315"/>
                </a:lnTo>
                <a:lnTo>
                  <a:pt x="1569299" y="584112"/>
                </a:lnTo>
                <a:lnTo>
                  <a:pt x="1561893" y="567438"/>
                </a:lnTo>
                <a:lnTo>
                  <a:pt x="1554223" y="551029"/>
                </a:lnTo>
                <a:lnTo>
                  <a:pt x="1546023" y="534620"/>
                </a:lnTo>
                <a:lnTo>
                  <a:pt x="1537559" y="518740"/>
                </a:lnTo>
                <a:lnTo>
                  <a:pt x="1528830" y="502596"/>
                </a:lnTo>
                <a:lnTo>
                  <a:pt x="1519308" y="486980"/>
                </a:lnTo>
                <a:lnTo>
                  <a:pt x="1509786" y="471630"/>
                </a:lnTo>
                <a:lnTo>
                  <a:pt x="1499735" y="456544"/>
                </a:lnTo>
                <a:lnTo>
                  <a:pt x="1489684" y="441458"/>
                </a:lnTo>
                <a:lnTo>
                  <a:pt x="1479104" y="427167"/>
                </a:lnTo>
                <a:lnTo>
                  <a:pt x="1467730" y="412610"/>
                </a:lnTo>
                <a:lnTo>
                  <a:pt x="1456356" y="398583"/>
                </a:lnTo>
                <a:lnTo>
                  <a:pt x="1444718" y="384820"/>
                </a:lnTo>
                <a:lnTo>
                  <a:pt x="1432815" y="371323"/>
                </a:lnTo>
                <a:lnTo>
                  <a:pt x="1420384" y="358089"/>
                </a:lnTo>
                <a:lnTo>
                  <a:pt x="1407952" y="344856"/>
                </a:lnTo>
                <a:lnTo>
                  <a:pt x="1394991" y="332417"/>
                </a:lnTo>
                <a:lnTo>
                  <a:pt x="1381766" y="320243"/>
                </a:lnTo>
                <a:lnTo>
                  <a:pt x="1368277" y="308333"/>
                </a:lnTo>
                <a:lnTo>
                  <a:pt x="1354522" y="296423"/>
                </a:lnTo>
                <a:lnTo>
                  <a:pt x="1340504" y="285042"/>
                </a:lnTo>
                <a:lnTo>
                  <a:pt x="1325956" y="274191"/>
                </a:lnTo>
                <a:lnTo>
                  <a:pt x="1311408" y="263340"/>
                </a:lnTo>
                <a:lnTo>
                  <a:pt x="1296596" y="253018"/>
                </a:lnTo>
                <a:lnTo>
                  <a:pt x="1281255" y="242961"/>
                </a:lnTo>
                <a:lnTo>
                  <a:pt x="1265914" y="233698"/>
                </a:lnTo>
                <a:lnTo>
                  <a:pt x="1250573" y="224170"/>
                </a:lnTo>
                <a:lnTo>
                  <a:pt x="1234702" y="215436"/>
                </a:lnTo>
                <a:lnTo>
                  <a:pt x="1218568" y="206967"/>
                </a:lnTo>
                <a:lnTo>
                  <a:pt x="1201904" y="198762"/>
                </a:lnTo>
                <a:lnTo>
                  <a:pt x="1185769" y="191087"/>
                </a:lnTo>
                <a:lnTo>
                  <a:pt x="1168841" y="183412"/>
                </a:lnTo>
                <a:lnTo>
                  <a:pt x="1151913" y="176530"/>
                </a:lnTo>
                <a:lnTo>
                  <a:pt x="1134720" y="169914"/>
                </a:lnTo>
                <a:lnTo>
                  <a:pt x="1117263" y="164091"/>
                </a:lnTo>
                <a:lnTo>
                  <a:pt x="1099806" y="158269"/>
                </a:lnTo>
                <a:lnTo>
                  <a:pt x="1082084" y="152975"/>
                </a:lnTo>
                <a:lnTo>
                  <a:pt x="1064098" y="147947"/>
                </a:lnTo>
                <a:lnTo>
                  <a:pt x="1045847" y="143712"/>
                </a:lnTo>
                <a:lnTo>
                  <a:pt x="1027861" y="139478"/>
                </a:lnTo>
                <a:lnTo>
                  <a:pt x="1009345" y="136037"/>
                </a:lnTo>
                <a:lnTo>
                  <a:pt x="990830" y="132861"/>
                </a:lnTo>
                <a:lnTo>
                  <a:pt x="972050" y="130479"/>
                </a:lnTo>
                <a:lnTo>
                  <a:pt x="953271" y="128362"/>
                </a:lnTo>
                <a:lnTo>
                  <a:pt x="933962" y="126774"/>
                </a:lnTo>
                <a:lnTo>
                  <a:pt x="914918" y="125450"/>
                </a:lnTo>
                <a:lnTo>
                  <a:pt x="895873" y="124392"/>
                </a:lnTo>
                <a:lnTo>
                  <a:pt x="876300" y="124392"/>
                </a:lnTo>
                <a:lnTo>
                  <a:pt x="856991" y="124392"/>
                </a:lnTo>
                <a:close/>
                <a:moveTo>
                  <a:pt x="876300" y="0"/>
                </a:moveTo>
                <a:lnTo>
                  <a:pt x="899048" y="265"/>
                </a:lnTo>
                <a:lnTo>
                  <a:pt x="921266" y="1323"/>
                </a:lnTo>
                <a:lnTo>
                  <a:pt x="943749" y="2382"/>
                </a:lnTo>
                <a:lnTo>
                  <a:pt x="965702" y="4764"/>
                </a:lnTo>
                <a:lnTo>
                  <a:pt x="987656" y="7146"/>
                </a:lnTo>
                <a:lnTo>
                  <a:pt x="1009610" y="10057"/>
                </a:lnTo>
                <a:lnTo>
                  <a:pt x="1031299" y="13763"/>
                </a:lnTo>
                <a:lnTo>
                  <a:pt x="1052724" y="17997"/>
                </a:lnTo>
                <a:lnTo>
                  <a:pt x="1074149" y="22496"/>
                </a:lnTo>
                <a:lnTo>
                  <a:pt x="1095045" y="27525"/>
                </a:lnTo>
                <a:lnTo>
                  <a:pt x="1115940" y="33348"/>
                </a:lnTo>
                <a:lnTo>
                  <a:pt x="1136572" y="39435"/>
                </a:lnTo>
                <a:lnTo>
                  <a:pt x="1157203" y="46051"/>
                </a:lnTo>
                <a:lnTo>
                  <a:pt x="1177305" y="53197"/>
                </a:lnTo>
                <a:lnTo>
                  <a:pt x="1197407" y="60873"/>
                </a:lnTo>
                <a:lnTo>
                  <a:pt x="1216981" y="69077"/>
                </a:lnTo>
                <a:lnTo>
                  <a:pt x="1236818" y="77811"/>
                </a:lnTo>
                <a:lnTo>
                  <a:pt x="1255863" y="86545"/>
                </a:lnTo>
                <a:lnTo>
                  <a:pt x="1274907" y="96337"/>
                </a:lnTo>
                <a:lnTo>
                  <a:pt x="1293687" y="105865"/>
                </a:lnTo>
                <a:lnTo>
                  <a:pt x="1312202" y="116452"/>
                </a:lnTo>
                <a:lnTo>
                  <a:pt x="1330453" y="127303"/>
                </a:lnTo>
                <a:lnTo>
                  <a:pt x="1348439" y="138154"/>
                </a:lnTo>
                <a:lnTo>
                  <a:pt x="1365896" y="149799"/>
                </a:lnTo>
                <a:lnTo>
                  <a:pt x="1383353" y="162239"/>
                </a:lnTo>
                <a:lnTo>
                  <a:pt x="1400282" y="174413"/>
                </a:lnTo>
                <a:lnTo>
                  <a:pt x="1416945" y="187117"/>
                </a:lnTo>
                <a:lnTo>
                  <a:pt x="1433609" y="200615"/>
                </a:lnTo>
                <a:lnTo>
                  <a:pt x="1449479" y="214113"/>
                </a:lnTo>
                <a:lnTo>
                  <a:pt x="1465085" y="228404"/>
                </a:lnTo>
                <a:lnTo>
                  <a:pt x="1480426" y="242432"/>
                </a:lnTo>
                <a:lnTo>
                  <a:pt x="1495503" y="257253"/>
                </a:lnTo>
                <a:lnTo>
                  <a:pt x="1510315" y="272074"/>
                </a:lnTo>
                <a:lnTo>
                  <a:pt x="1524863" y="287424"/>
                </a:lnTo>
                <a:lnTo>
                  <a:pt x="1538881" y="303569"/>
                </a:lnTo>
                <a:lnTo>
                  <a:pt x="1552371" y="319449"/>
                </a:lnTo>
                <a:lnTo>
                  <a:pt x="1565596" y="335858"/>
                </a:lnTo>
                <a:lnTo>
                  <a:pt x="1578292" y="352796"/>
                </a:lnTo>
                <a:lnTo>
                  <a:pt x="1590724" y="369735"/>
                </a:lnTo>
                <a:lnTo>
                  <a:pt x="1602627" y="386938"/>
                </a:lnTo>
                <a:lnTo>
                  <a:pt x="1614265" y="404935"/>
                </a:lnTo>
                <a:lnTo>
                  <a:pt x="1625639" y="422667"/>
                </a:lnTo>
                <a:lnTo>
                  <a:pt x="1636219" y="440929"/>
                </a:lnTo>
                <a:lnTo>
                  <a:pt x="1646534" y="459455"/>
                </a:lnTo>
                <a:lnTo>
                  <a:pt x="1656585" y="478247"/>
                </a:lnTo>
                <a:lnTo>
                  <a:pt x="1666108" y="497038"/>
                </a:lnTo>
                <a:lnTo>
                  <a:pt x="1675101" y="516358"/>
                </a:lnTo>
                <a:lnTo>
                  <a:pt x="1683565" y="535943"/>
                </a:lnTo>
                <a:lnTo>
                  <a:pt x="1691764" y="555528"/>
                </a:lnTo>
                <a:lnTo>
                  <a:pt x="1699170" y="575643"/>
                </a:lnTo>
                <a:lnTo>
                  <a:pt x="1706577" y="596022"/>
                </a:lnTo>
                <a:lnTo>
                  <a:pt x="1712925" y="616401"/>
                </a:lnTo>
                <a:lnTo>
                  <a:pt x="1719273" y="637309"/>
                </a:lnTo>
                <a:lnTo>
                  <a:pt x="1725092" y="658218"/>
                </a:lnTo>
                <a:lnTo>
                  <a:pt x="1730382" y="679126"/>
                </a:lnTo>
                <a:lnTo>
                  <a:pt x="1734614" y="700564"/>
                </a:lnTo>
                <a:lnTo>
                  <a:pt x="1739111" y="721737"/>
                </a:lnTo>
                <a:lnTo>
                  <a:pt x="1742549" y="743439"/>
                </a:lnTo>
                <a:lnTo>
                  <a:pt x="1745723" y="765406"/>
                </a:lnTo>
                <a:lnTo>
                  <a:pt x="1748104" y="787373"/>
                </a:lnTo>
                <a:lnTo>
                  <a:pt x="1749955" y="809605"/>
                </a:lnTo>
                <a:lnTo>
                  <a:pt x="1751542" y="831837"/>
                </a:lnTo>
                <a:lnTo>
                  <a:pt x="1752336" y="854598"/>
                </a:lnTo>
                <a:lnTo>
                  <a:pt x="1752600" y="877094"/>
                </a:lnTo>
                <a:lnTo>
                  <a:pt x="1752336" y="899590"/>
                </a:lnTo>
                <a:lnTo>
                  <a:pt x="1751542" y="922351"/>
                </a:lnTo>
                <a:lnTo>
                  <a:pt x="1749955" y="944583"/>
                </a:lnTo>
                <a:lnTo>
                  <a:pt x="1748104" y="966550"/>
                </a:lnTo>
                <a:lnTo>
                  <a:pt x="1745723" y="988782"/>
                </a:lnTo>
                <a:lnTo>
                  <a:pt x="1742549" y="1010220"/>
                </a:lnTo>
                <a:lnTo>
                  <a:pt x="1739111" y="1031922"/>
                </a:lnTo>
                <a:lnTo>
                  <a:pt x="1734614" y="1053624"/>
                </a:lnTo>
                <a:lnTo>
                  <a:pt x="1730382" y="1075062"/>
                </a:lnTo>
                <a:lnTo>
                  <a:pt x="1725092" y="1095970"/>
                </a:lnTo>
                <a:lnTo>
                  <a:pt x="1719273" y="1116879"/>
                </a:lnTo>
                <a:lnTo>
                  <a:pt x="1712925" y="1137523"/>
                </a:lnTo>
                <a:lnTo>
                  <a:pt x="1706577" y="1157902"/>
                </a:lnTo>
                <a:lnTo>
                  <a:pt x="1699170" y="1178016"/>
                </a:lnTo>
                <a:lnTo>
                  <a:pt x="1691764" y="1198130"/>
                </a:lnTo>
                <a:lnTo>
                  <a:pt x="1683565" y="1217980"/>
                </a:lnTo>
                <a:lnTo>
                  <a:pt x="1675101" y="1237565"/>
                </a:lnTo>
                <a:lnTo>
                  <a:pt x="1666108" y="1256886"/>
                </a:lnTo>
                <a:lnTo>
                  <a:pt x="1656585" y="1275941"/>
                </a:lnTo>
                <a:lnTo>
                  <a:pt x="1646534" y="1294733"/>
                </a:lnTo>
                <a:lnTo>
                  <a:pt x="1636219" y="1313259"/>
                </a:lnTo>
                <a:lnTo>
                  <a:pt x="1625639" y="1331521"/>
                </a:lnTo>
                <a:lnTo>
                  <a:pt x="1614265" y="1349253"/>
                </a:lnTo>
                <a:lnTo>
                  <a:pt x="1602627" y="1366986"/>
                </a:lnTo>
                <a:lnTo>
                  <a:pt x="1590724" y="1384453"/>
                </a:lnTo>
                <a:lnTo>
                  <a:pt x="1578292" y="1401392"/>
                </a:lnTo>
                <a:lnTo>
                  <a:pt x="1565596" y="1418066"/>
                </a:lnTo>
                <a:lnTo>
                  <a:pt x="1552371" y="1434475"/>
                </a:lnTo>
                <a:lnTo>
                  <a:pt x="1538881" y="1450619"/>
                </a:lnTo>
                <a:lnTo>
                  <a:pt x="1524863" y="1466234"/>
                </a:lnTo>
                <a:lnTo>
                  <a:pt x="1510315" y="1481585"/>
                </a:lnTo>
                <a:lnTo>
                  <a:pt x="1495503" y="1496671"/>
                </a:lnTo>
                <a:lnTo>
                  <a:pt x="1480426" y="1511492"/>
                </a:lnTo>
                <a:lnTo>
                  <a:pt x="1465085" y="1525784"/>
                </a:lnTo>
                <a:lnTo>
                  <a:pt x="1449479" y="1540075"/>
                </a:lnTo>
                <a:lnTo>
                  <a:pt x="1433609" y="1553573"/>
                </a:lnTo>
                <a:lnTo>
                  <a:pt x="1416945" y="1566542"/>
                </a:lnTo>
                <a:lnTo>
                  <a:pt x="1400282" y="1579510"/>
                </a:lnTo>
                <a:lnTo>
                  <a:pt x="1383353" y="1591949"/>
                </a:lnTo>
                <a:lnTo>
                  <a:pt x="1365896" y="1603859"/>
                </a:lnTo>
                <a:lnTo>
                  <a:pt x="1348439" y="1615505"/>
                </a:lnTo>
                <a:lnTo>
                  <a:pt x="1330453" y="1626885"/>
                </a:lnTo>
                <a:lnTo>
                  <a:pt x="1312202" y="1637472"/>
                </a:lnTo>
                <a:lnTo>
                  <a:pt x="1293687" y="1647793"/>
                </a:lnTo>
                <a:lnTo>
                  <a:pt x="1274907" y="1657851"/>
                </a:lnTo>
                <a:lnTo>
                  <a:pt x="1255863" y="1667379"/>
                </a:lnTo>
                <a:lnTo>
                  <a:pt x="1236818" y="1676377"/>
                </a:lnTo>
                <a:lnTo>
                  <a:pt x="1216981" y="1684846"/>
                </a:lnTo>
                <a:lnTo>
                  <a:pt x="1197407" y="1693051"/>
                </a:lnTo>
                <a:lnTo>
                  <a:pt x="1177305" y="1700726"/>
                </a:lnTo>
                <a:lnTo>
                  <a:pt x="1157203" y="1707607"/>
                </a:lnTo>
                <a:lnTo>
                  <a:pt x="1136572" y="1714753"/>
                </a:lnTo>
                <a:lnTo>
                  <a:pt x="1115940" y="1720576"/>
                </a:lnTo>
                <a:lnTo>
                  <a:pt x="1095045" y="1726134"/>
                </a:lnTo>
                <a:lnTo>
                  <a:pt x="1074149" y="1731427"/>
                </a:lnTo>
                <a:lnTo>
                  <a:pt x="1052724" y="1736191"/>
                </a:lnTo>
                <a:lnTo>
                  <a:pt x="1031299" y="1740426"/>
                </a:lnTo>
                <a:lnTo>
                  <a:pt x="1009610" y="1743866"/>
                </a:lnTo>
                <a:lnTo>
                  <a:pt x="987656" y="1747042"/>
                </a:lnTo>
                <a:lnTo>
                  <a:pt x="965702" y="1749424"/>
                </a:lnTo>
                <a:lnTo>
                  <a:pt x="943749" y="1751277"/>
                </a:lnTo>
                <a:lnTo>
                  <a:pt x="921266" y="1752865"/>
                </a:lnTo>
                <a:lnTo>
                  <a:pt x="899048" y="1753923"/>
                </a:lnTo>
                <a:lnTo>
                  <a:pt x="876300" y="1754188"/>
                </a:lnTo>
                <a:lnTo>
                  <a:pt x="853817" y="1753923"/>
                </a:lnTo>
                <a:lnTo>
                  <a:pt x="831335" y="1752865"/>
                </a:lnTo>
                <a:lnTo>
                  <a:pt x="809116" y="1751277"/>
                </a:lnTo>
                <a:lnTo>
                  <a:pt x="786898" y="1749424"/>
                </a:lnTo>
                <a:lnTo>
                  <a:pt x="764944" y="1747042"/>
                </a:lnTo>
                <a:lnTo>
                  <a:pt x="742990" y="1743866"/>
                </a:lnTo>
                <a:lnTo>
                  <a:pt x="721301" y="1740426"/>
                </a:lnTo>
                <a:lnTo>
                  <a:pt x="699876" y="1736191"/>
                </a:lnTo>
                <a:lnTo>
                  <a:pt x="678716" y="1731427"/>
                </a:lnTo>
                <a:lnTo>
                  <a:pt x="657820" y="1726134"/>
                </a:lnTo>
                <a:lnTo>
                  <a:pt x="636660" y="1720576"/>
                </a:lnTo>
                <a:lnTo>
                  <a:pt x="616028" y="1714753"/>
                </a:lnTo>
                <a:lnTo>
                  <a:pt x="595662" y="1707607"/>
                </a:lnTo>
                <a:lnTo>
                  <a:pt x="575295" y="1700726"/>
                </a:lnTo>
                <a:lnTo>
                  <a:pt x="555193" y="1693051"/>
                </a:lnTo>
                <a:lnTo>
                  <a:pt x="535619" y="1684846"/>
                </a:lnTo>
                <a:lnTo>
                  <a:pt x="516046" y="1676377"/>
                </a:lnTo>
                <a:lnTo>
                  <a:pt x="496737" y="1667379"/>
                </a:lnTo>
                <a:lnTo>
                  <a:pt x="477958" y="1657851"/>
                </a:lnTo>
                <a:lnTo>
                  <a:pt x="458913" y="1647793"/>
                </a:lnTo>
                <a:lnTo>
                  <a:pt x="440663" y="1637472"/>
                </a:lnTo>
                <a:lnTo>
                  <a:pt x="422412" y="1626885"/>
                </a:lnTo>
                <a:lnTo>
                  <a:pt x="404161" y="1615505"/>
                </a:lnTo>
                <a:lnTo>
                  <a:pt x="386704" y="1603859"/>
                </a:lnTo>
                <a:lnTo>
                  <a:pt x="369511" y="1591949"/>
                </a:lnTo>
                <a:lnTo>
                  <a:pt x="352318" y="1579510"/>
                </a:lnTo>
                <a:lnTo>
                  <a:pt x="335655" y="1566542"/>
                </a:lnTo>
                <a:lnTo>
                  <a:pt x="319255" y="1553573"/>
                </a:lnTo>
                <a:lnTo>
                  <a:pt x="303121" y="1540075"/>
                </a:lnTo>
                <a:lnTo>
                  <a:pt x="287251" y="1525784"/>
                </a:lnTo>
                <a:lnTo>
                  <a:pt x="271909" y="1511492"/>
                </a:lnTo>
                <a:lnTo>
                  <a:pt x="256833" y="1496671"/>
                </a:lnTo>
                <a:lnTo>
                  <a:pt x="242285" y="1481585"/>
                </a:lnTo>
                <a:lnTo>
                  <a:pt x="227737" y="1466234"/>
                </a:lnTo>
                <a:lnTo>
                  <a:pt x="213983" y="1450619"/>
                </a:lnTo>
                <a:lnTo>
                  <a:pt x="200229" y="1434475"/>
                </a:lnTo>
                <a:lnTo>
                  <a:pt x="187004" y="1418066"/>
                </a:lnTo>
                <a:lnTo>
                  <a:pt x="174308" y="1401392"/>
                </a:lnTo>
                <a:lnTo>
                  <a:pt x="161876" y="1384453"/>
                </a:lnTo>
                <a:lnTo>
                  <a:pt x="149709" y="1366986"/>
                </a:lnTo>
                <a:lnTo>
                  <a:pt x="138071" y="1349253"/>
                </a:lnTo>
                <a:lnTo>
                  <a:pt x="126961" y="1331521"/>
                </a:lnTo>
                <a:lnTo>
                  <a:pt x="116117" y="1313259"/>
                </a:lnTo>
                <a:lnTo>
                  <a:pt x="105801" y="1294733"/>
                </a:lnTo>
                <a:lnTo>
                  <a:pt x="95750" y="1275941"/>
                </a:lnTo>
                <a:lnTo>
                  <a:pt x="86492" y="1256886"/>
                </a:lnTo>
                <a:lnTo>
                  <a:pt x="77499" y="1237565"/>
                </a:lnTo>
                <a:lnTo>
                  <a:pt x="69035" y="1217980"/>
                </a:lnTo>
                <a:lnTo>
                  <a:pt x="60836" y="1198130"/>
                </a:lnTo>
                <a:lnTo>
                  <a:pt x="53165" y="1178016"/>
                </a:lnTo>
                <a:lnTo>
                  <a:pt x="46023" y="1157902"/>
                </a:lnTo>
                <a:lnTo>
                  <a:pt x="39411" y="1137523"/>
                </a:lnTo>
                <a:lnTo>
                  <a:pt x="33327" y="1116879"/>
                </a:lnTo>
                <a:lnTo>
                  <a:pt x="27508" y="1095970"/>
                </a:lnTo>
                <a:lnTo>
                  <a:pt x="22483" y="1075062"/>
                </a:lnTo>
                <a:lnTo>
                  <a:pt x="17721" y="1053624"/>
                </a:lnTo>
                <a:lnTo>
                  <a:pt x="13754" y="1031922"/>
                </a:lnTo>
                <a:lnTo>
                  <a:pt x="10051" y="1010220"/>
                </a:lnTo>
                <a:lnTo>
                  <a:pt x="6877" y="988782"/>
                </a:lnTo>
                <a:lnTo>
                  <a:pt x="4496" y="966550"/>
                </a:lnTo>
                <a:lnTo>
                  <a:pt x="2380" y="944583"/>
                </a:lnTo>
                <a:lnTo>
                  <a:pt x="1322" y="922351"/>
                </a:lnTo>
                <a:lnTo>
                  <a:pt x="264" y="899590"/>
                </a:lnTo>
                <a:lnTo>
                  <a:pt x="0" y="877094"/>
                </a:lnTo>
                <a:lnTo>
                  <a:pt x="264" y="854598"/>
                </a:lnTo>
                <a:lnTo>
                  <a:pt x="1322" y="831837"/>
                </a:lnTo>
                <a:lnTo>
                  <a:pt x="2380" y="809605"/>
                </a:lnTo>
                <a:lnTo>
                  <a:pt x="4496" y="787373"/>
                </a:lnTo>
                <a:lnTo>
                  <a:pt x="6877" y="765406"/>
                </a:lnTo>
                <a:lnTo>
                  <a:pt x="10051" y="743439"/>
                </a:lnTo>
                <a:lnTo>
                  <a:pt x="13754" y="721737"/>
                </a:lnTo>
                <a:lnTo>
                  <a:pt x="17721" y="700564"/>
                </a:lnTo>
                <a:lnTo>
                  <a:pt x="22483" y="679126"/>
                </a:lnTo>
                <a:lnTo>
                  <a:pt x="27508" y="658218"/>
                </a:lnTo>
                <a:lnTo>
                  <a:pt x="33327" y="637309"/>
                </a:lnTo>
                <a:lnTo>
                  <a:pt x="39411" y="616401"/>
                </a:lnTo>
                <a:lnTo>
                  <a:pt x="46023" y="596022"/>
                </a:lnTo>
                <a:lnTo>
                  <a:pt x="53165" y="575643"/>
                </a:lnTo>
                <a:lnTo>
                  <a:pt x="60836" y="555528"/>
                </a:lnTo>
                <a:lnTo>
                  <a:pt x="69035" y="535943"/>
                </a:lnTo>
                <a:lnTo>
                  <a:pt x="77499" y="516358"/>
                </a:lnTo>
                <a:lnTo>
                  <a:pt x="86492" y="497038"/>
                </a:lnTo>
                <a:lnTo>
                  <a:pt x="95750" y="478247"/>
                </a:lnTo>
                <a:lnTo>
                  <a:pt x="105801" y="459455"/>
                </a:lnTo>
                <a:lnTo>
                  <a:pt x="116117" y="440929"/>
                </a:lnTo>
                <a:lnTo>
                  <a:pt x="126961" y="422667"/>
                </a:lnTo>
                <a:lnTo>
                  <a:pt x="138071" y="404935"/>
                </a:lnTo>
                <a:lnTo>
                  <a:pt x="149709" y="386938"/>
                </a:lnTo>
                <a:lnTo>
                  <a:pt x="161876" y="369735"/>
                </a:lnTo>
                <a:lnTo>
                  <a:pt x="174308" y="352796"/>
                </a:lnTo>
                <a:lnTo>
                  <a:pt x="187004" y="335858"/>
                </a:lnTo>
                <a:lnTo>
                  <a:pt x="200229" y="319449"/>
                </a:lnTo>
                <a:lnTo>
                  <a:pt x="213983" y="303569"/>
                </a:lnTo>
                <a:lnTo>
                  <a:pt x="227737" y="287424"/>
                </a:lnTo>
                <a:lnTo>
                  <a:pt x="242285" y="272074"/>
                </a:lnTo>
                <a:lnTo>
                  <a:pt x="256833" y="257253"/>
                </a:lnTo>
                <a:lnTo>
                  <a:pt x="271909" y="242432"/>
                </a:lnTo>
                <a:lnTo>
                  <a:pt x="287251" y="228404"/>
                </a:lnTo>
                <a:lnTo>
                  <a:pt x="303121" y="214113"/>
                </a:lnTo>
                <a:lnTo>
                  <a:pt x="319255" y="200615"/>
                </a:lnTo>
                <a:lnTo>
                  <a:pt x="335655" y="187117"/>
                </a:lnTo>
                <a:lnTo>
                  <a:pt x="352318" y="174413"/>
                </a:lnTo>
                <a:lnTo>
                  <a:pt x="369511" y="162239"/>
                </a:lnTo>
                <a:lnTo>
                  <a:pt x="386704" y="149799"/>
                </a:lnTo>
                <a:lnTo>
                  <a:pt x="404161" y="138154"/>
                </a:lnTo>
                <a:lnTo>
                  <a:pt x="422412" y="127303"/>
                </a:lnTo>
                <a:lnTo>
                  <a:pt x="440663" y="116452"/>
                </a:lnTo>
                <a:lnTo>
                  <a:pt x="458913" y="105865"/>
                </a:lnTo>
                <a:lnTo>
                  <a:pt x="477958" y="96337"/>
                </a:lnTo>
                <a:lnTo>
                  <a:pt x="496737" y="86545"/>
                </a:lnTo>
                <a:lnTo>
                  <a:pt x="516046" y="77811"/>
                </a:lnTo>
                <a:lnTo>
                  <a:pt x="535619" y="69077"/>
                </a:lnTo>
                <a:lnTo>
                  <a:pt x="555193" y="60873"/>
                </a:lnTo>
                <a:lnTo>
                  <a:pt x="575295" y="53197"/>
                </a:lnTo>
                <a:lnTo>
                  <a:pt x="595662" y="46051"/>
                </a:lnTo>
                <a:lnTo>
                  <a:pt x="616028" y="39435"/>
                </a:lnTo>
                <a:lnTo>
                  <a:pt x="636660" y="33348"/>
                </a:lnTo>
                <a:lnTo>
                  <a:pt x="657820" y="27525"/>
                </a:lnTo>
                <a:lnTo>
                  <a:pt x="678716" y="22496"/>
                </a:lnTo>
                <a:lnTo>
                  <a:pt x="699876" y="17997"/>
                </a:lnTo>
                <a:lnTo>
                  <a:pt x="721301" y="13763"/>
                </a:lnTo>
                <a:lnTo>
                  <a:pt x="742990" y="10057"/>
                </a:lnTo>
                <a:lnTo>
                  <a:pt x="764944" y="7146"/>
                </a:lnTo>
                <a:lnTo>
                  <a:pt x="786898" y="4764"/>
                </a:lnTo>
                <a:lnTo>
                  <a:pt x="809116" y="2382"/>
                </a:lnTo>
                <a:lnTo>
                  <a:pt x="831335" y="1323"/>
                </a:lnTo>
                <a:lnTo>
                  <a:pt x="853817" y="265"/>
                </a:lnTo>
                <a:lnTo>
                  <a:pt x="8763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8" name="KSO_Shape"/>
          <p:cNvSpPr/>
          <p:nvPr/>
        </p:nvSpPr>
        <p:spPr bwMode="auto">
          <a:xfrm>
            <a:off x="3512505" y="3667391"/>
            <a:ext cx="517292" cy="445733"/>
          </a:xfrm>
          <a:custGeom>
            <a:avLst/>
            <a:gdLst>
              <a:gd name="T0" fmla="*/ 838518 w 3856038"/>
              <a:gd name="T1" fmla="*/ 3035936 h 3319463"/>
              <a:gd name="T2" fmla="*/ 807086 w 3856038"/>
              <a:gd name="T3" fmla="*/ 3078481 h 3319463"/>
              <a:gd name="T4" fmla="*/ 345758 w 3856038"/>
              <a:gd name="T5" fmla="*/ 3083244 h 3319463"/>
              <a:gd name="T6" fmla="*/ 306705 w 3856038"/>
              <a:gd name="T7" fmla="*/ 3047684 h 3319463"/>
              <a:gd name="T8" fmla="*/ 1938189 w 3856038"/>
              <a:gd name="T9" fmla="*/ 1874411 h 3319463"/>
              <a:gd name="T10" fmla="*/ 2032113 w 3856038"/>
              <a:gd name="T11" fmla="*/ 1927728 h 3319463"/>
              <a:gd name="T12" fmla="*/ 2127625 w 3856038"/>
              <a:gd name="T13" fmla="*/ 1936931 h 3319463"/>
              <a:gd name="T14" fmla="*/ 2209174 w 3856038"/>
              <a:gd name="T15" fmla="*/ 1913446 h 3319463"/>
              <a:gd name="T16" fmla="*/ 2208222 w 3856038"/>
              <a:gd name="T17" fmla="*/ 3063251 h 3319463"/>
              <a:gd name="T18" fmla="*/ 2159673 w 3856038"/>
              <a:gd name="T19" fmla="*/ 3086101 h 3319463"/>
              <a:gd name="T20" fmla="*/ 1703060 w 3856038"/>
              <a:gd name="T21" fmla="*/ 3067694 h 3319463"/>
              <a:gd name="T22" fmla="*/ 1684338 w 3856038"/>
              <a:gd name="T23" fmla="*/ 1620838 h 3319463"/>
              <a:gd name="T24" fmla="*/ 1517659 w 3856038"/>
              <a:gd name="T25" fmla="*/ 3063249 h 3319463"/>
              <a:gd name="T26" fmla="*/ 1469110 w 3856038"/>
              <a:gd name="T27" fmla="*/ 3086100 h 3319463"/>
              <a:gd name="T28" fmla="*/ 1012179 w 3856038"/>
              <a:gd name="T29" fmla="*/ 3067693 h 3319463"/>
              <a:gd name="T30" fmla="*/ 993775 w 3856038"/>
              <a:gd name="T31" fmla="*/ 2030516 h 3319463"/>
              <a:gd name="T32" fmla="*/ 2903512 w 3856038"/>
              <a:gd name="T33" fmla="*/ 3058483 h 3319463"/>
              <a:gd name="T34" fmla="*/ 2858002 w 3856038"/>
              <a:gd name="T35" fmla="*/ 3085784 h 3319463"/>
              <a:gd name="T36" fmla="*/ 2397814 w 3856038"/>
              <a:gd name="T37" fmla="*/ 3071816 h 3319463"/>
              <a:gd name="T38" fmla="*/ 2374900 w 3856038"/>
              <a:gd name="T39" fmla="*/ 3023247 h 3319463"/>
              <a:gd name="T40" fmla="*/ 3393565 w 3856038"/>
              <a:gd name="T41" fmla="*/ 829618 h 3319463"/>
              <a:gd name="T42" fmla="*/ 3441797 w 3856038"/>
              <a:gd name="T43" fmla="*/ 916284 h 3319463"/>
              <a:gd name="T44" fmla="*/ 3518904 w 3856038"/>
              <a:gd name="T45" fmla="*/ 976601 h 3319463"/>
              <a:gd name="T46" fmla="*/ 3605213 w 3856038"/>
              <a:gd name="T47" fmla="*/ 3023244 h 3319463"/>
              <a:gd name="T48" fmla="*/ 3582367 w 3856038"/>
              <a:gd name="T49" fmla="*/ 3071815 h 3319463"/>
              <a:gd name="T50" fmla="*/ 3123532 w 3856038"/>
              <a:gd name="T51" fmla="*/ 3085783 h 3319463"/>
              <a:gd name="T52" fmla="*/ 3077839 w 3856038"/>
              <a:gd name="T53" fmla="*/ 3058481 h 3319463"/>
              <a:gd name="T54" fmla="*/ 3032368 w 3856038"/>
              <a:gd name="T55" fmla="*/ 0 h 3319463"/>
              <a:gd name="T56" fmla="*/ 3669057 w 3856038"/>
              <a:gd name="T57" fmla="*/ 6984 h 3319463"/>
              <a:gd name="T58" fmla="*/ 3714445 w 3856038"/>
              <a:gd name="T59" fmla="*/ 35552 h 3319463"/>
              <a:gd name="T60" fmla="*/ 3742692 w 3856038"/>
              <a:gd name="T61" fmla="*/ 80308 h 3319463"/>
              <a:gd name="T62" fmla="*/ 3749358 w 3856038"/>
              <a:gd name="T63" fmla="*/ 717377 h 3319463"/>
              <a:gd name="T64" fmla="*/ 3735075 w 3856038"/>
              <a:gd name="T65" fmla="*/ 769117 h 3319463"/>
              <a:gd name="T66" fmla="*/ 3700797 w 3856038"/>
              <a:gd name="T67" fmla="*/ 808795 h 3319463"/>
              <a:gd name="T68" fmla="*/ 3652870 w 3856038"/>
              <a:gd name="T69" fmla="*/ 830698 h 3319463"/>
              <a:gd name="T70" fmla="*/ 3597644 w 3856038"/>
              <a:gd name="T71" fmla="*/ 829110 h 3319463"/>
              <a:gd name="T72" fmla="*/ 3550670 w 3856038"/>
              <a:gd name="T73" fmla="*/ 804986 h 3319463"/>
              <a:gd name="T74" fmla="*/ 3518296 w 3856038"/>
              <a:gd name="T75" fmla="*/ 764039 h 3319463"/>
              <a:gd name="T76" fmla="*/ 3506552 w 3856038"/>
              <a:gd name="T77" fmla="*/ 711346 h 3319463"/>
              <a:gd name="T78" fmla="*/ 2155095 w 3856038"/>
              <a:gd name="T79" fmla="*/ 1756621 h 3319463"/>
              <a:gd name="T80" fmla="*/ 2103678 w 3856038"/>
              <a:gd name="T81" fmla="*/ 1768049 h 3319463"/>
              <a:gd name="T82" fmla="*/ 2052577 w 3856038"/>
              <a:gd name="T83" fmla="*/ 1756621 h 3319463"/>
              <a:gd name="T84" fmla="*/ 207257 w 3856038"/>
              <a:gd name="T85" fmla="*/ 2594619 h 3319463"/>
              <a:gd name="T86" fmla="*/ 161553 w 3856038"/>
              <a:gd name="T87" fmla="*/ 2623505 h 3319463"/>
              <a:gd name="T88" fmla="*/ 109818 w 3856038"/>
              <a:gd name="T89" fmla="*/ 2629853 h 3319463"/>
              <a:gd name="T90" fmla="*/ 59670 w 3856038"/>
              <a:gd name="T91" fmla="*/ 2613665 h 3319463"/>
              <a:gd name="T92" fmla="*/ 19996 w 3856038"/>
              <a:gd name="T93" fmla="*/ 2575574 h 3319463"/>
              <a:gd name="T94" fmla="*/ 952 w 3856038"/>
              <a:gd name="T95" fmla="*/ 2526056 h 3319463"/>
              <a:gd name="T96" fmla="*/ 5078 w 3856038"/>
              <a:gd name="T97" fmla="*/ 2473998 h 3319463"/>
              <a:gd name="T98" fmla="*/ 31105 w 3856038"/>
              <a:gd name="T99" fmla="*/ 2427337 h 3319463"/>
              <a:gd name="T100" fmla="*/ 1492697 w 3856038"/>
              <a:gd name="T101" fmla="*/ 975760 h 3319463"/>
              <a:gd name="T102" fmla="*/ 1543797 w 3856038"/>
              <a:gd name="T103" fmla="*/ 964333 h 3319463"/>
              <a:gd name="T104" fmla="*/ 1595215 w 3856038"/>
              <a:gd name="T105" fmla="*/ 975760 h 3319463"/>
              <a:gd name="T106" fmla="*/ 3334526 w 3856038"/>
              <a:gd name="T107" fmla="*/ 243464 h 3319463"/>
              <a:gd name="T108" fmla="*/ 2991107 w 3856038"/>
              <a:gd name="T109" fmla="*/ 233624 h 3319463"/>
              <a:gd name="T110" fmla="*/ 2948576 w 3856038"/>
              <a:gd name="T111" fmla="*/ 203151 h 3319463"/>
              <a:gd name="T112" fmla="*/ 2922550 w 3856038"/>
              <a:gd name="T113" fmla="*/ 157760 h 3319463"/>
              <a:gd name="T114" fmla="*/ 2918424 w 3856038"/>
              <a:gd name="T115" fmla="*/ 102845 h 3319463"/>
              <a:gd name="T116" fmla="*/ 2937468 w 3856038"/>
              <a:gd name="T117" fmla="*/ 53645 h 3319463"/>
              <a:gd name="T118" fmla="*/ 2975555 w 3856038"/>
              <a:gd name="T119" fmla="*/ 17459 h 3319463"/>
              <a:gd name="T120" fmla="*/ 3026338 w 3856038"/>
              <a:gd name="T121" fmla="*/ 318 h 3319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9" name="KSO_Shape"/>
          <p:cNvSpPr/>
          <p:nvPr/>
        </p:nvSpPr>
        <p:spPr bwMode="auto">
          <a:xfrm>
            <a:off x="4640391" y="1547486"/>
            <a:ext cx="597147" cy="410041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0" name="KSO_Shape"/>
          <p:cNvSpPr/>
          <p:nvPr/>
        </p:nvSpPr>
        <p:spPr bwMode="auto">
          <a:xfrm>
            <a:off x="5210038" y="2544250"/>
            <a:ext cx="522958" cy="51772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1" name="KSO_Shape"/>
          <p:cNvSpPr/>
          <p:nvPr/>
        </p:nvSpPr>
        <p:spPr>
          <a:xfrm>
            <a:off x="4667772" y="3675634"/>
            <a:ext cx="480292" cy="480292"/>
          </a:xfrm>
          <a:custGeom>
            <a:avLst/>
            <a:gdLst>
              <a:gd name="connsiteX0" fmla="*/ 1063385 w 1944000"/>
              <a:gd name="connsiteY0" fmla="*/ 1082014 h 1944000"/>
              <a:gd name="connsiteX1" fmla="*/ 1093900 w 1944000"/>
              <a:gd name="connsiteY1" fmla="*/ 1089952 h 1944000"/>
              <a:gd name="connsiteX2" fmla="*/ 1121871 w 1944000"/>
              <a:gd name="connsiteY2" fmla="*/ 1097572 h 1944000"/>
              <a:gd name="connsiteX3" fmla="*/ 1146982 w 1944000"/>
              <a:gd name="connsiteY3" fmla="*/ 1104557 h 1944000"/>
              <a:gd name="connsiteX4" fmla="*/ 1169550 w 1944000"/>
              <a:gd name="connsiteY4" fmla="*/ 1111542 h 1944000"/>
              <a:gd name="connsiteX5" fmla="*/ 1188940 w 1944000"/>
              <a:gd name="connsiteY5" fmla="*/ 1118209 h 1944000"/>
              <a:gd name="connsiteX6" fmla="*/ 1205469 w 1944000"/>
              <a:gd name="connsiteY6" fmla="*/ 1124559 h 1944000"/>
              <a:gd name="connsiteX7" fmla="*/ 1212779 w 1944000"/>
              <a:gd name="connsiteY7" fmla="*/ 1127734 h 1944000"/>
              <a:gd name="connsiteX8" fmla="*/ 1219137 w 1944000"/>
              <a:gd name="connsiteY8" fmla="*/ 1130592 h 1944000"/>
              <a:gd name="connsiteX9" fmla="*/ 1225176 w 1944000"/>
              <a:gd name="connsiteY9" fmla="*/ 1133449 h 1944000"/>
              <a:gd name="connsiteX10" fmla="*/ 1230262 w 1944000"/>
              <a:gd name="connsiteY10" fmla="*/ 1136307 h 1944000"/>
              <a:gd name="connsiteX11" fmla="*/ 1238526 w 1944000"/>
              <a:gd name="connsiteY11" fmla="*/ 1141704 h 1944000"/>
              <a:gd name="connsiteX12" fmla="*/ 1245837 w 1944000"/>
              <a:gd name="connsiteY12" fmla="*/ 1146784 h 1944000"/>
              <a:gd name="connsiteX13" fmla="*/ 1253148 w 1944000"/>
              <a:gd name="connsiteY13" fmla="*/ 1152499 h 1944000"/>
              <a:gd name="connsiteX14" fmla="*/ 1259823 w 1944000"/>
              <a:gd name="connsiteY14" fmla="*/ 1158532 h 1944000"/>
              <a:gd name="connsiteX15" fmla="*/ 1265862 w 1944000"/>
              <a:gd name="connsiteY15" fmla="*/ 1164564 h 1944000"/>
              <a:gd name="connsiteX16" fmla="*/ 1271266 w 1944000"/>
              <a:gd name="connsiteY16" fmla="*/ 1170914 h 1944000"/>
              <a:gd name="connsiteX17" fmla="*/ 1276351 w 1944000"/>
              <a:gd name="connsiteY17" fmla="*/ 1177582 h 1944000"/>
              <a:gd name="connsiteX18" fmla="*/ 1280801 w 1944000"/>
              <a:gd name="connsiteY18" fmla="*/ 1184567 h 1944000"/>
              <a:gd name="connsiteX19" fmla="*/ 1284934 w 1944000"/>
              <a:gd name="connsiteY19" fmla="*/ 1191234 h 1944000"/>
              <a:gd name="connsiteX20" fmla="*/ 1288112 w 1944000"/>
              <a:gd name="connsiteY20" fmla="*/ 1198537 h 1944000"/>
              <a:gd name="connsiteX21" fmla="*/ 1291291 w 1944000"/>
              <a:gd name="connsiteY21" fmla="*/ 1206157 h 1944000"/>
              <a:gd name="connsiteX22" fmla="*/ 1293516 w 1944000"/>
              <a:gd name="connsiteY22" fmla="*/ 1214094 h 1944000"/>
              <a:gd name="connsiteX23" fmla="*/ 1295423 w 1944000"/>
              <a:gd name="connsiteY23" fmla="*/ 1222032 h 1944000"/>
              <a:gd name="connsiteX24" fmla="*/ 1296694 w 1944000"/>
              <a:gd name="connsiteY24" fmla="*/ 1230287 h 1944000"/>
              <a:gd name="connsiteX25" fmla="*/ 1297330 w 1944000"/>
              <a:gd name="connsiteY25" fmla="*/ 1238859 h 1944000"/>
              <a:gd name="connsiteX26" fmla="*/ 1297648 w 1944000"/>
              <a:gd name="connsiteY26" fmla="*/ 1247432 h 1944000"/>
              <a:gd name="connsiteX27" fmla="*/ 1297330 w 1944000"/>
              <a:gd name="connsiteY27" fmla="*/ 1257275 h 1944000"/>
              <a:gd name="connsiteX28" fmla="*/ 1296377 w 1944000"/>
              <a:gd name="connsiteY28" fmla="*/ 1266800 h 1944000"/>
              <a:gd name="connsiteX29" fmla="*/ 1295105 w 1944000"/>
              <a:gd name="connsiteY29" fmla="*/ 1276007 h 1944000"/>
              <a:gd name="connsiteX30" fmla="*/ 1292880 w 1944000"/>
              <a:gd name="connsiteY30" fmla="*/ 1285215 h 1944000"/>
              <a:gd name="connsiteX31" fmla="*/ 1290019 w 1944000"/>
              <a:gd name="connsiteY31" fmla="*/ 1294422 h 1944000"/>
              <a:gd name="connsiteX32" fmla="*/ 1286841 w 1944000"/>
              <a:gd name="connsiteY32" fmla="*/ 1303312 h 1944000"/>
              <a:gd name="connsiteX33" fmla="*/ 1283344 w 1944000"/>
              <a:gd name="connsiteY33" fmla="*/ 1312202 h 1944000"/>
              <a:gd name="connsiteX34" fmla="*/ 1278576 w 1944000"/>
              <a:gd name="connsiteY34" fmla="*/ 1320775 h 1944000"/>
              <a:gd name="connsiteX35" fmla="*/ 1273808 w 1944000"/>
              <a:gd name="connsiteY35" fmla="*/ 1329347 h 1944000"/>
              <a:gd name="connsiteX36" fmla="*/ 1267769 w 1944000"/>
              <a:gd name="connsiteY36" fmla="*/ 1337602 h 1944000"/>
              <a:gd name="connsiteX37" fmla="*/ 1261412 w 1944000"/>
              <a:gd name="connsiteY37" fmla="*/ 1345857 h 1944000"/>
              <a:gd name="connsiteX38" fmla="*/ 1254737 w 1944000"/>
              <a:gd name="connsiteY38" fmla="*/ 1353795 h 1944000"/>
              <a:gd name="connsiteX39" fmla="*/ 1247426 w 1944000"/>
              <a:gd name="connsiteY39" fmla="*/ 1361732 h 1944000"/>
              <a:gd name="connsiteX40" fmla="*/ 1239162 w 1944000"/>
              <a:gd name="connsiteY40" fmla="*/ 1369670 h 1944000"/>
              <a:gd name="connsiteX41" fmla="*/ 1230580 w 1944000"/>
              <a:gd name="connsiteY41" fmla="*/ 1376655 h 1944000"/>
              <a:gd name="connsiteX42" fmla="*/ 1221362 w 1944000"/>
              <a:gd name="connsiteY42" fmla="*/ 1384275 h 1944000"/>
              <a:gd name="connsiteX43" fmla="*/ 1214051 w 1944000"/>
              <a:gd name="connsiteY43" fmla="*/ 1389672 h 1944000"/>
              <a:gd name="connsiteX44" fmla="*/ 1206422 w 1944000"/>
              <a:gd name="connsiteY44" fmla="*/ 1394435 h 1944000"/>
              <a:gd name="connsiteX45" fmla="*/ 1198476 w 1944000"/>
              <a:gd name="connsiteY45" fmla="*/ 1399515 h 1944000"/>
              <a:gd name="connsiteX46" fmla="*/ 1190211 w 1944000"/>
              <a:gd name="connsiteY46" fmla="*/ 1403960 h 1944000"/>
              <a:gd name="connsiteX47" fmla="*/ 1181311 w 1944000"/>
              <a:gd name="connsiteY47" fmla="*/ 1408087 h 1944000"/>
              <a:gd name="connsiteX48" fmla="*/ 1172411 w 1944000"/>
              <a:gd name="connsiteY48" fmla="*/ 1411897 h 1944000"/>
              <a:gd name="connsiteX49" fmla="*/ 1163193 w 1944000"/>
              <a:gd name="connsiteY49" fmla="*/ 1416025 h 1944000"/>
              <a:gd name="connsiteX50" fmla="*/ 1153340 w 1944000"/>
              <a:gd name="connsiteY50" fmla="*/ 1419517 h 1944000"/>
              <a:gd name="connsiteX51" fmla="*/ 1143486 w 1944000"/>
              <a:gd name="connsiteY51" fmla="*/ 1422692 h 1944000"/>
              <a:gd name="connsiteX52" fmla="*/ 1132997 w 1944000"/>
              <a:gd name="connsiteY52" fmla="*/ 1425867 h 1944000"/>
              <a:gd name="connsiteX53" fmla="*/ 1122189 w 1944000"/>
              <a:gd name="connsiteY53" fmla="*/ 1428407 h 1944000"/>
              <a:gd name="connsiteX54" fmla="*/ 1111064 w 1944000"/>
              <a:gd name="connsiteY54" fmla="*/ 1431265 h 1944000"/>
              <a:gd name="connsiteX55" fmla="*/ 1099621 w 1944000"/>
              <a:gd name="connsiteY55" fmla="*/ 1433487 h 1944000"/>
              <a:gd name="connsiteX56" fmla="*/ 1087860 w 1944000"/>
              <a:gd name="connsiteY56" fmla="*/ 1435392 h 1944000"/>
              <a:gd name="connsiteX57" fmla="*/ 1075782 w 1944000"/>
              <a:gd name="connsiteY57" fmla="*/ 1436980 h 1944000"/>
              <a:gd name="connsiteX58" fmla="*/ 1063385 w 1944000"/>
              <a:gd name="connsiteY58" fmla="*/ 1438567 h 1944000"/>
              <a:gd name="connsiteX59" fmla="*/ 880616 w 1944000"/>
              <a:gd name="connsiteY59" fmla="*/ 505752 h 1944000"/>
              <a:gd name="connsiteX60" fmla="*/ 880616 w 1944000"/>
              <a:gd name="connsiteY60" fmla="*/ 814362 h 1944000"/>
              <a:gd name="connsiteX61" fmla="*/ 847241 w 1944000"/>
              <a:gd name="connsiteY61" fmla="*/ 805789 h 1944000"/>
              <a:gd name="connsiteX62" fmla="*/ 820223 w 1944000"/>
              <a:gd name="connsiteY62" fmla="*/ 798804 h 1944000"/>
              <a:gd name="connsiteX63" fmla="*/ 799879 w 1944000"/>
              <a:gd name="connsiteY63" fmla="*/ 793089 h 1944000"/>
              <a:gd name="connsiteX64" fmla="*/ 785894 w 1944000"/>
              <a:gd name="connsiteY64" fmla="*/ 788327 h 1944000"/>
              <a:gd name="connsiteX65" fmla="*/ 771590 w 1944000"/>
              <a:gd name="connsiteY65" fmla="*/ 782929 h 1944000"/>
              <a:gd name="connsiteX66" fmla="*/ 757922 w 1944000"/>
              <a:gd name="connsiteY66" fmla="*/ 776897 h 1944000"/>
              <a:gd name="connsiteX67" fmla="*/ 745843 w 1944000"/>
              <a:gd name="connsiteY67" fmla="*/ 770229 h 1944000"/>
              <a:gd name="connsiteX68" fmla="*/ 739804 w 1944000"/>
              <a:gd name="connsiteY68" fmla="*/ 767054 h 1944000"/>
              <a:gd name="connsiteX69" fmla="*/ 734400 w 1944000"/>
              <a:gd name="connsiteY69" fmla="*/ 763879 h 1944000"/>
              <a:gd name="connsiteX70" fmla="*/ 728679 w 1944000"/>
              <a:gd name="connsiteY70" fmla="*/ 760069 h 1944000"/>
              <a:gd name="connsiteX71" fmla="*/ 723593 w 1944000"/>
              <a:gd name="connsiteY71" fmla="*/ 756577 h 1944000"/>
              <a:gd name="connsiteX72" fmla="*/ 718825 w 1944000"/>
              <a:gd name="connsiteY72" fmla="*/ 752767 h 1944000"/>
              <a:gd name="connsiteX73" fmla="*/ 714057 w 1944000"/>
              <a:gd name="connsiteY73" fmla="*/ 749274 h 1944000"/>
              <a:gd name="connsiteX74" fmla="*/ 709925 w 1944000"/>
              <a:gd name="connsiteY74" fmla="*/ 745464 h 1944000"/>
              <a:gd name="connsiteX75" fmla="*/ 705475 w 1944000"/>
              <a:gd name="connsiteY75" fmla="*/ 741337 h 1944000"/>
              <a:gd name="connsiteX76" fmla="*/ 701979 w 1944000"/>
              <a:gd name="connsiteY76" fmla="*/ 737209 h 1944000"/>
              <a:gd name="connsiteX77" fmla="*/ 698164 w 1944000"/>
              <a:gd name="connsiteY77" fmla="*/ 733082 h 1944000"/>
              <a:gd name="connsiteX78" fmla="*/ 694668 w 1944000"/>
              <a:gd name="connsiteY78" fmla="*/ 728954 h 1944000"/>
              <a:gd name="connsiteX79" fmla="*/ 691807 w 1944000"/>
              <a:gd name="connsiteY79" fmla="*/ 724827 h 1944000"/>
              <a:gd name="connsiteX80" fmla="*/ 688629 w 1944000"/>
              <a:gd name="connsiteY80" fmla="*/ 720699 h 1944000"/>
              <a:gd name="connsiteX81" fmla="*/ 686086 w 1944000"/>
              <a:gd name="connsiteY81" fmla="*/ 716254 h 1944000"/>
              <a:gd name="connsiteX82" fmla="*/ 683543 w 1944000"/>
              <a:gd name="connsiteY82" fmla="*/ 712127 h 1944000"/>
              <a:gd name="connsiteX83" fmla="*/ 681000 w 1944000"/>
              <a:gd name="connsiteY83" fmla="*/ 707682 h 1944000"/>
              <a:gd name="connsiteX84" fmla="*/ 679093 w 1944000"/>
              <a:gd name="connsiteY84" fmla="*/ 703237 h 1944000"/>
              <a:gd name="connsiteX85" fmla="*/ 677186 w 1944000"/>
              <a:gd name="connsiteY85" fmla="*/ 698474 h 1944000"/>
              <a:gd name="connsiteX86" fmla="*/ 675596 w 1944000"/>
              <a:gd name="connsiteY86" fmla="*/ 694347 h 1944000"/>
              <a:gd name="connsiteX87" fmla="*/ 674325 w 1944000"/>
              <a:gd name="connsiteY87" fmla="*/ 689584 h 1944000"/>
              <a:gd name="connsiteX88" fmla="*/ 673053 w 1944000"/>
              <a:gd name="connsiteY88" fmla="*/ 684822 h 1944000"/>
              <a:gd name="connsiteX89" fmla="*/ 671782 w 1944000"/>
              <a:gd name="connsiteY89" fmla="*/ 680059 h 1944000"/>
              <a:gd name="connsiteX90" fmla="*/ 671146 w 1944000"/>
              <a:gd name="connsiteY90" fmla="*/ 675297 h 1944000"/>
              <a:gd name="connsiteX91" fmla="*/ 670511 w 1944000"/>
              <a:gd name="connsiteY91" fmla="*/ 670217 h 1944000"/>
              <a:gd name="connsiteX92" fmla="*/ 670193 w 1944000"/>
              <a:gd name="connsiteY92" fmla="*/ 665137 h 1944000"/>
              <a:gd name="connsiteX93" fmla="*/ 670193 w 1944000"/>
              <a:gd name="connsiteY93" fmla="*/ 660374 h 1944000"/>
              <a:gd name="connsiteX94" fmla="*/ 670511 w 1944000"/>
              <a:gd name="connsiteY94" fmla="*/ 652437 h 1944000"/>
              <a:gd name="connsiteX95" fmla="*/ 671146 w 1944000"/>
              <a:gd name="connsiteY95" fmla="*/ 644499 h 1944000"/>
              <a:gd name="connsiteX96" fmla="*/ 672736 w 1944000"/>
              <a:gd name="connsiteY96" fmla="*/ 636879 h 1944000"/>
              <a:gd name="connsiteX97" fmla="*/ 674643 w 1944000"/>
              <a:gd name="connsiteY97" fmla="*/ 629259 h 1944000"/>
              <a:gd name="connsiteX98" fmla="*/ 676868 w 1944000"/>
              <a:gd name="connsiteY98" fmla="*/ 622274 h 1944000"/>
              <a:gd name="connsiteX99" fmla="*/ 679728 w 1944000"/>
              <a:gd name="connsiteY99" fmla="*/ 614972 h 1944000"/>
              <a:gd name="connsiteX100" fmla="*/ 683225 w 1944000"/>
              <a:gd name="connsiteY100" fmla="*/ 607669 h 1944000"/>
              <a:gd name="connsiteX101" fmla="*/ 687039 w 1944000"/>
              <a:gd name="connsiteY101" fmla="*/ 600684 h 1944000"/>
              <a:gd name="connsiteX102" fmla="*/ 691807 w 1944000"/>
              <a:gd name="connsiteY102" fmla="*/ 593699 h 1944000"/>
              <a:gd name="connsiteX103" fmla="*/ 696575 w 1944000"/>
              <a:gd name="connsiteY103" fmla="*/ 587349 h 1944000"/>
              <a:gd name="connsiteX104" fmla="*/ 702297 w 1944000"/>
              <a:gd name="connsiteY104" fmla="*/ 580682 h 1944000"/>
              <a:gd name="connsiteX105" fmla="*/ 708336 w 1944000"/>
              <a:gd name="connsiteY105" fmla="*/ 574014 h 1944000"/>
              <a:gd name="connsiteX106" fmla="*/ 714693 w 1944000"/>
              <a:gd name="connsiteY106" fmla="*/ 567664 h 1944000"/>
              <a:gd name="connsiteX107" fmla="*/ 722004 w 1944000"/>
              <a:gd name="connsiteY107" fmla="*/ 561632 h 1944000"/>
              <a:gd name="connsiteX108" fmla="*/ 729632 w 1944000"/>
              <a:gd name="connsiteY108" fmla="*/ 555282 h 1944000"/>
              <a:gd name="connsiteX109" fmla="*/ 737897 w 1944000"/>
              <a:gd name="connsiteY109" fmla="*/ 549249 h 1944000"/>
              <a:gd name="connsiteX110" fmla="*/ 743936 w 1944000"/>
              <a:gd name="connsiteY110" fmla="*/ 545122 h 1944000"/>
              <a:gd name="connsiteX111" fmla="*/ 750293 w 1944000"/>
              <a:gd name="connsiteY111" fmla="*/ 540994 h 1944000"/>
              <a:gd name="connsiteX112" fmla="*/ 757286 w 1944000"/>
              <a:gd name="connsiteY112" fmla="*/ 537502 h 1944000"/>
              <a:gd name="connsiteX113" fmla="*/ 764597 w 1944000"/>
              <a:gd name="connsiteY113" fmla="*/ 533692 h 1944000"/>
              <a:gd name="connsiteX114" fmla="*/ 772544 w 1944000"/>
              <a:gd name="connsiteY114" fmla="*/ 530517 h 1944000"/>
              <a:gd name="connsiteX115" fmla="*/ 780490 w 1944000"/>
              <a:gd name="connsiteY115" fmla="*/ 527342 h 1944000"/>
              <a:gd name="connsiteX116" fmla="*/ 789072 w 1944000"/>
              <a:gd name="connsiteY116" fmla="*/ 524167 h 1944000"/>
              <a:gd name="connsiteX117" fmla="*/ 797654 w 1944000"/>
              <a:gd name="connsiteY117" fmla="*/ 521627 h 1944000"/>
              <a:gd name="connsiteX118" fmla="*/ 806872 w 1944000"/>
              <a:gd name="connsiteY118" fmla="*/ 519087 h 1944000"/>
              <a:gd name="connsiteX119" fmla="*/ 816408 w 1944000"/>
              <a:gd name="connsiteY119" fmla="*/ 516229 h 1944000"/>
              <a:gd name="connsiteX120" fmla="*/ 825944 w 1944000"/>
              <a:gd name="connsiteY120" fmla="*/ 514324 h 1944000"/>
              <a:gd name="connsiteX121" fmla="*/ 836116 w 1944000"/>
              <a:gd name="connsiteY121" fmla="*/ 512102 h 1944000"/>
              <a:gd name="connsiteX122" fmla="*/ 846923 w 1944000"/>
              <a:gd name="connsiteY122" fmla="*/ 510514 h 1944000"/>
              <a:gd name="connsiteX123" fmla="*/ 858048 w 1944000"/>
              <a:gd name="connsiteY123" fmla="*/ 508927 h 1944000"/>
              <a:gd name="connsiteX124" fmla="*/ 869173 w 1944000"/>
              <a:gd name="connsiteY124" fmla="*/ 507022 h 1944000"/>
              <a:gd name="connsiteX125" fmla="*/ 880616 w 1944000"/>
              <a:gd name="connsiteY125" fmla="*/ 217144 h 1944000"/>
              <a:gd name="connsiteX126" fmla="*/ 880616 w 1944000"/>
              <a:gd name="connsiteY126" fmla="*/ 333984 h 1944000"/>
              <a:gd name="connsiteX127" fmla="*/ 863451 w 1944000"/>
              <a:gd name="connsiteY127" fmla="*/ 335254 h 1944000"/>
              <a:gd name="connsiteX128" fmla="*/ 846287 w 1944000"/>
              <a:gd name="connsiteY128" fmla="*/ 337159 h 1944000"/>
              <a:gd name="connsiteX129" fmla="*/ 829440 w 1944000"/>
              <a:gd name="connsiteY129" fmla="*/ 339382 h 1944000"/>
              <a:gd name="connsiteX130" fmla="*/ 812912 w 1944000"/>
              <a:gd name="connsiteY130" fmla="*/ 341922 h 1944000"/>
              <a:gd name="connsiteX131" fmla="*/ 796701 w 1944000"/>
              <a:gd name="connsiteY131" fmla="*/ 344779 h 1944000"/>
              <a:gd name="connsiteX132" fmla="*/ 780490 w 1944000"/>
              <a:gd name="connsiteY132" fmla="*/ 347954 h 1944000"/>
              <a:gd name="connsiteX133" fmla="*/ 764279 w 1944000"/>
              <a:gd name="connsiteY133" fmla="*/ 351764 h 1944000"/>
              <a:gd name="connsiteX134" fmla="*/ 748386 w 1944000"/>
              <a:gd name="connsiteY134" fmla="*/ 355892 h 1944000"/>
              <a:gd name="connsiteX135" fmla="*/ 726136 w 1944000"/>
              <a:gd name="connsiteY135" fmla="*/ 362242 h 1944000"/>
              <a:gd name="connsiteX136" fmla="*/ 704839 w 1944000"/>
              <a:gd name="connsiteY136" fmla="*/ 368909 h 1944000"/>
              <a:gd name="connsiteX137" fmla="*/ 684814 w 1944000"/>
              <a:gd name="connsiteY137" fmla="*/ 375894 h 1944000"/>
              <a:gd name="connsiteX138" fmla="*/ 666061 w 1944000"/>
              <a:gd name="connsiteY138" fmla="*/ 383197 h 1944000"/>
              <a:gd name="connsiteX139" fmla="*/ 657160 w 1944000"/>
              <a:gd name="connsiteY139" fmla="*/ 387324 h 1944000"/>
              <a:gd name="connsiteX140" fmla="*/ 648260 w 1944000"/>
              <a:gd name="connsiteY140" fmla="*/ 391134 h 1944000"/>
              <a:gd name="connsiteX141" fmla="*/ 639996 w 1944000"/>
              <a:gd name="connsiteY141" fmla="*/ 395262 h 1944000"/>
              <a:gd name="connsiteX142" fmla="*/ 632050 w 1944000"/>
              <a:gd name="connsiteY142" fmla="*/ 399072 h 1944000"/>
              <a:gd name="connsiteX143" fmla="*/ 624103 w 1944000"/>
              <a:gd name="connsiteY143" fmla="*/ 403517 h 1944000"/>
              <a:gd name="connsiteX144" fmla="*/ 616792 w 1944000"/>
              <a:gd name="connsiteY144" fmla="*/ 407644 h 1944000"/>
              <a:gd name="connsiteX145" fmla="*/ 609481 w 1944000"/>
              <a:gd name="connsiteY145" fmla="*/ 412089 h 1944000"/>
              <a:gd name="connsiteX146" fmla="*/ 602806 w 1944000"/>
              <a:gd name="connsiteY146" fmla="*/ 416534 h 1944000"/>
              <a:gd name="connsiteX147" fmla="*/ 593906 w 1944000"/>
              <a:gd name="connsiteY147" fmla="*/ 422567 h 1944000"/>
              <a:gd name="connsiteX148" fmla="*/ 585642 w 1944000"/>
              <a:gd name="connsiteY148" fmla="*/ 428282 h 1944000"/>
              <a:gd name="connsiteX149" fmla="*/ 577060 w 1944000"/>
              <a:gd name="connsiteY149" fmla="*/ 434632 h 1944000"/>
              <a:gd name="connsiteX150" fmla="*/ 569113 w 1944000"/>
              <a:gd name="connsiteY150" fmla="*/ 440982 h 1944000"/>
              <a:gd name="connsiteX151" fmla="*/ 561167 w 1944000"/>
              <a:gd name="connsiteY151" fmla="*/ 447967 h 1944000"/>
              <a:gd name="connsiteX152" fmla="*/ 553538 w 1944000"/>
              <a:gd name="connsiteY152" fmla="*/ 454317 h 1944000"/>
              <a:gd name="connsiteX153" fmla="*/ 545910 w 1944000"/>
              <a:gd name="connsiteY153" fmla="*/ 461302 h 1944000"/>
              <a:gd name="connsiteX154" fmla="*/ 538917 w 1944000"/>
              <a:gd name="connsiteY154" fmla="*/ 468604 h 1944000"/>
              <a:gd name="connsiteX155" fmla="*/ 532241 w 1944000"/>
              <a:gd name="connsiteY155" fmla="*/ 475907 h 1944000"/>
              <a:gd name="connsiteX156" fmla="*/ 525249 w 1944000"/>
              <a:gd name="connsiteY156" fmla="*/ 483527 h 1944000"/>
              <a:gd name="connsiteX157" fmla="*/ 518891 w 1944000"/>
              <a:gd name="connsiteY157" fmla="*/ 491464 h 1944000"/>
              <a:gd name="connsiteX158" fmla="*/ 512534 w 1944000"/>
              <a:gd name="connsiteY158" fmla="*/ 499402 h 1944000"/>
              <a:gd name="connsiteX159" fmla="*/ 506813 w 1944000"/>
              <a:gd name="connsiteY159" fmla="*/ 507022 h 1944000"/>
              <a:gd name="connsiteX160" fmla="*/ 501091 w 1944000"/>
              <a:gd name="connsiteY160" fmla="*/ 515277 h 1944000"/>
              <a:gd name="connsiteX161" fmla="*/ 495370 w 1944000"/>
              <a:gd name="connsiteY161" fmla="*/ 523849 h 1944000"/>
              <a:gd name="connsiteX162" fmla="*/ 490284 w 1944000"/>
              <a:gd name="connsiteY162" fmla="*/ 532422 h 1944000"/>
              <a:gd name="connsiteX163" fmla="*/ 485198 w 1944000"/>
              <a:gd name="connsiteY163" fmla="*/ 541312 h 1944000"/>
              <a:gd name="connsiteX164" fmla="*/ 480430 w 1944000"/>
              <a:gd name="connsiteY164" fmla="*/ 550202 h 1944000"/>
              <a:gd name="connsiteX165" fmla="*/ 475980 w 1944000"/>
              <a:gd name="connsiteY165" fmla="*/ 559092 h 1944000"/>
              <a:gd name="connsiteX166" fmla="*/ 472166 w 1944000"/>
              <a:gd name="connsiteY166" fmla="*/ 568299 h 1944000"/>
              <a:gd name="connsiteX167" fmla="*/ 468352 w 1944000"/>
              <a:gd name="connsiteY167" fmla="*/ 577507 h 1944000"/>
              <a:gd name="connsiteX168" fmla="*/ 464855 w 1944000"/>
              <a:gd name="connsiteY168" fmla="*/ 586714 h 1944000"/>
              <a:gd name="connsiteX169" fmla="*/ 461994 w 1944000"/>
              <a:gd name="connsiteY169" fmla="*/ 596239 h 1944000"/>
              <a:gd name="connsiteX170" fmla="*/ 459134 w 1944000"/>
              <a:gd name="connsiteY170" fmla="*/ 605764 h 1944000"/>
              <a:gd name="connsiteX171" fmla="*/ 456591 w 1944000"/>
              <a:gd name="connsiteY171" fmla="*/ 615289 h 1944000"/>
              <a:gd name="connsiteX172" fmla="*/ 454684 w 1944000"/>
              <a:gd name="connsiteY172" fmla="*/ 624814 h 1944000"/>
              <a:gd name="connsiteX173" fmla="*/ 453094 w 1944000"/>
              <a:gd name="connsiteY173" fmla="*/ 634657 h 1944000"/>
              <a:gd name="connsiteX174" fmla="*/ 451187 w 1944000"/>
              <a:gd name="connsiteY174" fmla="*/ 644182 h 1944000"/>
              <a:gd name="connsiteX175" fmla="*/ 450234 w 1944000"/>
              <a:gd name="connsiteY175" fmla="*/ 654024 h 1944000"/>
              <a:gd name="connsiteX176" fmla="*/ 449280 w 1944000"/>
              <a:gd name="connsiteY176" fmla="*/ 664184 h 1944000"/>
              <a:gd name="connsiteX177" fmla="*/ 448962 w 1944000"/>
              <a:gd name="connsiteY177" fmla="*/ 674344 h 1944000"/>
              <a:gd name="connsiteX178" fmla="*/ 448644 w 1944000"/>
              <a:gd name="connsiteY178" fmla="*/ 684822 h 1944000"/>
              <a:gd name="connsiteX179" fmla="*/ 448962 w 1944000"/>
              <a:gd name="connsiteY179" fmla="*/ 695934 h 1944000"/>
              <a:gd name="connsiteX180" fmla="*/ 449598 w 1944000"/>
              <a:gd name="connsiteY180" fmla="*/ 706729 h 1944000"/>
              <a:gd name="connsiteX181" fmla="*/ 450552 w 1944000"/>
              <a:gd name="connsiteY181" fmla="*/ 717842 h 1944000"/>
              <a:gd name="connsiteX182" fmla="*/ 452141 w 1944000"/>
              <a:gd name="connsiteY182" fmla="*/ 728637 h 1944000"/>
              <a:gd name="connsiteX183" fmla="*/ 453730 w 1944000"/>
              <a:gd name="connsiteY183" fmla="*/ 739432 h 1944000"/>
              <a:gd name="connsiteX184" fmla="*/ 455955 w 1944000"/>
              <a:gd name="connsiteY184" fmla="*/ 749909 h 1944000"/>
              <a:gd name="connsiteX185" fmla="*/ 458180 w 1944000"/>
              <a:gd name="connsiteY185" fmla="*/ 760387 h 1944000"/>
              <a:gd name="connsiteX186" fmla="*/ 461359 w 1944000"/>
              <a:gd name="connsiteY186" fmla="*/ 770547 h 1944000"/>
              <a:gd name="connsiteX187" fmla="*/ 464537 w 1944000"/>
              <a:gd name="connsiteY187" fmla="*/ 781024 h 1944000"/>
              <a:gd name="connsiteX188" fmla="*/ 468352 w 1944000"/>
              <a:gd name="connsiteY188" fmla="*/ 791184 h 1944000"/>
              <a:gd name="connsiteX189" fmla="*/ 472484 w 1944000"/>
              <a:gd name="connsiteY189" fmla="*/ 801027 h 1944000"/>
              <a:gd name="connsiteX190" fmla="*/ 476934 w 1944000"/>
              <a:gd name="connsiteY190" fmla="*/ 810869 h 1944000"/>
              <a:gd name="connsiteX191" fmla="*/ 482020 w 1944000"/>
              <a:gd name="connsiteY191" fmla="*/ 820712 h 1944000"/>
              <a:gd name="connsiteX192" fmla="*/ 487423 w 1944000"/>
              <a:gd name="connsiteY192" fmla="*/ 830237 h 1944000"/>
              <a:gd name="connsiteX193" fmla="*/ 492827 w 1944000"/>
              <a:gd name="connsiteY193" fmla="*/ 839762 h 1944000"/>
              <a:gd name="connsiteX194" fmla="*/ 498866 w 1944000"/>
              <a:gd name="connsiteY194" fmla="*/ 848969 h 1944000"/>
              <a:gd name="connsiteX195" fmla="*/ 505541 w 1944000"/>
              <a:gd name="connsiteY195" fmla="*/ 858177 h 1944000"/>
              <a:gd name="connsiteX196" fmla="*/ 512216 w 1944000"/>
              <a:gd name="connsiteY196" fmla="*/ 867067 h 1944000"/>
              <a:gd name="connsiteX197" fmla="*/ 519527 w 1944000"/>
              <a:gd name="connsiteY197" fmla="*/ 875957 h 1944000"/>
              <a:gd name="connsiteX198" fmla="*/ 527156 w 1944000"/>
              <a:gd name="connsiteY198" fmla="*/ 884212 h 1944000"/>
              <a:gd name="connsiteX199" fmla="*/ 535102 w 1944000"/>
              <a:gd name="connsiteY199" fmla="*/ 892467 h 1944000"/>
              <a:gd name="connsiteX200" fmla="*/ 543367 w 1944000"/>
              <a:gd name="connsiteY200" fmla="*/ 900404 h 1944000"/>
              <a:gd name="connsiteX201" fmla="*/ 551949 w 1944000"/>
              <a:gd name="connsiteY201" fmla="*/ 908024 h 1944000"/>
              <a:gd name="connsiteX202" fmla="*/ 561167 w 1944000"/>
              <a:gd name="connsiteY202" fmla="*/ 915644 h 1944000"/>
              <a:gd name="connsiteX203" fmla="*/ 570385 w 1944000"/>
              <a:gd name="connsiteY203" fmla="*/ 922947 h 1944000"/>
              <a:gd name="connsiteX204" fmla="*/ 580238 w 1944000"/>
              <a:gd name="connsiteY204" fmla="*/ 929932 h 1944000"/>
              <a:gd name="connsiteX205" fmla="*/ 590410 w 1944000"/>
              <a:gd name="connsiteY205" fmla="*/ 936282 h 1944000"/>
              <a:gd name="connsiteX206" fmla="*/ 600899 w 1944000"/>
              <a:gd name="connsiteY206" fmla="*/ 942632 h 1944000"/>
              <a:gd name="connsiteX207" fmla="*/ 611706 w 1944000"/>
              <a:gd name="connsiteY207" fmla="*/ 948982 h 1944000"/>
              <a:gd name="connsiteX208" fmla="*/ 623149 w 1944000"/>
              <a:gd name="connsiteY208" fmla="*/ 954697 h 1944000"/>
              <a:gd name="connsiteX209" fmla="*/ 634592 w 1944000"/>
              <a:gd name="connsiteY209" fmla="*/ 960412 h 1944000"/>
              <a:gd name="connsiteX210" fmla="*/ 646671 w 1944000"/>
              <a:gd name="connsiteY210" fmla="*/ 966127 h 1944000"/>
              <a:gd name="connsiteX211" fmla="*/ 666378 w 1944000"/>
              <a:gd name="connsiteY211" fmla="*/ 974064 h 1944000"/>
              <a:gd name="connsiteX212" fmla="*/ 688629 w 1944000"/>
              <a:gd name="connsiteY212" fmla="*/ 982637 h 1944000"/>
              <a:gd name="connsiteX213" fmla="*/ 713739 w 1944000"/>
              <a:gd name="connsiteY213" fmla="*/ 991209 h 1944000"/>
              <a:gd name="connsiteX214" fmla="*/ 741711 w 1944000"/>
              <a:gd name="connsiteY214" fmla="*/ 1000099 h 1944000"/>
              <a:gd name="connsiteX215" fmla="*/ 772544 w 1944000"/>
              <a:gd name="connsiteY215" fmla="*/ 1009307 h 1944000"/>
              <a:gd name="connsiteX216" fmla="*/ 805919 w 1944000"/>
              <a:gd name="connsiteY216" fmla="*/ 1018514 h 1944000"/>
              <a:gd name="connsiteX217" fmla="*/ 841837 w 1944000"/>
              <a:gd name="connsiteY217" fmla="*/ 1028357 h 1944000"/>
              <a:gd name="connsiteX218" fmla="*/ 880616 w 1944000"/>
              <a:gd name="connsiteY218" fmla="*/ 1038199 h 1944000"/>
              <a:gd name="connsiteX219" fmla="*/ 880616 w 1944000"/>
              <a:gd name="connsiteY219" fmla="*/ 1433487 h 1944000"/>
              <a:gd name="connsiteX220" fmla="*/ 870444 w 1944000"/>
              <a:gd name="connsiteY220" fmla="*/ 1431582 h 1944000"/>
              <a:gd name="connsiteX221" fmla="*/ 860591 w 1944000"/>
              <a:gd name="connsiteY221" fmla="*/ 1429042 h 1944000"/>
              <a:gd name="connsiteX222" fmla="*/ 850737 w 1944000"/>
              <a:gd name="connsiteY222" fmla="*/ 1426820 h 1944000"/>
              <a:gd name="connsiteX223" fmla="*/ 841519 w 1944000"/>
              <a:gd name="connsiteY223" fmla="*/ 1424280 h 1944000"/>
              <a:gd name="connsiteX224" fmla="*/ 831983 w 1944000"/>
              <a:gd name="connsiteY224" fmla="*/ 1421422 h 1944000"/>
              <a:gd name="connsiteX225" fmla="*/ 823083 w 1944000"/>
              <a:gd name="connsiteY225" fmla="*/ 1418247 h 1944000"/>
              <a:gd name="connsiteX226" fmla="*/ 814183 w 1944000"/>
              <a:gd name="connsiteY226" fmla="*/ 1415072 h 1944000"/>
              <a:gd name="connsiteX227" fmla="*/ 805283 w 1944000"/>
              <a:gd name="connsiteY227" fmla="*/ 1411580 h 1944000"/>
              <a:gd name="connsiteX228" fmla="*/ 796701 w 1944000"/>
              <a:gd name="connsiteY228" fmla="*/ 1408087 h 1944000"/>
              <a:gd name="connsiteX229" fmla="*/ 788437 w 1944000"/>
              <a:gd name="connsiteY229" fmla="*/ 1404277 h 1944000"/>
              <a:gd name="connsiteX230" fmla="*/ 780490 w 1944000"/>
              <a:gd name="connsiteY230" fmla="*/ 1400150 h 1944000"/>
              <a:gd name="connsiteX231" fmla="*/ 772544 w 1944000"/>
              <a:gd name="connsiteY231" fmla="*/ 1396022 h 1944000"/>
              <a:gd name="connsiteX232" fmla="*/ 764915 w 1944000"/>
              <a:gd name="connsiteY232" fmla="*/ 1391260 h 1944000"/>
              <a:gd name="connsiteX233" fmla="*/ 757604 w 1944000"/>
              <a:gd name="connsiteY233" fmla="*/ 1386815 h 1944000"/>
              <a:gd name="connsiteX234" fmla="*/ 750293 w 1944000"/>
              <a:gd name="connsiteY234" fmla="*/ 1381735 h 1944000"/>
              <a:gd name="connsiteX235" fmla="*/ 743618 w 1944000"/>
              <a:gd name="connsiteY235" fmla="*/ 1376655 h 1944000"/>
              <a:gd name="connsiteX236" fmla="*/ 732811 w 1944000"/>
              <a:gd name="connsiteY236" fmla="*/ 1368082 h 1944000"/>
              <a:gd name="connsiteX237" fmla="*/ 722640 w 1944000"/>
              <a:gd name="connsiteY237" fmla="*/ 1359192 h 1944000"/>
              <a:gd name="connsiteX238" fmla="*/ 713104 w 1944000"/>
              <a:gd name="connsiteY238" fmla="*/ 1349985 h 1944000"/>
              <a:gd name="connsiteX239" fmla="*/ 704204 w 1944000"/>
              <a:gd name="connsiteY239" fmla="*/ 1340142 h 1944000"/>
              <a:gd name="connsiteX240" fmla="*/ 695621 w 1944000"/>
              <a:gd name="connsiteY240" fmla="*/ 1329982 h 1944000"/>
              <a:gd name="connsiteX241" fmla="*/ 687675 w 1944000"/>
              <a:gd name="connsiteY241" fmla="*/ 1319187 h 1944000"/>
              <a:gd name="connsiteX242" fmla="*/ 680046 w 1944000"/>
              <a:gd name="connsiteY242" fmla="*/ 1308075 h 1944000"/>
              <a:gd name="connsiteX243" fmla="*/ 673371 w 1944000"/>
              <a:gd name="connsiteY243" fmla="*/ 1296327 h 1944000"/>
              <a:gd name="connsiteX244" fmla="*/ 667014 w 1944000"/>
              <a:gd name="connsiteY244" fmla="*/ 1284262 h 1944000"/>
              <a:gd name="connsiteX245" fmla="*/ 660975 w 1944000"/>
              <a:gd name="connsiteY245" fmla="*/ 1271562 h 1944000"/>
              <a:gd name="connsiteX246" fmla="*/ 655889 w 1944000"/>
              <a:gd name="connsiteY246" fmla="*/ 1258862 h 1944000"/>
              <a:gd name="connsiteX247" fmla="*/ 651121 w 1944000"/>
              <a:gd name="connsiteY247" fmla="*/ 1245209 h 1944000"/>
              <a:gd name="connsiteX248" fmla="*/ 646989 w 1944000"/>
              <a:gd name="connsiteY248" fmla="*/ 1231557 h 1944000"/>
              <a:gd name="connsiteX249" fmla="*/ 642857 w 1944000"/>
              <a:gd name="connsiteY249" fmla="*/ 1217269 h 1944000"/>
              <a:gd name="connsiteX250" fmla="*/ 639996 w 1944000"/>
              <a:gd name="connsiteY250" fmla="*/ 1202664 h 1944000"/>
              <a:gd name="connsiteX251" fmla="*/ 637453 w 1944000"/>
              <a:gd name="connsiteY251" fmla="*/ 1187424 h 1944000"/>
              <a:gd name="connsiteX252" fmla="*/ 410819 w 1944000"/>
              <a:gd name="connsiteY252" fmla="*/ 1219492 h 1944000"/>
              <a:gd name="connsiteX253" fmla="*/ 413044 w 1944000"/>
              <a:gd name="connsiteY253" fmla="*/ 1231557 h 1944000"/>
              <a:gd name="connsiteX254" fmla="*/ 415587 w 1944000"/>
              <a:gd name="connsiteY254" fmla="*/ 1243304 h 1944000"/>
              <a:gd name="connsiteX255" fmla="*/ 418766 w 1944000"/>
              <a:gd name="connsiteY255" fmla="*/ 1255370 h 1944000"/>
              <a:gd name="connsiteX256" fmla="*/ 421626 w 1944000"/>
              <a:gd name="connsiteY256" fmla="*/ 1266800 h 1944000"/>
              <a:gd name="connsiteX257" fmla="*/ 424805 w 1944000"/>
              <a:gd name="connsiteY257" fmla="*/ 1278230 h 1944000"/>
              <a:gd name="connsiteX258" fmla="*/ 428619 w 1944000"/>
              <a:gd name="connsiteY258" fmla="*/ 1289660 h 1944000"/>
              <a:gd name="connsiteX259" fmla="*/ 432116 w 1944000"/>
              <a:gd name="connsiteY259" fmla="*/ 1300455 h 1944000"/>
              <a:gd name="connsiteX260" fmla="*/ 435930 w 1944000"/>
              <a:gd name="connsiteY260" fmla="*/ 1311250 h 1944000"/>
              <a:gd name="connsiteX261" fmla="*/ 440062 w 1944000"/>
              <a:gd name="connsiteY261" fmla="*/ 1321727 h 1944000"/>
              <a:gd name="connsiteX262" fmla="*/ 444512 w 1944000"/>
              <a:gd name="connsiteY262" fmla="*/ 1332205 h 1944000"/>
              <a:gd name="connsiteX263" fmla="*/ 448644 w 1944000"/>
              <a:gd name="connsiteY263" fmla="*/ 1342682 h 1944000"/>
              <a:gd name="connsiteX264" fmla="*/ 453412 w 1944000"/>
              <a:gd name="connsiteY264" fmla="*/ 1352525 h 1944000"/>
              <a:gd name="connsiteX265" fmla="*/ 458180 w 1944000"/>
              <a:gd name="connsiteY265" fmla="*/ 1362367 h 1944000"/>
              <a:gd name="connsiteX266" fmla="*/ 463266 w 1944000"/>
              <a:gd name="connsiteY266" fmla="*/ 1372210 h 1944000"/>
              <a:gd name="connsiteX267" fmla="*/ 468352 w 1944000"/>
              <a:gd name="connsiteY267" fmla="*/ 1381735 h 1944000"/>
              <a:gd name="connsiteX268" fmla="*/ 473755 w 1944000"/>
              <a:gd name="connsiteY268" fmla="*/ 1390942 h 1944000"/>
              <a:gd name="connsiteX269" fmla="*/ 479477 w 1944000"/>
              <a:gd name="connsiteY269" fmla="*/ 1399832 h 1944000"/>
              <a:gd name="connsiteX270" fmla="*/ 485198 w 1944000"/>
              <a:gd name="connsiteY270" fmla="*/ 1409040 h 1944000"/>
              <a:gd name="connsiteX271" fmla="*/ 491238 w 1944000"/>
              <a:gd name="connsiteY271" fmla="*/ 1417612 h 1944000"/>
              <a:gd name="connsiteX272" fmla="*/ 497595 w 1944000"/>
              <a:gd name="connsiteY272" fmla="*/ 1426185 h 1944000"/>
              <a:gd name="connsiteX273" fmla="*/ 503634 w 1944000"/>
              <a:gd name="connsiteY273" fmla="*/ 1434757 h 1944000"/>
              <a:gd name="connsiteX274" fmla="*/ 510309 w 1944000"/>
              <a:gd name="connsiteY274" fmla="*/ 1442695 h 1944000"/>
              <a:gd name="connsiteX275" fmla="*/ 517302 w 1944000"/>
              <a:gd name="connsiteY275" fmla="*/ 1450950 h 1944000"/>
              <a:gd name="connsiteX276" fmla="*/ 524295 w 1944000"/>
              <a:gd name="connsiteY276" fmla="*/ 1458570 h 1944000"/>
              <a:gd name="connsiteX277" fmla="*/ 531288 w 1944000"/>
              <a:gd name="connsiteY277" fmla="*/ 1466190 h 1944000"/>
              <a:gd name="connsiteX278" fmla="*/ 538599 w 1944000"/>
              <a:gd name="connsiteY278" fmla="*/ 1473492 h 1944000"/>
              <a:gd name="connsiteX279" fmla="*/ 546227 w 1944000"/>
              <a:gd name="connsiteY279" fmla="*/ 1480795 h 1944000"/>
              <a:gd name="connsiteX280" fmla="*/ 553856 w 1944000"/>
              <a:gd name="connsiteY280" fmla="*/ 1487780 h 1944000"/>
              <a:gd name="connsiteX281" fmla="*/ 561802 w 1944000"/>
              <a:gd name="connsiteY281" fmla="*/ 1494765 h 1944000"/>
              <a:gd name="connsiteX282" fmla="*/ 570067 w 1944000"/>
              <a:gd name="connsiteY282" fmla="*/ 1501750 h 1944000"/>
              <a:gd name="connsiteX283" fmla="*/ 578331 w 1944000"/>
              <a:gd name="connsiteY283" fmla="*/ 1507782 h 1944000"/>
              <a:gd name="connsiteX284" fmla="*/ 586913 w 1944000"/>
              <a:gd name="connsiteY284" fmla="*/ 1514132 h 1944000"/>
              <a:gd name="connsiteX285" fmla="*/ 600581 w 1944000"/>
              <a:gd name="connsiteY285" fmla="*/ 1523657 h 1944000"/>
              <a:gd name="connsiteX286" fmla="*/ 615203 w 1944000"/>
              <a:gd name="connsiteY286" fmla="*/ 1532865 h 1944000"/>
              <a:gd name="connsiteX287" fmla="*/ 630142 w 1944000"/>
              <a:gd name="connsiteY287" fmla="*/ 1541437 h 1944000"/>
              <a:gd name="connsiteX288" fmla="*/ 645717 w 1944000"/>
              <a:gd name="connsiteY288" fmla="*/ 1549375 h 1944000"/>
              <a:gd name="connsiteX289" fmla="*/ 661928 w 1944000"/>
              <a:gd name="connsiteY289" fmla="*/ 1556995 h 1944000"/>
              <a:gd name="connsiteX290" fmla="*/ 678775 w 1944000"/>
              <a:gd name="connsiteY290" fmla="*/ 1563980 h 1944000"/>
              <a:gd name="connsiteX291" fmla="*/ 696257 w 1944000"/>
              <a:gd name="connsiteY291" fmla="*/ 1570647 h 1944000"/>
              <a:gd name="connsiteX292" fmla="*/ 714375 w 1944000"/>
              <a:gd name="connsiteY292" fmla="*/ 1576680 h 1944000"/>
              <a:gd name="connsiteX293" fmla="*/ 733129 w 1944000"/>
              <a:gd name="connsiteY293" fmla="*/ 1582395 h 1944000"/>
              <a:gd name="connsiteX294" fmla="*/ 752518 w 1944000"/>
              <a:gd name="connsiteY294" fmla="*/ 1587475 h 1944000"/>
              <a:gd name="connsiteX295" fmla="*/ 772544 w 1944000"/>
              <a:gd name="connsiteY295" fmla="*/ 1592237 h 1944000"/>
              <a:gd name="connsiteX296" fmla="*/ 792887 w 1944000"/>
              <a:gd name="connsiteY296" fmla="*/ 1596365 h 1944000"/>
              <a:gd name="connsiteX297" fmla="*/ 814183 w 1944000"/>
              <a:gd name="connsiteY297" fmla="*/ 1600175 h 1944000"/>
              <a:gd name="connsiteX298" fmla="*/ 835480 w 1944000"/>
              <a:gd name="connsiteY298" fmla="*/ 1603350 h 1944000"/>
              <a:gd name="connsiteX299" fmla="*/ 858048 w 1944000"/>
              <a:gd name="connsiteY299" fmla="*/ 1606525 h 1944000"/>
              <a:gd name="connsiteX300" fmla="*/ 880616 w 1944000"/>
              <a:gd name="connsiteY300" fmla="*/ 1608747 h 1944000"/>
              <a:gd name="connsiteX301" fmla="*/ 880616 w 1944000"/>
              <a:gd name="connsiteY301" fmla="*/ 1726857 h 1944000"/>
              <a:gd name="connsiteX302" fmla="*/ 1063385 w 1944000"/>
              <a:gd name="connsiteY302" fmla="*/ 1726857 h 1944000"/>
              <a:gd name="connsiteX303" fmla="*/ 1063385 w 1944000"/>
              <a:gd name="connsiteY303" fmla="*/ 1610652 h 1944000"/>
              <a:gd name="connsiteX304" fmla="*/ 1077371 w 1944000"/>
              <a:gd name="connsiteY304" fmla="*/ 1609382 h 1944000"/>
              <a:gd name="connsiteX305" fmla="*/ 1091675 w 1944000"/>
              <a:gd name="connsiteY305" fmla="*/ 1607795 h 1944000"/>
              <a:gd name="connsiteX306" fmla="*/ 1105661 w 1944000"/>
              <a:gd name="connsiteY306" fmla="*/ 1606207 h 1944000"/>
              <a:gd name="connsiteX307" fmla="*/ 1119329 w 1944000"/>
              <a:gd name="connsiteY307" fmla="*/ 1603985 h 1944000"/>
              <a:gd name="connsiteX308" fmla="*/ 1133314 w 1944000"/>
              <a:gd name="connsiteY308" fmla="*/ 1602080 h 1944000"/>
              <a:gd name="connsiteX309" fmla="*/ 1146665 w 1944000"/>
              <a:gd name="connsiteY309" fmla="*/ 1599857 h 1944000"/>
              <a:gd name="connsiteX310" fmla="*/ 1160015 w 1944000"/>
              <a:gd name="connsiteY310" fmla="*/ 1597317 h 1944000"/>
              <a:gd name="connsiteX311" fmla="*/ 1173047 w 1944000"/>
              <a:gd name="connsiteY311" fmla="*/ 1594142 h 1944000"/>
              <a:gd name="connsiteX312" fmla="*/ 1186397 w 1944000"/>
              <a:gd name="connsiteY312" fmla="*/ 1591285 h 1944000"/>
              <a:gd name="connsiteX313" fmla="*/ 1199111 w 1944000"/>
              <a:gd name="connsiteY313" fmla="*/ 1587792 h 1944000"/>
              <a:gd name="connsiteX314" fmla="*/ 1212144 w 1944000"/>
              <a:gd name="connsiteY314" fmla="*/ 1584300 h 1944000"/>
              <a:gd name="connsiteX315" fmla="*/ 1224540 w 1944000"/>
              <a:gd name="connsiteY315" fmla="*/ 1580807 h 1944000"/>
              <a:gd name="connsiteX316" fmla="*/ 1236937 w 1944000"/>
              <a:gd name="connsiteY316" fmla="*/ 1576680 h 1944000"/>
              <a:gd name="connsiteX317" fmla="*/ 1249333 w 1944000"/>
              <a:gd name="connsiteY317" fmla="*/ 1572552 h 1944000"/>
              <a:gd name="connsiteX318" fmla="*/ 1261412 w 1944000"/>
              <a:gd name="connsiteY318" fmla="*/ 1567790 h 1944000"/>
              <a:gd name="connsiteX319" fmla="*/ 1273491 w 1944000"/>
              <a:gd name="connsiteY319" fmla="*/ 1563345 h 1944000"/>
              <a:gd name="connsiteX320" fmla="*/ 1288748 w 1944000"/>
              <a:gd name="connsiteY320" fmla="*/ 1556995 h 1944000"/>
              <a:gd name="connsiteX321" fmla="*/ 1304005 w 1944000"/>
              <a:gd name="connsiteY321" fmla="*/ 1550010 h 1944000"/>
              <a:gd name="connsiteX322" fmla="*/ 1318627 w 1944000"/>
              <a:gd name="connsiteY322" fmla="*/ 1543025 h 1944000"/>
              <a:gd name="connsiteX323" fmla="*/ 1332613 w 1944000"/>
              <a:gd name="connsiteY323" fmla="*/ 1535722 h 1944000"/>
              <a:gd name="connsiteX324" fmla="*/ 1346598 w 1944000"/>
              <a:gd name="connsiteY324" fmla="*/ 1528102 h 1944000"/>
              <a:gd name="connsiteX325" fmla="*/ 1359631 w 1944000"/>
              <a:gd name="connsiteY325" fmla="*/ 1519847 h 1944000"/>
              <a:gd name="connsiteX326" fmla="*/ 1372345 w 1944000"/>
              <a:gd name="connsiteY326" fmla="*/ 1511592 h 1944000"/>
              <a:gd name="connsiteX327" fmla="*/ 1384742 w 1944000"/>
              <a:gd name="connsiteY327" fmla="*/ 1502702 h 1944000"/>
              <a:gd name="connsiteX328" fmla="*/ 1396185 w 1944000"/>
              <a:gd name="connsiteY328" fmla="*/ 1493812 h 1944000"/>
              <a:gd name="connsiteX329" fmla="*/ 1407945 w 1944000"/>
              <a:gd name="connsiteY329" fmla="*/ 1484287 h 1944000"/>
              <a:gd name="connsiteX330" fmla="*/ 1418753 w 1944000"/>
              <a:gd name="connsiteY330" fmla="*/ 1474762 h 1944000"/>
              <a:gd name="connsiteX331" fmla="*/ 1429242 w 1944000"/>
              <a:gd name="connsiteY331" fmla="*/ 1464602 h 1944000"/>
              <a:gd name="connsiteX332" fmla="*/ 1439096 w 1944000"/>
              <a:gd name="connsiteY332" fmla="*/ 1454125 h 1944000"/>
              <a:gd name="connsiteX333" fmla="*/ 1448631 w 1944000"/>
              <a:gd name="connsiteY333" fmla="*/ 1443647 h 1944000"/>
              <a:gd name="connsiteX334" fmla="*/ 1457531 w 1944000"/>
              <a:gd name="connsiteY334" fmla="*/ 1432535 h 1944000"/>
              <a:gd name="connsiteX335" fmla="*/ 1466114 w 1944000"/>
              <a:gd name="connsiteY335" fmla="*/ 1421422 h 1944000"/>
              <a:gd name="connsiteX336" fmla="*/ 1474378 w 1944000"/>
              <a:gd name="connsiteY336" fmla="*/ 1409675 h 1944000"/>
              <a:gd name="connsiteX337" fmla="*/ 1482007 w 1944000"/>
              <a:gd name="connsiteY337" fmla="*/ 1398245 h 1944000"/>
              <a:gd name="connsiteX338" fmla="*/ 1489000 w 1944000"/>
              <a:gd name="connsiteY338" fmla="*/ 1386497 h 1944000"/>
              <a:gd name="connsiteX339" fmla="*/ 1495675 w 1944000"/>
              <a:gd name="connsiteY339" fmla="*/ 1374432 h 1944000"/>
              <a:gd name="connsiteX340" fmla="*/ 1501396 w 1944000"/>
              <a:gd name="connsiteY340" fmla="*/ 1362685 h 1944000"/>
              <a:gd name="connsiteX341" fmla="*/ 1507118 w 1944000"/>
              <a:gd name="connsiteY341" fmla="*/ 1350620 h 1944000"/>
              <a:gd name="connsiteX342" fmla="*/ 1512203 w 1944000"/>
              <a:gd name="connsiteY342" fmla="*/ 1338555 h 1944000"/>
              <a:gd name="connsiteX343" fmla="*/ 1516335 w 1944000"/>
              <a:gd name="connsiteY343" fmla="*/ 1326490 h 1944000"/>
              <a:gd name="connsiteX344" fmla="*/ 1520468 w 1944000"/>
              <a:gd name="connsiteY344" fmla="*/ 1314107 h 1944000"/>
              <a:gd name="connsiteX345" fmla="*/ 1523964 w 1944000"/>
              <a:gd name="connsiteY345" fmla="*/ 1301725 h 1944000"/>
              <a:gd name="connsiteX346" fmla="*/ 1526507 w 1944000"/>
              <a:gd name="connsiteY346" fmla="*/ 1289025 h 1944000"/>
              <a:gd name="connsiteX347" fmla="*/ 1528732 w 1944000"/>
              <a:gd name="connsiteY347" fmla="*/ 1276642 h 1944000"/>
              <a:gd name="connsiteX348" fmla="*/ 1530957 w 1944000"/>
              <a:gd name="connsiteY348" fmla="*/ 1263942 h 1944000"/>
              <a:gd name="connsiteX349" fmla="*/ 1532228 w 1944000"/>
              <a:gd name="connsiteY349" fmla="*/ 1251242 h 1944000"/>
              <a:gd name="connsiteX350" fmla="*/ 1532864 w 1944000"/>
              <a:gd name="connsiteY350" fmla="*/ 1238542 h 1944000"/>
              <a:gd name="connsiteX351" fmla="*/ 1533182 w 1944000"/>
              <a:gd name="connsiteY351" fmla="*/ 1225207 h 1944000"/>
              <a:gd name="connsiteX352" fmla="*/ 1533182 w 1944000"/>
              <a:gd name="connsiteY352" fmla="*/ 1212189 h 1944000"/>
              <a:gd name="connsiteX353" fmla="*/ 1532546 w 1944000"/>
              <a:gd name="connsiteY353" fmla="*/ 1199172 h 1944000"/>
              <a:gd name="connsiteX354" fmla="*/ 1531275 w 1944000"/>
              <a:gd name="connsiteY354" fmla="*/ 1186789 h 1944000"/>
              <a:gd name="connsiteX355" fmla="*/ 1530003 w 1944000"/>
              <a:gd name="connsiteY355" fmla="*/ 1174407 h 1944000"/>
              <a:gd name="connsiteX356" fmla="*/ 1527778 w 1944000"/>
              <a:gd name="connsiteY356" fmla="*/ 1162342 h 1944000"/>
              <a:gd name="connsiteX357" fmla="*/ 1525553 w 1944000"/>
              <a:gd name="connsiteY357" fmla="*/ 1150594 h 1944000"/>
              <a:gd name="connsiteX358" fmla="*/ 1522693 w 1944000"/>
              <a:gd name="connsiteY358" fmla="*/ 1138847 h 1944000"/>
              <a:gd name="connsiteX359" fmla="*/ 1519514 w 1944000"/>
              <a:gd name="connsiteY359" fmla="*/ 1127734 h 1944000"/>
              <a:gd name="connsiteX360" fmla="*/ 1516018 w 1944000"/>
              <a:gd name="connsiteY360" fmla="*/ 1116939 h 1944000"/>
              <a:gd name="connsiteX361" fmla="*/ 1511885 w 1944000"/>
              <a:gd name="connsiteY361" fmla="*/ 1106144 h 1944000"/>
              <a:gd name="connsiteX362" fmla="*/ 1507435 w 1944000"/>
              <a:gd name="connsiteY362" fmla="*/ 1095349 h 1944000"/>
              <a:gd name="connsiteX363" fmla="*/ 1502350 w 1944000"/>
              <a:gd name="connsiteY363" fmla="*/ 1085189 h 1944000"/>
              <a:gd name="connsiteX364" fmla="*/ 1496946 w 1944000"/>
              <a:gd name="connsiteY364" fmla="*/ 1075347 h 1944000"/>
              <a:gd name="connsiteX365" fmla="*/ 1491225 w 1944000"/>
              <a:gd name="connsiteY365" fmla="*/ 1065822 h 1944000"/>
              <a:gd name="connsiteX366" fmla="*/ 1485185 w 1944000"/>
              <a:gd name="connsiteY366" fmla="*/ 1056614 h 1944000"/>
              <a:gd name="connsiteX367" fmla="*/ 1478510 w 1944000"/>
              <a:gd name="connsiteY367" fmla="*/ 1047407 h 1944000"/>
              <a:gd name="connsiteX368" fmla="*/ 1471517 w 1944000"/>
              <a:gd name="connsiteY368" fmla="*/ 1038517 h 1944000"/>
              <a:gd name="connsiteX369" fmla="*/ 1463889 w 1944000"/>
              <a:gd name="connsiteY369" fmla="*/ 1029944 h 1944000"/>
              <a:gd name="connsiteX370" fmla="*/ 1456260 w 1944000"/>
              <a:gd name="connsiteY370" fmla="*/ 1021689 h 1944000"/>
              <a:gd name="connsiteX371" fmla="*/ 1448314 w 1944000"/>
              <a:gd name="connsiteY371" fmla="*/ 1013752 h 1944000"/>
              <a:gd name="connsiteX372" fmla="*/ 1440049 w 1944000"/>
              <a:gd name="connsiteY372" fmla="*/ 1005814 h 1944000"/>
              <a:gd name="connsiteX373" fmla="*/ 1431467 w 1944000"/>
              <a:gd name="connsiteY373" fmla="*/ 998512 h 1944000"/>
              <a:gd name="connsiteX374" fmla="*/ 1422567 w 1944000"/>
              <a:gd name="connsiteY374" fmla="*/ 991527 h 1944000"/>
              <a:gd name="connsiteX375" fmla="*/ 1413349 w 1944000"/>
              <a:gd name="connsiteY375" fmla="*/ 984542 h 1944000"/>
              <a:gd name="connsiteX376" fmla="*/ 1403813 w 1944000"/>
              <a:gd name="connsiteY376" fmla="*/ 977557 h 1944000"/>
              <a:gd name="connsiteX377" fmla="*/ 1393959 w 1944000"/>
              <a:gd name="connsiteY377" fmla="*/ 971207 h 1944000"/>
              <a:gd name="connsiteX378" fmla="*/ 1383788 w 1944000"/>
              <a:gd name="connsiteY378" fmla="*/ 965174 h 1944000"/>
              <a:gd name="connsiteX379" fmla="*/ 1373299 w 1944000"/>
              <a:gd name="connsiteY379" fmla="*/ 959142 h 1944000"/>
              <a:gd name="connsiteX380" fmla="*/ 1362491 w 1944000"/>
              <a:gd name="connsiteY380" fmla="*/ 953427 h 1944000"/>
              <a:gd name="connsiteX381" fmla="*/ 1351048 w 1944000"/>
              <a:gd name="connsiteY381" fmla="*/ 948347 h 1944000"/>
              <a:gd name="connsiteX382" fmla="*/ 1339605 w 1944000"/>
              <a:gd name="connsiteY382" fmla="*/ 942949 h 1944000"/>
              <a:gd name="connsiteX383" fmla="*/ 1327845 w 1944000"/>
              <a:gd name="connsiteY383" fmla="*/ 937869 h 1944000"/>
              <a:gd name="connsiteX384" fmla="*/ 1305912 w 1944000"/>
              <a:gd name="connsiteY384" fmla="*/ 930249 h 1944000"/>
              <a:gd name="connsiteX385" fmla="*/ 1280801 w 1944000"/>
              <a:gd name="connsiteY385" fmla="*/ 921677 h 1944000"/>
              <a:gd name="connsiteX386" fmla="*/ 1252512 w 1944000"/>
              <a:gd name="connsiteY386" fmla="*/ 912469 h 1944000"/>
              <a:gd name="connsiteX387" fmla="*/ 1221362 w 1944000"/>
              <a:gd name="connsiteY387" fmla="*/ 902627 h 1944000"/>
              <a:gd name="connsiteX388" fmla="*/ 1186397 w 1944000"/>
              <a:gd name="connsiteY388" fmla="*/ 892784 h 1944000"/>
              <a:gd name="connsiteX389" fmla="*/ 1148572 w 1944000"/>
              <a:gd name="connsiteY389" fmla="*/ 882307 h 1944000"/>
              <a:gd name="connsiteX390" fmla="*/ 1107568 w 1944000"/>
              <a:gd name="connsiteY390" fmla="*/ 871512 h 1944000"/>
              <a:gd name="connsiteX391" fmla="*/ 1063385 w 1944000"/>
              <a:gd name="connsiteY391" fmla="*/ 860399 h 1944000"/>
              <a:gd name="connsiteX392" fmla="*/ 1063385 w 1944000"/>
              <a:gd name="connsiteY392" fmla="*/ 511149 h 1944000"/>
              <a:gd name="connsiteX393" fmla="*/ 1078960 w 1944000"/>
              <a:gd name="connsiteY393" fmla="*/ 514642 h 1944000"/>
              <a:gd name="connsiteX394" fmla="*/ 1093582 w 1944000"/>
              <a:gd name="connsiteY394" fmla="*/ 518769 h 1944000"/>
              <a:gd name="connsiteX395" fmla="*/ 1108204 w 1944000"/>
              <a:gd name="connsiteY395" fmla="*/ 523214 h 1944000"/>
              <a:gd name="connsiteX396" fmla="*/ 1121554 w 1944000"/>
              <a:gd name="connsiteY396" fmla="*/ 528612 h 1944000"/>
              <a:gd name="connsiteX397" fmla="*/ 1128229 w 1944000"/>
              <a:gd name="connsiteY397" fmla="*/ 531469 h 1944000"/>
              <a:gd name="connsiteX398" fmla="*/ 1134904 w 1944000"/>
              <a:gd name="connsiteY398" fmla="*/ 534644 h 1944000"/>
              <a:gd name="connsiteX399" fmla="*/ 1141261 w 1944000"/>
              <a:gd name="connsiteY399" fmla="*/ 537502 h 1944000"/>
              <a:gd name="connsiteX400" fmla="*/ 1146982 w 1944000"/>
              <a:gd name="connsiteY400" fmla="*/ 540677 h 1944000"/>
              <a:gd name="connsiteX401" fmla="*/ 1153022 w 1944000"/>
              <a:gd name="connsiteY401" fmla="*/ 544169 h 1944000"/>
              <a:gd name="connsiteX402" fmla="*/ 1159061 w 1944000"/>
              <a:gd name="connsiteY402" fmla="*/ 547662 h 1944000"/>
              <a:gd name="connsiteX403" fmla="*/ 1164465 w 1944000"/>
              <a:gd name="connsiteY403" fmla="*/ 551154 h 1944000"/>
              <a:gd name="connsiteX404" fmla="*/ 1169868 w 1944000"/>
              <a:gd name="connsiteY404" fmla="*/ 555282 h 1944000"/>
              <a:gd name="connsiteX405" fmla="*/ 1178768 w 1944000"/>
              <a:gd name="connsiteY405" fmla="*/ 561949 h 1944000"/>
              <a:gd name="connsiteX406" fmla="*/ 1187351 w 1944000"/>
              <a:gd name="connsiteY406" fmla="*/ 568934 h 1944000"/>
              <a:gd name="connsiteX407" fmla="*/ 1195297 w 1944000"/>
              <a:gd name="connsiteY407" fmla="*/ 576554 h 1944000"/>
              <a:gd name="connsiteX408" fmla="*/ 1202926 w 1944000"/>
              <a:gd name="connsiteY408" fmla="*/ 584174 h 1944000"/>
              <a:gd name="connsiteX409" fmla="*/ 1209919 w 1944000"/>
              <a:gd name="connsiteY409" fmla="*/ 592429 h 1944000"/>
              <a:gd name="connsiteX410" fmla="*/ 1216594 w 1944000"/>
              <a:gd name="connsiteY410" fmla="*/ 601002 h 1944000"/>
              <a:gd name="connsiteX411" fmla="*/ 1222633 w 1944000"/>
              <a:gd name="connsiteY411" fmla="*/ 609574 h 1944000"/>
              <a:gd name="connsiteX412" fmla="*/ 1228355 w 1944000"/>
              <a:gd name="connsiteY412" fmla="*/ 618782 h 1944000"/>
              <a:gd name="connsiteX413" fmla="*/ 1233758 w 1944000"/>
              <a:gd name="connsiteY413" fmla="*/ 627989 h 1944000"/>
              <a:gd name="connsiteX414" fmla="*/ 1238844 w 1944000"/>
              <a:gd name="connsiteY414" fmla="*/ 637832 h 1944000"/>
              <a:gd name="connsiteX415" fmla="*/ 1242976 w 1944000"/>
              <a:gd name="connsiteY415" fmla="*/ 647674 h 1944000"/>
              <a:gd name="connsiteX416" fmla="*/ 1247108 w 1944000"/>
              <a:gd name="connsiteY416" fmla="*/ 658469 h 1944000"/>
              <a:gd name="connsiteX417" fmla="*/ 1250287 w 1944000"/>
              <a:gd name="connsiteY417" fmla="*/ 668947 h 1944000"/>
              <a:gd name="connsiteX418" fmla="*/ 1253465 w 1944000"/>
              <a:gd name="connsiteY418" fmla="*/ 680059 h 1944000"/>
              <a:gd name="connsiteX419" fmla="*/ 1256326 w 1944000"/>
              <a:gd name="connsiteY419" fmla="*/ 691172 h 1944000"/>
              <a:gd name="connsiteX420" fmla="*/ 1258233 w 1944000"/>
              <a:gd name="connsiteY420" fmla="*/ 702919 h 1944000"/>
              <a:gd name="connsiteX421" fmla="*/ 1482324 w 1944000"/>
              <a:gd name="connsiteY421" fmla="*/ 675297 h 1944000"/>
              <a:gd name="connsiteX422" fmla="*/ 1479464 w 1944000"/>
              <a:gd name="connsiteY422" fmla="*/ 660692 h 1944000"/>
              <a:gd name="connsiteX423" fmla="*/ 1475967 w 1944000"/>
              <a:gd name="connsiteY423" fmla="*/ 646087 h 1944000"/>
              <a:gd name="connsiteX424" fmla="*/ 1472789 w 1944000"/>
              <a:gd name="connsiteY424" fmla="*/ 632434 h 1944000"/>
              <a:gd name="connsiteX425" fmla="*/ 1469292 w 1944000"/>
              <a:gd name="connsiteY425" fmla="*/ 618782 h 1944000"/>
              <a:gd name="connsiteX426" fmla="*/ 1465160 w 1944000"/>
              <a:gd name="connsiteY426" fmla="*/ 605764 h 1944000"/>
              <a:gd name="connsiteX427" fmla="*/ 1461028 w 1944000"/>
              <a:gd name="connsiteY427" fmla="*/ 592747 h 1944000"/>
              <a:gd name="connsiteX428" fmla="*/ 1456260 w 1944000"/>
              <a:gd name="connsiteY428" fmla="*/ 580364 h 1944000"/>
              <a:gd name="connsiteX429" fmla="*/ 1451810 w 1944000"/>
              <a:gd name="connsiteY429" fmla="*/ 568299 h 1944000"/>
              <a:gd name="connsiteX430" fmla="*/ 1446406 w 1944000"/>
              <a:gd name="connsiteY430" fmla="*/ 556552 h 1944000"/>
              <a:gd name="connsiteX431" fmla="*/ 1441321 w 1944000"/>
              <a:gd name="connsiteY431" fmla="*/ 545439 h 1944000"/>
              <a:gd name="connsiteX432" fmla="*/ 1435599 w 1944000"/>
              <a:gd name="connsiteY432" fmla="*/ 534644 h 1944000"/>
              <a:gd name="connsiteX433" fmla="*/ 1429560 w 1944000"/>
              <a:gd name="connsiteY433" fmla="*/ 523532 h 1944000"/>
              <a:gd name="connsiteX434" fmla="*/ 1423838 w 1944000"/>
              <a:gd name="connsiteY434" fmla="*/ 513689 h 1944000"/>
              <a:gd name="connsiteX435" fmla="*/ 1417163 w 1944000"/>
              <a:gd name="connsiteY435" fmla="*/ 503847 h 1944000"/>
              <a:gd name="connsiteX436" fmla="*/ 1410488 w 1944000"/>
              <a:gd name="connsiteY436" fmla="*/ 494322 h 1944000"/>
              <a:gd name="connsiteX437" fmla="*/ 1403177 w 1944000"/>
              <a:gd name="connsiteY437" fmla="*/ 485432 h 1944000"/>
              <a:gd name="connsiteX438" fmla="*/ 1395867 w 1944000"/>
              <a:gd name="connsiteY438" fmla="*/ 476542 h 1944000"/>
              <a:gd name="connsiteX439" fmla="*/ 1388238 w 1944000"/>
              <a:gd name="connsiteY439" fmla="*/ 467969 h 1944000"/>
              <a:gd name="connsiteX440" fmla="*/ 1379974 w 1944000"/>
              <a:gd name="connsiteY440" fmla="*/ 459714 h 1944000"/>
              <a:gd name="connsiteX441" fmla="*/ 1371074 w 1944000"/>
              <a:gd name="connsiteY441" fmla="*/ 451459 h 1944000"/>
              <a:gd name="connsiteX442" fmla="*/ 1361538 w 1944000"/>
              <a:gd name="connsiteY442" fmla="*/ 443522 h 1944000"/>
              <a:gd name="connsiteX443" fmla="*/ 1351366 w 1944000"/>
              <a:gd name="connsiteY443" fmla="*/ 435902 h 1944000"/>
              <a:gd name="connsiteX444" fmla="*/ 1341195 w 1944000"/>
              <a:gd name="connsiteY444" fmla="*/ 428599 h 1944000"/>
              <a:gd name="connsiteX445" fmla="*/ 1330388 w 1944000"/>
              <a:gd name="connsiteY445" fmla="*/ 421614 h 1944000"/>
              <a:gd name="connsiteX446" fmla="*/ 1319262 w 1944000"/>
              <a:gd name="connsiteY446" fmla="*/ 414629 h 1944000"/>
              <a:gd name="connsiteX447" fmla="*/ 1307184 w 1944000"/>
              <a:gd name="connsiteY447" fmla="*/ 407962 h 1944000"/>
              <a:gd name="connsiteX448" fmla="*/ 1294787 w 1944000"/>
              <a:gd name="connsiteY448" fmla="*/ 401294 h 1944000"/>
              <a:gd name="connsiteX449" fmla="*/ 1282073 w 1944000"/>
              <a:gd name="connsiteY449" fmla="*/ 395262 h 1944000"/>
              <a:gd name="connsiteX450" fmla="*/ 1268723 w 1944000"/>
              <a:gd name="connsiteY450" fmla="*/ 389229 h 1944000"/>
              <a:gd name="connsiteX451" fmla="*/ 1254737 w 1944000"/>
              <a:gd name="connsiteY451" fmla="*/ 383197 h 1944000"/>
              <a:gd name="connsiteX452" fmla="*/ 1240751 w 1944000"/>
              <a:gd name="connsiteY452" fmla="*/ 378117 h 1944000"/>
              <a:gd name="connsiteX453" fmla="*/ 1225812 w 1944000"/>
              <a:gd name="connsiteY453" fmla="*/ 372402 h 1944000"/>
              <a:gd name="connsiteX454" fmla="*/ 1207058 w 1944000"/>
              <a:gd name="connsiteY454" fmla="*/ 366369 h 1944000"/>
              <a:gd name="connsiteX455" fmla="*/ 1187986 w 1944000"/>
              <a:gd name="connsiteY455" fmla="*/ 360972 h 1944000"/>
              <a:gd name="connsiteX456" fmla="*/ 1168279 w 1944000"/>
              <a:gd name="connsiteY456" fmla="*/ 355574 h 1944000"/>
              <a:gd name="connsiteX457" fmla="*/ 1147936 w 1944000"/>
              <a:gd name="connsiteY457" fmla="*/ 351129 h 1944000"/>
              <a:gd name="connsiteX458" fmla="*/ 1127593 w 1944000"/>
              <a:gd name="connsiteY458" fmla="*/ 346684 h 1944000"/>
              <a:gd name="connsiteX459" fmla="*/ 1106614 w 1944000"/>
              <a:gd name="connsiteY459" fmla="*/ 343192 h 1944000"/>
              <a:gd name="connsiteX460" fmla="*/ 1085000 w 1944000"/>
              <a:gd name="connsiteY460" fmla="*/ 339699 h 1944000"/>
              <a:gd name="connsiteX461" fmla="*/ 1063385 w 1944000"/>
              <a:gd name="connsiteY461" fmla="*/ 337159 h 1944000"/>
              <a:gd name="connsiteX462" fmla="*/ 1063385 w 1944000"/>
              <a:gd name="connsiteY462" fmla="*/ 217144 h 1944000"/>
              <a:gd name="connsiteX463" fmla="*/ 972000 w 1944000"/>
              <a:gd name="connsiteY463" fmla="*/ 0 h 1944000"/>
              <a:gd name="connsiteX464" fmla="*/ 1944000 w 1944000"/>
              <a:gd name="connsiteY464" fmla="*/ 972000 h 1944000"/>
              <a:gd name="connsiteX465" fmla="*/ 972000 w 1944000"/>
              <a:gd name="connsiteY465" fmla="*/ 1944000 h 1944000"/>
              <a:gd name="connsiteX466" fmla="*/ 0 w 1944000"/>
              <a:gd name="connsiteY466" fmla="*/ 972000 h 1944000"/>
              <a:gd name="connsiteX467" fmla="*/ 972000 w 1944000"/>
              <a:gd name="connsiteY467" fmla="*/ 0 h 19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</a:cxnLst>
            <a:rect l="l" t="t" r="r" b="b"/>
            <a:pathLst>
              <a:path w="1944000" h="1944000">
                <a:moveTo>
                  <a:pt x="1063385" y="1082014"/>
                </a:moveTo>
                <a:lnTo>
                  <a:pt x="1093900" y="1089952"/>
                </a:lnTo>
                <a:lnTo>
                  <a:pt x="1121871" y="1097572"/>
                </a:lnTo>
                <a:lnTo>
                  <a:pt x="1146982" y="1104557"/>
                </a:lnTo>
                <a:lnTo>
                  <a:pt x="1169550" y="1111542"/>
                </a:lnTo>
                <a:lnTo>
                  <a:pt x="1188940" y="1118209"/>
                </a:lnTo>
                <a:lnTo>
                  <a:pt x="1205469" y="1124559"/>
                </a:lnTo>
                <a:lnTo>
                  <a:pt x="1212779" y="1127734"/>
                </a:lnTo>
                <a:lnTo>
                  <a:pt x="1219137" y="1130592"/>
                </a:lnTo>
                <a:lnTo>
                  <a:pt x="1225176" y="1133449"/>
                </a:lnTo>
                <a:lnTo>
                  <a:pt x="1230262" y="1136307"/>
                </a:lnTo>
                <a:lnTo>
                  <a:pt x="1238526" y="1141704"/>
                </a:lnTo>
                <a:lnTo>
                  <a:pt x="1245837" y="1146784"/>
                </a:lnTo>
                <a:lnTo>
                  <a:pt x="1253148" y="1152499"/>
                </a:lnTo>
                <a:lnTo>
                  <a:pt x="1259823" y="1158532"/>
                </a:lnTo>
                <a:lnTo>
                  <a:pt x="1265862" y="1164564"/>
                </a:lnTo>
                <a:lnTo>
                  <a:pt x="1271266" y="1170914"/>
                </a:lnTo>
                <a:lnTo>
                  <a:pt x="1276351" y="1177582"/>
                </a:lnTo>
                <a:lnTo>
                  <a:pt x="1280801" y="1184567"/>
                </a:lnTo>
                <a:lnTo>
                  <a:pt x="1284934" y="1191234"/>
                </a:lnTo>
                <a:lnTo>
                  <a:pt x="1288112" y="1198537"/>
                </a:lnTo>
                <a:lnTo>
                  <a:pt x="1291291" y="1206157"/>
                </a:lnTo>
                <a:lnTo>
                  <a:pt x="1293516" y="1214094"/>
                </a:lnTo>
                <a:lnTo>
                  <a:pt x="1295423" y="1222032"/>
                </a:lnTo>
                <a:lnTo>
                  <a:pt x="1296694" y="1230287"/>
                </a:lnTo>
                <a:lnTo>
                  <a:pt x="1297330" y="1238859"/>
                </a:lnTo>
                <a:lnTo>
                  <a:pt x="1297648" y="1247432"/>
                </a:lnTo>
                <a:lnTo>
                  <a:pt x="1297330" y="1257275"/>
                </a:lnTo>
                <a:lnTo>
                  <a:pt x="1296377" y="1266800"/>
                </a:lnTo>
                <a:lnTo>
                  <a:pt x="1295105" y="1276007"/>
                </a:lnTo>
                <a:lnTo>
                  <a:pt x="1292880" y="1285215"/>
                </a:lnTo>
                <a:lnTo>
                  <a:pt x="1290019" y="1294422"/>
                </a:lnTo>
                <a:lnTo>
                  <a:pt x="1286841" y="1303312"/>
                </a:lnTo>
                <a:lnTo>
                  <a:pt x="1283344" y="1312202"/>
                </a:lnTo>
                <a:lnTo>
                  <a:pt x="1278576" y="1320775"/>
                </a:lnTo>
                <a:lnTo>
                  <a:pt x="1273808" y="1329347"/>
                </a:lnTo>
                <a:lnTo>
                  <a:pt x="1267769" y="1337602"/>
                </a:lnTo>
                <a:lnTo>
                  <a:pt x="1261412" y="1345857"/>
                </a:lnTo>
                <a:lnTo>
                  <a:pt x="1254737" y="1353795"/>
                </a:lnTo>
                <a:lnTo>
                  <a:pt x="1247426" y="1361732"/>
                </a:lnTo>
                <a:lnTo>
                  <a:pt x="1239162" y="1369670"/>
                </a:lnTo>
                <a:lnTo>
                  <a:pt x="1230580" y="1376655"/>
                </a:lnTo>
                <a:lnTo>
                  <a:pt x="1221362" y="1384275"/>
                </a:lnTo>
                <a:lnTo>
                  <a:pt x="1214051" y="1389672"/>
                </a:lnTo>
                <a:lnTo>
                  <a:pt x="1206422" y="1394435"/>
                </a:lnTo>
                <a:lnTo>
                  <a:pt x="1198476" y="1399515"/>
                </a:lnTo>
                <a:lnTo>
                  <a:pt x="1190211" y="1403960"/>
                </a:lnTo>
                <a:lnTo>
                  <a:pt x="1181311" y="1408087"/>
                </a:lnTo>
                <a:lnTo>
                  <a:pt x="1172411" y="1411897"/>
                </a:lnTo>
                <a:lnTo>
                  <a:pt x="1163193" y="1416025"/>
                </a:lnTo>
                <a:lnTo>
                  <a:pt x="1153340" y="1419517"/>
                </a:lnTo>
                <a:lnTo>
                  <a:pt x="1143486" y="1422692"/>
                </a:lnTo>
                <a:lnTo>
                  <a:pt x="1132997" y="1425867"/>
                </a:lnTo>
                <a:lnTo>
                  <a:pt x="1122189" y="1428407"/>
                </a:lnTo>
                <a:lnTo>
                  <a:pt x="1111064" y="1431265"/>
                </a:lnTo>
                <a:lnTo>
                  <a:pt x="1099621" y="1433487"/>
                </a:lnTo>
                <a:lnTo>
                  <a:pt x="1087860" y="1435392"/>
                </a:lnTo>
                <a:lnTo>
                  <a:pt x="1075782" y="1436980"/>
                </a:lnTo>
                <a:lnTo>
                  <a:pt x="1063385" y="1438567"/>
                </a:lnTo>
                <a:close/>
                <a:moveTo>
                  <a:pt x="880616" y="505752"/>
                </a:moveTo>
                <a:lnTo>
                  <a:pt x="880616" y="814362"/>
                </a:lnTo>
                <a:lnTo>
                  <a:pt x="847241" y="805789"/>
                </a:lnTo>
                <a:lnTo>
                  <a:pt x="820223" y="798804"/>
                </a:lnTo>
                <a:lnTo>
                  <a:pt x="799879" y="793089"/>
                </a:lnTo>
                <a:lnTo>
                  <a:pt x="785894" y="788327"/>
                </a:lnTo>
                <a:lnTo>
                  <a:pt x="771590" y="782929"/>
                </a:lnTo>
                <a:lnTo>
                  <a:pt x="757922" y="776897"/>
                </a:lnTo>
                <a:lnTo>
                  <a:pt x="745843" y="770229"/>
                </a:lnTo>
                <a:lnTo>
                  <a:pt x="739804" y="767054"/>
                </a:lnTo>
                <a:lnTo>
                  <a:pt x="734400" y="763879"/>
                </a:lnTo>
                <a:lnTo>
                  <a:pt x="728679" y="760069"/>
                </a:lnTo>
                <a:lnTo>
                  <a:pt x="723593" y="756577"/>
                </a:lnTo>
                <a:lnTo>
                  <a:pt x="718825" y="752767"/>
                </a:lnTo>
                <a:lnTo>
                  <a:pt x="714057" y="749274"/>
                </a:lnTo>
                <a:lnTo>
                  <a:pt x="709925" y="745464"/>
                </a:lnTo>
                <a:lnTo>
                  <a:pt x="705475" y="741337"/>
                </a:lnTo>
                <a:lnTo>
                  <a:pt x="701979" y="737209"/>
                </a:lnTo>
                <a:lnTo>
                  <a:pt x="698164" y="733082"/>
                </a:lnTo>
                <a:lnTo>
                  <a:pt x="694668" y="728954"/>
                </a:lnTo>
                <a:lnTo>
                  <a:pt x="691807" y="724827"/>
                </a:lnTo>
                <a:lnTo>
                  <a:pt x="688629" y="720699"/>
                </a:lnTo>
                <a:lnTo>
                  <a:pt x="686086" y="716254"/>
                </a:lnTo>
                <a:lnTo>
                  <a:pt x="683543" y="712127"/>
                </a:lnTo>
                <a:lnTo>
                  <a:pt x="681000" y="707682"/>
                </a:lnTo>
                <a:lnTo>
                  <a:pt x="679093" y="703237"/>
                </a:lnTo>
                <a:lnTo>
                  <a:pt x="677186" y="698474"/>
                </a:lnTo>
                <a:lnTo>
                  <a:pt x="675596" y="694347"/>
                </a:lnTo>
                <a:lnTo>
                  <a:pt x="674325" y="689584"/>
                </a:lnTo>
                <a:lnTo>
                  <a:pt x="673053" y="684822"/>
                </a:lnTo>
                <a:lnTo>
                  <a:pt x="671782" y="680059"/>
                </a:lnTo>
                <a:lnTo>
                  <a:pt x="671146" y="675297"/>
                </a:lnTo>
                <a:lnTo>
                  <a:pt x="670511" y="670217"/>
                </a:lnTo>
                <a:lnTo>
                  <a:pt x="670193" y="665137"/>
                </a:lnTo>
                <a:lnTo>
                  <a:pt x="670193" y="660374"/>
                </a:lnTo>
                <a:lnTo>
                  <a:pt x="670511" y="652437"/>
                </a:lnTo>
                <a:lnTo>
                  <a:pt x="671146" y="644499"/>
                </a:lnTo>
                <a:lnTo>
                  <a:pt x="672736" y="636879"/>
                </a:lnTo>
                <a:lnTo>
                  <a:pt x="674643" y="629259"/>
                </a:lnTo>
                <a:lnTo>
                  <a:pt x="676868" y="622274"/>
                </a:lnTo>
                <a:lnTo>
                  <a:pt x="679728" y="614972"/>
                </a:lnTo>
                <a:lnTo>
                  <a:pt x="683225" y="607669"/>
                </a:lnTo>
                <a:lnTo>
                  <a:pt x="687039" y="600684"/>
                </a:lnTo>
                <a:lnTo>
                  <a:pt x="691807" y="593699"/>
                </a:lnTo>
                <a:lnTo>
                  <a:pt x="696575" y="587349"/>
                </a:lnTo>
                <a:lnTo>
                  <a:pt x="702297" y="580682"/>
                </a:lnTo>
                <a:lnTo>
                  <a:pt x="708336" y="574014"/>
                </a:lnTo>
                <a:lnTo>
                  <a:pt x="714693" y="567664"/>
                </a:lnTo>
                <a:lnTo>
                  <a:pt x="722004" y="561632"/>
                </a:lnTo>
                <a:lnTo>
                  <a:pt x="729632" y="555282"/>
                </a:lnTo>
                <a:lnTo>
                  <a:pt x="737897" y="549249"/>
                </a:lnTo>
                <a:lnTo>
                  <a:pt x="743936" y="545122"/>
                </a:lnTo>
                <a:lnTo>
                  <a:pt x="750293" y="540994"/>
                </a:lnTo>
                <a:lnTo>
                  <a:pt x="757286" y="537502"/>
                </a:lnTo>
                <a:lnTo>
                  <a:pt x="764597" y="533692"/>
                </a:lnTo>
                <a:lnTo>
                  <a:pt x="772544" y="530517"/>
                </a:lnTo>
                <a:lnTo>
                  <a:pt x="780490" y="527342"/>
                </a:lnTo>
                <a:lnTo>
                  <a:pt x="789072" y="524167"/>
                </a:lnTo>
                <a:lnTo>
                  <a:pt x="797654" y="521627"/>
                </a:lnTo>
                <a:lnTo>
                  <a:pt x="806872" y="519087"/>
                </a:lnTo>
                <a:lnTo>
                  <a:pt x="816408" y="516229"/>
                </a:lnTo>
                <a:lnTo>
                  <a:pt x="825944" y="514324"/>
                </a:lnTo>
                <a:lnTo>
                  <a:pt x="836116" y="512102"/>
                </a:lnTo>
                <a:lnTo>
                  <a:pt x="846923" y="510514"/>
                </a:lnTo>
                <a:lnTo>
                  <a:pt x="858048" y="508927"/>
                </a:lnTo>
                <a:lnTo>
                  <a:pt x="869173" y="507022"/>
                </a:lnTo>
                <a:close/>
                <a:moveTo>
                  <a:pt x="880616" y="217144"/>
                </a:moveTo>
                <a:lnTo>
                  <a:pt x="880616" y="333984"/>
                </a:lnTo>
                <a:lnTo>
                  <a:pt x="863451" y="335254"/>
                </a:lnTo>
                <a:lnTo>
                  <a:pt x="846287" y="337159"/>
                </a:lnTo>
                <a:lnTo>
                  <a:pt x="829440" y="339382"/>
                </a:lnTo>
                <a:lnTo>
                  <a:pt x="812912" y="341922"/>
                </a:lnTo>
                <a:lnTo>
                  <a:pt x="796701" y="344779"/>
                </a:lnTo>
                <a:lnTo>
                  <a:pt x="780490" y="347954"/>
                </a:lnTo>
                <a:lnTo>
                  <a:pt x="764279" y="351764"/>
                </a:lnTo>
                <a:lnTo>
                  <a:pt x="748386" y="355892"/>
                </a:lnTo>
                <a:lnTo>
                  <a:pt x="726136" y="362242"/>
                </a:lnTo>
                <a:lnTo>
                  <a:pt x="704839" y="368909"/>
                </a:lnTo>
                <a:lnTo>
                  <a:pt x="684814" y="375894"/>
                </a:lnTo>
                <a:lnTo>
                  <a:pt x="666061" y="383197"/>
                </a:lnTo>
                <a:lnTo>
                  <a:pt x="657160" y="387324"/>
                </a:lnTo>
                <a:lnTo>
                  <a:pt x="648260" y="391134"/>
                </a:lnTo>
                <a:lnTo>
                  <a:pt x="639996" y="395262"/>
                </a:lnTo>
                <a:lnTo>
                  <a:pt x="632050" y="399072"/>
                </a:lnTo>
                <a:lnTo>
                  <a:pt x="624103" y="403517"/>
                </a:lnTo>
                <a:lnTo>
                  <a:pt x="616792" y="407644"/>
                </a:lnTo>
                <a:lnTo>
                  <a:pt x="609481" y="412089"/>
                </a:lnTo>
                <a:lnTo>
                  <a:pt x="602806" y="416534"/>
                </a:lnTo>
                <a:lnTo>
                  <a:pt x="593906" y="422567"/>
                </a:lnTo>
                <a:lnTo>
                  <a:pt x="585642" y="428282"/>
                </a:lnTo>
                <a:lnTo>
                  <a:pt x="577060" y="434632"/>
                </a:lnTo>
                <a:lnTo>
                  <a:pt x="569113" y="440982"/>
                </a:lnTo>
                <a:lnTo>
                  <a:pt x="561167" y="447967"/>
                </a:lnTo>
                <a:lnTo>
                  <a:pt x="553538" y="454317"/>
                </a:lnTo>
                <a:lnTo>
                  <a:pt x="545910" y="461302"/>
                </a:lnTo>
                <a:lnTo>
                  <a:pt x="538917" y="468604"/>
                </a:lnTo>
                <a:lnTo>
                  <a:pt x="532241" y="475907"/>
                </a:lnTo>
                <a:lnTo>
                  <a:pt x="525249" y="483527"/>
                </a:lnTo>
                <a:lnTo>
                  <a:pt x="518891" y="491464"/>
                </a:lnTo>
                <a:lnTo>
                  <a:pt x="512534" y="499402"/>
                </a:lnTo>
                <a:lnTo>
                  <a:pt x="506813" y="507022"/>
                </a:lnTo>
                <a:lnTo>
                  <a:pt x="501091" y="515277"/>
                </a:lnTo>
                <a:lnTo>
                  <a:pt x="495370" y="523849"/>
                </a:lnTo>
                <a:lnTo>
                  <a:pt x="490284" y="532422"/>
                </a:lnTo>
                <a:lnTo>
                  <a:pt x="485198" y="541312"/>
                </a:lnTo>
                <a:lnTo>
                  <a:pt x="480430" y="550202"/>
                </a:lnTo>
                <a:lnTo>
                  <a:pt x="475980" y="559092"/>
                </a:lnTo>
                <a:lnTo>
                  <a:pt x="472166" y="568299"/>
                </a:lnTo>
                <a:lnTo>
                  <a:pt x="468352" y="577507"/>
                </a:lnTo>
                <a:lnTo>
                  <a:pt x="464855" y="586714"/>
                </a:lnTo>
                <a:lnTo>
                  <a:pt x="461994" y="596239"/>
                </a:lnTo>
                <a:lnTo>
                  <a:pt x="459134" y="605764"/>
                </a:lnTo>
                <a:lnTo>
                  <a:pt x="456591" y="615289"/>
                </a:lnTo>
                <a:lnTo>
                  <a:pt x="454684" y="624814"/>
                </a:lnTo>
                <a:lnTo>
                  <a:pt x="453094" y="634657"/>
                </a:lnTo>
                <a:lnTo>
                  <a:pt x="451187" y="644182"/>
                </a:lnTo>
                <a:lnTo>
                  <a:pt x="450234" y="654024"/>
                </a:lnTo>
                <a:lnTo>
                  <a:pt x="449280" y="664184"/>
                </a:lnTo>
                <a:lnTo>
                  <a:pt x="448962" y="674344"/>
                </a:lnTo>
                <a:lnTo>
                  <a:pt x="448644" y="684822"/>
                </a:lnTo>
                <a:lnTo>
                  <a:pt x="448962" y="695934"/>
                </a:lnTo>
                <a:lnTo>
                  <a:pt x="449598" y="706729"/>
                </a:lnTo>
                <a:lnTo>
                  <a:pt x="450552" y="717842"/>
                </a:lnTo>
                <a:lnTo>
                  <a:pt x="452141" y="728637"/>
                </a:lnTo>
                <a:lnTo>
                  <a:pt x="453730" y="739432"/>
                </a:lnTo>
                <a:lnTo>
                  <a:pt x="455955" y="749909"/>
                </a:lnTo>
                <a:lnTo>
                  <a:pt x="458180" y="760387"/>
                </a:lnTo>
                <a:lnTo>
                  <a:pt x="461359" y="770547"/>
                </a:lnTo>
                <a:lnTo>
                  <a:pt x="464537" y="781024"/>
                </a:lnTo>
                <a:lnTo>
                  <a:pt x="468352" y="791184"/>
                </a:lnTo>
                <a:lnTo>
                  <a:pt x="472484" y="801027"/>
                </a:lnTo>
                <a:lnTo>
                  <a:pt x="476934" y="810869"/>
                </a:lnTo>
                <a:lnTo>
                  <a:pt x="482020" y="820712"/>
                </a:lnTo>
                <a:lnTo>
                  <a:pt x="487423" y="830237"/>
                </a:lnTo>
                <a:lnTo>
                  <a:pt x="492827" y="839762"/>
                </a:lnTo>
                <a:lnTo>
                  <a:pt x="498866" y="848969"/>
                </a:lnTo>
                <a:lnTo>
                  <a:pt x="505541" y="858177"/>
                </a:lnTo>
                <a:lnTo>
                  <a:pt x="512216" y="867067"/>
                </a:lnTo>
                <a:lnTo>
                  <a:pt x="519527" y="875957"/>
                </a:lnTo>
                <a:lnTo>
                  <a:pt x="527156" y="884212"/>
                </a:lnTo>
                <a:lnTo>
                  <a:pt x="535102" y="892467"/>
                </a:lnTo>
                <a:lnTo>
                  <a:pt x="543367" y="900404"/>
                </a:lnTo>
                <a:lnTo>
                  <a:pt x="551949" y="908024"/>
                </a:lnTo>
                <a:lnTo>
                  <a:pt x="561167" y="915644"/>
                </a:lnTo>
                <a:lnTo>
                  <a:pt x="570385" y="922947"/>
                </a:lnTo>
                <a:lnTo>
                  <a:pt x="580238" y="929932"/>
                </a:lnTo>
                <a:lnTo>
                  <a:pt x="590410" y="936282"/>
                </a:lnTo>
                <a:lnTo>
                  <a:pt x="600899" y="942632"/>
                </a:lnTo>
                <a:lnTo>
                  <a:pt x="611706" y="948982"/>
                </a:lnTo>
                <a:lnTo>
                  <a:pt x="623149" y="954697"/>
                </a:lnTo>
                <a:lnTo>
                  <a:pt x="634592" y="960412"/>
                </a:lnTo>
                <a:lnTo>
                  <a:pt x="646671" y="966127"/>
                </a:lnTo>
                <a:lnTo>
                  <a:pt x="666378" y="974064"/>
                </a:lnTo>
                <a:lnTo>
                  <a:pt x="688629" y="982637"/>
                </a:lnTo>
                <a:lnTo>
                  <a:pt x="713739" y="991209"/>
                </a:lnTo>
                <a:lnTo>
                  <a:pt x="741711" y="1000099"/>
                </a:lnTo>
                <a:lnTo>
                  <a:pt x="772544" y="1009307"/>
                </a:lnTo>
                <a:lnTo>
                  <a:pt x="805919" y="1018514"/>
                </a:lnTo>
                <a:lnTo>
                  <a:pt x="841837" y="1028357"/>
                </a:lnTo>
                <a:lnTo>
                  <a:pt x="880616" y="1038199"/>
                </a:lnTo>
                <a:lnTo>
                  <a:pt x="880616" y="1433487"/>
                </a:lnTo>
                <a:lnTo>
                  <a:pt x="870444" y="1431582"/>
                </a:lnTo>
                <a:lnTo>
                  <a:pt x="860591" y="1429042"/>
                </a:lnTo>
                <a:lnTo>
                  <a:pt x="850737" y="1426820"/>
                </a:lnTo>
                <a:lnTo>
                  <a:pt x="841519" y="1424280"/>
                </a:lnTo>
                <a:lnTo>
                  <a:pt x="831983" y="1421422"/>
                </a:lnTo>
                <a:lnTo>
                  <a:pt x="823083" y="1418247"/>
                </a:lnTo>
                <a:lnTo>
                  <a:pt x="814183" y="1415072"/>
                </a:lnTo>
                <a:lnTo>
                  <a:pt x="805283" y="1411580"/>
                </a:lnTo>
                <a:lnTo>
                  <a:pt x="796701" y="1408087"/>
                </a:lnTo>
                <a:lnTo>
                  <a:pt x="788437" y="1404277"/>
                </a:lnTo>
                <a:lnTo>
                  <a:pt x="780490" y="1400150"/>
                </a:lnTo>
                <a:lnTo>
                  <a:pt x="772544" y="1396022"/>
                </a:lnTo>
                <a:lnTo>
                  <a:pt x="764915" y="1391260"/>
                </a:lnTo>
                <a:lnTo>
                  <a:pt x="757604" y="1386815"/>
                </a:lnTo>
                <a:lnTo>
                  <a:pt x="750293" y="1381735"/>
                </a:lnTo>
                <a:lnTo>
                  <a:pt x="743618" y="1376655"/>
                </a:lnTo>
                <a:lnTo>
                  <a:pt x="732811" y="1368082"/>
                </a:lnTo>
                <a:lnTo>
                  <a:pt x="722640" y="1359192"/>
                </a:lnTo>
                <a:lnTo>
                  <a:pt x="713104" y="1349985"/>
                </a:lnTo>
                <a:lnTo>
                  <a:pt x="704204" y="1340142"/>
                </a:lnTo>
                <a:lnTo>
                  <a:pt x="695621" y="1329982"/>
                </a:lnTo>
                <a:lnTo>
                  <a:pt x="687675" y="1319187"/>
                </a:lnTo>
                <a:lnTo>
                  <a:pt x="680046" y="1308075"/>
                </a:lnTo>
                <a:lnTo>
                  <a:pt x="673371" y="1296327"/>
                </a:lnTo>
                <a:lnTo>
                  <a:pt x="667014" y="1284262"/>
                </a:lnTo>
                <a:lnTo>
                  <a:pt x="660975" y="1271562"/>
                </a:lnTo>
                <a:lnTo>
                  <a:pt x="655889" y="1258862"/>
                </a:lnTo>
                <a:lnTo>
                  <a:pt x="651121" y="1245209"/>
                </a:lnTo>
                <a:lnTo>
                  <a:pt x="646989" y="1231557"/>
                </a:lnTo>
                <a:lnTo>
                  <a:pt x="642857" y="1217269"/>
                </a:lnTo>
                <a:lnTo>
                  <a:pt x="639996" y="1202664"/>
                </a:lnTo>
                <a:lnTo>
                  <a:pt x="637453" y="1187424"/>
                </a:lnTo>
                <a:lnTo>
                  <a:pt x="410819" y="1219492"/>
                </a:lnTo>
                <a:lnTo>
                  <a:pt x="413044" y="1231557"/>
                </a:lnTo>
                <a:lnTo>
                  <a:pt x="415587" y="1243304"/>
                </a:lnTo>
                <a:lnTo>
                  <a:pt x="418766" y="1255370"/>
                </a:lnTo>
                <a:lnTo>
                  <a:pt x="421626" y="1266800"/>
                </a:lnTo>
                <a:lnTo>
                  <a:pt x="424805" y="1278230"/>
                </a:lnTo>
                <a:lnTo>
                  <a:pt x="428619" y="1289660"/>
                </a:lnTo>
                <a:lnTo>
                  <a:pt x="432116" y="1300455"/>
                </a:lnTo>
                <a:lnTo>
                  <a:pt x="435930" y="1311250"/>
                </a:lnTo>
                <a:lnTo>
                  <a:pt x="440062" y="1321727"/>
                </a:lnTo>
                <a:lnTo>
                  <a:pt x="444512" y="1332205"/>
                </a:lnTo>
                <a:lnTo>
                  <a:pt x="448644" y="1342682"/>
                </a:lnTo>
                <a:lnTo>
                  <a:pt x="453412" y="1352525"/>
                </a:lnTo>
                <a:lnTo>
                  <a:pt x="458180" y="1362367"/>
                </a:lnTo>
                <a:lnTo>
                  <a:pt x="463266" y="1372210"/>
                </a:lnTo>
                <a:lnTo>
                  <a:pt x="468352" y="1381735"/>
                </a:lnTo>
                <a:lnTo>
                  <a:pt x="473755" y="1390942"/>
                </a:lnTo>
                <a:lnTo>
                  <a:pt x="479477" y="1399832"/>
                </a:lnTo>
                <a:lnTo>
                  <a:pt x="485198" y="1409040"/>
                </a:lnTo>
                <a:lnTo>
                  <a:pt x="491238" y="1417612"/>
                </a:lnTo>
                <a:lnTo>
                  <a:pt x="497595" y="1426185"/>
                </a:lnTo>
                <a:lnTo>
                  <a:pt x="503634" y="1434757"/>
                </a:lnTo>
                <a:lnTo>
                  <a:pt x="510309" y="1442695"/>
                </a:lnTo>
                <a:lnTo>
                  <a:pt x="517302" y="1450950"/>
                </a:lnTo>
                <a:lnTo>
                  <a:pt x="524295" y="1458570"/>
                </a:lnTo>
                <a:lnTo>
                  <a:pt x="531288" y="1466190"/>
                </a:lnTo>
                <a:lnTo>
                  <a:pt x="538599" y="1473492"/>
                </a:lnTo>
                <a:lnTo>
                  <a:pt x="546227" y="1480795"/>
                </a:lnTo>
                <a:lnTo>
                  <a:pt x="553856" y="1487780"/>
                </a:lnTo>
                <a:lnTo>
                  <a:pt x="561802" y="1494765"/>
                </a:lnTo>
                <a:lnTo>
                  <a:pt x="570067" y="1501750"/>
                </a:lnTo>
                <a:lnTo>
                  <a:pt x="578331" y="1507782"/>
                </a:lnTo>
                <a:lnTo>
                  <a:pt x="586913" y="1514132"/>
                </a:lnTo>
                <a:lnTo>
                  <a:pt x="600581" y="1523657"/>
                </a:lnTo>
                <a:lnTo>
                  <a:pt x="615203" y="1532865"/>
                </a:lnTo>
                <a:lnTo>
                  <a:pt x="630142" y="1541437"/>
                </a:lnTo>
                <a:lnTo>
                  <a:pt x="645717" y="1549375"/>
                </a:lnTo>
                <a:lnTo>
                  <a:pt x="661928" y="1556995"/>
                </a:lnTo>
                <a:lnTo>
                  <a:pt x="678775" y="1563980"/>
                </a:lnTo>
                <a:lnTo>
                  <a:pt x="696257" y="1570647"/>
                </a:lnTo>
                <a:lnTo>
                  <a:pt x="714375" y="1576680"/>
                </a:lnTo>
                <a:lnTo>
                  <a:pt x="733129" y="1582395"/>
                </a:lnTo>
                <a:lnTo>
                  <a:pt x="752518" y="1587475"/>
                </a:lnTo>
                <a:lnTo>
                  <a:pt x="772544" y="1592237"/>
                </a:lnTo>
                <a:lnTo>
                  <a:pt x="792887" y="1596365"/>
                </a:lnTo>
                <a:lnTo>
                  <a:pt x="814183" y="1600175"/>
                </a:lnTo>
                <a:lnTo>
                  <a:pt x="835480" y="1603350"/>
                </a:lnTo>
                <a:lnTo>
                  <a:pt x="858048" y="1606525"/>
                </a:lnTo>
                <a:lnTo>
                  <a:pt x="880616" y="1608747"/>
                </a:lnTo>
                <a:lnTo>
                  <a:pt x="880616" y="1726857"/>
                </a:lnTo>
                <a:lnTo>
                  <a:pt x="1063385" y="1726857"/>
                </a:lnTo>
                <a:lnTo>
                  <a:pt x="1063385" y="1610652"/>
                </a:lnTo>
                <a:lnTo>
                  <a:pt x="1077371" y="1609382"/>
                </a:lnTo>
                <a:lnTo>
                  <a:pt x="1091675" y="1607795"/>
                </a:lnTo>
                <a:lnTo>
                  <a:pt x="1105661" y="1606207"/>
                </a:lnTo>
                <a:lnTo>
                  <a:pt x="1119329" y="1603985"/>
                </a:lnTo>
                <a:lnTo>
                  <a:pt x="1133314" y="1602080"/>
                </a:lnTo>
                <a:lnTo>
                  <a:pt x="1146665" y="1599857"/>
                </a:lnTo>
                <a:lnTo>
                  <a:pt x="1160015" y="1597317"/>
                </a:lnTo>
                <a:lnTo>
                  <a:pt x="1173047" y="1594142"/>
                </a:lnTo>
                <a:lnTo>
                  <a:pt x="1186397" y="1591285"/>
                </a:lnTo>
                <a:lnTo>
                  <a:pt x="1199111" y="1587792"/>
                </a:lnTo>
                <a:lnTo>
                  <a:pt x="1212144" y="1584300"/>
                </a:lnTo>
                <a:lnTo>
                  <a:pt x="1224540" y="1580807"/>
                </a:lnTo>
                <a:lnTo>
                  <a:pt x="1236937" y="1576680"/>
                </a:lnTo>
                <a:lnTo>
                  <a:pt x="1249333" y="1572552"/>
                </a:lnTo>
                <a:lnTo>
                  <a:pt x="1261412" y="1567790"/>
                </a:lnTo>
                <a:lnTo>
                  <a:pt x="1273491" y="1563345"/>
                </a:lnTo>
                <a:lnTo>
                  <a:pt x="1288748" y="1556995"/>
                </a:lnTo>
                <a:lnTo>
                  <a:pt x="1304005" y="1550010"/>
                </a:lnTo>
                <a:lnTo>
                  <a:pt x="1318627" y="1543025"/>
                </a:lnTo>
                <a:lnTo>
                  <a:pt x="1332613" y="1535722"/>
                </a:lnTo>
                <a:lnTo>
                  <a:pt x="1346598" y="1528102"/>
                </a:lnTo>
                <a:lnTo>
                  <a:pt x="1359631" y="1519847"/>
                </a:lnTo>
                <a:lnTo>
                  <a:pt x="1372345" y="1511592"/>
                </a:lnTo>
                <a:lnTo>
                  <a:pt x="1384742" y="1502702"/>
                </a:lnTo>
                <a:lnTo>
                  <a:pt x="1396185" y="1493812"/>
                </a:lnTo>
                <a:lnTo>
                  <a:pt x="1407945" y="1484287"/>
                </a:lnTo>
                <a:lnTo>
                  <a:pt x="1418753" y="1474762"/>
                </a:lnTo>
                <a:lnTo>
                  <a:pt x="1429242" y="1464602"/>
                </a:lnTo>
                <a:lnTo>
                  <a:pt x="1439096" y="1454125"/>
                </a:lnTo>
                <a:lnTo>
                  <a:pt x="1448631" y="1443647"/>
                </a:lnTo>
                <a:lnTo>
                  <a:pt x="1457531" y="1432535"/>
                </a:lnTo>
                <a:lnTo>
                  <a:pt x="1466114" y="1421422"/>
                </a:lnTo>
                <a:lnTo>
                  <a:pt x="1474378" y="1409675"/>
                </a:lnTo>
                <a:lnTo>
                  <a:pt x="1482007" y="1398245"/>
                </a:lnTo>
                <a:lnTo>
                  <a:pt x="1489000" y="1386497"/>
                </a:lnTo>
                <a:lnTo>
                  <a:pt x="1495675" y="1374432"/>
                </a:lnTo>
                <a:lnTo>
                  <a:pt x="1501396" y="1362685"/>
                </a:lnTo>
                <a:lnTo>
                  <a:pt x="1507118" y="1350620"/>
                </a:lnTo>
                <a:lnTo>
                  <a:pt x="1512203" y="1338555"/>
                </a:lnTo>
                <a:lnTo>
                  <a:pt x="1516335" y="1326490"/>
                </a:lnTo>
                <a:lnTo>
                  <a:pt x="1520468" y="1314107"/>
                </a:lnTo>
                <a:lnTo>
                  <a:pt x="1523964" y="1301725"/>
                </a:lnTo>
                <a:lnTo>
                  <a:pt x="1526507" y="1289025"/>
                </a:lnTo>
                <a:lnTo>
                  <a:pt x="1528732" y="1276642"/>
                </a:lnTo>
                <a:lnTo>
                  <a:pt x="1530957" y="1263942"/>
                </a:lnTo>
                <a:lnTo>
                  <a:pt x="1532228" y="1251242"/>
                </a:lnTo>
                <a:lnTo>
                  <a:pt x="1532864" y="1238542"/>
                </a:lnTo>
                <a:lnTo>
                  <a:pt x="1533182" y="1225207"/>
                </a:lnTo>
                <a:lnTo>
                  <a:pt x="1533182" y="1212189"/>
                </a:lnTo>
                <a:lnTo>
                  <a:pt x="1532546" y="1199172"/>
                </a:lnTo>
                <a:lnTo>
                  <a:pt x="1531275" y="1186789"/>
                </a:lnTo>
                <a:lnTo>
                  <a:pt x="1530003" y="1174407"/>
                </a:lnTo>
                <a:lnTo>
                  <a:pt x="1527778" y="1162342"/>
                </a:lnTo>
                <a:lnTo>
                  <a:pt x="1525553" y="1150594"/>
                </a:lnTo>
                <a:lnTo>
                  <a:pt x="1522693" y="1138847"/>
                </a:lnTo>
                <a:lnTo>
                  <a:pt x="1519514" y="1127734"/>
                </a:lnTo>
                <a:lnTo>
                  <a:pt x="1516018" y="1116939"/>
                </a:lnTo>
                <a:lnTo>
                  <a:pt x="1511885" y="1106144"/>
                </a:lnTo>
                <a:lnTo>
                  <a:pt x="1507435" y="1095349"/>
                </a:lnTo>
                <a:lnTo>
                  <a:pt x="1502350" y="1085189"/>
                </a:lnTo>
                <a:lnTo>
                  <a:pt x="1496946" y="1075347"/>
                </a:lnTo>
                <a:lnTo>
                  <a:pt x="1491225" y="1065822"/>
                </a:lnTo>
                <a:lnTo>
                  <a:pt x="1485185" y="1056614"/>
                </a:lnTo>
                <a:lnTo>
                  <a:pt x="1478510" y="1047407"/>
                </a:lnTo>
                <a:lnTo>
                  <a:pt x="1471517" y="1038517"/>
                </a:lnTo>
                <a:lnTo>
                  <a:pt x="1463889" y="1029944"/>
                </a:lnTo>
                <a:lnTo>
                  <a:pt x="1456260" y="1021689"/>
                </a:lnTo>
                <a:lnTo>
                  <a:pt x="1448314" y="1013752"/>
                </a:lnTo>
                <a:lnTo>
                  <a:pt x="1440049" y="1005814"/>
                </a:lnTo>
                <a:lnTo>
                  <a:pt x="1431467" y="998512"/>
                </a:lnTo>
                <a:lnTo>
                  <a:pt x="1422567" y="991527"/>
                </a:lnTo>
                <a:lnTo>
                  <a:pt x="1413349" y="984542"/>
                </a:lnTo>
                <a:lnTo>
                  <a:pt x="1403813" y="977557"/>
                </a:lnTo>
                <a:lnTo>
                  <a:pt x="1393959" y="971207"/>
                </a:lnTo>
                <a:lnTo>
                  <a:pt x="1383788" y="965174"/>
                </a:lnTo>
                <a:lnTo>
                  <a:pt x="1373299" y="959142"/>
                </a:lnTo>
                <a:lnTo>
                  <a:pt x="1362491" y="953427"/>
                </a:lnTo>
                <a:lnTo>
                  <a:pt x="1351048" y="948347"/>
                </a:lnTo>
                <a:lnTo>
                  <a:pt x="1339605" y="942949"/>
                </a:lnTo>
                <a:lnTo>
                  <a:pt x="1327845" y="937869"/>
                </a:lnTo>
                <a:lnTo>
                  <a:pt x="1305912" y="930249"/>
                </a:lnTo>
                <a:lnTo>
                  <a:pt x="1280801" y="921677"/>
                </a:lnTo>
                <a:lnTo>
                  <a:pt x="1252512" y="912469"/>
                </a:lnTo>
                <a:lnTo>
                  <a:pt x="1221362" y="902627"/>
                </a:lnTo>
                <a:lnTo>
                  <a:pt x="1186397" y="892784"/>
                </a:lnTo>
                <a:lnTo>
                  <a:pt x="1148572" y="882307"/>
                </a:lnTo>
                <a:lnTo>
                  <a:pt x="1107568" y="871512"/>
                </a:lnTo>
                <a:lnTo>
                  <a:pt x="1063385" y="860399"/>
                </a:lnTo>
                <a:lnTo>
                  <a:pt x="1063385" y="511149"/>
                </a:lnTo>
                <a:lnTo>
                  <a:pt x="1078960" y="514642"/>
                </a:lnTo>
                <a:lnTo>
                  <a:pt x="1093582" y="518769"/>
                </a:lnTo>
                <a:lnTo>
                  <a:pt x="1108204" y="523214"/>
                </a:lnTo>
                <a:lnTo>
                  <a:pt x="1121554" y="528612"/>
                </a:lnTo>
                <a:lnTo>
                  <a:pt x="1128229" y="531469"/>
                </a:lnTo>
                <a:lnTo>
                  <a:pt x="1134904" y="534644"/>
                </a:lnTo>
                <a:lnTo>
                  <a:pt x="1141261" y="537502"/>
                </a:lnTo>
                <a:lnTo>
                  <a:pt x="1146982" y="540677"/>
                </a:lnTo>
                <a:lnTo>
                  <a:pt x="1153022" y="544169"/>
                </a:lnTo>
                <a:lnTo>
                  <a:pt x="1159061" y="547662"/>
                </a:lnTo>
                <a:lnTo>
                  <a:pt x="1164465" y="551154"/>
                </a:lnTo>
                <a:lnTo>
                  <a:pt x="1169868" y="555282"/>
                </a:lnTo>
                <a:lnTo>
                  <a:pt x="1178768" y="561949"/>
                </a:lnTo>
                <a:lnTo>
                  <a:pt x="1187351" y="568934"/>
                </a:lnTo>
                <a:lnTo>
                  <a:pt x="1195297" y="576554"/>
                </a:lnTo>
                <a:lnTo>
                  <a:pt x="1202926" y="584174"/>
                </a:lnTo>
                <a:lnTo>
                  <a:pt x="1209919" y="592429"/>
                </a:lnTo>
                <a:lnTo>
                  <a:pt x="1216594" y="601002"/>
                </a:lnTo>
                <a:lnTo>
                  <a:pt x="1222633" y="609574"/>
                </a:lnTo>
                <a:lnTo>
                  <a:pt x="1228355" y="618782"/>
                </a:lnTo>
                <a:lnTo>
                  <a:pt x="1233758" y="627989"/>
                </a:lnTo>
                <a:lnTo>
                  <a:pt x="1238844" y="637832"/>
                </a:lnTo>
                <a:lnTo>
                  <a:pt x="1242976" y="647674"/>
                </a:lnTo>
                <a:lnTo>
                  <a:pt x="1247108" y="658469"/>
                </a:lnTo>
                <a:lnTo>
                  <a:pt x="1250287" y="668947"/>
                </a:lnTo>
                <a:lnTo>
                  <a:pt x="1253465" y="680059"/>
                </a:lnTo>
                <a:lnTo>
                  <a:pt x="1256326" y="691172"/>
                </a:lnTo>
                <a:lnTo>
                  <a:pt x="1258233" y="702919"/>
                </a:lnTo>
                <a:lnTo>
                  <a:pt x="1482324" y="675297"/>
                </a:lnTo>
                <a:lnTo>
                  <a:pt x="1479464" y="660692"/>
                </a:lnTo>
                <a:lnTo>
                  <a:pt x="1475967" y="646087"/>
                </a:lnTo>
                <a:lnTo>
                  <a:pt x="1472789" y="632434"/>
                </a:lnTo>
                <a:lnTo>
                  <a:pt x="1469292" y="618782"/>
                </a:lnTo>
                <a:lnTo>
                  <a:pt x="1465160" y="605764"/>
                </a:lnTo>
                <a:lnTo>
                  <a:pt x="1461028" y="592747"/>
                </a:lnTo>
                <a:lnTo>
                  <a:pt x="1456260" y="580364"/>
                </a:lnTo>
                <a:lnTo>
                  <a:pt x="1451810" y="568299"/>
                </a:lnTo>
                <a:lnTo>
                  <a:pt x="1446406" y="556552"/>
                </a:lnTo>
                <a:lnTo>
                  <a:pt x="1441321" y="545439"/>
                </a:lnTo>
                <a:lnTo>
                  <a:pt x="1435599" y="534644"/>
                </a:lnTo>
                <a:lnTo>
                  <a:pt x="1429560" y="523532"/>
                </a:lnTo>
                <a:lnTo>
                  <a:pt x="1423838" y="513689"/>
                </a:lnTo>
                <a:lnTo>
                  <a:pt x="1417163" y="503847"/>
                </a:lnTo>
                <a:lnTo>
                  <a:pt x="1410488" y="494322"/>
                </a:lnTo>
                <a:lnTo>
                  <a:pt x="1403177" y="485432"/>
                </a:lnTo>
                <a:lnTo>
                  <a:pt x="1395867" y="476542"/>
                </a:lnTo>
                <a:lnTo>
                  <a:pt x="1388238" y="467969"/>
                </a:lnTo>
                <a:lnTo>
                  <a:pt x="1379974" y="459714"/>
                </a:lnTo>
                <a:lnTo>
                  <a:pt x="1371074" y="451459"/>
                </a:lnTo>
                <a:lnTo>
                  <a:pt x="1361538" y="443522"/>
                </a:lnTo>
                <a:lnTo>
                  <a:pt x="1351366" y="435902"/>
                </a:lnTo>
                <a:lnTo>
                  <a:pt x="1341195" y="428599"/>
                </a:lnTo>
                <a:lnTo>
                  <a:pt x="1330388" y="421614"/>
                </a:lnTo>
                <a:lnTo>
                  <a:pt x="1319262" y="414629"/>
                </a:lnTo>
                <a:lnTo>
                  <a:pt x="1307184" y="407962"/>
                </a:lnTo>
                <a:lnTo>
                  <a:pt x="1294787" y="401294"/>
                </a:lnTo>
                <a:lnTo>
                  <a:pt x="1282073" y="395262"/>
                </a:lnTo>
                <a:lnTo>
                  <a:pt x="1268723" y="389229"/>
                </a:lnTo>
                <a:lnTo>
                  <a:pt x="1254737" y="383197"/>
                </a:lnTo>
                <a:lnTo>
                  <a:pt x="1240751" y="378117"/>
                </a:lnTo>
                <a:lnTo>
                  <a:pt x="1225812" y="372402"/>
                </a:lnTo>
                <a:lnTo>
                  <a:pt x="1207058" y="366369"/>
                </a:lnTo>
                <a:lnTo>
                  <a:pt x="1187986" y="360972"/>
                </a:lnTo>
                <a:lnTo>
                  <a:pt x="1168279" y="355574"/>
                </a:lnTo>
                <a:lnTo>
                  <a:pt x="1147936" y="351129"/>
                </a:lnTo>
                <a:lnTo>
                  <a:pt x="1127593" y="346684"/>
                </a:lnTo>
                <a:lnTo>
                  <a:pt x="1106614" y="343192"/>
                </a:lnTo>
                <a:lnTo>
                  <a:pt x="1085000" y="339699"/>
                </a:lnTo>
                <a:lnTo>
                  <a:pt x="1063385" y="337159"/>
                </a:lnTo>
                <a:lnTo>
                  <a:pt x="1063385" y="217144"/>
                </a:lnTo>
                <a:close/>
                <a:moveTo>
                  <a:pt x="972000" y="0"/>
                </a:moveTo>
                <a:cubicBezTo>
                  <a:pt x="1508821" y="0"/>
                  <a:pt x="1944000" y="435179"/>
                  <a:pt x="1944000" y="972000"/>
                </a:cubicBezTo>
                <a:cubicBezTo>
                  <a:pt x="1944000" y="1508821"/>
                  <a:pt x="1508821" y="1944000"/>
                  <a:pt x="972000" y="1944000"/>
                </a:cubicBezTo>
                <a:cubicBezTo>
                  <a:pt x="435179" y="1944000"/>
                  <a:pt x="0" y="1508821"/>
                  <a:pt x="0" y="972000"/>
                </a:cubicBezTo>
                <a:cubicBezTo>
                  <a:pt x="0" y="435179"/>
                  <a:pt x="435179" y="0"/>
                  <a:pt x="972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课题现状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390916" y="267886"/>
            <a:ext cx="20412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PRESENT SITUATION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0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5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6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9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 animBg="1"/>
          <p:bldP spid="10" grpId="0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4" grpId="0"/>
          <p:bldP spid="25" grpId="0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4" grpId="0" animBg="1"/>
          <p:bldP spid="35" grpId="0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 animBg="1"/>
          <p:bldP spid="10" grpId="0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4" grpId="0"/>
          <p:bldP spid="25" grpId="0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4" grpId="0" animBg="1"/>
          <p:bldP spid="35" grpId="0"/>
          <p:bldP spid="36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145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研究思路及过程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第三部分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2563246" y="1776063"/>
              <a:ext cx="713918" cy="706777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434963" y="254394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研究思路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34963" y="299054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研究过程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18928" y="2591192"/>
            <a:ext cx="13532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IDEAS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18928" y="3038960"/>
            <a:ext cx="1572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PROCESS</a:t>
            </a:r>
          </a:p>
        </p:txBody>
      </p:sp>
      <p:sp>
        <p:nvSpPr>
          <p:cNvPr id="22" name="椭圆 21"/>
          <p:cNvSpPr/>
          <p:nvPr/>
        </p:nvSpPr>
        <p:spPr>
          <a:xfrm>
            <a:off x="4141075" y="257144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141075" y="300880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15" grpId="0"/>
      <p:bldP spid="18" grpId="0"/>
      <p:bldP spid="19" grpId="0"/>
      <p:bldP spid="20" grpId="0"/>
      <p:bldP spid="21" grpId="0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研究思路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IDEAS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4733" y="3579862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912509" y="3579862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907111" y="3587827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70379" y="3587827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sp>
        <p:nvSpPr>
          <p:cNvPr id="31" name="燕尾形箭头 30"/>
          <p:cNvSpPr/>
          <p:nvPr/>
        </p:nvSpPr>
        <p:spPr>
          <a:xfrm>
            <a:off x="467544" y="2427734"/>
            <a:ext cx="8208912" cy="228600"/>
          </a:xfrm>
          <a:prstGeom prst="notchedRightArrow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  <a:cs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83076" y="1635646"/>
            <a:ext cx="1697385" cy="1697385"/>
            <a:chOff x="1278794" y="3334906"/>
            <a:chExt cx="914014" cy="914014"/>
          </a:xfrm>
        </p:grpSpPr>
        <p:grpSp>
          <p:nvGrpSpPr>
            <p:cNvPr id="33" name="组合 3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5" name="同心圆 3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1529730" y="3742514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黑体" panose="02010600030101010101" charset="-122"/>
                  <a:ea typeface="黑体" panose="02010600030101010101" charset="-122"/>
                </a:rPr>
                <a:t>思路一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46134" y="1639356"/>
            <a:ext cx="1697385" cy="1697385"/>
            <a:chOff x="1278794" y="3334906"/>
            <a:chExt cx="914014" cy="914014"/>
          </a:xfrm>
        </p:grpSpPr>
        <p:grpSp>
          <p:nvGrpSpPr>
            <p:cNvPr id="38" name="组合 3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0" name="同心圆 3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1529731" y="3740516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黑体" panose="02010600030101010101" charset="-122"/>
                  <a:ea typeface="黑体" panose="02010600030101010101" charset="-122"/>
                </a:rPr>
                <a:t>思路二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688516" y="1635646"/>
            <a:ext cx="1697385" cy="1697385"/>
            <a:chOff x="1278794" y="3334906"/>
            <a:chExt cx="914014" cy="914014"/>
          </a:xfrm>
        </p:grpSpPr>
        <p:grpSp>
          <p:nvGrpSpPr>
            <p:cNvPr id="48" name="组合 4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1529731" y="3742514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黑体" panose="02010600030101010101" charset="-122"/>
                  <a:ea typeface="黑体" panose="02010600030101010101" charset="-122"/>
                </a:rPr>
                <a:t>思路三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619031" y="1642521"/>
            <a:ext cx="1697385" cy="1697385"/>
            <a:chOff x="1278794" y="3334906"/>
            <a:chExt cx="914014" cy="914014"/>
          </a:xfrm>
        </p:grpSpPr>
        <p:grpSp>
          <p:nvGrpSpPr>
            <p:cNvPr id="53" name="组合 5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5" name="同心圆 5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1529731" y="3738812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黑体" panose="02010600030101010101" charset="-122"/>
                  <a:ea typeface="黑体" panose="02010600030101010101" charset="-122"/>
                </a:rPr>
                <a:t>思路四</a:t>
              </a:r>
            </a:p>
          </p:txBody>
        </p:sp>
      </p:grpSp>
      <p:sp>
        <p:nvSpPr>
          <p:cNvPr id="57" name="椭圆 56"/>
          <p:cNvSpPr/>
          <p:nvPr/>
        </p:nvSpPr>
        <p:spPr>
          <a:xfrm>
            <a:off x="824277" y="1491630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2783180" y="1491630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4760524" y="1498175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6707078" y="1498175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1000830" y="1642521"/>
            <a:ext cx="334257" cy="343054"/>
          </a:xfrm>
          <a:custGeom>
            <a:avLst/>
            <a:gdLst>
              <a:gd name="T0" fmla="*/ 261 w 447"/>
              <a:gd name="T1" fmla="*/ 25 h 460"/>
              <a:gd name="T2" fmla="*/ 286 w 447"/>
              <a:gd name="T3" fmla="*/ 99 h 460"/>
              <a:gd name="T4" fmla="*/ 310 w 447"/>
              <a:gd name="T5" fmla="*/ 25 h 460"/>
              <a:gd name="T6" fmla="*/ 124 w 447"/>
              <a:gd name="T7" fmla="*/ 3 h 460"/>
              <a:gd name="T8" fmla="*/ 100 w 447"/>
              <a:gd name="T9" fmla="*/ 28 h 460"/>
              <a:gd name="T10" fmla="*/ 125 w 447"/>
              <a:gd name="T11" fmla="*/ 103 h 460"/>
              <a:gd name="T12" fmla="*/ 149 w 447"/>
              <a:gd name="T13" fmla="*/ 28 h 460"/>
              <a:gd name="T14" fmla="*/ 31 w 447"/>
              <a:gd name="T15" fmla="*/ 70 h 460"/>
              <a:gd name="T16" fmla="*/ 7 w 447"/>
              <a:gd name="T17" fmla="*/ 82 h 460"/>
              <a:gd name="T18" fmla="*/ 0 w 447"/>
              <a:gd name="T19" fmla="*/ 401 h 460"/>
              <a:gd name="T20" fmla="*/ 31 w 447"/>
              <a:gd name="T21" fmla="*/ 436 h 460"/>
              <a:gd name="T22" fmla="*/ 237 w 447"/>
              <a:gd name="T23" fmla="*/ 397 h 460"/>
              <a:gd name="T24" fmla="*/ 153 w 447"/>
              <a:gd name="T25" fmla="*/ 302 h 460"/>
              <a:gd name="T26" fmla="*/ 241 w 447"/>
              <a:gd name="T27" fmla="*/ 314 h 460"/>
              <a:gd name="T28" fmla="*/ 265 w 447"/>
              <a:gd name="T29" fmla="*/ 278 h 460"/>
              <a:gd name="T30" fmla="*/ 359 w 447"/>
              <a:gd name="T31" fmla="*/ 174 h 460"/>
              <a:gd name="T32" fmla="*/ 399 w 447"/>
              <a:gd name="T33" fmla="*/ 267 h 460"/>
              <a:gd name="T34" fmla="*/ 392 w 447"/>
              <a:gd name="T35" fmla="*/ 82 h 460"/>
              <a:gd name="T36" fmla="*/ 325 w 447"/>
              <a:gd name="T37" fmla="*/ 70 h 460"/>
              <a:gd name="T38" fmla="*/ 313 w 447"/>
              <a:gd name="T39" fmla="*/ 108 h 460"/>
              <a:gd name="T40" fmla="*/ 256 w 447"/>
              <a:gd name="T41" fmla="*/ 108 h 460"/>
              <a:gd name="T42" fmla="*/ 245 w 447"/>
              <a:gd name="T43" fmla="*/ 70 h 460"/>
              <a:gd name="T44" fmla="*/ 165 w 447"/>
              <a:gd name="T45" fmla="*/ 91 h 460"/>
              <a:gd name="T46" fmla="*/ 125 w 447"/>
              <a:gd name="T47" fmla="*/ 115 h 460"/>
              <a:gd name="T48" fmla="*/ 85 w 447"/>
              <a:gd name="T49" fmla="*/ 91 h 460"/>
              <a:gd name="T50" fmla="*/ 31 w 447"/>
              <a:gd name="T51" fmla="*/ 70 h 460"/>
              <a:gd name="T52" fmla="*/ 40 w 447"/>
              <a:gd name="T53" fmla="*/ 174 h 460"/>
              <a:gd name="T54" fmla="*/ 129 w 447"/>
              <a:gd name="T55" fmla="*/ 278 h 460"/>
              <a:gd name="T56" fmla="*/ 40 w 447"/>
              <a:gd name="T57" fmla="*/ 174 h 460"/>
              <a:gd name="T58" fmla="*/ 153 w 447"/>
              <a:gd name="T59" fmla="*/ 174 h 460"/>
              <a:gd name="T60" fmla="*/ 241 w 447"/>
              <a:gd name="T61" fmla="*/ 278 h 460"/>
              <a:gd name="T62" fmla="*/ 153 w 447"/>
              <a:gd name="T63" fmla="*/ 174 h 460"/>
              <a:gd name="T64" fmla="*/ 352 w 447"/>
              <a:gd name="T65" fmla="*/ 281 h 460"/>
              <a:gd name="T66" fmla="*/ 357 w 447"/>
              <a:gd name="T67" fmla="*/ 460 h 460"/>
              <a:gd name="T68" fmla="*/ 357 w 447"/>
              <a:gd name="T69" fmla="*/ 281 h 460"/>
              <a:gd name="T70" fmla="*/ 40 w 447"/>
              <a:gd name="T71" fmla="*/ 302 h 460"/>
              <a:gd name="T72" fmla="*/ 129 w 447"/>
              <a:gd name="T73" fmla="*/ 302 h 460"/>
              <a:gd name="T74" fmla="*/ 40 w 447"/>
              <a:gd name="T75" fmla="*/ 397 h 460"/>
              <a:gd name="T76" fmla="*/ 319 w 447"/>
              <a:gd name="T77" fmla="*/ 316 h 460"/>
              <a:gd name="T78" fmla="*/ 414 w 447"/>
              <a:gd name="T79" fmla="*/ 316 h 460"/>
              <a:gd name="T80" fmla="*/ 364 w 447"/>
              <a:gd name="T81" fmla="*/ 432 h 460"/>
              <a:gd name="T82" fmla="*/ 371 w 447"/>
              <a:gd name="T83" fmla="*/ 345 h 460"/>
              <a:gd name="T84" fmla="*/ 352 w 447"/>
              <a:gd name="T85" fmla="*/ 345 h 460"/>
              <a:gd name="T86" fmla="*/ 316 w 447"/>
              <a:gd name="T87" fmla="*/ 346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47" h="460">
                <a:moveTo>
                  <a:pt x="285" y="0"/>
                </a:moveTo>
                <a:cubicBezTo>
                  <a:pt x="272" y="0"/>
                  <a:pt x="261" y="12"/>
                  <a:pt x="261" y="25"/>
                </a:cubicBezTo>
                <a:lnTo>
                  <a:pt x="261" y="75"/>
                </a:lnTo>
                <a:cubicBezTo>
                  <a:pt x="261" y="88"/>
                  <a:pt x="273" y="99"/>
                  <a:pt x="286" y="99"/>
                </a:cubicBezTo>
                <a:cubicBezTo>
                  <a:pt x="298" y="99"/>
                  <a:pt x="310" y="88"/>
                  <a:pt x="310" y="75"/>
                </a:cubicBezTo>
                <a:lnTo>
                  <a:pt x="310" y="25"/>
                </a:lnTo>
                <a:cubicBezTo>
                  <a:pt x="310" y="12"/>
                  <a:pt x="298" y="0"/>
                  <a:pt x="285" y="0"/>
                </a:cubicBezTo>
                <a:close/>
                <a:moveTo>
                  <a:pt x="124" y="3"/>
                </a:moveTo>
                <a:lnTo>
                  <a:pt x="124" y="3"/>
                </a:lnTo>
                <a:cubicBezTo>
                  <a:pt x="111" y="3"/>
                  <a:pt x="100" y="15"/>
                  <a:pt x="100" y="28"/>
                </a:cubicBezTo>
                <a:lnTo>
                  <a:pt x="100" y="78"/>
                </a:lnTo>
                <a:cubicBezTo>
                  <a:pt x="100" y="91"/>
                  <a:pt x="112" y="103"/>
                  <a:pt x="125" y="103"/>
                </a:cubicBezTo>
                <a:cubicBezTo>
                  <a:pt x="138" y="103"/>
                  <a:pt x="149" y="91"/>
                  <a:pt x="149" y="78"/>
                </a:cubicBezTo>
                <a:lnTo>
                  <a:pt x="149" y="28"/>
                </a:lnTo>
                <a:cubicBezTo>
                  <a:pt x="150" y="15"/>
                  <a:pt x="138" y="3"/>
                  <a:pt x="124" y="3"/>
                </a:cubicBezTo>
                <a:close/>
                <a:moveTo>
                  <a:pt x="31" y="70"/>
                </a:moveTo>
                <a:lnTo>
                  <a:pt x="31" y="70"/>
                </a:lnTo>
                <a:cubicBezTo>
                  <a:pt x="21" y="70"/>
                  <a:pt x="13" y="75"/>
                  <a:pt x="7" y="82"/>
                </a:cubicBezTo>
                <a:cubicBezTo>
                  <a:pt x="2" y="89"/>
                  <a:pt x="0" y="97"/>
                  <a:pt x="0" y="105"/>
                </a:cubicBezTo>
                <a:lnTo>
                  <a:pt x="0" y="401"/>
                </a:lnTo>
                <a:cubicBezTo>
                  <a:pt x="0" y="410"/>
                  <a:pt x="2" y="418"/>
                  <a:pt x="7" y="424"/>
                </a:cubicBezTo>
                <a:cubicBezTo>
                  <a:pt x="13" y="431"/>
                  <a:pt x="21" y="436"/>
                  <a:pt x="31" y="436"/>
                </a:cubicBezTo>
                <a:lnTo>
                  <a:pt x="262" y="436"/>
                </a:lnTo>
                <a:cubicBezTo>
                  <a:pt x="251" y="425"/>
                  <a:pt x="243" y="412"/>
                  <a:pt x="237" y="397"/>
                </a:cubicBezTo>
                <a:lnTo>
                  <a:pt x="153" y="397"/>
                </a:lnTo>
                <a:lnTo>
                  <a:pt x="153" y="302"/>
                </a:lnTo>
                <a:lnTo>
                  <a:pt x="241" y="302"/>
                </a:lnTo>
                <a:lnTo>
                  <a:pt x="241" y="314"/>
                </a:lnTo>
                <a:cubicBezTo>
                  <a:pt x="247" y="301"/>
                  <a:pt x="256" y="288"/>
                  <a:pt x="267" y="278"/>
                </a:cubicBezTo>
                <a:lnTo>
                  <a:pt x="265" y="278"/>
                </a:lnTo>
                <a:lnTo>
                  <a:pt x="265" y="174"/>
                </a:lnTo>
                <a:lnTo>
                  <a:pt x="359" y="174"/>
                </a:lnTo>
                <a:lnTo>
                  <a:pt x="359" y="251"/>
                </a:lnTo>
                <a:cubicBezTo>
                  <a:pt x="374" y="254"/>
                  <a:pt x="387" y="259"/>
                  <a:pt x="399" y="267"/>
                </a:cubicBezTo>
                <a:lnTo>
                  <a:pt x="399" y="105"/>
                </a:lnTo>
                <a:cubicBezTo>
                  <a:pt x="399" y="97"/>
                  <a:pt x="397" y="89"/>
                  <a:pt x="392" y="82"/>
                </a:cubicBezTo>
                <a:cubicBezTo>
                  <a:pt x="386" y="75"/>
                  <a:pt x="377" y="70"/>
                  <a:pt x="367" y="70"/>
                </a:cubicBezTo>
                <a:lnTo>
                  <a:pt x="325" y="70"/>
                </a:lnTo>
                <a:lnTo>
                  <a:pt x="325" y="91"/>
                </a:lnTo>
                <a:cubicBezTo>
                  <a:pt x="325" y="97"/>
                  <a:pt x="321" y="103"/>
                  <a:pt x="313" y="108"/>
                </a:cubicBezTo>
                <a:cubicBezTo>
                  <a:pt x="306" y="112"/>
                  <a:pt x="295" y="115"/>
                  <a:pt x="285" y="115"/>
                </a:cubicBezTo>
                <a:cubicBezTo>
                  <a:pt x="274" y="115"/>
                  <a:pt x="264" y="112"/>
                  <a:pt x="256" y="108"/>
                </a:cubicBezTo>
                <a:cubicBezTo>
                  <a:pt x="249" y="103"/>
                  <a:pt x="245" y="97"/>
                  <a:pt x="245" y="91"/>
                </a:cubicBezTo>
                <a:lnTo>
                  <a:pt x="245" y="70"/>
                </a:lnTo>
                <a:lnTo>
                  <a:pt x="165" y="70"/>
                </a:lnTo>
                <a:lnTo>
                  <a:pt x="165" y="91"/>
                </a:lnTo>
                <a:cubicBezTo>
                  <a:pt x="165" y="97"/>
                  <a:pt x="161" y="103"/>
                  <a:pt x="153" y="108"/>
                </a:cubicBezTo>
                <a:cubicBezTo>
                  <a:pt x="146" y="112"/>
                  <a:pt x="135" y="115"/>
                  <a:pt x="125" y="115"/>
                </a:cubicBezTo>
                <a:cubicBezTo>
                  <a:pt x="114" y="115"/>
                  <a:pt x="104" y="112"/>
                  <a:pt x="96" y="108"/>
                </a:cubicBezTo>
                <a:cubicBezTo>
                  <a:pt x="89" y="103"/>
                  <a:pt x="85" y="97"/>
                  <a:pt x="85" y="91"/>
                </a:cubicBezTo>
                <a:lnTo>
                  <a:pt x="85" y="70"/>
                </a:lnTo>
                <a:lnTo>
                  <a:pt x="31" y="70"/>
                </a:lnTo>
                <a:close/>
                <a:moveTo>
                  <a:pt x="40" y="174"/>
                </a:moveTo>
                <a:lnTo>
                  <a:pt x="40" y="174"/>
                </a:lnTo>
                <a:lnTo>
                  <a:pt x="129" y="174"/>
                </a:lnTo>
                <a:lnTo>
                  <a:pt x="129" y="278"/>
                </a:lnTo>
                <a:lnTo>
                  <a:pt x="40" y="278"/>
                </a:lnTo>
                <a:lnTo>
                  <a:pt x="40" y="174"/>
                </a:lnTo>
                <a:close/>
                <a:moveTo>
                  <a:pt x="153" y="174"/>
                </a:moveTo>
                <a:lnTo>
                  <a:pt x="153" y="174"/>
                </a:lnTo>
                <a:lnTo>
                  <a:pt x="241" y="174"/>
                </a:lnTo>
                <a:lnTo>
                  <a:pt x="241" y="278"/>
                </a:lnTo>
                <a:lnTo>
                  <a:pt x="153" y="278"/>
                </a:lnTo>
                <a:lnTo>
                  <a:pt x="153" y="174"/>
                </a:lnTo>
                <a:close/>
                <a:moveTo>
                  <a:pt x="352" y="281"/>
                </a:moveTo>
                <a:lnTo>
                  <a:pt x="352" y="281"/>
                </a:lnTo>
                <a:cubicBezTo>
                  <a:pt x="305" y="283"/>
                  <a:pt x="267" y="322"/>
                  <a:pt x="267" y="370"/>
                </a:cubicBezTo>
                <a:cubicBezTo>
                  <a:pt x="267" y="420"/>
                  <a:pt x="307" y="460"/>
                  <a:pt x="357" y="460"/>
                </a:cubicBezTo>
                <a:cubicBezTo>
                  <a:pt x="407" y="460"/>
                  <a:pt x="447" y="420"/>
                  <a:pt x="447" y="370"/>
                </a:cubicBezTo>
                <a:cubicBezTo>
                  <a:pt x="447" y="321"/>
                  <a:pt x="407" y="281"/>
                  <a:pt x="357" y="281"/>
                </a:cubicBezTo>
                <a:cubicBezTo>
                  <a:pt x="355" y="281"/>
                  <a:pt x="354" y="281"/>
                  <a:pt x="352" y="281"/>
                </a:cubicBezTo>
                <a:close/>
                <a:moveTo>
                  <a:pt x="40" y="302"/>
                </a:moveTo>
                <a:lnTo>
                  <a:pt x="40" y="302"/>
                </a:lnTo>
                <a:lnTo>
                  <a:pt x="129" y="302"/>
                </a:lnTo>
                <a:lnTo>
                  <a:pt x="129" y="397"/>
                </a:lnTo>
                <a:lnTo>
                  <a:pt x="40" y="397"/>
                </a:lnTo>
                <a:lnTo>
                  <a:pt x="40" y="302"/>
                </a:lnTo>
                <a:close/>
                <a:moveTo>
                  <a:pt x="319" y="316"/>
                </a:moveTo>
                <a:lnTo>
                  <a:pt x="319" y="316"/>
                </a:lnTo>
                <a:lnTo>
                  <a:pt x="414" y="316"/>
                </a:lnTo>
                <a:lnTo>
                  <a:pt x="414" y="330"/>
                </a:lnTo>
                <a:lnTo>
                  <a:pt x="364" y="432"/>
                </a:lnTo>
                <a:lnTo>
                  <a:pt x="329" y="432"/>
                </a:lnTo>
                <a:lnTo>
                  <a:pt x="371" y="345"/>
                </a:lnTo>
                <a:cubicBezTo>
                  <a:pt x="371" y="345"/>
                  <a:pt x="365" y="345"/>
                  <a:pt x="362" y="345"/>
                </a:cubicBezTo>
                <a:cubicBezTo>
                  <a:pt x="359" y="345"/>
                  <a:pt x="355" y="345"/>
                  <a:pt x="352" y="345"/>
                </a:cubicBezTo>
                <a:cubicBezTo>
                  <a:pt x="348" y="345"/>
                  <a:pt x="345" y="345"/>
                  <a:pt x="341" y="345"/>
                </a:cubicBezTo>
                <a:cubicBezTo>
                  <a:pt x="334" y="346"/>
                  <a:pt x="325" y="346"/>
                  <a:pt x="316" y="346"/>
                </a:cubicBezTo>
                <a:lnTo>
                  <a:pt x="319" y="3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2" name="Freeform 26"/>
          <p:cNvSpPr>
            <a:spLocks noEditPoints="1"/>
          </p:cNvSpPr>
          <p:nvPr/>
        </p:nvSpPr>
        <p:spPr bwMode="auto">
          <a:xfrm>
            <a:off x="2952968" y="1663271"/>
            <a:ext cx="305788" cy="302082"/>
          </a:xfrm>
          <a:custGeom>
            <a:avLst/>
            <a:gdLst>
              <a:gd name="T0" fmla="*/ 351 w 389"/>
              <a:gd name="T1" fmla="*/ 332 h 385"/>
              <a:gd name="T2" fmla="*/ 311 w 389"/>
              <a:gd name="T3" fmla="*/ 332 h 385"/>
              <a:gd name="T4" fmla="*/ 255 w 389"/>
              <a:gd name="T5" fmla="*/ 224 h 385"/>
              <a:gd name="T6" fmla="*/ 249 w 389"/>
              <a:gd name="T7" fmla="*/ 245 h 385"/>
              <a:gd name="T8" fmla="*/ 218 w 389"/>
              <a:gd name="T9" fmla="*/ 269 h 385"/>
              <a:gd name="T10" fmla="*/ 319 w 389"/>
              <a:gd name="T11" fmla="*/ 380 h 385"/>
              <a:gd name="T12" fmla="*/ 384 w 389"/>
              <a:gd name="T13" fmla="*/ 337 h 385"/>
              <a:gd name="T14" fmla="*/ 336 w 389"/>
              <a:gd name="T15" fmla="*/ 287 h 385"/>
              <a:gd name="T16" fmla="*/ 265 w 389"/>
              <a:gd name="T17" fmla="*/ 229 h 385"/>
              <a:gd name="T18" fmla="*/ 140 w 389"/>
              <a:gd name="T19" fmla="*/ 137 h 385"/>
              <a:gd name="T20" fmla="*/ 162 w 389"/>
              <a:gd name="T21" fmla="*/ 131 h 385"/>
              <a:gd name="T22" fmla="*/ 167 w 389"/>
              <a:gd name="T23" fmla="*/ 110 h 385"/>
              <a:gd name="T24" fmla="*/ 172 w 389"/>
              <a:gd name="T25" fmla="*/ 90 h 385"/>
              <a:gd name="T26" fmla="*/ 75 w 389"/>
              <a:gd name="T27" fmla="*/ 9 h 385"/>
              <a:gd name="T28" fmla="*/ 61 w 389"/>
              <a:gd name="T29" fmla="*/ 109 h 385"/>
              <a:gd name="T30" fmla="*/ 0 w 389"/>
              <a:gd name="T31" fmla="*/ 84 h 385"/>
              <a:gd name="T32" fmla="*/ 115 w 389"/>
              <a:gd name="T33" fmla="*/ 166 h 385"/>
              <a:gd name="T34" fmla="*/ 130 w 389"/>
              <a:gd name="T35" fmla="*/ 147 h 385"/>
              <a:gd name="T36" fmla="*/ 375 w 389"/>
              <a:gd name="T37" fmla="*/ 37 h 385"/>
              <a:gd name="T38" fmla="*/ 322 w 389"/>
              <a:gd name="T39" fmla="*/ 0 h 385"/>
              <a:gd name="T40" fmla="*/ 183 w 389"/>
              <a:gd name="T41" fmla="*/ 125 h 385"/>
              <a:gd name="T42" fmla="*/ 163 w 389"/>
              <a:gd name="T43" fmla="*/ 154 h 385"/>
              <a:gd name="T44" fmla="*/ 146 w 389"/>
              <a:gd name="T45" fmla="*/ 162 h 385"/>
              <a:gd name="T46" fmla="*/ 147 w 389"/>
              <a:gd name="T47" fmla="*/ 215 h 385"/>
              <a:gd name="T48" fmla="*/ 34 w 389"/>
              <a:gd name="T49" fmla="*/ 313 h 385"/>
              <a:gd name="T50" fmla="*/ 22 w 389"/>
              <a:gd name="T51" fmla="*/ 385 h 385"/>
              <a:gd name="T52" fmla="*/ 80 w 389"/>
              <a:gd name="T53" fmla="*/ 327 h 385"/>
              <a:gd name="T54" fmla="*/ 172 w 389"/>
              <a:gd name="T55" fmla="*/ 240 h 385"/>
              <a:gd name="T56" fmla="*/ 224 w 389"/>
              <a:gd name="T57" fmla="*/ 240 h 385"/>
              <a:gd name="T58" fmla="*/ 238 w 389"/>
              <a:gd name="T59" fmla="*/ 208 h 385"/>
              <a:gd name="T60" fmla="*/ 261 w 389"/>
              <a:gd name="T61" fmla="*/ 203 h 385"/>
              <a:gd name="T62" fmla="*/ 375 w 389"/>
              <a:gd name="T63" fmla="*/ 37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9" h="385">
                <a:moveTo>
                  <a:pt x="331" y="312"/>
                </a:moveTo>
                <a:cubicBezTo>
                  <a:pt x="342" y="312"/>
                  <a:pt x="351" y="321"/>
                  <a:pt x="351" y="332"/>
                </a:cubicBezTo>
                <a:cubicBezTo>
                  <a:pt x="351" y="343"/>
                  <a:pt x="342" y="352"/>
                  <a:pt x="331" y="352"/>
                </a:cubicBezTo>
                <a:cubicBezTo>
                  <a:pt x="320" y="352"/>
                  <a:pt x="311" y="343"/>
                  <a:pt x="311" y="332"/>
                </a:cubicBezTo>
                <a:cubicBezTo>
                  <a:pt x="311" y="321"/>
                  <a:pt x="320" y="312"/>
                  <a:pt x="331" y="312"/>
                </a:cubicBezTo>
                <a:close/>
                <a:moveTo>
                  <a:pt x="255" y="224"/>
                </a:moveTo>
                <a:lnTo>
                  <a:pt x="260" y="234"/>
                </a:lnTo>
                <a:lnTo>
                  <a:pt x="249" y="245"/>
                </a:lnTo>
                <a:lnTo>
                  <a:pt x="239" y="255"/>
                </a:lnTo>
                <a:cubicBezTo>
                  <a:pt x="233" y="261"/>
                  <a:pt x="226" y="266"/>
                  <a:pt x="218" y="269"/>
                </a:cubicBezTo>
                <a:lnTo>
                  <a:pt x="286" y="337"/>
                </a:lnTo>
                <a:lnTo>
                  <a:pt x="319" y="380"/>
                </a:lnTo>
                <a:lnTo>
                  <a:pt x="336" y="385"/>
                </a:lnTo>
                <a:lnTo>
                  <a:pt x="384" y="337"/>
                </a:lnTo>
                <a:lnTo>
                  <a:pt x="379" y="319"/>
                </a:lnTo>
                <a:lnTo>
                  <a:pt x="336" y="287"/>
                </a:lnTo>
                <a:lnTo>
                  <a:pt x="271" y="223"/>
                </a:lnTo>
                <a:lnTo>
                  <a:pt x="265" y="229"/>
                </a:lnTo>
                <a:lnTo>
                  <a:pt x="255" y="224"/>
                </a:lnTo>
                <a:close/>
                <a:moveTo>
                  <a:pt x="140" y="137"/>
                </a:moveTo>
                <a:lnTo>
                  <a:pt x="151" y="126"/>
                </a:lnTo>
                <a:lnTo>
                  <a:pt x="162" y="131"/>
                </a:lnTo>
                <a:lnTo>
                  <a:pt x="156" y="121"/>
                </a:lnTo>
                <a:lnTo>
                  <a:pt x="167" y="110"/>
                </a:lnTo>
                <a:lnTo>
                  <a:pt x="168" y="109"/>
                </a:lnTo>
                <a:cubicBezTo>
                  <a:pt x="171" y="102"/>
                  <a:pt x="172" y="96"/>
                  <a:pt x="172" y="90"/>
                </a:cubicBezTo>
                <a:cubicBezTo>
                  <a:pt x="172" y="44"/>
                  <a:pt x="129" y="0"/>
                  <a:pt x="83" y="1"/>
                </a:cubicBezTo>
                <a:cubicBezTo>
                  <a:pt x="83" y="1"/>
                  <a:pt x="78" y="6"/>
                  <a:pt x="75" y="9"/>
                </a:cubicBezTo>
                <a:cubicBezTo>
                  <a:pt x="111" y="45"/>
                  <a:pt x="108" y="39"/>
                  <a:pt x="108" y="62"/>
                </a:cubicBezTo>
                <a:cubicBezTo>
                  <a:pt x="108" y="80"/>
                  <a:pt x="79" y="109"/>
                  <a:pt x="61" y="109"/>
                </a:cubicBezTo>
                <a:cubicBezTo>
                  <a:pt x="38" y="109"/>
                  <a:pt x="46" y="113"/>
                  <a:pt x="8" y="75"/>
                </a:cubicBezTo>
                <a:cubicBezTo>
                  <a:pt x="5" y="78"/>
                  <a:pt x="0" y="83"/>
                  <a:pt x="0" y="84"/>
                </a:cubicBezTo>
                <a:cubicBezTo>
                  <a:pt x="1" y="129"/>
                  <a:pt x="44" y="173"/>
                  <a:pt x="90" y="173"/>
                </a:cubicBezTo>
                <a:cubicBezTo>
                  <a:pt x="98" y="173"/>
                  <a:pt x="107" y="170"/>
                  <a:pt x="115" y="166"/>
                </a:cubicBezTo>
                <a:lnTo>
                  <a:pt x="117" y="168"/>
                </a:lnTo>
                <a:cubicBezTo>
                  <a:pt x="120" y="160"/>
                  <a:pt x="124" y="153"/>
                  <a:pt x="130" y="147"/>
                </a:cubicBezTo>
                <a:lnTo>
                  <a:pt x="140" y="137"/>
                </a:lnTo>
                <a:close/>
                <a:moveTo>
                  <a:pt x="375" y="37"/>
                </a:moveTo>
                <a:lnTo>
                  <a:pt x="348" y="11"/>
                </a:lnTo>
                <a:cubicBezTo>
                  <a:pt x="341" y="4"/>
                  <a:pt x="332" y="0"/>
                  <a:pt x="322" y="0"/>
                </a:cubicBezTo>
                <a:cubicBezTo>
                  <a:pt x="313" y="0"/>
                  <a:pt x="304" y="4"/>
                  <a:pt x="297" y="11"/>
                </a:cubicBezTo>
                <a:lnTo>
                  <a:pt x="183" y="125"/>
                </a:lnTo>
                <a:cubicBezTo>
                  <a:pt x="186" y="132"/>
                  <a:pt x="183" y="142"/>
                  <a:pt x="178" y="147"/>
                </a:cubicBezTo>
                <a:cubicBezTo>
                  <a:pt x="174" y="151"/>
                  <a:pt x="168" y="154"/>
                  <a:pt x="163" y="154"/>
                </a:cubicBezTo>
                <a:cubicBezTo>
                  <a:pt x="160" y="154"/>
                  <a:pt x="158" y="153"/>
                  <a:pt x="156" y="152"/>
                </a:cubicBezTo>
                <a:lnTo>
                  <a:pt x="146" y="162"/>
                </a:lnTo>
                <a:cubicBezTo>
                  <a:pt x="131" y="176"/>
                  <a:pt x="131" y="199"/>
                  <a:pt x="145" y="213"/>
                </a:cubicBezTo>
                <a:lnTo>
                  <a:pt x="147" y="215"/>
                </a:lnTo>
                <a:lnTo>
                  <a:pt x="58" y="304"/>
                </a:lnTo>
                <a:lnTo>
                  <a:pt x="34" y="313"/>
                </a:lnTo>
                <a:lnTo>
                  <a:pt x="0" y="363"/>
                </a:lnTo>
                <a:lnTo>
                  <a:pt x="22" y="385"/>
                </a:lnTo>
                <a:lnTo>
                  <a:pt x="71" y="351"/>
                </a:lnTo>
                <a:lnTo>
                  <a:pt x="80" y="327"/>
                </a:lnTo>
                <a:lnTo>
                  <a:pt x="170" y="237"/>
                </a:lnTo>
                <a:lnTo>
                  <a:pt x="172" y="240"/>
                </a:lnTo>
                <a:cubicBezTo>
                  <a:pt x="179" y="247"/>
                  <a:pt x="189" y="251"/>
                  <a:pt x="198" y="251"/>
                </a:cubicBezTo>
                <a:cubicBezTo>
                  <a:pt x="207" y="251"/>
                  <a:pt x="216" y="247"/>
                  <a:pt x="224" y="240"/>
                </a:cubicBezTo>
                <a:lnTo>
                  <a:pt x="234" y="230"/>
                </a:lnTo>
                <a:cubicBezTo>
                  <a:pt x="230" y="223"/>
                  <a:pt x="233" y="213"/>
                  <a:pt x="238" y="208"/>
                </a:cubicBezTo>
                <a:cubicBezTo>
                  <a:pt x="242" y="204"/>
                  <a:pt x="248" y="202"/>
                  <a:pt x="254" y="202"/>
                </a:cubicBezTo>
                <a:cubicBezTo>
                  <a:pt x="256" y="202"/>
                  <a:pt x="258" y="202"/>
                  <a:pt x="261" y="203"/>
                </a:cubicBezTo>
                <a:lnTo>
                  <a:pt x="375" y="89"/>
                </a:lnTo>
                <a:cubicBezTo>
                  <a:pt x="389" y="75"/>
                  <a:pt x="389" y="52"/>
                  <a:pt x="375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3" name="Freeform 35"/>
          <p:cNvSpPr>
            <a:spLocks noEditPoints="1"/>
          </p:cNvSpPr>
          <p:nvPr/>
        </p:nvSpPr>
        <p:spPr bwMode="auto">
          <a:xfrm>
            <a:off x="6895784" y="1679567"/>
            <a:ext cx="294065" cy="318039"/>
          </a:xfrm>
          <a:custGeom>
            <a:avLst/>
            <a:gdLst>
              <a:gd name="T0" fmla="*/ 29 w 433"/>
              <a:gd name="T1" fmla="*/ 29 h 469"/>
              <a:gd name="T2" fmla="*/ 115 w 433"/>
              <a:gd name="T3" fmla="*/ 28 h 469"/>
              <a:gd name="T4" fmla="*/ 208 w 433"/>
              <a:gd name="T5" fmla="*/ 3 h 469"/>
              <a:gd name="T6" fmla="*/ 216 w 433"/>
              <a:gd name="T7" fmla="*/ 0 h 469"/>
              <a:gd name="T8" fmla="*/ 225 w 433"/>
              <a:gd name="T9" fmla="*/ 3 h 469"/>
              <a:gd name="T10" fmla="*/ 318 w 433"/>
              <a:gd name="T11" fmla="*/ 28 h 469"/>
              <a:gd name="T12" fmla="*/ 404 w 433"/>
              <a:gd name="T13" fmla="*/ 29 h 469"/>
              <a:gd name="T14" fmla="*/ 433 w 433"/>
              <a:gd name="T15" fmla="*/ 25 h 469"/>
              <a:gd name="T16" fmla="*/ 433 w 433"/>
              <a:gd name="T17" fmla="*/ 58 h 469"/>
              <a:gd name="T18" fmla="*/ 372 w 433"/>
              <a:gd name="T19" fmla="*/ 355 h 469"/>
              <a:gd name="T20" fmla="*/ 222 w 433"/>
              <a:gd name="T21" fmla="*/ 468 h 469"/>
              <a:gd name="T22" fmla="*/ 216 w 433"/>
              <a:gd name="T23" fmla="*/ 469 h 469"/>
              <a:gd name="T24" fmla="*/ 210 w 433"/>
              <a:gd name="T25" fmla="*/ 468 h 469"/>
              <a:gd name="T26" fmla="*/ 61 w 433"/>
              <a:gd name="T27" fmla="*/ 355 h 469"/>
              <a:gd name="T28" fmla="*/ 0 w 433"/>
              <a:gd name="T29" fmla="*/ 58 h 469"/>
              <a:gd name="T30" fmla="*/ 0 w 433"/>
              <a:gd name="T31" fmla="*/ 25 h 469"/>
              <a:gd name="T32" fmla="*/ 29 w 433"/>
              <a:gd name="T33" fmla="*/ 29 h 469"/>
              <a:gd name="T34" fmla="*/ 216 w 433"/>
              <a:gd name="T35" fmla="*/ 239 h 469"/>
              <a:gd name="T36" fmla="*/ 216 w 433"/>
              <a:gd name="T37" fmla="*/ 239 h 469"/>
              <a:gd name="T38" fmla="*/ 361 w 433"/>
              <a:gd name="T39" fmla="*/ 239 h 469"/>
              <a:gd name="T40" fmla="*/ 380 w 433"/>
              <a:gd name="T41" fmla="*/ 90 h 469"/>
              <a:gd name="T42" fmla="*/ 311 w 433"/>
              <a:gd name="T43" fmla="*/ 86 h 469"/>
              <a:gd name="T44" fmla="*/ 216 w 433"/>
              <a:gd name="T45" fmla="*/ 62 h 469"/>
              <a:gd name="T46" fmla="*/ 216 w 433"/>
              <a:gd name="T47" fmla="*/ 239 h 469"/>
              <a:gd name="T48" fmla="*/ 216 w 433"/>
              <a:gd name="T49" fmla="*/ 409 h 469"/>
              <a:gd name="T50" fmla="*/ 216 w 433"/>
              <a:gd name="T51" fmla="*/ 409 h 469"/>
              <a:gd name="T52" fmla="*/ 216 w 433"/>
              <a:gd name="T53" fmla="*/ 239 h 469"/>
              <a:gd name="T54" fmla="*/ 72 w 433"/>
              <a:gd name="T55" fmla="*/ 239 h 469"/>
              <a:gd name="T56" fmla="*/ 105 w 433"/>
              <a:gd name="T57" fmla="*/ 323 h 469"/>
              <a:gd name="T58" fmla="*/ 216 w 433"/>
              <a:gd name="T59" fmla="*/ 409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33" h="469">
                <a:moveTo>
                  <a:pt x="29" y="29"/>
                </a:moveTo>
                <a:cubicBezTo>
                  <a:pt x="57" y="32"/>
                  <a:pt x="85" y="32"/>
                  <a:pt x="115" y="28"/>
                </a:cubicBezTo>
                <a:cubicBezTo>
                  <a:pt x="145" y="24"/>
                  <a:pt x="176" y="16"/>
                  <a:pt x="208" y="3"/>
                </a:cubicBezTo>
                <a:lnTo>
                  <a:pt x="216" y="0"/>
                </a:lnTo>
                <a:lnTo>
                  <a:pt x="225" y="3"/>
                </a:lnTo>
                <a:cubicBezTo>
                  <a:pt x="257" y="16"/>
                  <a:pt x="288" y="24"/>
                  <a:pt x="318" y="28"/>
                </a:cubicBezTo>
                <a:cubicBezTo>
                  <a:pt x="347" y="32"/>
                  <a:pt x="376" y="32"/>
                  <a:pt x="404" y="29"/>
                </a:cubicBezTo>
                <a:lnTo>
                  <a:pt x="433" y="25"/>
                </a:lnTo>
                <a:lnTo>
                  <a:pt x="433" y="58"/>
                </a:lnTo>
                <a:cubicBezTo>
                  <a:pt x="431" y="199"/>
                  <a:pt x="409" y="293"/>
                  <a:pt x="372" y="355"/>
                </a:cubicBezTo>
                <a:cubicBezTo>
                  <a:pt x="334" y="421"/>
                  <a:pt x="281" y="452"/>
                  <a:pt x="222" y="468"/>
                </a:cubicBezTo>
                <a:lnTo>
                  <a:pt x="216" y="469"/>
                </a:lnTo>
                <a:lnTo>
                  <a:pt x="210" y="468"/>
                </a:lnTo>
                <a:cubicBezTo>
                  <a:pt x="151" y="452"/>
                  <a:pt x="99" y="421"/>
                  <a:pt x="61" y="355"/>
                </a:cubicBezTo>
                <a:cubicBezTo>
                  <a:pt x="24" y="293"/>
                  <a:pt x="1" y="199"/>
                  <a:pt x="0" y="58"/>
                </a:cubicBezTo>
                <a:lnTo>
                  <a:pt x="0" y="25"/>
                </a:lnTo>
                <a:lnTo>
                  <a:pt x="29" y="29"/>
                </a:lnTo>
                <a:close/>
                <a:moveTo>
                  <a:pt x="216" y="239"/>
                </a:moveTo>
                <a:lnTo>
                  <a:pt x="216" y="239"/>
                </a:lnTo>
                <a:lnTo>
                  <a:pt x="361" y="239"/>
                </a:lnTo>
                <a:cubicBezTo>
                  <a:pt x="371" y="198"/>
                  <a:pt x="377" y="149"/>
                  <a:pt x="380" y="90"/>
                </a:cubicBezTo>
                <a:cubicBezTo>
                  <a:pt x="357" y="91"/>
                  <a:pt x="335" y="90"/>
                  <a:pt x="311" y="86"/>
                </a:cubicBezTo>
                <a:cubicBezTo>
                  <a:pt x="281" y="82"/>
                  <a:pt x="249" y="74"/>
                  <a:pt x="216" y="62"/>
                </a:cubicBezTo>
                <a:lnTo>
                  <a:pt x="216" y="239"/>
                </a:lnTo>
                <a:close/>
                <a:moveTo>
                  <a:pt x="216" y="409"/>
                </a:moveTo>
                <a:lnTo>
                  <a:pt x="216" y="409"/>
                </a:lnTo>
                <a:lnTo>
                  <a:pt x="216" y="239"/>
                </a:lnTo>
                <a:lnTo>
                  <a:pt x="72" y="239"/>
                </a:lnTo>
                <a:cubicBezTo>
                  <a:pt x="80" y="273"/>
                  <a:pt x="92" y="301"/>
                  <a:pt x="105" y="323"/>
                </a:cubicBezTo>
                <a:cubicBezTo>
                  <a:pt x="133" y="372"/>
                  <a:pt x="172" y="396"/>
                  <a:pt x="216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5" name="Freeform 20"/>
          <p:cNvSpPr>
            <a:spLocks noEditPoints="1"/>
          </p:cNvSpPr>
          <p:nvPr/>
        </p:nvSpPr>
        <p:spPr bwMode="auto">
          <a:xfrm>
            <a:off x="4949998" y="1635646"/>
            <a:ext cx="287664" cy="361960"/>
          </a:xfrm>
          <a:custGeom>
            <a:avLst/>
            <a:gdLst>
              <a:gd name="T0" fmla="*/ 41 w 355"/>
              <a:gd name="T1" fmla="*/ 121 h 447"/>
              <a:gd name="T2" fmla="*/ 60 w 355"/>
              <a:gd name="T3" fmla="*/ 238 h 447"/>
              <a:gd name="T4" fmla="*/ 174 w 355"/>
              <a:gd name="T5" fmla="*/ 22 h 447"/>
              <a:gd name="T6" fmla="*/ 291 w 355"/>
              <a:gd name="T7" fmla="*/ 235 h 447"/>
              <a:gd name="T8" fmla="*/ 213 w 355"/>
              <a:gd name="T9" fmla="*/ 296 h 447"/>
              <a:gd name="T10" fmla="*/ 217 w 355"/>
              <a:gd name="T11" fmla="*/ 310 h 447"/>
              <a:gd name="T12" fmla="*/ 304 w 355"/>
              <a:gd name="T13" fmla="*/ 236 h 447"/>
              <a:gd name="T14" fmla="*/ 312 w 355"/>
              <a:gd name="T15" fmla="*/ 122 h 447"/>
              <a:gd name="T16" fmla="*/ 167 w 355"/>
              <a:gd name="T17" fmla="*/ 0 h 447"/>
              <a:gd name="T18" fmla="*/ 175 w 355"/>
              <a:gd name="T19" fmla="*/ 57 h 447"/>
              <a:gd name="T20" fmla="*/ 213 w 355"/>
              <a:gd name="T21" fmla="*/ 96 h 447"/>
              <a:gd name="T22" fmla="*/ 175 w 355"/>
              <a:gd name="T23" fmla="*/ 57 h 447"/>
              <a:gd name="T24" fmla="*/ 132 w 355"/>
              <a:gd name="T25" fmla="*/ 173 h 447"/>
              <a:gd name="T26" fmla="*/ 132 w 355"/>
              <a:gd name="T27" fmla="*/ 209 h 447"/>
              <a:gd name="T28" fmla="*/ 132 w 355"/>
              <a:gd name="T29" fmla="*/ 173 h 447"/>
              <a:gd name="T30" fmla="*/ 223 w 355"/>
              <a:gd name="T31" fmla="*/ 173 h 447"/>
              <a:gd name="T32" fmla="*/ 223 w 355"/>
              <a:gd name="T33" fmla="*/ 209 h 447"/>
              <a:gd name="T34" fmla="*/ 223 w 355"/>
              <a:gd name="T35" fmla="*/ 173 h 447"/>
              <a:gd name="T36" fmla="*/ 190 w 355"/>
              <a:gd name="T37" fmla="*/ 292 h 447"/>
              <a:gd name="T38" fmla="*/ 157 w 355"/>
              <a:gd name="T39" fmla="*/ 303 h 447"/>
              <a:gd name="T40" fmla="*/ 171 w 355"/>
              <a:gd name="T41" fmla="*/ 325 h 447"/>
              <a:gd name="T42" fmla="*/ 204 w 355"/>
              <a:gd name="T43" fmla="*/ 313 h 447"/>
              <a:gd name="T44" fmla="*/ 190 w 355"/>
              <a:gd name="T45" fmla="*/ 292 h 447"/>
              <a:gd name="T46" fmla="*/ 252 w 355"/>
              <a:gd name="T47" fmla="*/ 312 h 447"/>
              <a:gd name="T48" fmla="*/ 223 w 355"/>
              <a:gd name="T49" fmla="*/ 447 h 447"/>
              <a:gd name="T50" fmla="*/ 252 w 355"/>
              <a:gd name="T51" fmla="*/ 312 h 447"/>
              <a:gd name="T52" fmla="*/ 108 w 355"/>
              <a:gd name="T53" fmla="*/ 315 h 447"/>
              <a:gd name="T54" fmla="*/ 132 w 355"/>
              <a:gd name="T55" fmla="*/ 447 h 447"/>
              <a:gd name="T56" fmla="*/ 108 w 355"/>
              <a:gd name="T57" fmla="*/ 315 h 447"/>
              <a:gd name="T58" fmla="*/ 156 w 355"/>
              <a:gd name="T59" fmla="*/ 341 h 447"/>
              <a:gd name="T60" fmla="*/ 157 w 355"/>
              <a:gd name="T61" fmla="*/ 447 h 447"/>
              <a:gd name="T62" fmla="*/ 205 w 355"/>
              <a:gd name="T63" fmla="*/ 344 h 447"/>
              <a:gd name="T64" fmla="*/ 156 w 355"/>
              <a:gd name="T65" fmla="*/ 341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5" h="447">
                <a:moveTo>
                  <a:pt x="167" y="0"/>
                </a:moveTo>
                <a:cubicBezTo>
                  <a:pt x="95" y="2"/>
                  <a:pt x="46" y="57"/>
                  <a:pt x="41" y="121"/>
                </a:cubicBezTo>
                <a:cubicBezTo>
                  <a:pt x="18" y="130"/>
                  <a:pt x="1" y="152"/>
                  <a:pt x="2" y="178"/>
                </a:cubicBezTo>
                <a:cubicBezTo>
                  <a:pt x="4" y="237"/>
                  <a:pt x="28" y="238"/>
                  <a:pt x="60" y="238"/>
                </a:cubicBezTo>
                <a:lnTo>
                  <a:pt x="60" y="125"/>
                </a:lnTo>
                <a:cubicBezTo>
                  <a:pt x="60" y="76"/>
                  <a:pt x="108" y="22"/>
                  <a:pt x="174" y="22"/>
                </a:cubicBezTo>
                <a:cubicBezTo>
                  <a:pt x="239" y="22"/>
                  <a:pt x="275" y="73"/>
                  <a:pt x="291" y="118"/>
                </a:cubicBezTo>
                <a:lnTo>
                  <a:pt x="291" y="235"/>
                </a:lnTo>
                <a:cubicBezTo>
                  <a:pt x="288" y="242"/>
                  <a:pt x="279" y="251"/>
                  <a:pt x="263" y="266"/>
                </a:cubicBezTo>
                <a:cubicBezTo>
                  <a:pt x="243" y="286"/>
                  <a:pt x="213" y="296"/>
                  <a:pt x="213" y="296"/>
                </a:cubicBezTo>
                <a:cubicBezTo>
                  <a:pt x="210" y="297"/>
                  <a:pt x="207" y="301"/>
                  <a:pt x="208" y="305"/>
                </a:cubicBezTo>
                <a:cubicBezTo>
                  <a:pt x="209" y="309"/>
                  <a:pt x="214" y="312"/>
                  <a:pt x="217" y="310"/>
                </a:cubicBezTo>
                <a:cubicBezTo>
                  <a:pt x="217" y="310"/>
                  <a:pt x="248" y="300"/>
                  <a:pt x="271" y="277"/>
                </a:cubicBezTo>
                <a:cubicBezTo>
                  <a:pt x="294" y="255"/>
                  <a:pt x="304" y="237"/>
                  <a:pt x="304" y="236"/>
                </a:cubicBezTo>
                <a:cubicBezTo>
                  <a:pt x="329" y="230"/>
                  <a:pt x="348" y="230"/>
                  <a:pt x="348" y="178"/>
                </a:cubicBezTo>
                <a:cubicBezTo>
                  <a:pt x="348" y="153"/>
                  <a:pt x="333" y="131"/>
                  <a:pt x="312" y="122"/>
                </a:cubicBezTo>
                <a:cubicBezTo>
                  <a:pt x="296" y="63"/>
                  <a:pt x="247" y="2"/>
                  <a:pt x="174" y="0"/>
                </a:cubicBezTo>
                <a:cubicBezTo>
                  <a:pt x="171" y="0"/>
                  <a:pt x="169" y="0"/>
                  <a:pt x="167" y="0"/>
                </a:cubicBezTo>
                <a:close/>
                <a:moveTo>
                  <a:pt x="175" y="57"/>
                </a:moveTo>
                <a:lnTo>
                  <a:pt x="175" y="57"/>
                </a:lnTo>
                <a:cubicBezTo>
                  <a:pt x="92" y="57"/>
                  <a:pt x="52" y="120"/>
                  <a:pt x="70" y="185"/>
                </a:cubicBezTo>
                <a:cubicBezTo>
                  <a:pt x="70" y="185"/>
                  <a:pt x="212" y="126"/>
                  <a:pt x="213" y="96"/>
                </a:cubicBezTo>
                <a:cubicBezTo>
                  <a:pt x="244" y="138"/>
                  <a:pt x="280" y="155"/>
                  <a:pt x="280" y="155"/>
                </a:cubicBezTo>
                <a:cubicBezTo>
                  <a:pt x="276" y="83"/>
                  <a:pt x="243" y="58"/>
                  <a:pt x="175" y="57"/>
                </a:cubicBezTo>
                <a:close/>
                <a:moveTo>
                  <a:pt x="132" y="173"/>
                </a:moveTo>
                <a:lnTo>
                  <a:pt x="132" y="173"/>
                </a:lnTo>
                <a:cubicBezTo>
                  <a:pt x="120" y="173"/>
                  <a:pt x="111" y="181"/>
                  <a:pt x="111" y="191"/>
                </a:cubicBezTo>
                <a:cubicBezTo>
                  <a:pt x="111" y="201"/>
                  <a:pt x="120" y="209"/>
                  <a:pt x="132" y="209"/>
                </a:cubicBezTo>
                <a:cubicBezTo>
                  <a:pt x="144" y="209"/>
                  <a:pt x="154" y="201"/>
                  <a:pt x="154" y="191"/>
                </a:cubicBezTo>
                <a:cubicBezTo>
                  <a:pt x="154" y="181"/>
                  <a:pt x="144" y="173"/>
                  <a:pt x="132" y="173"/>
                </a:cubicBezTo>
                <a:close/>
                <a:moveTo>
                  <a:pt x="223" y="173"/>
                </a:moveTo>
                <a:lnTo>
                  <a:pt x="223" y="173"/>
                </a:lnTo>
                <a:cubicBezTo>
                  <a:pt x="211" y="173"/>
                  <a:pt x="201" y="181"/>
                  <a:pt x="201" y="191"/>
                </a:cubicBezTo>
                <a:cubicBezTo>
                  <a:pt x="201" y="201"/>
                  <a:pt x="211" y="209"/>
                  <a:pt x="223" y="209"/>
                </a:cubicBezTo>
                <a:cubicBezTo>
                  <a:pt x="235" y="209"/>
                  <a:pt x="245" y="201"/>
                  <a:pt x="245" y="191"/>
                </a:cubicBezTo>
                <a:cubicBezTo>
                  <a:pt x="245" y="181"/>
                  <a:pt x="235" y="173"/>
                  <a:pt x="223" y="173"/>
                </a:cubicBezTo>
                <a:close/>
                <a:moveTo>
                  <a:pt x="190" y="292"/>
                </a:moveTo>
                <a:lnTo>
                  <a:pt x="190" y="292"/>
                </a:lnTo>
                <a:lnTo>
                  <a:pt x="169" y="293"/>
                </a:lnTo>
                <a:cubicBezTo>
                  <a:pt x="162" y="294"/>
                  <a:pt x="157" y="299"/>
                  <a:pt x="157" y="303"/>
                </a:cubicBezTo>
                <a:lnTo>
                  <a:pt x="158" y="318"/>
                </a:lnTo>
                <a:cubicBezTo>
                  <a:pt x="158" y="322"/>
                  <a:pt x="164" y="326"/>
                  <a:pt x="171" y="325"/>
                </a:cubicBezTo>
                <a:lnTo>
                  <a:pt x="192" y="323"/>
                </a:lnTo>
                <a:cubicBezTo>
                  <a:pt x="198" y="322"/>
                  <a:pt x="204" y="318"/>
                  <a:pt x="204" y="313"/>
                </a:cubicBezTo>
                <a:lnTo>
                  <a:pt x="203" y="299"/>
                </a:lnTo>
                <a:cubicBezTo>
                  <a:pt x="202" y="295"/>
                  <a:pt x="196" y="291"/>
                  <a:pt x="190" y="292"/>
                </a:cubicBezTo>
                <a:close/>
                <a:moveTo>
                  <a:pt x="252" y="312"/>
                </a:moveTo>
                <a:lnTo>
                  <a:pt x="252" y="312"/>
                </a:lnTo>
                <a:cubicBezTo>
                  <a:pt x="246" y="313"/>
                  <a:pt x="241" y="314"/>
                  <a:pt x="235" y="316"/>
                </a:cubicBezTo>
                <a:lnTo>
                  <a:pt x="223" y="447"/>
                </a:lnTo>
                <a:lnTo>
                  <a:pt x="355" y="447"/>
                </a:lnTo>
                <a:cubicBezTo>
                  <a:pt x="336" y="406"/>
                  <a:pt x="302" y="310"/>
                  <a:pt x="252" y="312"/>
                </a:cubicBezTo>
                <a:close/>
                <a:moveTo>
                  <a:pt x="108" y="315"/>
                </a:moveTo>
                <a:lnTo>
                  <a:pt x="108" y="315"/>
                </a:lnTo>
                <a:cubicBezTo>
                  <a:pt x="49" y="318"/>
                  <a:pt x="20" y="404"/>
                  <a:pt x="0" y="447"/>
                </a:cubicBezTo>
                <a:lnTo>
                  <a:pt x="132" y="447"/>
                </a:lnTo>
                <a:lnTo>
                  <a:pt x="120" y="316"/>
                </a:lnTo>
                <a:cubicBezTo>
                  <a:pt x="116" y="315"/>
                  <a:pt x="112" y="315"/>
                  <a:pt x="108" y="315"/>
                </a:cubicBezTo>
                <a:close/>
                <a:moveTo>
                  <a:pt x="156" y="341"/>
                </a:moveTo>
                <a:lnTo>
                  <a:pt x="156" y="341"/>
                </a:lnTo>
                <a:cubicBezTo>
                  <a:pt x="152" y="341"/>
                  <a:pt x="150" y="343"/>
                  <a:pt x="150" y="344"/>
                </a:cubicBezTo>
                <a:lnTo>
                  <a:pt x="157" y="447"/>
                </a:lnTo>
                <a:lnTo>
                  <a:pt x="198" y="447"/>
                </a:lnTo>
                <a:lnTo>
                  <a:pt x="205" y="344"/>
                </a:lnTo>
                <a:cubicBezTo>
                  <a:pt x="205" y="343"/>
                  <a:pt x="203" y="341"/>
                  <a:pt x="200" y="341"/>
                </a:cubicBezTo>
                <a:lnTo>
                  <a:pt x="156" y="3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latin typeface="黑体" panose="02010600030101010101" charset="-122"/>
              <a:ea typeface="黑体" panose="02010600030101010101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grpId="0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4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grpId="0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5" grpId="0"/>
          <p:bldP spid="22" grpId="0"/>
          <p:bldP spid="23" grpId="0"/>
          <p:bldP spid="29" grpId="0"/>
          <p:bldP spid="30" grpId="0"/>
          <p:bldP spid="31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5" grpId="0"/>
          <p:bldP spid="22" grpId="0"/>
          <p:bldP spid="23" grpId="0"/>
          <p:bldP spid="29" grpId="0"/>
          <p:bldP spid="30" grpId="0"/>
          <p:bldP spid="31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研究过程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IDEAS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sp>
        <p:nvSpPr>
          <p:cNvPr id="47" name="燕尾形 46"/>
          <p:cNvSpPr/>
          <p:nvPr/>
        </p:nvSpPr>
        <p:spPr>
          <a:xfrm>
            <a:off x="899592" y="2480499"/>
            <a:ext cx="816998" cy="887723"/>
          </a:xfrm>
          <a:prstGeom prst="chevron">
            <a:avLst>
              <a:gd name="adj" fmla="val 54429"/>
            </a:avLst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8" name="燕尾形 47"/>
          <p:cNvSpPr/>
          <p:nvPr/>
        </p:nvSpPr>
        <p:spPr>
          <a:xfrm>
            <a:off x="1619672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0" name="燕尾形 49"/>
          <p:cNvSpPr/>
          <p:nvPr/>
        </p:nvSpPr>
        <p:spPr>
          <a:xfrm>
            <a:off x="2339752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1" name="燕尾形 50"/>
          <p:cNvSpPr/>
          <p:nvPr/>
        </p:nvSpPr>
        <p:spPr>
          <a:xfrm>
            <a:off x="3033703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52" name="直接连接符 51"/>
          <p:cNvCxnSpPr/>
          <p:nvPr/>
        </p:nvCxnSpPr>
        <p:spPr>
          <a:xfrm rot="5400000">
            <a:off x="3816077" y="3018148"/>
            <a:ext cx="424815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2555776" y="2057728"/>
            <a:ext cx="0" cy="41324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1115616" y="1563638"/>
            <a:ext cx="0" cy="9105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 flipV="1">
            <a:off x="3275856" y="3353874"/>
            <a:ext cx="29068" cy="94606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flipV="1">
            <a:off x="1763688" y="3353872"/>
            <a:ext cx="0" cy="37000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五边形 56"/>
          <p:cNvSpPr/>
          <p:nvPr/>
        </p:nvSpPr>
        <p:spPr>
          <a:xfrm>
            <a:off x="-36512" y="2473083"/>
            <a:ext cx="5904655" cy="892732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228184" y="1347613"/>
            <a:ext cx="216024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      点击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输入简要文字内容，文字内容需概括精炼，不用多余的文字修饰，言简意赅的说明该项内容</a:t>
            </a:r>
            <a:r>
              <a:rPr lang="zh-CN" altLang="en-US" sz="1000" dirty="0" smtClean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。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  <a:sym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       点击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输入简要文字内容，文字内容需概括精炼，不用多余的文字修饰，言简意赅的说明该项内容</a:t>
            </a:r>
            <a:r>
              <a:rPr lang="zh-CN" altLang="en-US" sz="1000" dirty="0" smtClean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  <a:sym typeface="Calibri" panose="020F050202020403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899592" y="1119451"/>
            <a:ext cx="2327891" cy="444187"/>
            <a:chOff x="814328" y="3219334"/>
            <a:chExt cx="2266827" cy="432536"/>
          </a:xfrm>
        </p:grpSpPr>
        <p:grpSp>
          <p:nvGrpSpPr>
            <p:cNvPr id="60" name="组合 59"/>
            <p:cNvGrpSpPr/>
            <p:nvPr/>
          </p:nvGrpSpPr>
          <p:grpSpPr>
            <a:xfrm>
              <a:off x="814328" y="3219334"/>
              <a:ext cx="2266827" cy="432536"/>
              <a:chOff x="2173927" y="3285519"/>
              <a:chExt cx="2876394" cy="548848"/>
            </a:xfrm>
          </p:grpSpPr>
          <p:grpSp>
            <p:nvGrpSpPr>
              <p:cNvPr id="62" name="组合 61"/>
              <p:cNvGrpSpPr/>
              <p:nvPr/>
            </p:nvGrpSpPr>
            <p:grpSpPr>
              <a:xfrm>
                <a:off x="2173927" y="3285519"/>
                <a:ext cx="2876394" cy="548848"/>
                <a:chOff x="4304043" y="1286668"/>
                <a:chExt cx="64140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4" name="圆角矩形 63"/>
                <p:cNvSpPr/>
                <p:nvPr/>
              </p:nvSpPr>
              <p:spPr>
                <a:xfrm>
                  <a:off x="4304043" y="1286668"/>
                  <a:ext cx="64140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  <p:sp>
              <p:nvSpPr>
                <p:cNvPr id="65" name="圆角矩形 64"/>
                <p:cNvSpPr/>
                <p:nvPr/>
              </p:nvSpPr>
              <p:spPr>
                <a:xfrm>
                  <a:off x="4351923" y="1373339"/>
                  <a:ext cx="6323887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</p:grpSp>
          <p:sp>
            <p:nvSpPr>
              <p:cNvPr id="63" name="椭圆 62"/>
              <p:cNvSpPr/>
              <p:nvPr/>
            </p:nvSpPr>
            <p:spPr>
              <a:xfrm>
                <a:off x="2270357" y="3351544"/>
                <a:ext cx="394740" cy="39474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1</a:t>
                </a: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1139540" y="3319207"/>
              <a:ext cx="1926672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过程一内容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547664" y="3723878"/>
            <a:ext cx="2327891" cy="444187"/>
            <a:chOff x="814325" y="3219334"/>
            <a:chExt cx="2266826" cy="432536"/>
          </a:xfrm>
        </p:grpSpPr>
        <p:grpSp>
          <p:nvGrpSpPr>
            <p:cNvPr id="67" name="组合 66"/>
            <p:cNvGrpSpPr/>
            <p:nvPr/>
          </p:nvGrpSpPr>
          <p:grpSpPr>
            <a:xfrm>
              <a:off x="814325" y="3219334"/>
              <a:ext cx="2266826" cy="432536"/>
              <a:chOff x="2173923" y="3285519"/>
              <a:chExt cx="2876392" cy="548848"/>
            </a:xfrm>
          </p:grpSpPr>
          <p:grpSp>
            <p:nvGrpSpPr>
              <p:cNvPr id="69" name="组合 68"/>
              <p:cNvGrpSpPr/>
              <p:nvPr/>
            </p:nvGrpSpPr>
            <p:grpSpPr>
              <a:xfrm>
                <a:off x="2173923" y="3285519"/>
                <a:ext cx="2876392" cy="548848"/>
                <a:chOff x="4304035" y="1286668"/>
                <a:chExt cx="641403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1" name="圆角矩形 70"/>
                <p:cNvSpPr/>
                <p:nvPr/>
              </p:nvSpPr>
              <p:spPr>
                <a:xfrm>
                  <a:off x="4304035" y="1286668"/>
                  <a:ext cx="641403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  <p:sp>
              <p:nvSpPr>
                <p:cNvPr id="72" name="圆角矩形 71"/>
                <p:cNvSpPr/>
                <p:nvPr/>
              </p:nvSpPr>
              <p:spPr>
                <a:xfrm>
                  <a:off x="4351922" y="1373339"/>
                  <a:ext cx="632387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</p:grpSp>
          <p:sp>
            <p:nvSpPr>
              <p:cNvPr id="70" name="椭圆 69"/>
              <p:cNvSpPr/>
              <p:nvPr/>
            </p:nvSpPr>
            <p:spPr>
              <a:xfrm>
                <a:off x="2288027" y="3372244"/>
                <a:ext cx="392760" cy="39276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2</a:t>
                </a:r>
              </a:p>
            </p:txBody>
          </p:sp>
        </p:grpSp>
        <p:sp>
          <p:nvSpPr>
            <p:cNvPr id="68" name="TextBox 67"/>
            <p:cNvSpPr txBox="1"/>
            <p:nvPr/>
          </p:nvSpPr>
          <p:spPr>
            <a:xfrm>
              <a:off x="1249617" y="3331792"/>
              <a:ext cx="1808518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过程</a:t>
              </a:r>
              <a:r>
                <a:rPr lang="zh-CN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二</a:t>
              </a:r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内容</a:t>
              </a:r>
              <a:endPara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295244" y="1623506"/>
            <a:ext cx="2327891" cy="515597"/>
            <a:chOff x="814328" y="3219334"/>
            <a:chExt cx="2266829" cy="502073"/>
          </a:xfrm>
        </p:grpSpPr>
        <p:grpSp>
          <p:nvGrpSpPr>
            <p:cNvPr id="74" name="组合 73"/>
            <p:cNvGrpSpPr/>
            <p:nvPr/>
          </p:nvGrpSpPr>
          <p:grpSpPr>
            <a:xfrm>
              <a:off x="814328" y="3219334"/>
              <a:ext cx="2266829" cy="432536"/>
              <a:chOff x="2173927" y="3285519"/>
              <a:chExt cx="2876396" cy="548848"/>
            </a:xfrm>
          </p:grpSpPr>
          <p:grpSp>
            <p:nvGrpSpPr>
              <p:cNvPr id="76" name="组合 75"/>
              <p:cNvGrpSpPr/>
              <p:nvPr/>
            </p:nvGrpSpPr>
            <p:grpSpPr>
              <a:xfrm>
                <a:off x="2173927" y="3285519"/>
                <a:ext cx="2876396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8" name="圆角矩形 77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  <p:sp>
              <p:nvSpPr>
                <p:cNvPr id="79" name="圆角矩形 78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</p:grpSp>
          <p:sp>
            <p:nvSpPr>
              <p:cNvPr id="77" name="椭圆 76"/>
              <p:cNvSpPr/>
              <p:nvPr/>
            </p:nvSpPr>
            <p:spPr>
              <a:xfrm>
                <a:off x="2307129" y="3376773"/>
                <a:ext cx="392761" cy="39276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3</a:t>
                </a:r>
              </a:p>
            </p:txBody>
          </p:sp>
        </p:grpSp>
        <p:sp>
          <p:nvSpPr>
            <p:cNvPr id="75" name="TextBox 74"/>
            <p:cNvSpPr txBox="1"/>
            <p:nvPr/>
          </p:nvSpPr>
          <p:spPr>
            <a:xfrm>
              <a:off x="1183671" y="3331792"/>
              <a:ext cx="1847692" cy="38961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过程</a:t>
              </a:r>
              <a:r>
                <a:rPr lang="zh-CN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三内容</a:t>
              </a:r>
            </a:p>
            <a:p>
              <a:endPara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059832" y="4299942"/>
            <a:ext cx="2327891" cy="444187"/>
            <a:chOff x="814328" y="3219334"/>
            <a:chExt cx="2266828" cy="432536"/>
          </a:xfrm>
        </p:grpSpPr>
        <p:grpSp>
          <p:nvGrpSpPr>
            <p:cNvPr id="81" name="组合 80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2173927" y="3285519"/>
                <a:ext cx="2876395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5" name="圆角矩形 84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  <p:sp>
              <p:nvSpPr>
                <p:cNvPr id="86" name="圆角矩形 85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</p:grpSp>
          <p:sp>
            <p:nvSpPr>
              <p:cNvPr id="84" name="椭圆 83"/>
              <p:cNvSpPr/>
              <p:nvPr/>
            </p:nvSpPr>
            <p:spPr>
              <a:xfrm>
                <a:off x="2280388" y="3389371"/>
                <a:ext cx="392761" cy="39276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4</a:t>
                </a:r>
              </a:p>
            </p:txBody>
          </p:sp>
        </p:grpSp>
        <p:sp>
          <p:nvSpPr>
            <p:cNvPr id="82" name="TextBox 81"/>
            <p:cNvSpPr txBox="1"/>
            <p:nvPr/>
          </p:nvSpPr>
          <p:spPr>
            <a:xfrm>
              <a:off x="1085352" y="3345963"/>
              <a:ext cx="1926671" cy="1948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过程</a:t>
              </a:r>
              <a:r>
                <a:rPr lang="zh-CN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四</a:t>
              </a:r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内容</a:t>
              </a:r>
              <a:endPara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87" name="组合 86"/>
          <p:cNvGrpSpPr>
            <a:grpSpLocks noChangeAspect="1"/>
          </p:cNvGrpSpPr>
          <p:nvPr/>
        </p:nvGrpSpPr>
        <p:grpSpPr>
          <a:xfrm>
            <a:off x="3779912" y="2057728"/>
            <a:ext cx="1698901" cy="1620807"/>
            <a:chOff x="3197225" y="3458369"/>
            <a:chExt cx="533400" cy="487363"/>
          </a:xfrm>
          <a:solidFill>
            <a:srgbClr val="C00000"/>
          </a:solidFill>
        </p:grpSpPr>
        <p:sp>
          <p:nvSpPr>
            <p:cNvPr id="88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89" name="Freeform 313"/>
            <p:cNvSpPr/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4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4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4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4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2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2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8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9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10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11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365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49" grpId="0"/>
      <p:bldP spid="47" grpId="0" animBg="1"/>
      <p:bldP spid="48" grpId="0" animBg="1"/>
      <p:bldP spid="50" grpId="0" animBg="1"/>
      <p:bldP spid="51" grpId="0" animBg="1"/>
      <p:bldP spid="57" grpId="0" animBg="1"/>
      <p:bldP spid="58" grpId="0"/>
      <p:bldP spid="5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35798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实验数据结果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第四部分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4" name="KSO_Shape"/>
            <p:cNvSpPr/>
            <p:nvPr/>
          </p:nvSpPr>
          <p:spPr bwMode="auto">
            <a:xfrm>
              <a:off x="2573935" y="1804771"/>
              <a:ext cx="695127" cy="59085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423535" y="247341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23535" y="288612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实验难点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23535" y="329883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案例分析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23535" y="371155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问题评估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02601" y="2551138"/>
            <a:ext cx="5697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02601" y="2959460"/>
            <a:ext cx="1092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DIFFICULTIES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02601" y="3367782"/>
            <a:ext cx="8612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ANALYSIS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02601" y="3776104"/>
            <a:ext cx="10967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ASSESSMENT</a:t>
            </a:r>
          </a:p>
        </p:txBody>
      </p:sp>
      <p:sp>
        <p:nvSpPr>
          <p:cNvPr id="24" name="椭圆 23"/>
          <p:cNvSpPr/>
          <p:nvPr/>
        </p:nvSpPr>
        <p:spPr>
          <a:xfrm>
            <a:off x="4129647" y="250091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129647" y="2938275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129647" y="337563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129647" y="381300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23535" y="41242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研究成果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02601" y="4184428"/>
            <a:ext cx="12650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ACHIEVEMENTS</a:t>
            </a:r>
          </a:p>
        </p:txBody>
      </p:sp>
      <p:sp>
        <p:nvSpPr>
          <p:cNvPr id="30" name="椭圆 29"/>
          <p:cNvSpPr/>
          <p:nvPr/>
        </p:nvSpPr>
        <p:spPr>
          <a:xfrm>
            <a:off x="4129646" y="417154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/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sp>
        <p:nvSpPr>
          <p:cNvPr id="57" name="椭圆 34"/>
          <p:cNvSpPr/>
          <p:nvPr/>
        </p:nvSpPr>
        <p:spPr>
          <a:xfrm rot="10800000">
            <a:off x="3334084" y="1569270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 rot="5400000">
            <a:off x="3538287" y="2796338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6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61" name="椭圆 34"/>
          <p:cNvSpPr/>
          <p:nvPr/>
        </p:nvSpPr>
        <p:spPr>
          <a:xfrm>
            <a:off x="4765968" y="2630943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 rot="16200000">
            <a:off x="4570570" y="1372326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1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02" name="Freeform 18"/>
          <p:cNvSpPr>
            <a:spLocks noEditPoints="1"/>
          </p:cNvSpPr>
          <p:nvPr/>
        </p:nvSpPr>
        <p:spPr bwMode="auto">
          <a:xfrm>
            <a:off x="5035708" y="3258673"/>
            <a:ext cx="538162" cy="47148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03" name="组合 102"/>
          <p:cNvGrpSpPr/>
          <p:nvPr/>
        </p:nvGrpSpPr>
        <p:grpSpPr>
          <a:xfrm>
            <a:off x="3642519" y="3259799"/>
            <a:ext cx="525462" cy="452437"/>
            <a:chOff x="3379788" y="4325938"/>
            <a:chExt cx="525462" cy="452437"/>
          </a:xfrm>
          <a:solidFill>
            <a:srgbClr val="C00000"/>
          </a:solidFill>
        </p:grpSpPr>
        <p:sp>
          <p:nvSpPr>
            <p:cNvPr id="104" name="Freeform 14"/>
            <p:cNvSpPr>
              <a:spLocks noEditPoints="1"/>
            </p:cNvSpPr>
            <p:nvPr/>
          </p:nvSpPr>
          <p:spPr bwMode="auto">
            <a:xfrm>
              <a:off x="3379788" y="4394200"/>
              <a:ext cx="482600" cy="384175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5" name="Freeform 15"/>
            <p:cNvSpPr>
              <a:spLocks noEditPoints="1"/>
            </p:cNvSpPr>
            <p:nvPr/>
          </p:nvSpPr>
          <p:spPr bwMode="auto">
            <a:xfrm>
              <a:off x="3487738" y="4565650"/>
              <a:ext cx="190500" cy="169862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6" name="Freeform 16"/>
            <p:cNvSpPr/>
            <p:nvPr/>
          </p:nvSpPr>
          <p:spPr bwMode="auto">
            <a:xfrm>
              <a:off x="3727450" y="4325938"/>
              <a:ext cx="177800" cy="20002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7" name="Freeform 17"/>
            <p:cNvSpPr/>
            <p:nvPr/>
          </p:nvSpPr>
          <p:spPr bwMode="auto">
            <a:xfrm>
              <a:off x="3732213" y="4395788"/>
              <a:ext cx="103187" cy="112712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3609181" y="1881601"/>
            <a:ext cx="558800" cy="460375"/>
            <a:chOff x="3376613" y="2879725"/>
            <a:chExt cx="558800" cy="460375"/>
          </a:xfrm>
        </p:grpSpPr>
        <p:sp>
          <p:nvSpPr>
            <p:cNvPr id="109" name="Freeform 10"/>
            <p:cNvSpPr>
              <a:spLocks noEditPoints="1"/>
            </p:cNvSpPr>
            <p:nvPr/>
          </p:nvSpPr>
          <p:spPr bwMode="auto">
            <a:xfrm>
              <a:off x="3376613" y="2879725"/>
              <a:ext cx="396875" cy="361950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10" name="Freeform 11"/>
            <p:cNvSpPr>
              <a:spLocks noEditPoints="1"/>
            </p:cNvSpPr>
            <p:nvPr/>
          </p:nvSpPr>
          <p:spPr bwMode="auto">
            <a:xfrm>
              <a:off x="3598863" y="3033713"/>
              <a:ext cx="336550" cy="306387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11" name="Freeform 12"/>
          <p:cNvSpPr/>
          <p:nvPr/>
        </p:nvSpPr>
        <p:spPr bwMode="auto">
          <a:xfrm>
            <a:off x="4980158" y="1790833"/>
            <a:ext cx="573087" cy="544512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6084168" y="206974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084168" y="177387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黑体" panose="02010600030101010101" charset="-122"/>
                <a:ea typeface="黑体" panose="02010600030101010101" charset="-122"/>
              </a:rPr>
              <a:t>数据一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095236" y="3466422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095236" y="3170561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黑体" panose="02010600030101010101" charset="-122"/>
                <a:ea typeface="黑体" panose="02010600030101010101" charset="-122"/>
              </a:rPr>
              <a:t>数据二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736691" y="355566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736691" y="325979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黑体" panose="02010600030101010101" charset="-122"/>
                <a:ea typeface="黑体" panose="02010600030101010101" charset="-122"/>
              </a:rPr>
              <a:t>数据三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725623" y="2086694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725623" y="1790833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黑体" panose="02010600030101010101" charset="-122"/>
                <a:ea typeface="黑体" panose="02010600030101010101" charset="-122"/>
              </a:rPr>
              <a:t>数据四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57" grpId="0" animBg="1"/>
          <p:bldP spid="61" grpId="0" animBg="1"/>
          <p:bldP spid="102" grpId="0" animBg="1"/>
          <p:bldP spid="111" grpId="0" animBg="1"/>
          <p:bldP spid="112" grpId="0"/>
          <p:bldP spid="113" grpId="0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57" grpId="0" animBg="1"/>
          <p:bldP spid="61" grpId="0" animBg="1"/>
          <p:bldP spid="102" grpId="0" animBg="1"/>
          <p:bldP spid="111" grpId="0" animBg="1"/>
          <p:bldP spid="112" grpId="0"/>
          <p:bldP spid="113" grpId="0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圆角矩形 75"/>
          <p:cNvSpPr/>
          <p:nvPr/>
        </p:nvSpPr>
        <p:spPr>
          <a:xfrm rot="5400000">
            <a:off x="2044393" y="2982310"/>
            <a:ext cx="2093533" cy="1161081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2658150" y="3654323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8" name="同心圆 5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1032223" y="1943488"/>
            <a:ext cx="1161081" cy="2666129"/>
            <a:chOff x="4013612" y="985436"/>
            <a:chExt cx="1443428" cy="3314468"/>
          </a:xfrm>
        </p:grpSpPr>
        <p:sp>
          <p:nvSpPr>
            <p:cNvPr id="105" name="圆角矩形 104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07" name="椭圆 106"/>
          <p:cNvSpPr/>
          <p:nvPr/>
        </p:nvSpPr>
        <p:spPr>
          <a:xfrm>
            <a:off x="1170705" y="3647656"/>
            <a:ext cx="899981" cy="89998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08" name="圆角矩形 107"/>
          <p:cNvSpPr/>
          <p:nvPr/>
        </p:nvSpPr>
        <p:spPr>
          <a:xfrm rot="5400000">
            <a:off x="4760286" y="2741411"/>
            <a:ext cx="2575331" cy="1161081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5619703" y="3654323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3989015" y="1943488"/>
            <a:ext cx="1161081" cy="2666129"/>
            <a:chOff x="4013612" y="985436"/>
            <a:chExt cx="1443428" cy="3314468"/>
          </a:xfrm>
        </p:grpSpPr>
        <p:sp>
          <p:nvSpPr>
            <p:cNvPr id="113" name="圆角矩形 112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14" name="圆角矩形 113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15" name="椭圆 114"/>
          <p:cNvSpPr/>
          <p:nvPr/>
        </p:nvSpPr>
        <p:spPr>
          <a:xfrm>
            <a:off x="4132259" y="3647656"/>
            <a:ext cx="899981" cy="89998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6945807" y="1370413"/>
            <a:ext cx="1161081" cy="3239204"/>
            <a:chOff x="4013613" y="985437"/>
            <a:chExt cx="1443428" cy="3314468"/>
          </a:xfrm>
        </p:grpSpPr>
        <p:sp>
          <p:nvSpPr>
            <p:cNvPr id="121" name="圆角矩形 120"/>
            <p:cNvSpPr/>
            <p:nvPr/>
          </p:nvSpPr>
          <p:spPr>
            <a:xfrm rot="5400000">
              <a:off x="3078093" y="1920957"/>
              <a:ext cx="3314468" cy="1443428"/>
            </a:xfrm>
            <a:prstGeom prst="roundRect">
              <a:avLst>
                <a:gd name="adj" fmla="val 46172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22" name="圆角矩形 121"/>
            <p:cNvSpPr/>
            <p:nvPr/>
          </p:nvSpPr>
          <p:spPr>
            <a:xfrm rot="5400000">
              <a:off x="3109760" y="1976006"/>
              <a:ext cx="3251129" cy="1352701"/>
            </a:xfrm>
            <a:prstGeom prst="roundRect">
              <a:avLst>
                <a:gd name="adj" fmla="val 48249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23" name="椭圆 122"/>
          <p:cNvSpPr/>
          <p:nvPr/>
        </p:nvSpPr>
        <p:spPr>
          <a:xfrm>
            <a:off x="7093813" y="3647656"/>
            <a:ext cx="899981" cy="89998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4177330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25%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1186276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25%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7138884" y="1801686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45%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658150" y="2862501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15%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5639054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25%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1165437" y="90755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1165437" y="106687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cxnSp>
        <p:nvCxnSpPr>
          <p:cNvPr id="134" name="直接连接符 133"/>
          <p:cNvCxnSpPr/>
          <p:nvPr/>
        </p:nvCxnSpPr>
        <p:spPr>
          <a:xfrm flipV="1">
            <a:off x="1036816" y="917548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4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5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8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9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2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3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 p14:presetBounceEnd="44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6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7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3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9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6" grpId="0" animBg="1"/>
          <p:bldP spid="107" grpId="0" animBg="1"/>
          <p:bldP spid="108" grpId="0" animBg="1"/>
          <p:bldP spid="115" grpId="0" animBg="1"/>
          <p:bldP spid="123" grpId="0" animBg="1"/>
          <p:bldP spid="124" grpId="0"/>
          <p:bldP spid="125" grpId="0"/>
          <p:bldP spid="126" grpId="0"/>
          <p:bldP spid="128" grpId="0"/>
          <p:bldP spid="129" grpId="0"/>
          <p:bldP spid="132" grpId="0"/>
          <p:bldP spid="133" grpId="0"/>
          <p:bldP spid="1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3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9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6" grpId="0" animBg="1"/>
          <p:bldP spid="107" grpId="0" animBg="1"/>
          <p:bldP spid="108" grpId="0" animBg="1"/>
          <p:bldP spid="115" grpId="0" animBg="1"/>
          <p:bldP spid="123" grpId="0" animBg="1"/>
          <p:bldP spid="124" grpId="0"/>
          <p:bldP spid="125" grpId="0"/>
          <p:bldP spid="126" grpId="0"/>
          <p:bldP spid="128" grpId="0"/>
          <p:bldP spid="129" grpId="0"/>
          <p:bldP spid="132" grpId="0"/>
          <p:bldP spid="133" grpId="0"/>
          <p:bldP spid="135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任意多边形 2"/>
          <p:cNvSpPr/>
          <p:nvPr/>
        </p:nvSpPr>
        <p:spPr>
          <a:xfrm>
            <a:off x="1071563" y="1685446"/>
            <a:ext cx="6800850" cy="2115029"/>
          </a:xfrm>
          <a:custGeom>
            <a:avLst/>
            <a:gdLst>
              <a:gd name="connsiteX0" fmla="*/ 0 w 6800850"/>
              <a:gd name="connsiteY0" fmla="*/ 2115029 h 2115029"/>
              <a:gd name="connsiteX1" fmla="*/ 971550 w 6800850"/>
              <a:gd name="connsiteY1" fmla="*/ 914879 h 2115029"/>
              <a:gd name="connsiteX2" fmla="*/ 1943100 w 6800850"/>
              <a:gd name="connsiteY2" fmla="*/ 1600679 h 2115029"/>
              <a:gd name="connsiteX3" fmla="*/ 2857500 w 6800850"/>
              <a:gd name="connsiteY3" fmla="*/ 479 h 2115029"/>
              <a:gd name="connsiteX4" fmla="*/ 3857625 w 6800850"/>
              <a:gd name="connsiteY4" fmla="*/ 1786417 h 2115029"/>
              <a:gd name="connsiteX5" fmla="*/ 4800600 w 6800850"/>
              <a:gd name="connsiteY5" fmla="*/ 829154 h 2115029"/>
              <a:gd name="connsiteX6" fmla="*/ 5786437 w 6800850"/>
              <a:gd name="connsiteY6" fmla="*/ 1157767 h 2115029"/>
              <a:gd name="connsiteX7" fmla="*/ 6800850 w 6800850"/>
              <a:gd name="connsiteY7" fmla="*/ 479 h 211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00850" h="2115029">
                <a:moveTo>
                  <a:pt x="0" y="2115029"/>
                </a:moveTo>
                <a:cubicBezTo>
                  <a:pt x="323850" y="1557816"/>
                  <a:pt x="647700" y="1000604"/>
                  <a:pt x="971550" y="914879"/>
                </a:cubicBezTo>
                <a:cubicBezTo>
                  <a:pt x="1295400" y="829154"/>
                  <a:pt x="1628775" y="1753079"/>
                  <a:pt x="1943100" y="1600679"/>
                </a:cubicBezTo>
                <a:cubicBezTo>
                  <a:pt x="2257425" y="1448279"/>
                  <a:pt x="2538413" y="-30477"/>
                  <a:pt x="2857500" y="479"/>
                </a:cubicBezTo>
                <a:cubicBezTo>
                  <a:pt x="3176587" y="31435"/>
                  <a:pt x="3533775" y="1648305"/>
                  <a:pt x="3857625" y="1786417"/>
                </a:cubicBezTo>
                <a:cubicBezTo>
                  <a:pt x="4181475" y="1924529"/>
                  <a:pt x="4479131" y="933929"/>
                  <a:pt x="4800600" y="829154"/>
                </a:cubicBezTo>
                <a:cubicBezTo>
                  <a:pt x="5122069" y="724379"/>
                  <a:pt x="5453062" y="1295879"/>
                  <a:pt x="5786437" y="1157767"/>
                </a:cubicBezTo>
                <a:cubicBezTo>
                  <a:pt x="6119812" y="1019655"/>
                  <a:pt x="6622256" y="205266"/>
                  <a:pt x="6800850" y="479"/>
                </a:cubicBezTo>
              </a:path>
            </a:pathLst>
          </a:cu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757497" y="2304367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39" name="椭圆 38"/>
          <p:cNvSpPr/>
          <p:nvPr/>
        </p:nvSpPr>
        <p:spPr>
          <a:xfrm>
            <a:off x="784268" y="3454524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3694790" y="1398971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2721561" y="2936446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4658854" y="3139631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632083" y="2235155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6" name="同心圆 4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48" name="椭圆 47"/>
          <p:cNvSpPr/>
          <p:nvPr/>
        </p:nvSpPr>
        <p:spPr>
          <a:xfrm>
            <a:off x="6596147" y="2533358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569379" y="1361651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39557" y="425149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508203" y="18698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535507" y="375820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421144" y="9578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393505" y="392965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382790" y="176210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351436" y="33389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320086" y="9149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4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1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nodeType="withEffect" p14:presetBounceEnd="4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 p14:presetBounceEnd="4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nodeType="withEffect" p14:presetBounceEnd="4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3" grpId="0" animBg="1"/>
          <p:bldP spid="39" grpId="0" animBg="1"/>
          <p:bldP spid="43" grpId="0" animBg="1"/>
          <p:bldP spid="44" grpId="0" animBg="1"/>
          <p:bldP spid="48" grpId="0" animBg="1"/>
          <p:bldP spid="54" grpId="0"/>
          <p:bldP spid="55" grpId="0"/>
          <p:bldP spid="56" grpId="0"/>
          <p:bldP spid="60" grpId="0"/>
          <p:bldP spid="61" grpId="0"/>
          <p:bldP spid="62" grpId="0"/>
          <p:bldP spid="63" grpId="0"/>
          <p:bldP spid="66" grpId="0"/>
          <p:bldP spid="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4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1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3" grpId="0" animBg="1"/>
          <p:bldP spid="39" grpId="0" animBg="1"/>
          <p:bldP spid="43" grpId="0" animBg="1"/>
          <p:bldP spid="44" grpId="0" animBg="1"/>
          <p:bldP spid="48" grpId="0" animBg="1"/>
          <p:bldP spid="54" grpId="0"/>
          <p:bldP spid="55" grpId="0"/>
          <p:bldP spid="56" grpId="0"/>
          <p:bldP spid="60" grpId="0"/>
          <p:bldP spid="61" grpId="0"/>
          <p:bldP spid="62" grpId="0"/>
          <p:bldP spid="63" grpId="0"/>
          <p:bldP spid="66" grpId="0"/>
          <p:bldP spid="67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 flipV="1">
            <a:off x="2126470" y="1921438"/>
            <a:ext cx="2412192" cy="701179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 flipV="1">
            <a:off x="2832059" y="1921438"/>
            <a:ext cx="1706603" cy="153772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888282" y="1921438"/>
            <a:ext cx="650380" cy="2027866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38662" y="1921438"/>
            <a:ext cx="574541" cy="2075575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 flipH="1" flipV="1">
            <a:off x="4538662" y="1921438"/>
            <a:ext cx="1647314" cy="153772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4538662" y="1921438"/>
            <a:ext cx="2437224" cy="75731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椭圆 68"/>
          <p:cNvSpPr/>
          <p:nvPr/>
        </p:nvSpPr>
        <p:spPr>
          <a:xfrm>
            <a:off x="2476990" y="3123937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3533213" y="364194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4750752" y="364194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5830907" y="3104091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6620817" y="2323681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1771401" y="2241661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3837483" y="1220259"/>
            <a:ext cx="1402358" cy="1402358"/>
            <a:chOff x="3851771" y="1163107"/>
            <a:chExt cx="1402358" cy="1402358"/>
          </a:xfrm>
        </p:grpSpPr>
        <p:grpSp>
          <p:nvGrpSpPr>
            <p:cNvPr id="76" name="组合 75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8" name="同心圆 7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79" name="椭圆 78"/>
              <p:cNvSpPr/>
              <p:nvPr/>
            </p:nvSpPr>
            <p:spPr>
              <a:xfrm>
                <a:off x="392112" y="760412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77" name="TextBox 76"/>
            <p:cNvSpPr txBox="1"/>
            <p:nvPr/>
          </p:nvSpPr>
          <p:spPr>
            <a:xfrm>
              <a:off x="4099140" y="1710398"/>
              <a:ext cx="90762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spc="3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TITLE</a:t>
              </a: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7488612" y="2405053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703782" y="322832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632219" y="3890418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08251" y="237647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06349" y="326683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734678" y="389041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9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2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80" grpId="0"/>
          <p:bldP spid="83" grpId="0"/>
          <p:bldP spid="84" grpId="0"/>
          <p:bldP spid="85" grpId="0"/>
          <p:bldP spid="86" grpId="0"/>
          <p:bldP spid="87" grpId="0"/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9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2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80" grpId="0"/>
          <p:bldP spid="83" grpId="0"/>
          <p:bldP spid="84" grpId="0"/>
          <p:bldP spid="85" grpId="0"/>
          <p:bldP spid="86" grpId="0"/>
          <p:bldP spid="87" grpId="0"/>
          <p:bldP spid="88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1A3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35" name="椭圆 34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908957" y="2627556"/>
              <a:ext cx="580608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C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36" name="组合 35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7" name="同心圆 3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2184500" y="3587733"/>
              <a:ext cx="75212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 smtClean="0">
                  <a:latin typeface="黑体" panose="02010600030101010101" charset="-122"/>
                  <a:ea typeface="黑体" panose="02010600030101010101" charset="-122"/>
                </a:rPr>
                <a:t>D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32" name="组合 31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1088748" y="1565452"/>
              <a:ext cx="4844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latin typeface="黑体" panose="02010600030101010101" charset="-122"/>
                  <a:ea typeface="黑体" panose="02010600030101010101" charset="-122"/>
                </a:rPr>
                <a:t>B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31" name="椭圆 30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08937" y="1049342"/>
              <a:ext cx="383438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A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39" name="椭圆 38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949886" y="1997410"/>
              <a:ext cx="914033" cy="156966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E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2000656" y="2271917"/>
            <a:ext cx="12650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TITLE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cxnSp>
        <p:nvCxnSpPr>
          <p:cNvPr id="62" name="直接连接符 61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cxnSp>
        <p:nvCxnSpPr>
          <p:cNvPr id="81" name="直接连接符 80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cxnSp>
        <p:nvCxnSpPr>
          <p:cNvPr id="89" name="直接连接符 88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99"/>
                                </p:stCondLst>
                                <p:childTnLst>
                                  <p:par>
                                    <p:cTn id="31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0.0 0.0 L 0.0 -0.07213" pathEditMode="relative" ptsTypes="">
                                          <p:cBhvr>
                                            <p:cTn id="3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Rot by="1500000">
                                          <p:cBhvr>
                                            <p:cTn id="3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8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2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6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4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8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6" dur="20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9" grpId="0" animBg="1"/>
          <p:bldP spid="15" grpId="0"/>
          <p:bldP spid="15" grpId="1"/>
          <p:bldP spid="60" grpId="0"/>
          <p:bldP spid="61" grpId="0"/>
          <p:bldP spid="63" grpId="0"/>
          <p:bldP spid="66" grpId="0"/>
          <p:bldP spid="82" grpId="0"/>
          <p:bldP spid="88" grpId="0"/>
          <p:bldP spid="90" grpId="0"/>
          <p:bldP spid="91" grpId="0"/>
          <p:bldP spid="93" grpId="0"/>
          <p:bldP spid="95" grpId="0"/>
          <p:bldP spid="9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99"/>
                                </p:stCondLst>
                                <p:childTnLst>
                                  <p:par>
                                    <p:cTn id="31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0.0 0.0 L 0.0 -0.07213" pathEditMode="relative" ptsTypes="">
                                          <p:cBhvr>
                                            <p:cTn id="3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Rot by="1500000">
                                          <p:cBhvr>
                                            <p:cTn id="3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8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2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6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4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8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6" dur="20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9" grpId="0" animBg="1"/>
          <p:bldP spid="15" grpId="0"/>
          <p:bldP spid="15" grpId="1"/>
          <p:bldP spid="60" grpId="0"/>
          <p:bldP spid="61" grpId="0"/>
          <p:bldP spid="63" grpId="0"/>
          <p:bldP spid="66" grpId="0"/>
          <p:bldP spid="82" grpId="0"/>
          <p:bldP spid="88" grpId="0"/>
          <p:bldP spid="90" grpId="0"/>
          <p:bldP spid="91" grpId="0"/>
          <p:bldP spid="93" grpId="0"/>
          <p:bldP spid="95" grpId="0"/>
          <p:bldP spid="9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实验难点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16573" y="267886"/>
            <a:ext cx="1394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DIFFICULTIES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797708" y="396471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实验难点二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14622" y="3956364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实验难点三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014622" y="260702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实验难点四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59209" y="260289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实验难点一</a:t>
            </a:r>
          </a:p>
        </p:txBody>
      </p:sp>
      <p:sp>
        <p:nvSpPr>
          <p:cNvPr id="54" name="椭圆 34"/>
          <p:cNvSpPr/>
          <p:nvPr/>
        </p:nvSpPr>
        <p:spPr>
          <a:xfrm rot="10800000">
            <a:off x="3288725" y="2114564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 rot="5400000">
            <a:off x="3492928" y="33416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5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58" name="椭圆 34"/>
          <p:cNvSpPr/>
          <p:nvPr/>
        </p:nvSpPr>
        <p:spPr>
          <a:xfrm>
            <a:off x="4720609" y="3176237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 rot="16200000">
            <a:off x="4525211" y="1917620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65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45" grpId="0"/>
          <p:bldP spid="46" grpId="0"/>
          <p:bldP spid="47" grpId="0"/>
          <p:bldP spid="53" grpId="0"/>
          <p:bldP spid="54" grpId="0" animBg="1"/>
          <p:bldP spid="58" grpId="0" animBg="1"/>
          <p:bldP spid="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45" grpId="0"/>
          <p:bldP spid="46" grpId="0"/>
          <p:bldP spid="47" grpId="0"/>
          <p:bldP spid="53" grpId="0"/>
          <p:bldP spid="54" grpId="0" animBg="1"/>
          <p:bldP spid="58" grpId="0" animBg="1"/>
          <p:bldP spid="67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案例分析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69665" y="267886"/>
            <a:ext cx="10846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ANALYSIS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709404" y="3880762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162957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772690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" name="同心圆 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382423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992157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426867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分析内容一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983094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分析内容二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28221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分析内容三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235247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分析内容四</a:t>
            </a:r>
          </a:p>
        </p:txBody>
      </p:sp>
      <p:sp>
        <p:nvSpPr>
          <p:cNvPr id="42" name="椭圆 41"/>
          <p:cNvSpPr/>
          <p:nvPr/>
        </p:nvSpPr>
        <p:spPr>
          <a:xfrm>
            <a:off x="4575050" y="3090427"/>
            <a:ext cx="500908" cy="500908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5717380" y="331473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552263" y="331509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2255929" y="3433436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6175518" y="331975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3062244" y="3312252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553278" y="344365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3850333" y="3346863"/>
            <a:ext cx="250454" cy="25045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6726981" y="331345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4151556" y="332151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7359742" y="3370647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5900741" y="313095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2070359" y="3443943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8" name="椭圆 67"/>
          <p:cNvSpPr/>
          <p:nvPr/>
        </p:nvSpPr>
        <p:spPr>
          <a:xfrm>
            <a:off x="4506355" y="316705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3206031" y="3258897"/>
            <a:ext cx="322151" cy="32215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5075958" y="331163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1206867" y="331496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921657" y="344619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2772349" y="313169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1690644" y="336803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6193490" y="3174245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7730460" y="330567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8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8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7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38" grpId="0"/>
          <p:bldP spid="39" grpId="0"/>
          <p:bldP spid="40" grpId="0"/>
          <p:bldP spid="41" grpId="0"/>
          <p:bldP spid="42" grpId="0" animBg="1"/>
          <p:bldP spid="43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60" grpId="0" animBg="1"/>
          <p:bldP spid="61" grpId="0" animBg="1"/>
          <p:bldP spid="62" grpId="0" animBg="1"/>
          <p:bldP spid="63" grpId="0" animBg="1"/>
          <p:bldP spid="66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8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8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7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38" grpId="0"/>
          <p:bldP spid="39" grpId="0"/>
          <p:bldP spid="40" grpId="0"/>
          <p:bldP spid="41" grpId="0"/>
          <p:bldP spid="42" grpId="0" animBg="1"/>
          <p:bldP spid="43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60" grpId="0" animBg="1"/>
          <p:bldP spid="61" grpId="0" animBg="1"/>
          <p:bldP spid="62" grpId="0" animBg="1"/>
          <p:bldP spid="63" grpId="0" animBg="1"/>
          <p:bldP spid="66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问题评估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01611" y="267886"/>
            <a:ext cx="1394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ASSESSMENT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53" name="五角星 52"/>
          <p:cNvSpPr/>
          <p:nvPr/>
        </p:nvSpPr>
        <p:spPr>
          <a:xfrm>
            <a:off x="3489325" y="2203450"/>
            <a:ext cx="2165350" cy="2165350"/>
          </a:xfrm>
          <a:prstGeom prst="star5">
            <a:avLst/>
          </a:prstGeom>
          <a:noFill/>
          <a:ln w="76200">
            <a:solidFill>
              <a:srgbClr val="1A3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3962648" y="2819400"/>
            <a:ext cx="1218704" cy="1218704"/>
            <a:chOff x="3962648" y="2819400"/>
            <a:chExt cx="1218704" cy="1218704"/>
          </a:xfrm>
        </p:grpSpPr>
        <p:grpSp>
          <p:nvGrpSpPr>
            <p:cNvPr id="55" name="组合 54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7" name="同心圆 5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392113" y="760413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4118190" y="3274864"/>
              <a:ext cx="90762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spc="3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TITLE</a:t>
              </a:r>
            </a:p>
          </p:txBody>
        </p:sp>
      </p:grpSp>
      <p:sp>
        <p:nvSpPr>
          <p:cNvPr id="59" name="椭圆 58"/>
          <p:cNvSpPr/>
          <p:nvPr/>
        </p:nvSpPr>
        <p:spPr>
          <a:xfrm>
            <a:off x="2986578" y="2683936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4216931" y="1686986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5461530" y="2683936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4969936" y="412700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3476579" y="411430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739259" y="194243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评估内容</a:t>
            </a:r>
            <a:r>
              <a:rPr lang="zh-CN" altLang="en-US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一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282620" y="283580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评估内容三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796587" y="4259307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评估内容五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1514495" y="291679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评估内容二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966971" y="4335507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评估内容四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800"/>
                            </p:stCondLst>
                            <p:childTnLst>
                              <p:par>
                                <p:cTn id="7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3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47" grpId="0"/>
      <p:bldP spid="53" grpId="0" animBg="1"/>
      <p:bldP spid="59" grpId="0" animBg="1"/>
      <p:bldP spid="64" grpId="0" animBg="1"/>
      <p:bldP spid="65" grpId="0" animBg="1"/>
      <p:bldP spid="77" grpId="0" animBg="1"/>
      <p:bldP spid="78" grpId="0" animBg="1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研究成果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87793" y="267886"/>
            <a:ext cx="16257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ACHIEVEMENTS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TextBox 170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1191714" y="215790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标题一</a:t>
            </a:r>
          </a:p>
        </p:txBody>
      </p:sp>
      <p:grpSp>
        <p:nvGrpSpPr>
          <p:cNvPr id="173" name="组合 172"/>
          <p:cNvGrpSpPr/>
          <p:nvPr/>
        </p:nvGrpSpPr>
        <p:grpSpPr>
          <a:xfrm>
            <a:off x="2149829" y="2623322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4" name="同心圆 17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75" name="椭圆 17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1090724" y="258754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7" name="同心圆 17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78" name="椭圆 17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469441" y="2832241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0" name="同心圆 17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81" name="椭圆 18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2404100" y="258404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3" name="同心圆 18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84" name="椭圆 18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85" name="组合 184"/>
          <p:cNvGrpSpPr/>
          <p:nvPr/>
        </p:nvGrpSpPr>
        <p:grpSpPr>
          <a:xfrm>
            <a:off x="2034054" y="2800177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6" name="同心圆 18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87" name="椭圆 18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1756772" y="2827510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9" name="同心圆 18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90" name="椭圆 18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1731988" y="3091261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2" name="同心圆 19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93" name="椭圆 19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1551991" y="2603002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5" name="同心圆 19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96" name="椭圆 19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1890095" y="2610754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8" name="同心圆 19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99" name="椭圆 19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1217976" y="2610215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1" name="同心圆 20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02" name="椭圆 20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03" name="TextBox 202"/>
          <p:cNvSpPr txBox="1"/>
          <p:nvPr/>
        </p:nvSpPr>
        <p:spPr>
          <a:xfrm>
            <a:off x="3033186" y="306246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标题二</a:t>
            </a:r>
          </a:p>
        </p:txBody>
      </p:sp>
      <p:grpSp>
        <p:nvGrpSpPr>
          <p:cNvPr id="204" name="组合 203"/>
          <p:cNvGrpSpPr/>
          <p:nvPr/>
        </p:nvGrpSpPr>
        <p:grpSpPr>
          <a:xfrm>
            <a:off x="3991301" y="3527883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5" name="同心圆 20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06" name="椭圆 20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2932196" y="349210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08" name="同心圆 20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09" name="椭圆 20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3310913" y="3736802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1" name="同心圆 2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12" name="椭圆 21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4245572" y="348860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14" name="同心圆 2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15" name="椭圆 21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3598244" y="3732071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7" name="同心圆 2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18" name="椭圆 21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19" name="组合 218"/>
          <p:cNvGrpSpPr/>
          <p:nvPr/>
        </p:nvGrpSpPr>
        <p:grpSpPr>
          <a:xfrm>
            <a:off x="3573460" y="3995822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20" name="同心圆 2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21" name="椭圆 22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22" name="组合 221"/>
          <p:cNvGrpSpPr/>
          <p:nvPr/>
        </p:nvGrpSpPr>
        <p:grpSpPr>
          <a:xfrm>
            <a:off x="3731567" y="351531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23" name="同心圆 2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3059448" y="351477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6" name="同心圆 2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27" name="椭圆 22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28" name="TextBox 227"/>
          <p:cNvSpPr txBox="1"/>
          <p:nvPr/>
        </p:nvSpPr>
        <p:spPr>
          <a:xfrm>
            <a:off x="4848410" y="213478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标题三</a:t>
            </a:r>
          </a:p>
        </p:txBody>
      </p:sp>
      <p:grpSp>
        <p:nvGrpSpPr>
          <p:cNvPr id="229" name="组合 228"/>
          <p:cNvGrpSpPr/>
          <p:nvPr/>
        </p:nvGrpSpPr>
        <p:grpSpPr>
          <a:xfrm>
            <a:off x="5806525" y="2600203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0" name="同心圆 2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31" name="椭圆 23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4747420" y="256442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3" name="同心圆 2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34" name="椭圆 23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35" name="组合 234"/>
          <p:cNvGrpSpPr/>
          <p:nvPr/>
        </p:nvGrpSpPr>
        <p:grpSpPr>
          <a:xfrm>
            <a:off x="6060796" y="256092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6" name="同心圆 2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37" name="椭圆 23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38" name="组合 237"/>
          <p:cNvGrpSpPr/>
          <p:nvPr/>
        </p:nvGrpSpPr>
        <p:grpSpPr>
          <a:xfrm>
            <a:off x="5690750" y="277705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9" name="同心圆 23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40" name="椭圆 23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41" name="组合 240"/>
          <p:cNvGrpSpPr/>
          <p:nvPr/>
        </p:nvGrpSpPr>
        <p:grpSpPr>
          <a:xfrm>
            <a:off x="5311868" y="2855191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2" name="同心圆 24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43" name="椭圆 24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44" name="组合 243"/>
          <p:cNvGrpSpPr/>
          <p:nvPr/>
        </p:nvGrpSpPr>
        <p:grpSpPr>
          <a:xfrm>
            <a:off x="5545785" y="286155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45" name="同心圆 2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46" name="椭圆 24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47" name="组合 246"/>
          <p:cNvGrpSpPr/>
          <p:nvPr/>
        </p:nvGrpSpPr>
        <p:grpSpPr>
          <a:xfrm>
            <a:off x="5208687" y="2579883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8" name="同心圆 24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49" name="椭圆 24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50" name="组合 249"/>
          <p:cNvGrpSpPr/>
          <p:nvPr/>
        </p:nvGrpSpPr>
        <p:grpSpPr>
          <a:xfrm>
            <a:off x="5546791" y="258763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1" name="同心圆 2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52" name="椭圆 25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53" name="组合 252"/>
          <p:cNvGrpSpPr/>
          <p:nvPr/>
        </p:nvGrpSpPr>
        <p:grpSpPr>
          <a:xfrm>
            <a:off x="4874672" y="258709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4" name="同心圆 2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55" name="椭圆 25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6537510" y="3091261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标题四</a:t>
            </a:r>
          </a:p>
        </p:txBody>
      </p:sp>
      <p:grpSp>
        <p:nvGrpSpPr>
          <p:cNvPr id="257" name="组合 256"/>
          <p:cNvGrpSpPr/>
          <p:nvPr/>
        </p:nvGrpSpPr>
        <p:grpSpPr>
          <a:xfrm>
            <a:off x="6436520" y="352090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8" name="同心圆 25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59" name="椭圆 25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6815237" y="3765598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1" name="同心圆 26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62" name="椭圆 26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7749896" y="351740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4" name="同心圆 2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65" name="椭圆 26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7379850" y="373353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7" name="同心圆 26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68" name="椭圆 26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69" name="组合 268"/>
          <p:cNvGrpSpPr/>
          <p:nvPr/>
        </p:nvGrpSpPr>
        <p:grpSpPr>
          <a:xfrm>
            <a:off x="7102568" y="3760867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0" name="同心圆 2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71" name="椭圆 2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7235891" y="3544111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73" name="同心圆 2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74" name="椭圆 2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6563772" y="3543572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6" name="同心圆 2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77" name="椭圆 2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78" name="组合 277"/>
          <p:cNvGrpSpPr/>
          <p:nvPr/>
        </p:nvGrpSpPr>
        <p:grpSpPr>
          <a:xfrm>
            <a:off x="5136532" y="2906000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9" name="同心圆 2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80" name="椭圆 27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81" name="组合 280"/>
          <p:cNvGrpSpPr/>
          <p:nvPr/>
        </p:nvGrpSpPr>
        <p:grpSpPr>
          <a:xfrm>
            <a:off x="3875526" y="370473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2" name="同心圆 2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83" name="椭圆 28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84" name="组合 283"/>
          <p:cNvGrpSpPr/>
          <p:nvPr/>
        </p:nvGrpSpPr>
        <p:grpSpPr>
          <a:xfrm>
            <a:off x="3393463" y="3507563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5" name="同心圆 2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86" name="椭圆 2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7495625" y="3556679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8" name="同心圆 2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89" name="椭圆 28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90" name="组合 289"/>
          <p:cNvGrpSpPr/>
          <p:nvPr/>
        </p:nvGrpSpPr>
        <p:grpSpPr>
          <a:xfrm>
            <a:off x="7077784" y="402461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91" name="同心圆 2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92" name="椭圆 29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6897787" y="3536359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4" name="同心圆 29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95" name="椭圆 29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96" name="TextBox 29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2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87" dur="500" spd="-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89" dur="500" spd="-1000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91" dur="500" spd="-1000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93" dur="500" spd="-1000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95" dur="500" spd="-1000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97" dur="500" spd="-1000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99" dur="500" spd="-1000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01" dur="500" spd="-1000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03" dur="500" spd="-1000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05" dur="500" spd="-1000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20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2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2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2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164" dur="500" spd="-1000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166" dur="500" spd="-1000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168" dur="500" spd="-100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170" dur="500" spd="-1000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172" dur="500" spd="-1000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174" dur="500" spd="-1000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176" dur="500" spd="-1000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78" dur="500" spd="-1000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80" dur="500" spd="-1000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82" dur="500" spd="-1000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2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2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2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2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2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2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2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2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241" dur="500" spd="-1000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243" dur="500" spd="-1000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245" dur="500" spd="-1000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3.07074E-6 L 0.27986 0.60642 " pathEditMode="relative" rAng="0" ptsTypes="AA" p14:bounceEnd="36000">
                                          <p:cBhvr>
                                            <p:cTn id="247" dur="500" spd="-1000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249" dur="500" spd="-1000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251" dur="500" spd="-1000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253" dur="500" spd="-1000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255" dur="500" spd="-1000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257" dur="500" spd="-1000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259" dur="500" spd="-1000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2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2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2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2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2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2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2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2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318" dur="500" spd="-1000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320" dur="500" spd="-1000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322" dur="500" spd="-1000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324" dur="500" spd="-1000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326" dur="500" spd="-1000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328" dur="500" spd="-1000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330" dur="500" spd="-1000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332" dur="500" spd="-1000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334" dur="500" spd="-1000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336" dur="500" spd="-1000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2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72" grpId="0"/>
          <p:bldP spid="203" grpId="0"/>
          <p:bldP spid="228" grpId="0"/>
          <p:bldP spid="256" grpId="0"/>
          <p:bldP spid="29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2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87" dur="500" spd="-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89" dur="500" spd="-1000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91" dur="500" spd="-1000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93" dur="500" spd="-1000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95" dur="500" spd="-1000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97" dur="500" spd="-1000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99" dur="500" spd="-1000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01" dur="500" spd="-1000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03" dur="500" spd="-1000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05" dur="500" spd="-1000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20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2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2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2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164" dur="500" spd="-1000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166" dur="500" spd="-1000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168" dur="500" spd="-100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170" dur="500" spd="-1000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172" dur="500" spd="-1000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174" dur="500" spd="-1000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176" dur="500" spd="-1000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78" dur="500" spd="-1000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80" dur="500" spd="-1000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82" dur="500" spd="-1000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2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2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2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2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2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2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2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2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241" dur="500" spd="-1000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243" dur="500" spd="-1000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245" dur="500" spd="-1000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3.07074E-6 L 0.27986 0.60642 " pathEditMode="relative" rAng="0" ptsTypes="AA">
                                          <p:cBhvr>
                                            <p:cTn id="247" dur="500" spd="-1000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249" dur="500" spd="-1000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251" dur="500" spd="-1000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253" dur="500" spd="-1000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255" dur="500" spd="-1000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257" dur="500" spd="-1000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259" dur="500" spd="-1000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2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2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2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2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2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2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2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2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318" dur="500" spd="-1000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320" dur="500" spd="-1000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322" dur="500" spd="-1000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324" dur="500" spd="-1000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326" dur="500" spd="-1000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328" dur="500" spd="-1000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330" dur="500" spd="-1000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332" dur="500" spd="-1000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334" dur="500" spd="-1000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336" dur="500" spd="-1000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2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72" grpId="0"/>
          <p:bldP spid="203" grpId="0"/>
          <p:bldP spid="228" grpId="0"/>
          <p:bldP spid="256" grpId="0"/>
          <p:bldP spid="296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145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解决方案及总结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第五部分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2568518" y="1757459"/>
              <a:ext cx="689633" cy="662048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4465443" y="255301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解决方案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65443" y="299960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方案评估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65443" y="344619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补救措施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65443" y="38642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参考文献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55194" y="2600254"/>
            <a:ext cx="12137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SOLUTION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55194" y="3048022"/>
            <a:ext cx="17254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PROJECT EVALUATION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55194" y="3495790"/>
            <a:ext cx="1742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REMEDIAL MEASURES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77636" y="3943559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Reference</a:t>
            </a:r>
          </a:p>
        </p:txBody>
      </p:sp>
      <p:sp>
        <p:nvSpPr>
          <p:cNvPr id="23" name="椭圆 22"/>
          <p:cNvSpPr/>
          <p:nvPr/>
        </p:nvSpPr>
        <p:spPr>
          <a:xfrm>
            <a:off x="4171555" y="258050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171555" y="301787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171555" y="345523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171555" y="389259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65443" y="423798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感谢语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63209" y="4317335"/>
            <a:ext cx="9012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Thank you</a:t>
            </a:r>
          </a:p>
        </p:txBody>
      </p:sp>
      <p:sp>
        <p:nvSpPr>
          <p:cNvPr id="29" name="椭圆 28"/>
          <p:cNvSpPr/>
          <p:nvPr/>
        </p:nvSpPr>
        <p:spPr>
          <a:xfrm>
            <a:off x="4171555" y="426637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15" grpId="0"/>
      <p:bldP spid="12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解决方案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08545" y="267886"/>
            <a:ext cx="15552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SOLUTION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2018852" y="3209594"/>
            <a:ext cx="1348932" cy="939553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V="1">
            <a:off x="-36512" y="4144388"/>
            <a:ext cx="2062918" cy="999112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367784" y="3209595"/>
            <a:ext cx="1816070" cy="638773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V="1">
            <a:off x="5183854" y="2423427"/>
            <a:ext cx="1816825" cy="1424941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1620880" y="3703428"/>
            <a:ext cx="836538" cy="836538"/>
            <a:chOff x="1566862" y="4055810"/>
            <a:chExt cx="827056" cy="827056"/>
          </a:xfrm>
        </p:grpSpPr>
        <p:grpSp>
          <p:nvGrpSpPr>
            <p:cNvPr id="44" name="组合 43"/>
            <p:cNvGrpSpPr/>
            <p:nvPr/>
          </p:nvGrpSpPr>
          <p:grpSpPr>
            <a:xfrm>
              <a:off x="1566862" y="4055810"/>
              <a:ext cx="827056" cy="82705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431574" y="799874"/>
                <a:ext cx="3746952" cy="374695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45" name="TextBox 44"/>
            <p:cNvSpPr txBox="1"/>
            <p:nvPr/>
          </p:nvSpPr>
          <p:spPr>
            <a:xfrm>
              <a:off x="1617926" y="4218412"/>
              <a:ext cx="730851" cy="51728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latin typeface="黑体" panose="02010600030101010101" charset="-122"/>
                  <a:ea typeface="黑体" panose="02010600030101010101" charset="-122"/>
                </a:rPr>
                <a:t>方案</a:t>
              </a:r>
              <a:endParaRPr lang="en-US" altLang="zh-CN" sz="1400" dirty="0" smtClean="0">
                <a:latin typeface="黑体" panose="02010600030101010101" charset="-122"/>
                <a:ea typeface="黑体" panose="02010600030101010101" charset="-122"/>
              </a:endParaRPr>
            </a:p>
            <a:p>
              <a:pPr algn="ctr"/>
              <a:r>
                <a:rPr lang="zh-CN" altLang="en-US" sz="1400" dirty="0" smtClean="0">
                  <a:latin typeface="黑体" panose="02010600030101010101" charset="-122"/>
                  <a:ea typeface="黑体" panose="02010600030101010101" charset="-122"/>
                </a:rPr>
                <a:t>一</a:t>
              </a:r>
              <a:endParaRPr lang="zh-CN" altLang="en-US" sz="14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845016" y="2754205"/>
            <a:ext cx="1016704" cy="1016704"/>
            <a:chOff x="2781516" y="3097105"/>
            <a:chExt cx="1016704" cy="1016704"/>
          </a:xfrm>
          <a:effectLst/>
        </p:grpSpPr>
        <p:grpSp>
          <p:nvGrpSpPr>
            <p:cNvPr id="49" name="组合 48"/>
            <p:cNvGrpSpPr/>
            <p:nvPr/>
          </p:nvGrpSpPr>
          <p:grpSpPr>
            <a:xfrm>
              <a:off x="2781516" y="3097105"/>
              <a:ext cx="1016704" cy="1016704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1" name="同心圆 5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392113" y="760413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2980409" y="3315940"/>
              <a:ext cx="595035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 smtClean="0">
                  <a:latin typeface="黑体" panose="02010600030101010101" charset="-122"/>
                  <a:ea typeface="黑体" panose="02010600030101010101" charset="-122"/>
                </a:rPr>
                <a:t>方案</a:t>
              </a:r>
              <a:endParaRPr lang="en-US" altLang="zh-CN" sz="1600" dirty="0" smtClean="0">
                <a:latin typeface="黑体" panose="02010600030101010101" charset="-122"/>
                <a:ea typeface="黑体" panose="02010600030101010101" charset="-122"/>
              </a:endParaRPr>
            </a:p>
            <a:p>
              <a:pPr algn="ctr"/>
              <a:r>
                <a:rPr lang="zh-CN" altLang="en-US" sz="1600" dirty="0" smtClean="0">
                  <a:latin typeface="黑体" panose="02010600030101010101" charset="-122"/>
                  <a:ea typeface="黑体" panose="02010600030101010101" charset="-122"/>
                </a:rPr>
                <a:t>二</a:t>
              </a:r>
              <a:endParaRPr lang="zh-CN" altLang="en-US" sz="16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592277" y="3232510"/>
            <a:ext cx="1239392" cy="1239392"/>
            <a:chOff x="4464548" y="3511181"/>
            <a:chExt cx="1303621" cy="1303621"/>
          </a:xfrm>
        </p:grpSpPr>
        <p:grpSp>
          <p:nvGrpSpPr>
            <p:cNvPr id="54" name="组合 53"/>
            <p:cNvGrpSpPr/>
            <p:nvPr/>
          </p:nvGrpSpPr>
          <p:grpSpPr>
            <a:xfrm>
              <a:off x="4464548" y="3511181"/>
              <a:ext cx="1303621" cy="1303621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6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404596" y="772896"/>
                <a:ext cx="3800908" cy="380090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4752438" y="3825704"/>
              <a:ext cx="733780" cy="74457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dirty="0" smtClean="0">
                  <a:latin typeface="黑体" panose="02010600030101010101" charset="-122"/>
                  <a:ea typeface="黑体" panose="02010600030101010101" charset="-122"/>
                </a:rPr>
                <a:t>方案</a:t>
              </a:r>
              <a:endParaRPr lang="en-US" altLang="zh-CN" sz="2000" dirty="0" smtClean="0">
                <a:latin typeface="黑体" panose="02010600030101010101" charset="-122"/>
                <a:ea typeface="黑体" panose="02010600030101010101" charset="-122"/>
              </a:endParaRPr>
            </a:p>
            <a:p>
              <a:pPr algn="ctr"/>
              <a:r>
                <a:rPr lang="zh-CN" altLang="en-US" sz="2000" dirty="0" smtClean="0">
                  <a:latin typeface="黑体" panose="02010600030101010101" charset="-122"/>
                  <a:ea typeface="黑体" panose="02010600030101010101" charset="-122"/>
                </a:rPr>
                <a:t>三</a:t>
              </a:r>
              <a:endParaRPr lang="zh-CN" altLang="en-US" sz="20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300192" y="1635646"/>
            <a:ext cx="1454948" cy="1454948"/>
            <a:chOff x="6075122" y="1932896"/>
            <a:chExt cx="1688526" cy="1688526"/>
          </a:xfrm>
        </p:grpSpPr>
        <p:grpSp>
          <p:nvGrpSpPr>
            <p:cNvPr id="59" name="组合 58"/>
            <p:cNvGrpSpPr/>
            <p:nvPr/>
          </p:nvGrpSpPr>
          <p:grpSpPr>
            <a:xfrm>
              <a:off x="6075122" y="1932896"/>
              <a:ext cx="1688526" cy="168852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61" name="同心圆 6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411027" y="779327"/>
                <a:ext cx="3788049" cy="3788049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6456877" y="2299775"/>
              <a:ext cx="928687" cy="96440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latin typeface="黑体" panose="02010600030101010101" charset="-122"/>
                  <a:ea typeface="黑体" panose="02010600030101010101" charset="-122"/>
                </a:rPr>
                <a:t>方案</a:t>
              </a:r>
              <a:endParaRPr lang="en-US" altLang="zh-CN" sz="2400" dirty="0" smtClean="0">
                <a:latin typeface="黑体" panose="02010600030101010101" charset="-122"/>
                <a:ea typeface="黑体" panose="02010600030101010101" charset="-122"/>
              </a:endParaRPr>
            </a:p>
            <a:p>
              <a:pPr algn="ctr"/>
              <a:r>
                <a:rPr lang="zh-CN" altLang="en-US" sz="2400" dirty="0" smtClean="0">
                  <a:latin typeface="黑体" panose="02010600030101010101" charset="-122"/>
                  <a:ea typeface="黑体" panose="02010600030101010101" charset="-122"/>
                </a:rPr>
                <a:t>四</a:t>
              </a:r>
              <a:endParaRPr lang="zh-CN" altLang="en-US" sz="24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2230637" y="1923678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23528" y="2920772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156176" y="3770953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436096" y="915566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2246287" y="4155926"/>
            <a:ext cx="447031" cy="447031"/>
            <a:chOff x="2246286" y="4230035"/>
            <a:chExt cx="525513" cy="525513"/>
          </a:xfrm>
          <a:solidFill>
            <a:srgbClr val="1A3F6C"/>
          </a:solidFill>
        </p:grpSpPr>
        <p:sp>
          <p:nvSpPr>
            <p:cNvPr id="68" name="椭圆 67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290214" y="4356307"/>
              <a:ext cx="433392" cy="3256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1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577236" y="3993954"/>
            <a:ext cx="447032" cy="447031"/>
            <a:chOff x="2246285" y="4230035"/>
            <a:chExt cx="525514" cy="525513"/>
          </a:xfrm>
          <a:solidFill>
            <a:srgbClr val="1A3F6C"/>
          </a:solidFill>
        </p:grpSpPr>
        <p:sp>
          <p:nvSpPr>
            <p:cNvPr id="71" name="椭圆 70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2246285" y="4351468"/>
              <a:ext cx="525513" cy="2894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3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522599" y="3426320"/>
            <a:ext cx="447032" cy="447031"/>
            <a:chOff x="2246285" y="4230035"/>
            <a:chExt cx="525514" cy="525513"/>
          </a:xfrm>
          <a:solidFill>
            <a:srgbClr val="1A3F6C"/>
          </a:solidFill>
        </p:grpSpPr>
        <p:sp>
          <p:nvSpPr>
            <p:cNvPr id="74" name="椭圆 73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246285" y="4371106"/>
              <a:ext cx="525513" cy="2894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2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452320" y="2571750"/>
            <a:ext cx="447032" cy="447031"/>
            <a:chOff x="2246285" y="4230035"/>
            <a:chExt cx="525514" cy="525513"/>
          </a:xfrm>
          <a:solidFill>
            <a:srgbClr val="1A3F6C"/>
          </a:solidFill>
        </p:grpSpPr>
        <p:sp>
          <p:nvSpPr>
            <p:cNvPr id="77" name="椭圆 76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2246285" y="4380064"/>
              <a:ext cx="525513" cy="2894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4</a:t>
              </a:r>
            </a:p>
          </p:txBody>
        </p:sp>
      </p:grpSp>
      <p:sp>
        <p:nvSpPr>
          <p:cNvPr id="79" name="椭圆 78"/>
          <p:cNvSpPr/>
          <p:nvPr/>
        </p:nvSpPr>
        <p:spPr>
          <a:xfrm>
            <a:off x="4349204" y="329769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0" name="椭圆 79"/>
          <p:cNvSpPr/>
          <p:nvPr/>
        </p:nvSpPr>
        <p:spPr>
          <a:xfrm>
            <a:off x="4087077" y="391484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1" name="椭圆 80"/>
          <p:cNvSpPr/>
          <p:nvPr/>
        </p:nvSpPr>
        <p:spPr>
          <a:xfrm>
            <a:off x="4224465" y="4498008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2765464" y="425831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3341787" y="379919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5954877" y="328893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7360071" y="3209594"/>
            <a:ext cx="167224" cy="16722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6562548" y="311385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5161319" y="276589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8028384" y="2307255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053009" y="1993016"/>
            <a:ext cx="152400" cy="1524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966178" y="4299942"/>
            <a:ext cx="166157" cy="16615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7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7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6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6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8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8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6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6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4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4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38" grpId="0"/>
      <p:bldP spid="63" grpId="0"/>
      <p:bldP spid="64" grpId="0"/>
      <p:bldP spid="65" grpId="0"/>
      <p:bldP spid="66" grpId="0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方案评估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58284" y="267886"/>
            <a:ext cx="22363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PROJECT EVALUATION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cxnSp>
        <p:nvCxnSpPr>
          <p:cNvPr id="89" name="直接连接符 88"/>
          <p:cNvCxnSpPr/>
          <p:nvPr/>
        </p:nvCxnSpPr>
        <p:spPr>
          <a:xfrm flipH="1" flipV="1">
            <a:off x="2969045" y="1857279"/>
            <a:ext cx="3628920" cy="1695603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/>
          <p:nvPr/>
        </p:nvCxnSpPr>
        <p:spPr>
          <a:xfrm flipV="1">
            <a:off x="2184979" y="1415756"/>
            <a:ext cx="4562601" cy="216504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1" name="组合 90"/>
          <p:cNvGrpSpPr/>
          <p:nvPr/>
        </p:nvGrpSpPr>
        <p:grpSpPr>
          <a:xfrm>
            <a:off x="1820981" y="1359141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2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93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1444736" y="3296277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9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641453" y="1097484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0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5853297" y="3313413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2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3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04" name="TextBox 103"/>
          <p:cNvSpPr txBox="1"/>
          <p:nvPr/>
        </p:nvSpPr>
        <p:spPr>
          <a:xfrm>
            <a:off x="1891669" y="1358541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评估一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5981486" y="3338812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评估三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6747580" y="1111435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评估四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1555735" y="3321676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评估二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1835696" y="1635646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 smtClean="0">
                <a:latin typeface="黑体" panose="02010600030101010101" charset="-122"/>
                <a:ea typeface="黑体" panose="02010600030101010101" charset="-122"/>
              </a:rPr>
              <a:t>点击输入标题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660232" y="1373225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latin typeface="黑体" panose="02010600030101010101" charset="-122"/>
                <a:ea typeface="黑体" panose="02010600030101010101" charset="-122"/>
              </a:rPr>
              <a:t>点击输入标题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475656" y="3555503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latin typeface="黑体" panose="02010600030101010101" charset="-122"/>
                <a:ea typeface="黑体" panose="02010600030101010101" charset="-122"/>
              </a:rPr>
              <a:t>点击输入标题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5868144" y="3586553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latin typeface="黑体" panose="02010600030101010101" charset="-122"/>
                <a:ea typeface="黑体" panose="02010600030101010101" charset="-122"/>
              </a:rPr>
              <a:t>点击输入标题</a:t>
            </a:r>
          </a:p>
        </p:txBody>
      </p:sp>
      <p:grpSp>
        <p:nvGrpSpPr>
          <p:cNvPr id="112" name="组合 111"/>
          <p:cNvGrpSpPr/>
          <p:nvPr/>
        </p:nvGrpSpPr>
        <p:grpSpPr>
          <a:xfrm>
            <a:off x="3746633" y="1810030"/>
            <a:ext cx="1382075" cy="1382075"/>
            <a:chOff x="3746633" y="1810030"/>
            <a:chExt cx="1382075" cy="1382075"/>
          </a:xfrm>
        </p:grpSpPr>
        <p:grpSp>
          <p:nvGrpSpPr>
            <p:cNvPr id="113" name="组合 112"/>
            <p:cNvGrpSpPr/>
            <p:nvPr/>
          </p:nvGrpSpPr>
          <p:grpSpPr>
            <a:xfrm>
              <a:off x="3746633" y="18100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5" name="同心圆 11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16" name="椭圆 115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14" name="TextBox 113"/>
            <p:cNvSpPr txBox="1"/>
            <p:nvPr/>
          </p:nvSpPr>
          <p:spPr>
            <a:xfrm>
              <a:off x="3978122" y="2397335"/>
              <a:ext cx="926418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方案评估</a:t>
              </a:r>
            </a:p>
          </p:txBody>
        </p:sp>
      </p:grpSp>
      <p:sp>
        <p:nvSpPr>
          <p:cNvPr id="117" name="TextBox 116"/>
          <p:cNvSpPr txBox="1"/>
          <p:nvPr/>
        </p:nvSpPr>
        <p:spPr>
          <a:xfrm>
            <a:off x="592781" y="2186777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745181" y="4011910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5849365" y="4058985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6012160" y="1972988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121" name="椭圆 120"/>
          <p:cNvSpPr/>
          <p:nvPr/>
        </p:nvSpPr>
        <p:spPr>
          <a:xfrm>
            <a:off x="2883767" y="1304103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1</a:t>
            </a:r>
          </a:p>
        </p:txBody>
      </p:sp>
      <p:sp>
        <p:nvSpPr>
          <p:cNvPr id="122" name="椭圆 121"/>
          <p:cNvSpPr/>
          <p:nvPr/>
        </p:nvSpPr>
        <p:spPr>
          <a:xfrm>
            <a:off x="2523727" y="3207487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2</a:t>
            </a:r>
          </a:p>
        </p:txBody>
      </p:sp>
      <p:sp>
        <p:nvSpPr>
          <p:cNvPr id="123" name="椭圆 122"/>
          <p:cNvSpPr/>
          <p:nvPr/>
        </p:nvSpPr>
        <p:spPr>
          <a:xfrm>
            <a:off x="6911328" y="3275267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3</a:t>
            </a:r>
          </a:p>
        </p:txBody>
      </p:sp>
      <p:sp>
        <p:nvSpPr>
          <p:cNvPr id="124" name="椭圆 123"/>
          <p:cNvSpPr/>
          <p:nvPr/>
        </p:nvSpPr>
        <p:spPr>
          <a:xfrm>
            <a:off x="7725152" y="1059582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4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000"/>
                            </p:stCondLst>
                            <p:childTnLst>
                              <p:par>
                                <p:cTn id="1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8500"/>
                            </p:stCondLst>
                            <p:childTnLst>
                              <p:par>
                                <p:cTn id="1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88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7" grpId="0"/>
      <p:bldP spid="118" grpId="0"/>
      <p:bldP spid="119" grpId="0"/>
      <p:bldP spid="120" grpId="0"/>
      <p:bldP spid="121" grpId="0" animBg="1"/>
      <p:bldP spid="122" grpId="0" animBg="1"/>
      <p:bldP spid="123" grpId="0" animBg="1"/>
      <p:bldP spid="1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补救措施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83836" y="267886"/>
            <a:ext cx="21852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REMEDIAL MEASURES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TextBox 170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6709236" y="1894300"/>
            <a:ext cx="1200324" cy="1200324"/>
            <a:chOff x="6709236" y="1850758"/>
            <a:chExt cx="1200324" cy="1200324"/>
          </a:xfrm>
        </p:grpSpPr>
        <p:grpSp>
          <p:nvGrpSpPr>
            <p:cNvPr id="89" name="组合 88"/>
            <p:cNvGrpSpPr/>
            <p:nvPr/>
          </p:nvGrpSpPr>
          <p:grpSpPr>
            <a:xfrm>
              <a:off x="6709236" y="1850758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1" name="同心圆 9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392111" y="760411"/>
                <a:ext cx="3825872" cy="382587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90" name="TextBox 89"/>
            <p:cNvSpPr txBox="1"/>
            <p:nvPr/>
          </p:nvSpPr>
          <p:spPr>
            <a:xfrm>
              <a:off x="6947760" y="2297031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措施四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225509" y="1879832"/>
            <a:ext cx="1200324" cy="1200324"/>
            <a:chOff x="1225509" y="1836290"/>
            <a:chExt cx="1200324" cy="1200324"/>
          </a:xfrm>
        </p:grpSpPr>
        <p:grpSp>
          <p:nvGrpSpPr>
            <p:cNvPr id="95" name="组合 94"/>
            <p:cNvGrpSpPr/>
            <p:nvPr/>
          </p:nvGrpSpPr>
          <p:grpSpPr>
            <a:xfrm>
              <a:off x="1225509" y="1836290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7" name="同心圆 9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392111" y="760411"/>
                <a:ext cx="3825872" cy="382587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96" name="TextBox 95"/>
            <p:cNvSpPr txBox="1"/>
            <p:nvPr/>
          </p:nvSpPr>
          <p:spPr>
            <a:xfrm>
              <a:off x="1464033" y="2282563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措施四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234214" y="2096862"/>
            <a:ext cx="1668414" cy="1668414"/>
            <a:chOff x="5234214" y="2053320"/>
            <a:chExt cx="1668414" cy="1668414"/>
          </a:xfrm>
        </p:grpSpPr>
        <p:grpSp>
          <p:nvGrpSpPr>
            <p:cNvPr id="100" name="组合 99"/>
            <p:cNvGrpSpPr/>
            <p:nvPr/>
          </p:nvGrpSpPr>
          <p:grpSpPr>
            <a:xfrm>
              <a:off x="5234214" y="2053320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2" name="同心圆 10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01" name="TextBox 100"/>
            <p:cNvSpPr txBox="1"/>
            <p:nvPr/>
          </p:nvSpPr>
          <p:spPr>
            <a:xfrm>
              <a:off x="5591368" y="2687472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措施三</a:t>
              </a: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2198327" y="2090113"/>
            <a:ext cx="1668414" cy="1668414"/>
            <a:chOff x="2198327" y="2046571"/>
            <a:chExt cx="1668414" cy="1668414"/>
          </a:xfrm>
        </p:grpSpPr>
        <p:grpSp>
          <p:nvGrpSpPr>
            <p:cNvPr id="105" name="组合 104"/>
            <p:cNvGrpSpPr/>
            <p:nvPr/>
          </p:nvGrpSpPr>
          <p:grpSpPr>
            <a:xfrm>
              <a:off x="2198327" y="2046571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7" name="同心圆 10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08" name="椭圆 10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06" name="TextBox 105"/>
            <p:cNvSpPr txBox="1"/>
            <p:nvPr/>
          </p:nvSpPr>
          <p:spPr>
            <a:xfrm>
              <a:off x="2555481" y="2680723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措施二</a:t>
              </a: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3481448" y="2381591"/>
            <a:ext cx="2181104" cy="2181104"/>
            <a:chOff x="3481448" y="2338049"/>
            <a:chExt cx="2181104" cy="2181104"/>
          </a:xfrm>
        </p:grpSpPr>
        <p:grpSp>
          <p:nvGrpSpPr>
            <p:cNvPr id="110" name="组合 109"/>
            <p:cNvGrpSpPr/>
            <p:nvPr/>
          </p:nvGrpSpPr>
          <p:grpSpPr>
            <a:xfrm>
              <a:off x="3481448" y="2338049"/>
              <a:ext cx="2181104" cy="21811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2" name="同心圆 1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11" name="TextBox 110"/>
            <p:cNvSpPr txBox="1"/>
            <p:nvPr/>
          </p:nvSpPr>
          <p:spPr>
            <a:xfrm>
              <a:off x="3941057" y="3166990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措施一</a:t>
              </a:r>
            </a:p>
          </p:txBody>
        </p:sp>
      </p:grpSp>
      <p:sp>
        <p:nvSpPr>
          <p:cNvPr id="114" name="TextBox 11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14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565803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" name="同心圆 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226969" y="344781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604729" y="3571714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78432" y="337709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411193" y="3498702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52192" y="325900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44941" y="330230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81911" y="343372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44843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3638595" y="1588290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644843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3638595" y="2094309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644843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3638595" y="2598365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44843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3638595" y="3102421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644843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3638595" y="3606477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644843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3638595" y="4110533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3427015" y="145090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1</a:t>
            </a:r>
          </a:p>
        </p:txBody>
      </p:sp>
      <p:sp>
        <p:nvSpPr>
          <p:cNvPr id="31" name="椭圆 30"/>
          <p:cNvSpPr/>
          <p:nvPr/>
        </p:nvSpPr>
        <p:spPr>
          <a:xfrm>
            <a:off x="3147794" y="3072585"/>
            <a:ext cx="167224" cy="16722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2942895" y="3190313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3425919" y="195298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2</a:t>
            </a:r>
          </a:p>
        </p:txBody>
      </p:sp>
      <p:sp>
        <p:nvSpPr>
          <p:cNvPr id="36" name="椭圆 35"/>
          <p:cNvSpPr/>
          <p:nvPr/>
        </p:nvSpPr>
        <p:spPr>
          <a:xfrm>
            <a:off x="3425730" y="246294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3</a:t>
            </a:r>
          </a:p>
        </p:txBody>
      </p:sp>
      <p:sp>
        <p:nvSpPr>
          <p:cNvPr id="37" name="椭圆 36"/>
          <p:cNvSpPr/>
          <p:nvPr/>
        </p:nvSpPr>
        <p:spPr>
          <a:xfrm>
            <a:off x="3424634" y="296503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4</a:t>
            </a:r>
          </a:p>
        </p:txBody>
      </p:sp>
      <p:sp>
        <p:nvSpPr>
          <p:cNvPr id="38" name="椭圆 37"/>
          <p:cNvSpPr/>
          <p:nvPr/>
        </p:nvSpPr>
        <p:spPr>
          <a:xfrm>
            <a:off x="3427060" y="346728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5</a:t>
            </a:r>
          </a:p>
        </p:txBody>
      </p:sp>
      <p:sp>
        <p:nvSpPr>
          <p:cNvPr id="39" name="椭圆 38"/>
          <p:cNvSpPr/>
          <p:nvPr/>
        </p:nvSpPr>
        <p:spPr>
          <a:xfrm>
            <a:off x="3425964" y="396937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6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381102" y="2417860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0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参考文献</a:t>
            </a:r>
          </a:p>
        </p:txBody>
      </p:sp>
      <p:cxnSp>
        <p:nvCxnSpPr>
          <p:cNvPr id="34" name="直接连接符 3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椭圆 39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参考文献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925650" y="267886"/>
            <a:ext cx="11015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Reference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5" grpId="0"/>
      <p:bldP spid="18" grpId="0"/>
      <p:bldP spid="21" grpId="0"/>
      <p:bldP spid="24" grpId="0"/>
      <p:bldP spid="27" grpId="0"/>
      <p:bldP spid="30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/>
      <p:bldP spid="40" grpId="0" animBg="1"/>
      <p:bldP spid="41" grpId="0"/>
      <p:bldP spid="4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2915816" y="555527"/>
            <a:ext cx="3552056" cy="1600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THANKS!</a:t>
            </a:r>
            <a:endParaRPr lang="en-US" altLang="zh-CN" sz="6600" b="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31640" y="1995686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XXX</a:t>
            </a:r>
            <a:r>
              <a:rPr lang="zh-CN" altLang="en-US" sz="1400" kern="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老师，</a:t>
            </a:r>
            <a:r>
              <a:rPr lang="en-US" altLang="zh-CN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XXX</a:t>
            </a:r>
            <a:r>
              <a:rPr lang="zh-CN" altLang="en-US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使我得以最终完成毕业论文</a:t>
            </a:r>
            <a:r>
              <a:rPr lang="zh-CN" altLang="en-US" sz="140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设计！</a:t>
            </a:r>
            <a:endParaRPr lang="en-US" altLang="zh-CN" sz="1400" dirty="0" smtClean="0">
              <a:solidFill>
                <a:srgbClr val="414455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en-US" altLang="zh-CN" sz="140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       </a:t>
            </a:r>
            <a:r>
              <a:rPr lang="zh-CN" altLang="en-US" sz="140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最后</a:t>
            </a:r>
            <a:r>
              <a:rPr lang="zh-CN" altLang="en-US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，我要向百忙之中抽时间对本文进行审阅，评议和参与本人论文答辩的各位老师表示</a:t>
            </a:r>
            <a:r>
              <a:rPr lang="zh-CN" altLang="en-US" sz="140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感谢</a:t>
            </a:r>
            <a:r>
              <a:rPr lang="zh-CN" altLang="en-US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！</a:t>
            </a:r>
            <a:endParaRPr lang="zh-CN" altLang="en-US" sz="1400" kern="0" dirty="0">
              <a:solidFill>
                <a:srgbClr val="414455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070008" y="4088350"/>
            <a:ext cx="3048000" cy="499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恳请各位老师批评指正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！</a:t>
            </a:r>
            <a:endParaRPr lang="zh-CN" altLang="en-US" sz="2000" b="0" dirty="0" smtClean="0">
              <a:solidFill>
                <a:schemeClr val="tx1">
                  <a:lumMod val="85000"/>
                  <a:lumOff val="1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感谢语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07217" y="267886"/>
            <a:ext cx="11384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Thank you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78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5" grpId="1"/>
      <p:bldP spid="26" grpId="0"/>
      <p:bldP spid="6" grpId="0" animBg="1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747814" y="846409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40" name="椭圆 39"/>
          <p:cNvSpPr/>
          <p:nvPr/>
        </p:nvSpPr>
        <p:spPr>
          <a:xfrm>
            <a:off x="1021197" y="3291201"/>
            <a:ext cx="677676" cy="677676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1898898" y="50768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870435" y="2666867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339712" y="131597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680939" y="336486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32219" y="434900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75" name="椭圆 74"/>
          <p:cNvSpPr/>
          <p:nvPr/>
        </p:nvSpPr>
        <p:spPr>
          <a:xfrm>
            <a:off x="4534785" y="105481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4549298" y="4510926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3568901" y="3123469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2072212" y="1535703"/>
            <a:ext cx="1630575" cy="49244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THANKS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6156176" y="3194025"/>
            <a:ext cx="2529840" cy="1493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charset="-122"/>
                <a:ea typeface="黑体" panose="02010600030101010101" charset="-122"/>
              </a:rPr>
              <a:t>演示完毕</a:t>
            </a:r>
            <a:endParaRPr lang="en-US" altLang="zh-CN" sz="4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zh-CN" altLang="en-US" sz="4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charset="-122"/>
                <a:ea typeface="黑体" panose="02010600030101010101" charset="-122"/>
              </a:rPr>
              <a:t>感谢观看</a:t>
            </a:r>
            <a:endParaRPr lang="en-US" altLang="zh-CN" sz="4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pic>
        <p:nvPicPr>
          <p:cNvPr id="3" name="图片 2" descr="20160511182329_492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3365" y="2241550"/>
            <a:ext cx="1651000" cy="9525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72222E-6 -4.68026E-6 L 0.38872 0.84338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421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1.46123E-6 L 0.20451 0.58418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919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28699E-6 L -0.52465 -0.50942 " pathEditMode="relative" rAng="0" ptsTypes="AA">
                                      <p:cBhvr>
                                        <p:cTn id="40" dur="10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254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11111E-6 4.44444E-6 L 0.12309 0.575 " pathEditMode="relative" rAng="0" ptsTypes="AA">
                                      <p:cBhvr>
                                        <p:cTn id="67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6" y="2873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76" dur="10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3.20988E-6 L 1.0349 -0.87346 " pathEditMode="relative" rAng="0" ptsTypes="AA">
                                      <p:cBhvr>
                                        <p:cTn id="85" dur="1000" spd="-10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36" y="-4367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3.44146E-6 L -0.64115 -0.94965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6" y="-47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899"/>
                            </p:stCondLst>
                            <p:childTnLst>
                              <p:par>
                                <p:cTn id="10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81" grpId="0" bldLvl="0" animBg="1"/>
      <p:bldP spid="81" grpId="1" bldLvl="0" animBg="1"/>
      <p:bldP spid="83" grpId="0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2953</Words>
  <Application>Microsoft Office PowerPoint</Application>
  <PresentationFormat>全屏显示(16:9)</PresentationFormat>
  <Paragraphs>429</Paragraphs>
  <Slides>32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9" baseType="lpstr">
      <vt:lpstr>微软雅黑</vt:lpstr>
      <vt:lpstr>方正兰亭细黑_GBK_M</vt:lpstr>
      <vt:lpstr>Calibri</vt:lpstr>
      <vt:lpstr>黑体</vt:lpstr>
      <vt:lpstr>Arial</vt:lpstr>
      <vt:lpstr>宋体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subject>第一PPT，www.1ppt.com</dc:subject>
  <dc:creator>第一PPT</dc:creator>
  <cp:keywords>www.1ppt.com</cp:keywords>
  <dc:description>第一PPT，www.1ppt.com</dc:description>
  <cp:lastModifiedBy>faith123</cp:lastModifiedBy>
  <cp:revision>64</cp:revision>
  <dcterms:created xsi:type="dcterms:W3CDTF">2015-01-23T04:02:00Z</dcterms:created>
  <dcterms:modified xsi:type="dcterms:W3CDTF">2019-09-26T08:12:05Z</dcterms:modified>
  <cp:category>第一PPT，www.1ppt.com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