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5.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7" r:id="rId2"/>
    <p:sldId id="256" r:id="rId3"/>
    <p:sldId id="258" r:id="rId4"/>
    <p:sldId id="279" r:id="rId5"/>
    <p:sldId id="266" r:id="rId6"/>
    <p:sldId id="265" r:id="rId7"/>
    <p:sldId id="275" r:id="rId8"/>
    <p:sldId id="269" r:id="rId9"/>
    <p:sldId id="259" r:id="rId10"/>
    <p:sldId id="268" r:id="rId11"/>
    <p:sldId id="263" r:id="rId12"/>
    <p:sldId id="281" r:id="rId13"/>
    <p:sldId id="280" r:id="rId14"/>
    <p:sldId id="271" r:id="rId15"/>
    <p:sldId id="260" r:id="rId16"/>
    <p:sldId id="267" r:id="rId17"/>
    <p:sldId id="262" r:id="rId18"/>
    <p:sldId id="274" r:id="rId19"/>
    <p:sldId id="276" r:id="rId20"/>
    <p:sldId id="277" r:id="rId21"/>
    <p:sldId id="261" r:id="rId22"/>
    <p:sldId id="264" r:id="rId23"/>
    <p:sldId id="270" r:id="rId24"/>
    <p:sldId id="272" r:id="rId25"/>
    <p:sldId id="273" r:id="rId26"/>
    <p:sldId id="278"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4F46"/>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121" d="100"/>
          <a:sy n="121" d="100"/>
        </p:scale>
        <p:origin x="50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063951092159261"/>
          <c:y val="4.4044129674703468E-2"/>
          <c:w val="0.53600634563756422"/>
          <c:h val="0.9558690889555358"/>
        </c:manualLayout>
      </c:layout>
      <c:doughnutChart>
        <c:varyColors val="1"/>
        <c:ser>
          <c:idx val="0"/>
          <c:order val="0"/>
          <c:tx>
            <c:strRef>
              <c:f>Sheet1!$B$1</c:f>
              <c:strCache>
                <c:ptCount val="1"/>
                <c:pt idx="0">
                  <c:v>Sales</c:v>
                </c:pt>
              </c:strCache>
            </c:strRef>
          </c:tx>
          <c:dPt>
            <c:idx val="0"/>
            <c:bubble3D val="0"/>
            <c:spPr>
              <a:solidFill>
                <a:schemeClr val="accent1">
                  <a:lumMod val="75000"/>
                </a:schemeClr>
              </a:solidFill>
            </c:spPr>
            <c:extLst xmlns:c16r2="http://schemas.microsoft.com/office/drawing/2015/06/chart">
              <c:ext xmlns:c16="http://schemas.microsoft.com/office/drawing/2014/chart" uri="{C3380CC4-5D6E-409C-BE32-E72D297353CC}">
                <c16:uniqueId val="{00000001-AD82-4C1B-98CF-8600014225C2}"/>
              </c:ext>
            </c:extLst>
          </c:dPt>
          <c:dPt>
            <c:idx val="1"/>
            <c:bubble3D val="0"/>
            <c:spPr>
              <a:solidFill>
                <a:schemeClr val="tx1">
                  <a:lumMod val="50000"/>
                  <a:lumOff val="50000"/>
                </a:schemeClr>
              </a:solidFill>
            </c:spPr>
            <c:extLst xmlns:c16r2="http://schemas.microsoft.com/office/drawing/2015/06/chart">
              <c:ext xmlns:c16="http://schemas.microsoft.com/office/drawing/2014/chart" uri="{C3380CC4-5D6E-409C-BE32-E72D297353CC}">
                <c16:uniqueId val="{00000003-AD82-4C1B-98CF-8600014225C2}"/>
              </c:ext>
            </c:extLst>
          </c:dPt>
          <c:dPt>
            <c:idx val="2"/>
            <c:bubble3D val="0"/>
            <c:spPr>
              <a:solidFill>
                <a:schemeClr val="bg1">
                  <a:lumMod val="75000"/>
                </a:schemeClr>
              </a:solidFill>
            </c:spPr>
            <c:extLst xmlns:c16r2="http://schemas.microsoft.com/office/drawing/2015/06/chart">
              <c:ext xmlns:c16="http://schemas.microsoft.com/office/drawing/2014/chart" uri="{C3380CC4-5D6E-409C-BE32-E72D297353CC}">
                <c16:uniqueId val="{00000005-AD82-4C1B-98CF-8600014225C2}"/>
              </c:ext>
            </c:extLst>
          </c:dPt>
          <c:cat>
            <c:strRef>
              <c:f>Sheet1!$A$2:$A$4</c:f>
              <c:strCache>
                <c:ptCount val="3"/>
                <c:pt idx="0">
                  <c:v>1st Qtr</c:v>
                </c:pt>
                <c:pt idx="1">
                  <c:v>2nd Qtr</c:v>
                </c:pt>
                <c:pt idx="2">
                  <c:v>3rd Qtr</c:v>
                </c:pt>
              </c:strCache>
            </c:strRef>
          </c:cat>
          <c:val>
            <c:numRef>
              <c:f>Sheet1!$B$2:$B$4</c:f>
              <c:numCache>
                <c:formatCode>General</c:formatCode>
                <c:ptCount val="3"/>
                <c:pt idx="0">
                  <c:v>40</c:v>
                </c:pt>
                <c:pt idx="1">
                  <c:v>35</c:v>
                </c:pt>
                <c:pt idx="2">
                  <c:v>25</c:v>
                </c:pt>
              </c:numCache>
            </c:numRef>
          </c:val>
          <c:extLst xmlns:c16r2="http://schemas.microsoft.com/office/drawing/2015/06/chart">
            <c:ext xmlns:c16="http://schemas.microsoft.com/office/drawing/2014/chart" uri="{C3380CC4-5D6E-409C-BE32-E72D297353CC}">
              <c16:uniqueId val="{00000006-AD82-4C1B-98CF-8600014225C2}"/>
            </c:ext>
          </c:extLst>
        </c:ser>
        <c:dLbls>
          <c:showLegendKey val="0"/>
          <c:showVal val="0"/>
          <c:showCatName val="0"/>
          <c:showSerName val="0"/>
          <c:showPercent val="0"/>
          <c:showBubbleSize val="0"/>
          <c:showLeaderLines val="1"/>
        </c:dLbls>
        <c:firstSliceAng val="356"/>
        <c:holeSize val="38"/>
      </c:doughnutChart>
      <c:spPr>
        <a:ln w="22225"/>
      </c:spPr>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8616-4CC2-9430-E07F251030B6}"/>
              </c:ext>
            </c:extLst>
          </c:dPt>
          <c:dPt>
            <c:idx val="1"/>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3-8616-4CC2-9430-E07F251030B6}"/>
              </c:ext>
            </c:extLst>
          </c:dPt>
          <c:dPt>
            <c:idx val="2"/>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5-8616-4CC2-9430-E07F251030B6}"/>
              </c:ext>
            </c:extLst>
          </c:dPt>
          <c:cat>
            <c:strRef>
              <c:f>Sheet1!$V$70:$V$72</c:f>
              <c:strCache>
                <c:ptCount val="3"/>
                <c:pt idx="0">
                  <c:v>A</c:v>
                </c:pt>
                <c:pt idx="2">
                  <c:v>B</c:v>
                </c:pt>
              </c:strCache>
            </c:strRef>
          </c:cat>
          <c:val>
            <c:numRef>
              <c:f>Sheet1!$W$70:$W$72</c:f>
              <c:numCache>
                <c:formatCode>General</c:formatCode>
                <c:ptCount val="3"/>
                <c:pt idx="0">
                  <c:v>9</c:v>
                </c:pt>
                <c:pt idx="2">
                  <c:v>1</c:v>
                </c:pt>
              </c:numCache>
            </c:numRef>
          </c:val>
          <c:extLst xmlns:c16r2="http://schemas.microsoft.com/office/drawing/2015/06/chart">
            <c:ext xmlns:c16="http://schemas.microsoft.com/office/drawing/2014/chart" uri="{C3380CC4-5D6E-409C-BE32-E72D297353CC}">
              <c16:uniqueId val="{00000006-8616-4CC2-9430-E07F251030B6}"/>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FB80-4003-A8E2-498E718ACACC}"/>
              </c:ext>
            </c:extLst>
          </c:dPt>
          <c:dPt>
            <c:idx val="1"/>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3-FB80-4003-A8E2-498E718ACACC}"/>
              </c:ext>
            </c:extLst>
          </c:dPt>
          <c:dPt>
            <c:idx val="2"/>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5-FB80-4003-A8E2-498E718ACACC}"/>
              </c:ext>
            </c:extLst>
          </c:dPt>
          <c:cat>
            <c:strRef>
              <c:f>Sheet1!$M$70:$M$72</c:f>
              <c:strCache>
                <c:ptCount val="3"/>
                <c:pt idx="0">
                  <c:v>A</c:v>
                </c:pt>
                <c:pt idx="2">
                  <c:v>B</c:v>
                </c:pt>
              </c:strCache>
            </c:strRef>
          </c:cat>
          <c:val>
            <c:numRef>
              <c:f>Sheet1!$N$70:$N$72</c:f>
              <c:numCache>
                <c:formatCode>General</c:formatCode>
                <c:ptCount val="3"/>
                <c:pt idx="0">
                  <c:v>5</c:v>
                </c:pt>
                <c:pt idx="2">
                  <c:v>5</c:v>
                </c:pt>
              </c:numCache>
            </c:numRef>
          </c:val>
          <c:extLst xmlns:c16r2="http://schemas.microsoft.com/office/drawing/2015/06/chart">
            <c:ext xmlns:c16="http://schemas.microsoft.com/office/drawing/2014/chart" uri="{C3380CC4-5D6E-409C-BE32-E72D297353CC}">
              <c16:uniqueId val="{00000006-FB80-4003-A8E2-498E718ACACC}"/>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dPt>
            <c:idx val="0"/>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1-0EAF-43F4-86C3-1DFF427E60C9}"/>
              </c:ext>
            </c:extLst>
          </c:dPt>
          <c:dPt>
            <c:idx val="1"/>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3-0EAF-43F4-86C3-1DFF427E60C9}"/>
              </c:ext>
            </c:extLst>
          </c:dPt>
          <c:dPt>
            <c:idx val="2"/>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5-0EAF-43F4-86C3-1DFF427E60C9}"/>
              </c:ext>
            </c:extLst>
          </c:dPt>
          <c:cat>
            <c:strRef>
              <c:f>Sheet1!$AF$70:$AF$72</c:f>
              <c:strCache>
                <c:ptCount val="3"/>
                <c:pt idx="0">
                  <c:v>A</c:v>
                </c:pt>
                <c:pt idx="2">
                  <c:v>B</c:v>
                </c:pt>
              </c:strCache>
            </c:strRef>
          </c:cat>
          <c:val>
            <c:numRef>
              <c:f>Sheet1!$AG$70:$AG$72</c:f>
              <c:numCache>
                <c:formatCode>General</c:formatCode>
                <c:ptCount val="3"/>
                <c:pt idx="0">
                  <c:v>23</c:v>
                </c:pt>
                <c:pt idx="2">
                  <c:v>77</c:v>
                </c:pt>
              </c:numCache>
            </c:numRef>
          </c:val>
          <c:extLst xmlns:c16r2="http://schemas.microsoft.com/office/drawing/2015/06/chart">
            <c:ext xmlns:c16="http://schemas.microsoft.com/office/drawing/2014/chart" uri="{C3380CC4-5D6E-409C-BE32-E72D297353CC}">
              <c16:uniqueId val="{00000006-0EAF-43F4-86C3-1DFF427E60C9}"/>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Rendering Engine</c:v>
                </c:pt>
              </c:strCache>
            </c:strRef>
          </c:tx>
          <c:spPr>
            <a:solidFill>
              <a:schemeClr val="accent1"/>
            </a:solidFill>
          </c:spPr>
          <c:invertIfNegative val="0"/>
          <c:dPt>
            <c:idx val="0"/>
            <c:invertIfNegative val="0"/>
            <c:bubble3D val="0"/>
            <c:extLst xmlns:c16r2="http://schemas.microsoft.com/office/drawing/2015/06/chart">
              <c:ext xmlns:c16="http://schemas.microsoft.com/office/drawing/2014/chart" uri="{C3380CC4-5D6E-409C-BE32-E72D297353CC}">
                <c16:uniqueId val="{00000000-6D2F-4F62-99FE-EC634DF936F3}"/>
              </c:ext>
            </c:extLst>
          </c:dPt>
          <c:dPt>
            <c:idx val="1"/>
            <c:invertIfNegative val="0"/>
            <c:bubble3D val="0"/>
            <c:spPr>
              <a:solidFill>
                <a:schemeClr val="accent2"/>
              </a:solidFill>
            </c:spPr>
            <c:extLst xmlns:c16r2="http://schemas.microsoft.com/office/drawing/2015/06/chart">
              <c:ext xmlns:c16="http://schemas.microsoft.com/office/drawing/2014/chart" uri="{C3380CC4-5D6E-409C-BE32-E72D297353CC}">
                <c16:uniqueId val="{00000002-6D2F-4F62-99FE-EC634DF936F3}"/>
              </c:ext>
            </c:extLst>
          </c:dPt>
          <c:dPt>
            <c:idx val="2"/>
            <c:invertIfNegative val="0"/>
            <c:bubble3D val="0"/>
            <c:extLst xmlns:c16r2="http://schemas.microsoft.com/office/drawing/2015/06/chart">
              <c:ext xmlns:c16="http://schemas.microsoft.com/office/drawing/2014/chart" uri="{C3380CC4-5D6E-409C-BE32-E72D297353CC}">
                <c16:uniqueId val="{00000003-6D2F-4F62-99FE-EC634DF936F3}"/>
              </c:ext>
            </c:extLst>
          </c:dPt>
          <c:dPt>
            <c:idx val="3"/>
            <c:invertIfNegative val="0"/>
            <c:bubble3D val="0"/>
            <c:extLst xmlns:c16r2="http://schemas.microsoft.com/office/drawing/2015/06/chart">
              <c:ext xmlns:c16="http://schemas.microsoft.com/office/drawing/2014/chart" uri="{C3380CC4-5D6E-409C-BE32-E72D297353CC}">
                <c16:uniqueId val="{00000004-6D2F-4F62-99FE-EC634DF936F3}"/>
              </c:ext>
            </c:extLst>
          </c:dPt>
          <c:dLbls>
            <c:spPr>
              <a:noFill/>
              <a:ln>
                <a:noFill/>
              </a:ln>
              <a:effectLst/>
            </c:spPr>
            <c:txPr>
              <a:bodyPr/>
              <a:lstStyle/>
              <a:p>
                <a:pPr>
                  <a:defRPr sz="1600" b="1">
                    <a:solidFill>
                      <a:schemeClr val="accent1"/>
                    </a:solidFill>
                    <a:latin typeface="微软雅黑" pitchFamily="34" charset="-122"/>
                    <a:ea typeface="微软雅黑" pitchFamily="34" charset="-122"/>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IE5</c:v>
                </c:pt>
                <c:pt idx="1">
                  <c:v>IE7</c:v>
                </c:pt>
                <c:pt idx="2">
                  <c:v>IE8</c:v>
                </c:pt>
                <c:pt idx="3">
                  <c:v>IE9</c:v>
                </c:pt>
              </c:strCache>
            </c:strRef>
          </c:cat>
          <c:val>
            <c:numRef>
              <c:f>Sheet1!$B$2:$B$5</c:f>
              <c:numCache>
                <c:formatCode>0%</c:formatCode>
                <c:ptCount val="4"/>
                <c:pt idx="0">
                  <c:v>0.2</c:v>
                </c:pt>
                <c:pt idx="1">
                  <c:v>0.5</c:v>
                </c:pt>
                <c:pt idx="2">
                  <c:v>0.7</c:v>
                </c:pt>
                <c:pt idx="3">
                  <c:v>1</c:v>
                </c:pt>
              </c:numCache>
            </c:numRef>
          </c:val>
          <c:extLst xmlns:c16r2="http://schemas.microsoft.com/office/drawing/2015/06/chart">
            <c:ext xmlns:c16="http://schemas.microsoft.com/office/drawing/2014/chart" uri="{C3380CC4-5D6E-409C-BE32-E72D297353CC}">
              <c16:uniqueId val="{00000005-6D2F-4F62-99FE-EC634DF936F3}"/>
            </c:ext>
          </c:extLst>
        </c:ser>
        <c:dLbls>
          <c:showLegendKey val="0"/>
          <c:showVal val="1"/>
          <c:showCatName val="0"/>
          <c:showSerName val="0"/>
          <c:showPercent val="0"/>
          <c:showBubbleSize val="0"/>
        </c:dLbls>
        <c:gapWidth val="6"/>
        <c:overlap val="-98"/>
        <c:axId val="-1861857888"/>
        <c:axId val="-1861855168"/>
      </c:barChart>
      <c:catAx>
        <c:axId val="-1861857888"/>
        <c:scaling>
          <c:orientation val="minMax"/>
        </c:scaling>
        <c:delete val="1"/>
        <c:axPos val="b"/>
        <c:numFmt formatCode="General" sourceLinked="0"/>
        <c:majorTickMark val="out"/>
        <c:minorTickMark val="none"/>
        <c:tickLblPos val="none"/>
        <c:crossAx val="-1861855168"/>
        <c:crosses val="autoZero"/>
        <c:auto val="1"/>
        <c:lblAlgn val="ctr"/>
        <c:lblOffset val="100"/>
        <c:noMultiLvlLbl val="0"/>
      </c:catAx>
      <c:valAx>
        <c:axId val="-1861855168"/>
        <c:scaling>
          <c:orientation val="minMax"/>
        </c:scaling>
        <c:delete val="1"/>
        <c:axPos val="l"/>
        <c:numFmt formatCode="0%" sourceLinked="1"/>
        <c:majorTickMark val="out"/>
        <c:minorTickMark val="none"/>
        <c:tickLblPos val="none"/>
        <c:crossAx val="-1861857888"/>
        <c:crosses val="autoZero"/>
        <c:crossBetween val="between"/>
      </c:valAx>
    </c:plotArea>
    <c:plotVisOnly val="1"/>
    <c:dispBlanksAs val="gap"/>
    <c:showDLblsOverMax val="0"/>
  </c:chart>
  <c:txPr>
    <a:bodyPr/>
    <a:lstStyle/>
    <a:p>
      <a:pPr>
        <a:defRPr sz="1400">
          <a:solidFill>
            <a:schemeClr val="accent5"/>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D19E3F-DB1C-400E-990C-79F224E5878F}" type="datetimeFigureOut">
              <a:rPr lang="zh-CN" altLang="en-US" smtClean="0"/>
              <a:t>2019/9/25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2E441F-4834-45AC-B34D-499F2EC61B18}" type="slidenum">
              <a:rPr lang="zh-CN" altLang="en-US" smtClean="0"/>
              <a:t>‹#›</a:t>
            </a:fld>
            <a:endParaRPr lang="zh-CN" altLang="en-US"/>
          </a:p>
        </p:txBody>
      </p:sp>
    </p:spTree>
    <p:extLst>
      <p:ext uri="{BB962C8B-B14F-4D97-AF65-F5344CB8AC3E}">
        <p14:creationId xmlns:p14="http://schemas.microsoft.com/office/powerpoint/2010/main" val="3762613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2E441F-4834-45AC-B34D-499F2EC61B18}" type="slidenum">
              <a:rPr lang="zh-CN" altLang="en-US" smtClean="0"/>
              <a:t>1</a:t>
            </a:fld>
            <a:endParaRPr lang="zh-CN" altLang="en-US"/>
          </a:p>
        </p:txBody>
      </p:sp>
    </p:spTree>
    <p:extLst>
      <p:ext uri="{BB962C8B-B14F-4D97-AF65-F5344CB8AC3E}">
        <p14:creationId xmlns:p14="http://schemas.microsoft.com/office/powerpoint/2010/main" val="24311246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2E441F-4834-45AC-B34D-499F2EC61B18}" type="slidenum">
              <a:rPr lang="zh-CN" altLang="en-US" smtClean="0"/>
              <a:t>2</a:t>
            </a:fld>
            <a:endParaRPr lang="zh-CN" altLang="en-US"/>
          </a:p>
        </p:txBody>
      </p:sp>
    </p:spTree>
    <p:extLst>
      <p:ext uri="{BB962C8B-B14F-4D97-AF65-F5344CB8AC3E}">
        <p14:creationId xmlns:p14="http://schemas.microsoft.com/office/powerpoint/2010/main" val="3917132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2E441F-4834-45AC-B34D-499F2EC61B18}" type="slidenum">
              <a:rPr lang="zh-CN" altLang="en-US" smtClean="0"/>
              <a:t>3</a:t>
            </a:fld>
            <a:endParaRPr lang="zh-CN" altLang="en-US"/>
          </a:p>
        </p:txBody>
      </p:sp>
    </p:spTree>
    <p:extLst>
      <p:ext uri="{BB962C8B-B14F-4D97-AF65-F5344CB8AC3E}">
        <p14:creationId xmlns:p14="http://schemas.microsoft.com/office/powerpoint/2010/main" val="2337589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4</a:t>
            </a:fld>
            <a:endParaRPr lang="zh-CN" altLang="en-US"/>
          </a:p>
        </p:txBody>
      </p:sp>
    </p:spTree>
    <p:extLst>
      <p:ext uri="{BB962C8B-B14F-4D97-AF65-F5344CB8AC3E}">
        <p14:creationId xmlns:p14="http://schemas.microsoft.com/office/powerpoint/2010/main" val="1737145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5</a:t>
            </a:fld>
            <a:endParaRPr lang="zh-CN" altLang="en-US"/>
          </a:p>
        </p:txBody>
      </p:sp>
    </p:spTree>
    <p:extLst>
      <p:ext uri="{BB962C8B-B14F-4D97-AF65-F5344CB8AC3E}">
        <p14:creationId xmlns:p14="http://schemas.microsoft.com/office/powerpoint/2010/main" val="2216391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6</a:t>
            </a:fld>
            <a:endParaRPr lang="zh-CN" altLang="en-US"/>
          </a:p>
        </p:txBody>
      </p:sp>
    </p:spTree>
    <p:extLst>
      <p:ext uri="{BB962C8B-B14F-4D97-AF65-F5344CB8AC3E}">
        <p14:creationId xmlns:p14="http://schemas.microsoft.com/office/powerpoint/2010/main" val="1037327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7</a:t>
            </a:fld>
            <a:endParaRPr lang="zh-CN" altLang="en-US"/>
          </a:p>
        </p:txBody>
      </p:sp>
    </p:spTree>
    <p:extLst>
      <p:ext uri="{BB962C8B-B14F-4D97-AF65-F5344CB8AC3E}">
        <p14:creationId xmlns:p14="http://schemas.microsoft.com/office/powerpoint/2010/main" val="3187634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8</a:t>
            </a:fld>
            <a:endParaRPr lang="zh-CN" altLang="en-US"/>
          </a:p>
        </p:txBody>
      </p:sp>
    </p:spTree>
    <p:extLst>
      <p:ext uri="{BB962C8B-B14F-4D97-AF65-F5344CB8AC3E}">
        <p14:creationId xmlns:p14="http://schemas.microsoft.com/office/powerpoint/2010/main" val="3795155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2E441F-4834-45AC-B34D-499F2EC61B18}" type="slidenum">
              <a:rPr lang="zh-CN" altLang="en-US" smtClean="0"/>
              <a:t>9</a:t>
            </a:fld>
            <a:endParaRPr lang="zh-CN" altLang="en-US"/>
          </a:p>
        </p:txBody>
      </p:sp>
    </p:spTree>
    <p:extLst>
      <p:ext uri="{BB962C8B-B14F-4D97-AF65-F5344CB8AC3E}">
        <p14:creationId xmlns:p14="http://schemas.microsoft.com/office/powerpoint/2010/main" val="2956631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10</a:t>
            </a:fld>
            <a:endParaRPr lang="zh-CN" altLang="en-US"/>
          </a:p>
        </p:txBody>
      </p:sp>
    </p:spTree>
    <p:extLst>
      <p:ext uri="{BB962C8B-B14F-4D97-AF65-F5344CB8AC3E}">
        <p14:creationId xmlns:p14="http://schemas.microsoft.com/office/powerpoint/2010/main" val="42534162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11</a:t>
            </a:fld>
            <a:endParaRPr lang="zh-CN" altLang="en-US"/>
          </a:p>
        </p:txBody>
      </p:sp>
    </p:spTree>
    <p:extLst>
      <p:ext uri="{BB962C8B-B14F-4D97-AF65-F5344CB8AC3E}">
        <p14:creationId xmlns:p14="http://schemas.microsoft.com/office/powerpoint/2010/main" val="14545385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12</a:t>
            </a:fld>
            <a:endParaRPr lang="zh-CN" altLang="en-US"/>
          </a:p>
        </p:txBody>
      </p:sp>
    </p:spTree>
    <p:extLst>
      <p:ext uri="{BB962C8B-B14F-4D97-AF65-F5344CB8AC3E}">
        <p14:creationId xmlns:p14="http://schemas.microsoft.com/office/powerpoint/2010/main" val="5826924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13</a:t>
            </a:fld>
            <a:endParaRPr lang="zh-CN" altLang="en-US"/>
          </a:p>
        </p:txBody>
      </p:sp>
    </p:spTree>
    <p:extLst>
      <p:ext uri="{BB962C8B-B14F-4D97-AF65-F5344CB8AC3E}">
        <p14:creationId xmlns:p14="http://schemas.microsoft.com/office/powerpoint/2010/main" val="5260749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14</a:t>
            </a:fld>
            <a:endParaRPr lang="zh-CN" altLang="en-US"/>
          </a:p>
        </p:txBody>
      </p:sp>
    </p:spTree>
    <p:extLst>
      <p:ext uri="{BB962C8B-B14F-4D97-AF65-F5344CB8AC3E}">
        <p14:creationId xmlns:p14="http://schemas.microsoft.com/office/powerpoint/2010/main" val="32796530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2E441F-4834-45AC-B34D-499F2EC61B18}" type="slidenum">
              <a:rPr lang="zh-CN" altLang="en-US" smtClean="0"/>
              <a:t>15</a:t>
            </a:fld>
            <a:endParaRPr lang="zh-CN" altLang="en-US"/>
          </a:p>
        </p:txBody>
      </p:sp>
    </p:spTree>
    <p:extLst>
      <p:ext uri="{BB962C8B-B14F-4D97-AF65-F5344CB8AC3E}">
        <p14:creationId xmlns:p14="http://schemas.microsoft.com/office/powerpoint/2010/main" val="480656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16</a:t>
            </a:fld>
            <a:endParaRPr lang="zh-CN" altLang="en-US"/>
          </a:p>
        </p:txBody>
      </p:sp>
    </p:spTree>
    <p:extLst>
      <p:ext uri="{BB962C8B-B14F-4D97-AF65-F5344CB8AC3E}">
        <p14:creationId xmlns:p14="http://schemas.microsoft.com/office/powerpoint/2010/main" val="12180951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17</a:t>
            </a:fld>
            <a:endParaRPr lang="zh-CN" altLang="en-US"/>
          </a:p>
        </p:txBody>
      </p:sp>
    </p:spTree>
    <p:extLst>
      <p:ext uri="{BB962C8B-B14F-4D97-AF65-F5344CB8AC3E}">
        <p14:creationId xmlns:p14="http://schemas.microsoft.com/office/powerpoint/2010/main" val="18533945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18</a:t>
            </a:fld>
            <a:endParaRPr lang="zh-CN" altLang="en-US"/>
          </a:p>
        </p:txBody>
      </p:sp>
    </p:spTree>
    <p:extLst>
      <p:ext uri="{BB962C8B-B14F-4D97-AF65-F5344CB8AC3E}">
        <p14:creationId xmlns:p14="http://schemas.microsoft.com/office/powerpoint/2010/main" val="11874277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19</a:t>
            </a:fld>
            <a:endParaRPr lang="zh-CN" altLang="en-US"/>
          </a:p>
        </p:txBody>
      </p:sp>
    </p:spTree>
    <p:extLst>
      <p:ext uri="{BB962C8B-B14F-4D97-AF65-F5344CB8AC3E}">
        <p14:creationId xmlns:p14="http://schemas.microsoft.com/office/powerpoint/2010/main" val="7774763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20</a:t>
            </a:fld>
            <a:endParaRPr lang="zh-CN" altLang="en-US"/>
          </a:p>
        </p:txBody>
      </p:sp>
    </p:spTree>
    <p:extLst>
      <p:ext uri="{BB962C8B-B14F-4D97-AF65-F5344CB8AC3E}">
        <p14:creationId xmlns:p14="http://schemas.microsoft.com/office/powerpoint/2010/main" val="4710774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2E441F-4834-45AC-B34D-499F2EC61B18}" type="slidenum">
              <a:rPr lang="zh-CN" altLang="en-US" smtClean="0"/>
              <a:t>21</a:t>
            </a:fld>
            <a:endParaRPr lang="zh-CN" altLang="en-US"/>
          </a:p>
        </p:txBody>
      </p:sp>
    </p:spTree>
    <p:extLst>
      <p:ext uri="{BB962C8B-B14F-4D97-AF65-F5344CB8AC3E}">
        <p14:creationId xmlns:p14="http://schemas.microsoft.com/office/powerpoint/2010/main" val="27277404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22</a:t>
            </a:fld>
            <a:endParaRPr lang="zh-CN" altLang="en-US"/>
          </a:p>
        </p:txBody>
      </p:sp>
    </p:spTree>
    <p:extLst>
      <p:ext uri="{BB962C8B-B14F-4D97-AF65-F5344CB8AC3E}">
        <p14:creationId xmlns:p14="http://schemas.microsoft.com/office/powerpoint/2010/main" val="34883979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23</a:t>
            </a:fld>
            <a:endParaRPr lang="zh-CN" altLang="en-US"/>
          </a:p>
        </p:txBody>
      </p:sp>
    </p:spTree>
    <p:extLst>
      <p:ext uri="{BB962C8B-B14F-4D97-AF65-F5344CB8AC3E}">
        <p14:creationId xmlns:p14="http://schemas.microsoft.com/office/powerpoint/2010/main" val="2318519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24</a:t>
            </a:fld>
            <a:endParaRPr lang="zh-CN" altLang="en-US"/>
          </a:p>
        </p:txBody>
      </p:sp>
    </p:spTree>
    <p:extLst>
      <p:ext uri="{BB962C8B-B14F-4D97-AF65-F5344CB8AC3E}">
        <p14:creationId xmlns:p14="http://schemas.microsoft.com/office/powerpoint/2010/main" val="9324729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25</a:t>
            </a:fld>
            <a:endParaRPr lang="zh-CN" altLang="en-US"/>
          </a:p>
        </p:txBody>
      </p:sp>
    </p:spTree>
    <p:extLst>
      <p:ext uri="{BB962C8B-B14F-4D97-AF65-F5344CB8AC3E}">
        <p14:creationId xmlns:p14="http://schemas.microsoft.com/office/powerpoint/2010/main" val="429388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26</a:t>
            </a:fld>
            <a:endParaRPr lang="zh-CN" altLang="en-US"/>
          </a:p>
        </p:txBody>
      </p:sp>
    </p:spTree>
    <p:extLst>
      <p:ext uri="{BB962C8B-B14F-4D97-AF65-F5344CB8AC3E}">
        <p14:creationId xmlns:p14="http://schemas.microsoft.com/office/powerpoint/2010/main" val="38355321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2E441F-4834-45AC-B34D-499F2EC61B18}" type="slidenum">
              <a:rPr lang="zh-CN" altLang="en-US" smtClean="0"/>
              <a:t>27</a:t>
            </a:fld>
            <a:endParaRPr lang="zh-CN" altLang="en-US"/>
          </a:p>
        </p:txBody>
      </p:sp>
    </p:spTree>
    <p:extLst>
      <p:ext uri="{BB962C8B-B14F-4D97-AF65-F5344CB8AC3E}">
        <p14:creationId xmlns:p14="http://schemas.microsoft.com/office/powerpoint/2010/main" val="440792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
        <p:nvSpPr>
          <p:cNvPr id="9" name="矩形 8"/>
          <p:cNvSpPr/>
          <p:nvPr userDrawn="1"/>
        </p:nvSpPr>
        <p:spPr>
          <a:xfrm>
            <a:off x="7220328" y="47801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8326195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pic>
        <p:nvPicPr>
          <p:cNvPr id="5" name="图片 4"/>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 y="0"/>
            <a:ext cx="9144001" cy="5143500"/>
          </a:xfrm>
          <a:prstGeom prst="rect">
            <a:avLst/>
          </a:prstGeom>
        </p:spPr>
      </p:pic>
      <p:sp>
        <p:nvSpPr>
          <p:cNvPr id="8" name="圆角矩形 7"/>
          <p:cNvSpPr/>
          <p:nvPr userDrawn="1"/>
        </p:nvSpPr>
        <p:spPr>
          <a:xfrm>
            <a:off x="215900" y="584200"/>
            <a:ext cx="8788400" cy="4457700"/>
          </a:xfrm>
          <a:prstGeom prst="roundRect">
            <a:avLst>
              <a:gd name="adj" fmla="val 4701"/>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234950" y="7144"/>
            <a:ext cx="7886700" cy="551656"/>
          </a:xfrm>
        </p:spPr>
        <p:txBody>
          <a:bodyPr>
            <a:normAutofit/>
          </a:bodyPr>
          <a:lstStyle>
            <a:lvl1pPr>
              <a:defRPr sz="2800" b="0" i="0">
                <a:solidFill>
                  <a:schemeClr val="accent1">
                    <a:lumMod val="20000"/>
                    <a:lumOff val="80000"/>
                  </a:schemeClr>
                </a:solidFill>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40394021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2019/9/25</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chart" Target="../charts/chart4.xml"/><Relationship Id="rId4" Type="http://schemas.openxmlformats.org/officeDocument/2006/relationships/chart" Target="../charts/chart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 y="0"/>
            <a:ext cx="9144001" cy="5143500"/>
          </a:xfrm>
          <a:prstGeom prst="rect">
            <a:avLst/>
          </a:prstGeom>
        </p:spPr>
      </p:pic>
      <p:sp>
        <p:nvSpPr>
          <p:cNvPr id="5" name="矩形 4"/>
          <p:cNvSpPr/>
          <p:nvPr/>
        </p:nvSpPr>
        <p:spPr>
          <a:xfrm>
            <a:off x="-1" y="0"/>
            <a:ext cx="4724401" cy="5143500"/>
          </a:xfrm>
          <a:custGeom>
            <a:avLst/>
            <a:gdLst>
              <a:gd name="connsiteX0" fmla="*/ 0 w 2844801"/>
              <a:gd name="connsiteY0" fmla="*/ 0 h 5143500"/>
              <a:gd name="connsiteX1" fmla="*/ 2844801 w 2844801"/>
              <a:gd name="connsiteY1" fmla="*/ 0 h 5143500"/>
              <a:gd name="connsiteX2" fmla="*/ 2844801 w 2844801"/>
              <a:gd name="connsiteY2" fmla="*/ 5143500 h 5143500"/>
              <a:gd name="connsiteX3" fmla="*/ 0 w 2844801"/>
              <a:gd name="connsiteY3" fmla="*/ 5143500 h 5143500"/>
              <a:gd name="connsiteX4" fmla="*/ 0 w 2844801"/>
              <a:gd name="connsiteY4" fmla="*/ 0 h 5143500"/>
              <a:gd name="connsiteX0" fmla="*/ 0 w 4724401"/>
              <a:gd name="connsiteY0" fmla="*/ 0 h 5143500"/>
              <a:gd name="connsiteX1" fmla="*/ 2844801 w 4724401"/>
              <a:gd name="connsiteY1" fmla="*/ 0 h 5143500"/>
              <a:gd name="connsiteX2" fmla="*/ 4724401 w 4724401"/>
              <a:gd name="connsiteY2" fmla="*/ 5143500 h 5143500"/>
              <a:gd name="connsiteX3" fmla="*/ 0 w 4724401"/>
              <a:gd name="connsiteY3" fmla="*/ 5143500 h 5143500"/>
              <a:gd name="connsiteX4" fmla="*/ 0 w 4724401"/>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4401" h="5143500">
                <a:moveTo>
                  <a:pt x="0" y="0"/>
                </a:moveTo>
                <a:lnTo>
                  <a:pt x="2844801" y="0"/>
                </a:lnTo>
                <a:lnTo>
                  <a:pt x="4724401" y="5143500"/>
                </a:lnTo>
                <a:lnTo>
                  <a:pt x="0" y="5143500"/>
                </a:lnTo>
                <a:lnTo>
                  <a:pt x="0" y="0"/>
                </a:lnTo>
                <a:close/>
              </a:path>
            </a:pathLst>
          </a:cu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304800" y="2802170"/>
            <a:ext cx="4110421" cy="584775"/>
          </a:xfrm>
          <a:prstGeom prst="rect">
            <a:avLst/>
          </a:prstGeom>
          <a:noFill/>
        </p:spPr>
        <p:txBody>
          <a:bodyPr wrap="none" rtlCol="0">
            <a:spAutoFit/>
          </a:bodyPr>
          <a:lstStyle/>
          <a:p>
            <a:r>
              <a:rPr lang="zh-CN" altLang="en-US" sz="3200" b="1" dirty="0">
                <a:solidFill>
                  <a:schemeClr val="bg1"/>
                </a:solidFill>
                <a:effectLst>
                  <a:outerShdw blurRad="38100" dist="38100" dir="2700000" algn="tl">
                    <a:srgbClr val="000000">
                      <a:alpha val="43137"/>
                    </a:srgbClr>
                  </a:outerShdw>
                </a:effectLst>
              </a:rPr>
              <a:t>交通安全案例</a:t>
            </a:r>
            <a:r>
              <a:rPr lang="en-US" altLang="zh-CN" sz="3200" b="1" dirty="0" err="1">
                <a:solidFill>
                  <a:schemeClr val="bg1"/>
                </a:solidFill>
                <a:effectLst>
                  <a:outerShdw blurRad="38100" dist="38100" dir="2700000" algn="tl">
                    <a:srgbClr val="000000">
                      <a:alpha val="43137"/>
                    </a:srgbClr>
                  </a:outerShdw>
                </a:effectLst>
              </a:rPr>
              <a:t>ppt</a:t>
            </a:r>
            <a:r>
              <a:rPr lang="zh-CN" altLang="en-US" sz="3200" b="1" dirty="0">
                <a:solidFill>
                  <a:schemeClr val="bg1"/>
                </a:solidFill>
                <a:effectLst>
                  <a:outerShdw blurRad="38100" dist="38100" dir="2700000" algn="tl">
                    <a:srgbClr val="000000">
                      <a:alpha val="43137"/>
                    </a:srgbClr>
                  </a:outerShdw>
                </a:effectLst>
              </a:rPr>
              <a:t>模板</a:t>
            </a:r>
            <a:endParaRPr lang="zh-CN" altLang="en-US" sz="3200" b="1" dirty="0">
              <a:solidFill>
                <a:schemeClr val="bg1"/>
              </a:solidFill>
              <a:effectLst>
                <a:outerShdw blurRad="38100" dist="38100" dir="2700000" algn="tl">
                  <a:srgbClr val="000000">
                    <a:alpha val="43137"/>
                  </a:srgbClr>
                </a:outerShdw>
              </a:effectLst>
              <a:latin typeface="+mj-ea"/>
              <a:ea typeface="+mj-ea"/>
            </a:endParaRPr>
          </a:p>
        </p:txBody>
      </p:sp>
      <p:sp>
        <p:nvSpPr>
          <p:cNvPr id="8" name="文本框 7"/>
          <p:cNvSpPr txBox="1"/>
          <p:nvPr/>
        </p:nvSpPr>
        <p:spPr>
          <a:xfrm>
            <a:off x="393700" y="1557259"/>
            <a:ext cx="2622834" cy="400110"/>
          </a:xfrm>
          <a:prstGeom prst="rect">
            <a:avLst/>
          </a:prstGeom>
          <a:noFill/>
        </p:spPr>
        <p:txBody>
          <a:bodyPr wrap="none" rtlCol="0">
            <a:spAutoFit/>
          </a:bodyPr>
          <a:lstStyle/>
          <a:p>
            <a:r>
              <a:rPr lang="en-US" altLang="zh-CN" sz="2000" dirty="0" smtClean="0">
                <a:solidFill>
                  <a:schemeClr val="bg1"/>
                </a:solidFill>
                <a:latin typeface="+mn-ea"/>
              </a:rPr>
              <a:t>20XX POWERPOINT</a:t>
            </a:r>
            <a:endParaRPr lang="zh-CN" altLang="en-US" sz="2000" dirty="0">
              <a:solidFill>
                <a:schemeClr val="bg1"/>
              </a:solidFill>
              <a:latin typeface="+mn-ea"/>
            </a:endParaRPr>
          </a:p>
        </p:txBody>
      </p:sp>
    </p:spTree>
    <p:extLst>
      <p:ext uri="{BB962C8B-B14F-4D97-AF65-F5344CB8AC3E}">
        <p14:creationId xmlns:p14="http://schemas.microsoft.com/office/powerpoint/2010/main" val="22574492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
                                        </p:tgtEl>
                                        <p:attrNameLst>
                                          <p:attrName>ppt_y</p:attrName>
                                        </p:attrNameLst>
                                      </p:cBhvr>
                                      <p:tavLst>
                                        <p:tav tm="0">
                                          <p:val>
                                            <p:strVal val="#ppt_y"/>
                                          </p:val>
                                        </p:tav>
                                        <p:tav tm="100000">
                                          <p:val>
                                            <p:strVal val="#ppt_y"/>
                                          </p:val>
                                        </p:tav>
                                      </p:tavLst>
                                    </p:anim>
                                    <p:anim calcmode="lin" valueType="num">
                                      <p:cBhvr>
                                        <p:cTn id="13"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 y="0"/>
            <a:ext cx="9144001" cy="5143500"/>
          </a:xfrm>
          <a:prstGeom prst="rect">
            <a:avLst/>
          </a:prstGeom>
        </p:spPr>
      </p:pic>
      <p:sp>
        <p:nvSpPr>
          <p:cNvPr id="16" name="矩形 15"/>
          <p:cNvSpPr/>
          <p:nvPr/>
        </p:nvSpPr>
        <p:spPr>
          <a:xfrm>
            <a:off x="660400" y="813977"/>
            <a:ext cx="3365500" cy="430623"/>
          </a:xfrm>
          <a:prstGeom prst="rect">
            <a:avLst/>
          </a:pr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smtClean="0"/>
              <a:t>第一部分：单击添加文字标题</a:t>
            </a:r>
            <a:endParaRPr lang="zh-CN" altLang="en-US" sz="1800" b="1" dirty="0"/>
          </a:p>
        </p:txBody>
      </p:sp>
      <p:sp>
        <p:nvSpPr>
          <p:cNvPr id="18" name="矩形 17"/>
          <p:cNvSpPr/>
          <p:nvPr/>
        </p:nvSpPr>
        <p:spPr>
          <a:xfrm>
            <a:off x="660400" y="1531527"/>
            <a:ext cx="3365500" cy="430623"/>
          </a:xfrm>
          <a:prstGeom prst="rect">
            <a:avLst/>
          </a:pr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smtClean="0"/>
              <a:t>第二部分：单击添加文字标题</a:t>
            </a:r>
            <a:endParaRPr lang="zh-CN" altLang="en-US" sz="1800" b="1" dirty="0"/>
          </a:p>
        </p:txBody>
      </p:sp>
      <p:sp>
        <p:nvSpPr>
          <p:cNvPr id="19" name="矩形 18"/>
          <p:cNvSpPr/>
          <p:nvPr/>
        </p:nvSpPr>
        <p:spPr>
          <a:xfrm>
            <a:off x="660400" y="2249077"/>
            <a:ext cx="3365500" cy="430623"/>
          </a:xfrm>
          <a:prstGeom prst="rect">
            <a:avLst/>
          </a:pr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smtClean="0"/>
              <a:t>第三部分：单击添加文字标题</a:t>
            </a:r>
            <a:endParaRPr lang="zh-CN" altLang="en-US" sz="1800" b="1" dirty="0"/>
          </a:p>
        </p:txBody>
      </p:sp>
      <p:sp>
        <p:nvSpPr>
          <p:cNvPr id="20" name="矩形 19"/>
          <p:cNvSpPr/>
          <p:nvPr/>
        </p:nvSpPr>
        <p:spPr>
          <a:xfrm>
            <a:off x="660400" y="2966627"/>
            <a:ext cx="3365500" cy="430623"/>
          </a:xfrm>
          <a:prstGeom prst="rect">
            <a:avLst/>
          </a:pr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smtClean="0"/>
              <a:t>第四部分：单击添加文字标题</a:t>
            </a:r>
            <a:endParaRPr lang="zh-CN" altLang="en-US" sz="1800" b="1" dirty="0"/>
          </a:p>
        </p:txBody>
      </p: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750" fill="hold"/>
                                        <p:tgtEl>
                                          <p:spTgt spid="16"/>
                                        </p:tgtEl>
                                        <p:attrNameLst>
                                          <p:attrName>ppt_x</p:attrName>
                                        </p:attrNameLst>
                                      </p:cBhvr>
                                      <p:tavLst>
                                        <p:tav tm="0">
                                          <p:val>
                                            <p:strVal val="0-#ppt_w/2"/>
                                          </p:val>
                                        </p:tav>
                                        <p:tav tm="100000">
                                          <p:val>
                                            <p:strVal val="#ppt_x"/>
                                          </p:val>
                                        </p:tav>
                                      </p:tavLst>
                                    </p:anim>
                                    <p:anim calcmode="lin" valueType="num">
                                      <p:cBhvr additive="base">
                                        <p:cTn id="8" dur="75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750" fill="hold"/>
                                        <p:tgtEl>
                                          <p:spTgt spid="18"/>
                                        </p:tgtEl>
                                        <p:attrNameLst>
                                          <p:attrName>ppt_x</p:attrName>
                                        </p:attrNameLst>
                                      </p:cBhvr>
                                      <p:tavLst>
                                        <p:tav tm="0">
                                          <p:val>
                                            <p:strVal val="0-#ppt_w/2"/>
                                          </p:val>
                                        </p:tav>
                                        <p:tav tm="100000">
                                          <p:val>
                                            <p:strVal val="#ppt_x"/>
                                          </p:val>
                                        </p:tav>
                                      </p:tavLst>
                                    </p:anim>
                                    <p:anim calcmode="lin" valueType="num">
                                      <p:cBhvr additive="base">
                                        <p:cTn id="13" dur="75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750" fill="hold"/>
                                        <p:tgtEl>
                                          <p:spTgt spid="19"/>
                                        </p:tgtEl>
                                        <p:attrNameLst>
                                          <p:attrName>ppt_x</p:attrName>
                                        </p:attrNameLst>
                                      </p:cBhvr>
                                      <p:tavLst>
                                        <p:tav tm="0">
                                          <p:val>
                                            <p:strVal val="0-#ppt_w/2"/>
                                          </p:val>
                                        </p:tav>
                                        <p:tav tm="100000">
                                          <p:val>
                                            <p:strVal val="#ppt_x"/>
                                          </p:val>
                                        </p:tav>
                                      </p:tavLst>
                                    </p:anim>
                                    <p:anim calcmode="lin" valueType="num">
                                      <p:cBhvr additive="base">
                                        <p:cTn id="18" dur="750" fill="hold"/>
                                        <p:tgtEl>
                                          <p:spTgt spid="19"/>
                                        </p:tgtEl>
                                        <p:attrNameLst>
                                          <p:attrName>ppt_y</p:attrName>
                                        </p:attrNameLst>
                                      </p:cBhvr>
                                      <p:tavLst>
                                        <p:tav tm="0">
                                          <p:val>
                                            <p:strVal val="#ppt_y"/>
                                          </p:val>
                                        </p:tav>
                                        <p:tav tm="100000">
                                          <p:val>
                                            <p:strVal val="#ppt_y"/>
                                          </p:val>
                                        </p:tav>
                                      </p:tavLst>
                                    </p:anim>
                                  </p:childTnLst>
                                </p:cTn>
                              </p:par>
                            </p:childTnLst>
                          </p:cTn>
                        </p:par>
                        <p:par>
                          <p:cTn id="19" fill="hold">
                            <p:stCondLst>
                              <p:cond delay="2250"/>
                            </p:stCondLst>
                            <p:childTnLst>
                              <p:par>
                                <p:cTn id="20" presetID="2" presetClass="entr" presetSubtype="8"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750" fill="hold"/>
                                        <p:tgtEl>
                                          <p:spTgt spid="20"/>
                                        </p:tgtEl>
                                        <p:attrNameLst>
                                          <p:attrName>ppt_x</p:attrName>
                                        </p:attrNameLst>
                                      </p:cBhvr>
                                      <p:tavLst>
                                        <p:tav tm="0">
                                          <p:val>
                                            <p:strVal val="0-#ppt_w/2"/>
                                          </p:val>
                                        </p:tav>
                                        <p:tav tm="100000">
                                          <p:val>
                                            <p:strVal val="#ppt_x"/>
                                          </p:val>
                                        </p:tav>
                                      </p:tavLst>
                                    </p:anim>
                                    <p:anim calcmode="lin" valueType="num">
                                      <p:cBhvr additive="base">
                                        <p:cTn id="23" dur="75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 y="0"/>
            <a:ext cx="9144001" cy="5143500"/>
          </a:xfrm>
          <a:prstGeom prst="rect">
            <a:avLst/>
          </a:prstGeom>
        </p:spPr>
      </p:pic>
      <p:sp>
        <p:nvSpPr>
          <p:cNvPr id="7" name="任意多边形 6"/>
          <p:cNvSpPr/>
          <p:nvPr/>
        </p:nvSpPr>
        <p:spPr>
          <a:xfrm>
            <a:off x="461169" y="1558006"/>
            <a:ext cx="3786981" cy="1392362"/>
          </a:xfrm>
          <a:custGeom>
            <a:avLst/>
            <a:gdLst>
              <a:gd name="connsiteX0" fmla="*/ 1112071 w 4901184"/>
              <a:gd name="connsiteY0" fmla="*/ 0 h 1801368"/>
              <a:gd name="connsiteX1" fmla="*/ 4901184 w 4901184"/>
              <a:gd name="connsiteY1" fmla="*/ 0 h 1801368"/>
              <a:gd name="connsiteX2" fmla="*/ 4901184 w 4901184"/>
              <a:gd name="connsiteY2" fmla="*/ 1008251 h 1801368"/>
              <a:gd name="connsiteX3" fmla="*/ 3799357 w 4901184"/>
              <a:gd name="connsiteY3" fmla="*/ 1801368 h 1801368"/>
              <a:gd name="connsiteX4" fmla="*/ 0 w 4901184"/>
              <a:gd name="connsiteY4" fmla="*/ 1801368 h 1801368"/>
              <a:gd name="connsiteX5" fmla="*/ 0 w 4901184"/>
              <a:gd name="connsiteY5" fmla="*/ 800490 h 1801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01184" h="1801368">
                <a:moveTo>
                  <a:pt x="1112071" y="0"/>
                </a:moveTo>
                <a:lnTo>
                  <a:pt x="4901184" y="0"/>
                </a:lnTo>
                <a:lnTo>
                  <a:pt x="4901184" y="1008251"/>
                </a:lnTo>
                <a:lnTo>
                  <a:pt x="3799357" y="1801368"/>
                </a:lnTo>
                <a:lnTo>
                  <a:pt x="0" y="1801368"/>
                </a:lnTo>
                <a:lnTo>
                  <a:pt x="0" y="800490"/>
                </a:lnTo>
                <a:close/>
              </a:path>
            </a:pathLst>
          </a:custGeom>
          <a:solidFill>
            <a:srgbClr val="964F46">
              <a:alpha val="40000"/>
            </a:srgbClr>
          </a:solidFill>
          <a:ln w="12700" cap="flat" cmpd="sng" algn="ctr">
            <a:noFill/>
            <a:prstDash val="solid"/>
            <a:miter lim="800000"/>
          </a:ln>
          <a:effectLst/>
        </p:spPr>
        <p:txBody>
          <a:bodyPr lIns="91314" tIns="45650" rIns="91314" bIns="45650" anchor="ctr"/>
          <a:lstStyle/>
          <a:p>
            <a:pPr algn="ctr" defTabSz="913122" eaLnBrk="1" fontAlgn="auto" hangingPunct="1">
              <a:spcBef>
                <a:spcPts val="0"/>
              </a:spcBef>
              <a:spcAft>
                <a:spcPts val="0"/>
              </a:spcAft>
              <a:defRPr/>
            </a:pPr>
            <a:endParaRPr lang="zh-CN" altLang="en-US" sz="900" kern="0">
              <a:solidFill>
                <a:prstClr val="white"/>
              </a:solidFill>
              <a:latin typeface="Calibri"/>
              <a:ea typeface="幼圆"/>
            </a:endParaRPr>
          </a:p>
        </p:txBody>
      </p:sp>
      <p:cxnSp>
        <p:nvCxnSpPr>
          <p:cNvPr id="8" name="直接连接符 7"/>
          <p:cNvCxnSpPr/>
          <p:nvPr/>
        </p:nvCxnSpPr>
        <p:spPr>
          <a:xfrm flipH="1">
            <a:off x="217197" y="1415839"/>
            <a:ext cx="1249653" cy="939205"/>
          </a:xfrm>
          <a:prstGeom prst="line">
            <a:avLst/>
          </a:prstGeom>
          <a:noFill/>
          <a:ln w="12700" cap="flat" cmpd="sng" algn="ctr">
            <a:solidFill>
              <a:srgbClr val="964F46"/>
            </a:solidFill>
            <a:prstDash val="solid"/>
            <a:miter lim="800000"/>
          </a:ln>
          <a:effectLst/>
        </p:spPr>
      </p:cxnSp>
      <p:cxnSp>
        <p:nvCxnSpPr>
          <p:cNvPr id="9" name="直接连接符 8"/>
          <p:cNvCxnSpPr/>
          <p:nvPr/>
        </p:nvCxnSpPr>
        <p:spPr>
          <a:xfrm flipH="1">
            <a:off x="3160500" y="2143125"/>
            <a:ext cx="1313870" cy="987510"/>
          </a:xfrm>
          <a:prstGeom prst="line">
            <a:avLst/>
          </a:prstGeom>
          <a:noFill/>
          <a:ln w="12700" cap="flat" cmpd="sng" algn="ctr">
            <a:solidFill>
              <a:srgbClr val="964F46"/>
            </a:solidFill>
            <a:prstDash val="solid"/>
            <a:miter lim="800000"/>
          </a:ln>
          <a:effectLst/>
        </p:spPr>
      </p:cxnSp>
      <p:sp>
        <p:nvSpPr>
          <p:cNvPr id="10" name="TextBox 21"/>
          <p:cNvSpPr txBox="1"/>
          <p:nvPr/>
        </p:nvSpPr>
        <p:spPr>
          <a:xfrm>
            <a:off x="1546224" y="1731254"/>
            <a:ext cx="1614276" cy="522933"/>
          </a:xfrm>
          <a:prstGeom prst="rect">
            <a:avLst/>
          </a:prstGeom>
          <a:noFill/>
        </p:spPr>
        <p:txBody>
          <a:bodyPr wrap="square" lIns="91190" tIns="45578" rIns="91190" bIns="45578" rtlCol="0">
            <a:spAutoFit/>
          </a:bodyPr>
          <a:lstStyle/>
          <a:p>
            <a:pPr algn="l" eaLnBrk="1" hangingPunct="1"/>
            <a:r>
              <a:rPr lang="zh-CN" altLang="en-US" sz="2800" b="1" dirty="0" smtClean="0">
                <a:solidFill>
                  <a:schemeClr val="bg1"/>
                </a:solidFill>
                <a:latin typeface="微软雅黑" panose="020B0503020204020204" pitchFamily="34" charset="-122"/>
                <a:ea typeface="微软雅黑" panose="020B0503020204020204" pitchFamily="34" charset="-122"/>
              </a:rPr>
              <a:t>第一章节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168521" y="2236057"/>
            <a:ext cx="2369682" cy="400110"/>
          </a:xfrm>
          <a:prstGeom prst="rect">
            <a:avLst/>
          </a:prstGeom>
          <a:noFill/>
        </p:spPr>
        <p:txBody>
          <a:bodyPr wrap="square" rtlCol="0">
            <a:spAutoFit/>
          </a:bodyPr>
          <a:lstStyle/>
          <a:p>
            <a:r>
              <a:rPr lang="zh-CN" altLang="en-US" sz="2000" b="1" dirty="0" smtClean="0">
                <a:solidFill>
                  <a:schemeClr val="bg1"/>
                </a:solidFill>
              </a:rPr>
              <a:t>单击添加文字标题</a:t>
            </a:r>
            <a:endParaRPr lang="zh-CN" altLang="en-US" sz="2000" b="1" dirty="0">
              <a:solidFill>
                <a:schemeClr val="bg1"/>
              </a:solidFill>
            </a:endParaRPr>
          </a:p>
        </p:txBody>
      </p:sp>
    </p:spTree>
    <p:extLst>
      <p:ext uri="{BB962C8B-B14F-4D97-AF65-F5344CB8AC3E}">
        <p14:creationId xmlns:p14="http://schemas.microsoft.com/office/powerpoint/2010/main" val="329071750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75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35" name="椭圆 34"/>
            <p:cNvSpPr/>
            <p:nvPr/>
          </p:nvSpPr>
          <p:spPr>
            <a:xfrm>
              <a:off x="1403141"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itchFamily="34" charset="0"/>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01</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algn="ctr"/>
              <a:r>
                <a:rPr lang="zh-CN" altLang="en-US" sz="1600" b="1" dirty="0" smtClean="0">
                  <a:solidFill>
                    <a:schemeClr val="tx1">
                      <a:lumMod val="75000"/>
                      <a:lumOff val="25000"/>
                    </a:schemeClr>
                  </a:solidFill>
                  <a:latin typeface="微软雅黑" pitchFamily="34" charset="-122"/>
                  <a:ea typeface="微软雅黑" pitchFamily="34" charset="-122"/>
                </a:rPr>
                <a:t>添加标题</a:t>
              </a:r>
              <a:endParaRPr lang="zh-HK" altLang="en-US" sz="1600" b="1" dirty="0">
                <a:solidFill>
                  <a:schemeClr val="tx1">
                    <a:lumMod val="75000"/>
                    <a:lumOff val="25000"/>
                  </a:schemeClr>
                </a:solidFill>
                <a:latin typeface="微软雅黑" pitchFamily="34" charset="-122"/>
                <a:ea typeface="微软雅黑" pitchFamily="34" charset="-122"/>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itchFamily="34" charset="-122"/>
                  <a:ea typeface="微软雅黑" pitchFamily="34" charset="-122"/>
                </a:rPr>
                <a:t>完成模高和</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图高的作业</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争取尽快做</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好不能再拖</a:t>
              </a:r>
              <a:endParaRPr lang="zh-HK" altLang="en-US" sz="1100" dirty="0">
                <a:solidFill>
                  <a:schemeClr val="tx1">
                    <a:lumMod val="85000"/>
                    <a:lumOff val="15000"/>
                  </a:schemeClr>
                </a:solidFill>
                <a:latin typeface="微软雅黑" pitchFamily="34" charset="-122"/>
                <a:ea typeface="微软雅黑" pitchFamily="34" charset="-122"/>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itchFamily="34" charset="0"/>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02</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algn="ctr"/>
              <a:r>
                <a:rPr lang="zh-CN" altLang="en-US" sz="1600" b="1" dirty="0" smtClean="0">
                  <a:solidFill>
                    <a:schemeClr val="accent1"/>
                  </a:solidFill>
                  <a:latin typeface="微软雅黑" pitchFamily="34" charset="-122"/>
                  <a:ea typeface="微软雅黑" pitchFamily="34" charset="-122"/>
                </a:rPr>
                <a:t>添加标题</a:t>
              </a:r>
              <a:endParaRPr lang="zh-HK" altLang="en-US" sz="1600" b="1" dirty="0">
                <a:solidFill>
                  <a:schemeClr val="accent1"/>
                </a:solidFill>
                <a:latin typeface="微软雅黑" pitchFamily="34" charset="-122"/>
                <a:ea typeface="微软雅黑" pitchFamily="34" charset="-122"/>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itchFamily="34" charset="-122"/>
                  <a:ea typeface="微软雅黑" pitchFamily="34" charset="-122"/>
                </a:rPr>
                <a:t>辅助软件可以</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为幻灯片提供</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很好的辅助等</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有必要去学习</a:t>
              </a:r>
              <a:endParaRPr lang="en-US" altLang="zh-CN" sz="1100" dirty="0">
                <a:solidFill>
                  <a:schemeClr val="tx1">
                    <a:lumMod val="85000"/>
                    <a:lumOff val="15000"/>
                  </a:schemeClr>
                </a:solidFill>
                <a:latin typeface="微软雅黑" pitchFamily="34" charset="-122"/>
                <a:ea typeface="微软雅黑" pitchFamily="34" charset="-122"/>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49" name="椭圆 48"/>
            <p:cNvSpPr/>
            <p:nvPr/>
          </p:nvSpPr>
          <p:spPr>
            <a:xfrm>
              <a:off x="5228238"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itchFamily="34" charset="0"/>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03</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rPr>
                <a:t>添加标题</a:t>
              </a:r>
              <a:endParaRPr lang="zh-HK" altLang="en-US" sz="1600" b="1" dirty="0">
                <a:solidFill>
                  <a:schemeClr val="tx1">
                    <a:lumMod val="75000"/>
                    <a:lumOff val="25000"/>
                  </a:schemeClr>
                </a:solidFill>
                <a:latin typeface="微软雅黑" pitchFamily="34" charset="-122"/>
                <a:ea typeface="微软雅黑" pitchFamily="34" charset="-122"/>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itchFamily="34" charset="-122"/>
                  <a:ea typeface="微软雅黑" pitchFamily="34" charset="-122"/>
                </a:rPr>
                <a:t>形成思路风格</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仔细考量细节 </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把每一步做好</a:t>
              </a:r>
              <a:endParaRPr lang="en-US" altLang="zh-CN" sz="1100" dirty="0">
                <a:solidFill>
                  <a:schemeClr val="tx1">
                    <a:lumMod val="85000"/>
                    <a:lumOff val="15000"/>
                  </a:schemeClr>
                </a:solidFill>
                <a:latin typeface="微软雅黑" pitchFamily="34" charset="-122"/>
                <a:ea typeface="微软雅黑" pitchFamily="34" charset="-122"/>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56" name="椭圆 55"/>
            <p:cNvSpPr/>
            <p:nvPr/>
          </p:nvSpPr>
          <p:spPr>
            <a:xfrm>
              <a:off x="7140787"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itchFamily="34" charset="0"/>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04</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algn="ctr"/>
              <a:r>
                <a:rPr lang="zh-CN" altLang="en-US" sz="1600" b="1" dirty="0" smtClean="0">
                  <a:solidFill>
                    <a:schemeClr val="accent1"/>
                  </a:solidFill>
                  <a:latin typeface="微软雅黑" pitchFamily="34" charset="-122"/>
                  <a:ea typeface="微软雅黑" pitchFamily="34" charset="-122"/>
                </a:rPr>
                <a:t>添加标题</a:t>
              </a:r>
              <a:endParaRPr lang="zh-HK" altLang="en-US" sz="1600" b="1" dirty="0">
                <a:solidFill>
                  <a:schemeClr val="accent1"/>
                </a:solidFill>
                <a:latin typeface="微软雅黑" pitchFamily="34" charset="-122"/>
                <a:ea typeface="微软雅黑" pitchFamily="34" charset="-122"/>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itchFamily="34" charset="-122"/>
                  <a:ea typeface="微软雅黑" pitchFamily="34" charset="-122"/>
                </a:rPr>
                <a:t>这是并列关系</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的表达方式之</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你可以输入其</a:t>
              </a:r>
              <a:endParaRPr lang="en-US" altLang="zh-CN" sz="1100" dirty="0">
                <a:solidFill>
                  <a:schemeClr val="tx1">
                    <a:lumMod val="85000"/>
                    <a:lumOff val="15000"/>
                  </a:schemeClr>
                </a:solidFill>
                <a:latin typeface="微软雅黑" pitchFamily="34" charset="-122"/>
                <a:ea typeface="微软雅黑" pitchFamily="34" charset="-122"/>
              </a:endParaRPr>
            </a:p>
            <a:p>
              <a:pPr algn="ctr"/>
              <a:r>
                <a:rPr lang="zh-CN" altLang="en-US" sz="1100" dirty="0">
                  <a:solidFill>
                    <a:schemeClr val="tx1">
                      <a:lumMod val="85000"/>
                      <a:lumOff val="15000"/>
                    </a:schemeClr>
                  </a:solidFill>
                  <a:latin typeface="微软雅黑" pitchFamily="34" charset="-122"/>
                  <a:ea typeface="微软雅黑" pitchFamily="34" charset="-122"/>
                </a:rPr>
                <a:t>他的内容代替</a:t>
              </a:r>
              <a:endParaRPr lang="zh-HK" altLang="en-US" sz="1100" dirty="0">
                <a:solidFill>
                  <a:schemeClr val="tx1">
                    <a:lumMod val="85000"/>
                    <a:lumOff val="15000"/>
                  </a:schemeClr>
                </a:solidFill>
                <a:latin typeface="微软雅黑" pitchFamily="34" charset="-122"/>
                <a:ea typeface="微软雅黑" pitchFamily="34" charset="-122"/>
              </a:endParaRPr>
            </a:p>
          </p:txBody>
        </p:sp>
      </p:grpSp>
      <p:sp>
        <p:nvSpPr>
          <p:cNvPr id="30" name="TextBox 29"/>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31" name="TextBox 30"/>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72571095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212172" y="1447848"/>
            <a:ext cx="1258035" cy="386488"/>
          </a:xfrm>
          <a:prstGeom prst="homePlate">
            <a:avLst/>
          </a:prstGeom>
          <a:solidFill>
            <a:schemeClr val="accent1"/>
          </a:solidFill>
          <a:ln w="3175" cap="flat" cmpd="sng">
            <a:noFill/>
            <a:bevel/>
            <a:headEnd/>
            <a:tailEnd/>
          </a:ln>
        </p:spPr>
        <p:txBody>
          <a:bodyPr lIns="62118" tIns="31058" rIns="62118" bIns="31058" anchor="ctr"/>
          <a:lstStyle/>
          <a:p>
            <a:pPr algn="ct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348493" y="1509526"/>
            <a:ext cx="1056462"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algn="l"/>
            <a:r>
              <a:rPr lang="zh-CN" altLang="en-US" sz="1100" dirty="0"/>
              <a:t>添加标题</a:t>
            </a:r>
          </a:p>
        </p:txBody>
      </p:sp>
      <p:sp>
        <p:nvSpPr>
          <p:cNvPr id="28" name="五边形 27"/>
          <p:cNvSpPr/>
          <p:nvPr/>
        </p:nvSpPr>
        <p:spPr bwMode="auto">
          <a:xfrm>
            <a:off x="2212171" y="2638075"/>
            <a:ext cx="1258036" cy="386488"/>
          </a:xfrm>
          <a:prstGeom prst="homePlate">
            <a:avLst/>
          </a:prstGeom>
          <a:solidFill>
            <a:schemeClr val="accent1"/>
          </a:solidFill>
          <a:ln w="3175" cap="flat" cmpd="sng">
            <a:noFill/>
            <a:bevel/>
            <a:headEnd/>
            <a:tailEnd/>
          </a:ln>
        </p:spPr>
        <p:txBody>
          <a:bodyPr lIns="62118" tIns="31058" rIns="62118" bIns="31058" anchor="ctr"/>
          <a:lstStyle/>
          <a:p>
            <a:pPr algn="ct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354164" y="2714277"/>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algn="l"/>
            <a:r>
              <a:rPr lang="zh-CN" altLang="en-US" sz="1100" dirty="0"/>
              <a:t>添加标题</a:t>
            </a:r>
          </a:p>
        </p:txBody>
      </p:sp>
      <p:sp>
        <p:nvSpPr>
          <p:cNvPr id="30" name="五边形 29"/>
          <p:cNvSpPr/>
          <p:nvPr/>
        </p:nvSpPr>
        <p:spPr bwMode="auto">
          <a:xfrm>
            <a:off x="2212171" y="3885006"/>
            <a:ext cx="1258036" cy="386488"/>
          </a:xfrm>
          <a:prstGeom prst="homePlate">
            <a:avLst/>
          </a:prstGeom>
          <a:solidFill>
            <a:schemeClr val="accent1"/>
          </a:solidFill>
          <a:ln w="3175" cap="flat" cmpd="sng">
            <a:noFill/>
            <a:bevel/>
            <a:headEnd/>
            <a:tailEnd/>
          </a:ln>
        </p:spPr>
        <p:txBody>
          <a:bodyPr lIns="62118" tIns="31058" rIns="62118" bIns="31058" anchor="ctr"/>
          <a:lstStyle/>
          <a:p>
            <a:pPr algn="ct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354164" y="3947512"/>
            <a:ext cx="1050789" cy="251094"/>
          </a:xfrm>
          <a:prstGeom prst="rect">
            <a:avLst/>
          </a:prstGeom>
          <a:noFill/>
          <a:ln w="3175" cap="flat" cmpd="sng">
            <a:noFill/>
            <a:bevel/>
            <a:headEnd/>
            <a:tailEnd/>
          </a:ln>
        </p:spPr>
        <p:txBody>
          <a:bodyPr lIns="62118" tIns="31058" rIns="62118" bIns="31058" anchor="ctr"/>
          <a:lstStyle>
            <a:defPPr>
              <a:defRPr lang="zh-CN"/>
            </a:defPPr>
            <a:lvl1pPr algn="ctr">
              <a:defRPr sz="2000" b="1">
                <a:solidFill>
                  <a:srgbClr val="F8F8F8"/>
                </a:solidFill>
                <a:ea typeface="微软雅黑" pitchFamily="34" charset="-122"/>
              </a:defRPr>
            </a:lvl1pPr>
          </a:lstStyle>
          <a:p>
            <a:pPr algn="l"/>
            <a:r>
              <a:rPr lang="zh-CN" altLang="en-US" sz="1100" dirty="0"/>
              <a:t>添加标题</a:t>
            </a:r>
          </a:p>
        </p:txBody>
      </p:sp>
      <p:sp>
        <p:nvSpPr>
          <p:cNvPr id="32" name="任意多边形 31"/>
          <p:cNvSpPr/>
          <p:nvPr/>
        </p:nvSpPr>
        <p:spPr bwMode="auto">
          <a:xfrm>
            <a:off x="1496934"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algn="ctr" eaLnBrk="0" fontAlgn="ctr" hangingPunct="0">
              <a:buClr>
                <a:srgbClr val="FF0000"/>
              </a:buClr>
              <a:buSzPct val="70000"/>
              <a:defRPr/>
            </a:pPr>
            <a:endParaRPr lang="zh-CN" altLang="en-US" sz="1100" b="1" dirty="0">
              <a:solidFill>
                <a:schemeClr val="bg1"/>
              </a:solidFill>
              <a:latin typeface="微软雅黑" pitchFamily="34" charset="-122"/>
              <a:ea typeface="微软雅黑" pitchFamily="34" charset="-122"/>
            </a:endParaRPr>
          </a:p>
        </p:txBody>
      </p:sp>
      <p:sp>
        <p:nvSpPr>
          <p:cNvPr id="33" name="任意多边形 32"/>
          <p:cNvSpPr/>
          <p:nvPr/>
        </p:nvSpPr>
        <p:spPr bwMode="auto">
          <a:xfrm flipV="1">
            <a:off x="1496936"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sp3d/>
          </a:bodyPr>
          <a:lstStyle/>
          <a:p>
            <a:pPr algn="ctr" eaLnBrk="0" fontAlgn="ctr" hangingPunct="0">
              <a:buClr>
                <a:srgbClr val="FF0000"/>
              </a:buClr>
              <a:buSzPct val="70000"/>
              <a:defRPr/>
            </a:pPr>
            <a:endParaRPr lang="zh-CN" altLang="en-US" sz="1100" b="1" dirty="0">
              <a:solidFill>
                <a:schemeClr val="bg1"/>
              </a:solidFill>
              <a:latin typeface="微软雅黑" pitchFamily="34" charset="-122"/>
              <a:ea typeface="微软雅黑" pitchFamily="34" charset="-122"/>
            </a:endParaRPr>
          </a:p>
        </p:txBody>
      </p:sp>
      <p:cxnSp>
        <p:nvCxnSpPr>
          <p:cNvPr id="34" name="直接连接符 33"/>
          <p:cNvCxnSpPr/>
          <p:nvPr/>
        </p:nvCxnSpPr>
        <p:spPr bwMode="auto">
          <a:xfrm>
            <a:off x="1496934" y="2850908"/>
            <a:ext cx="855695"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4699" y="2379807"/>
            <a:ext cx="943005" cy="942204"/>
          </a:xfrm>
          <a:prstGeom prst="ellipse">
            <a:avLst/>
          </a:prstGeom>
          <a:solidFill>
            <a:schemeClr val="accent1"/>
          </a:solidFill>
          <a:ln w="3175" cap="flat" cmpd="sng">
            <a:noFill/>
            <a:bevel/>
            <a:headEnd/>
            <a:tailEnd/>
          </a:ln>
          <a:extLst/>
        </p:spPr>
        <p:txBody>
          <a:bodyPr lIns="62118" tIns="31058" rIns="62118" bIns="31058" anchor="ctr"/>
          <a:lstStyle/>
          <a:p>
            <a:pPr algn="ctr"/>
            <a:r>
              <a:rPr lang="zh-CN" altLang="en-US" sz="1400" b="1" dirty="0">
                <a:solidFill>
                  <a:srgbClr val="F8F8F8"/>
                </a:solidFill>
                <a:ea typeface="微软雅黑" pitchFamily="34" charset="-122"/>
              </a:rPr>
              <a:t>添加</a:t>
            </a:r>
            <a:endParaRPr lang="en-US" altLang="zh-CN" sz="1400" b="1" dirty="0">
              <a:solidFill>
                <a:srgbClr val="F8F8F8"/>
              </a:solidFill>
              <a:ea typeface="微软雅黑" pitchFamily="34" charset="-122"/>
            </a:endParaRPr>
          </a:p>
          <a:p>
            <a:pPr algn="ctr"/>
            <a:r>
              <a:rPr lang="zh-CN" altLang="en-US" sz="1400" b="1" dirty="0">
                <a:solidFill>
                  <a:srgbClr val="F8F8F8"/>
                </a:solidFill>
                <a:ea typeface="微软雅黑" pitchFamily="34" charset="-122"/>
              </a:rPr>
              <a:t>标题</a:t>
            </a:r>
          </a:p>
        </p:txBody>
      </p:sp>
      <p:sp>
        <p:nvSpPr>
          <p:cNvPr id="36" name="右弧形箭头 35"/>
          <p:cNvSpPr/>
          <p:nvPr/>
        </p:nvSpPr>
        <p:spPr>
          <a:xfrm>
            <a:off x="6435667" y="1389622"/>
            <a:ext cx="673760" cy="1408981"/>
          </a:xfrm>
          <a:prstGeom prst="curvedLeftArrow">
            <a:avLst/>
          </a:prstGeom>
          <a:solidFill>
            <a:schemeClr val="accent2"/>
          </a:solidFill>
          <a:ln w="19050">
            <a:noFill/>
          </a:ln>
        </p:spPr>
        <p:txBody>
          <a:bodyPr vert="horz" wrap="square" lIns="55905" tIns="27953" rIns="55905" bIns="27953" numCol="1" anchor="t" anchorCtr="0" compatLnSpc="1">
            <a:prstTxWarp prst="textNoShape">
              <a:avLst/>
            </a:prstTxWarp>
          </a:bodyPr>
          <a:lstStyle/>
          <a:p>
            <a:endParaRPr lang="zh-CN" altLang="en-US" sz="1100" kern="0">
              <a:solidFill>
                <a:schemeClr val="bg2">
                  <a:lumMod val="10000"/>
                </a:schemeClr>
              </a:solidFill>
              <a:latin typeface="Calibri"/>
              <a:ea typeface="微软雅黑"/>
            </a:endParaRPr>
          </a:p>
        </p:txBody>
      </p:sp>
      <p:sp>
        <p:nvSpPr>
          <p:cNvPr id="37" name="右弧形箭头 36"/>
          <p:cNvSpPr/>
          <p:nvPr/>
        </p:nvSpPr>
        <p:spPr>
          <a:xfrm>
            <a:off x="6442502" y="2801444"/>
            <a:ext cx="666924" cy="1557403"/>
          </a:xfrm>
          <a:prstGeom prst="curvedLeftArrow">
            <a:avLst/>
          </a:prstGeom>
          <a:solidFill>
            <a:schemeClr val="accent2"/>
          </a:solidFill>
          <a:ln w="19050">
            <a:noFill/>
          </a:ln>
        </p:spPr>
        <p:txBody>
          <a:bodyPr vert="horz" wrap="square" lIns="55905" tIns="27953" rIns="55905" bIns="27953" numCol="1" anchor="t" anchorCtr="0" compatLnSpc="1">
            <a:prstTxWarp prst="textNoShape">
              <a:avLst/>
            </a:prstTxWarp>
          </a:bodyPr>
          <a:lstStyle/>
          <a:p>
            <a:endParaRPr lang="zh-CN" altLang="en-US" sz="1100" kern="0">
              <a:solidFill>
                <a:schemeClr val="bg2">
                  <a:lumMod val="10000"/>
                </a:schemeClr>
              </a:solidFill>
              <a:latin typeface="Calibri"/>
              <a:ea typeface="微软雅黑"/>
            </a:endParaRPr>
          </a:p>
        </p:txBody>
      </p:sp>
      <p:sp>
        <p:nvSpPr>
          <p:cNvPr id="38" name="右弧形箭头 37"/>
          <p:cNvSpPr/>
          <p:nvPr/>
        </p:nvSpPr>
        <p:spPr>
          <a:xfrm rot="10800000" flipH="1">
            <a:off x="6243302" y="1696865"/>
            <a:ext cx="770430" cy="2285921"/>
          </a:xfrm>
          <a:prstGeom prst="curvedLeftArrow">
            <a:avLst/>
          </a:prstGeom>
          <a:solidFill>
            <a:schemeClr val="accent1"/>
          </a:solidFill>
          <a:ln w="19050">
            <a:noFill/>
          </a:ln>
        </p:spPr>
        <p:txBody>
          <a:bodyPr vert="horz" wrap="square" lIns="55905" tIns="27953" rIns="55905" bIns="27953" numCol="1" anchor="t" anchorCtr="0" compatLnSpc="1">
            <a:prstTxWarp prst="textNoShape">
              <a:avLst/>
            </a:prstTxWarp>
          </a:bodyPr>
          <a:lstStyle/>
          <a:p>
            <a:endParaRPr lang="zh-CN" altLang="en-US" sz="1100" kern="0">
              <a:solidFill>
                <a:schemeClr val="bg2">
                  <a:lumMod val="10000"/>
                </a:schemeClr>
              </a:solidFill>
              <a:latin typeface="Calibri"/>
              <a:ea typeface="微软雅黑"/>
            </a:endParaRPr>
          </a:p>
        </p:txBody>
      </p:sp>
      <p:sp>
        <p:nvSpPr>
          <p:cNvPr id="39" name="TextBox 31"/>
          <p:cNvSpPr txBox="1"/>
          <p:nvPr/>
        </p:nvSpPr>
        <p:spPr>
          <a:xfrm>
            <a:off x="7064536" y="2724738"/>
            <a:ext cx="828020" cy="230170"/>
          </a:xfrm>
          <a:prstGeom prst="rect">
            <a:avLst/>
          </a:prstGeom>
          <a:noFill/>
        </p:spPr>
        <p:txBody>
          <a:bodyPr wrap="square" lIns="62118" tIns="31058" rIns="62118" bIns="31058" rtlCol="0">
            <a:spAutoFit/>
          </a:bodyPr>
          <a:lstStyle/>
          <a:p>
            <a:pPr algn="ctr"/>
            <a:r>
              <a:rPr lang="zh-CN" altLang="en-US" sz="1100" b="1" dirty="0">
                <a:solidFill>
                  <a:schemeClr val="accent1"/>
                </a:solidFill>
                <a:latin typeface="Broadway BT"/>
                <a:ea typeface="微软雅黑"/>
              </a:rPr>
              <a:t>补充性文字</a:t>
            </a:r>
          </a:p>
        </p:txBody>
      </p:sp>
      <p:sp>
        <p:nvSpPr>
          <p:cNvPr id="40" name="TextBox 31"/>
          <p:cNvSpPr txBox="1"/>
          <p:nvPr/>
        </p:nvSpPr>
        <p:spPr>
          <a:xfrm>
            <a:off x="7200364" y="3471893"/>
            <a:ext cx="828020" cy="230170"/>
          </a:xfrm>
          <a:prstGeom prst="rect">
            <a:avLst/>
          </a:prstGeom>
          <a:noFill/>
        </p:spPr>
        <p:txBody>
          <a:bodyPr wrap="square" lIns="62118" tIns="31058" rIns="62118" bIns="31058" rtlCol="0">
            <a:spAutoFit/>
          </a:bodyPr>
          <a:lstStyle/>
          <a:p>
            <a:pPr algn="ctr"/>
            <a:r>
              <a:rPr lang="zh-CN" altLang="en-US" sz="1100" b="1" dirty="0">
                <a:solidFill>
                  <a:schemeClr val="accent1"/>
                </a:solidFill>
                <a:latin typeface="Broadway BT"/>
                <a:ea typeface="微软雅黑"/>
              </a:rPr>
              <a:t>补充性文字</a:t>
            </a:r>
          </a:p>
        </p:txBody>
      </p:sp>
      <p:sp>
        <p:nvSpPr>
          <p:cNvPr id="41" name="TextBox 31"/>
          <p:cNvSpPr txBox="1"/>
          <p:nvPr/>
        </p:nvSpPr>
        <p:spPr>
          <a:xfrm>
            <a:off x="7200364" y="1958569"/>
            <a:ext cx="828020" cy="230170"/>
          </a:xfrm>
          <a:prstGeom prst="rect">
            <a:avLst/>
          </a:prstGeom>
          <a:noFill/>
        </p:spPr>
        <p:txBody>
          <a:bodyPr wrap="square" lIns="62118" tIns="31058" rIns="62118" bIns="31058" rtlCol="0">
            <a:spAutoFit/>
          </a:bodyPr>
          <a:lstStyle/>
          <a:p>
            <a:pPr algn="ctr"/>
            <a:r>
              <a:rPr lang="zh-CN" altLang="en-US" sz="1100" b="1" dirty="0">
                <a:solidFill>
                  <a:schemeClr val="accent1"/>
                </a:solidFill>
                <a:latin typeface="Broadway BT"/>
                <a:ea typeface="微软雅黑"/>
              </a:rPr>
              <a:t>补充性文字</a:t>
            </a:r>
          </a:p>
        </p:txBody>
      </p:sp>
      <p:sp>
        <p:nvSpPr>
          <p:cNvPr id="42" name="圆角矩形 41"/>
          <p:cNvSpPr/>
          <p:nvPr/>
        </p:nvSpPr>
        <p:spPr bwMode="auto">
          <a:xfrm>
            <a:off x="3102216"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lvl="2"/>
            <a:endParaRPr lang="zh-CN" altLang="en-US" sz="1000" dirty="0">
              <a:solidFill>
                <a:schemeClr val="accent2">
                  <a:lumMod val="75000"/>
                </a:schemeClr>
              </a:solidFill>
            </a:endParaRPr>
          </a:p>
        </p:txBody>
      </p:sp>
      <p:sp>
        <p:nvSpPr>
          <p:cNvPr id="43" name="圆角矩形 42"/>
          <p:cNvSpPr/>
          <p:nvPr/>
        </p:nvSpPr>
        <p:spPr bwMode="auto">
          <a:xfrm>
            <a:off x="3102216"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lvl="2"/>
            <a:endParaRPr lang="zh-CN" altLang="en-US" sz="1000" dirty="0">
              <a:solidFill>
                <a:schemeClr val="accent2">
                  <a:lumMod val="75000"/>
                </a:schemeClr>
              </a:solidFill>
              <a:latin typeface="Arial" pitchFamily="34" charset="0"/>
              <a:ea typeface="宋体" pitchFamily="2" charset="-122"/>
            </a:endParaRPr>
          </a:p>
        </p:txBody>
      </p:sp>
      <p:sp>
        <p:nvSpPr>
          <p:cNvPr id="44" name="圆角矩形 43"/>
          <p:cNvSpPr/>
          <p:nvPr/>
        </p:nvSpPr>
        <p:spPr bwMode="auto">
          <a:xfrm>
            <a:off x="3102216"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118" tIns="31058" rIns="62118" bIns="31058" anchor="ctr"/>
          <a:lstStyle/>
          <a:p>
            <a:pPr lvl="2"/>
            <a:endParaRPr lang="zh-CN" altLang="en-US" sz="1000" dirty="0">
              <a:solidFill>
                <a:schemeClr val="accent2">
                  <a:lumMod val="75000"/>
                </a:schemeClr>
              </a:solidFill>
              <a:latin typeface="Arial" pitchFamily="34" charset="0"/>
              <a:ea typeface="宋体" pitchFamily="2" charset="-122"/>
            </a:endParaRPr>
          </a:p>
        </p:txBody>
      </p:sp>
      <p:sp>
        <p:nvSpPr>
          <p:cNvPr id="45" name="TextBox 32"/>
          <p:cNvSpPr txBox="1">
            <a:spLocks noChangeArrowheads="1"/>
          </p:cNvSpPr>
          <p:nvPr/>
        </p:nvSpPr>
        <p:spPr bwMode="auto">
          <a:xfrm>
            <a:off x="3293873" y="3859782"/>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6" name="TextBox 32"/>
          <p:cNvSpPr txBox="1">
            <a:spLocks noChangeArrowheads="1"/>
          </p:cNvSpPr>
          <p:nvPr/>
        </p:nvSpPr>
        <p:spPr bwMode="auto">
          <a:xfrm>
            <a:off x="3282250" y="256715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7" name="TextBox 32"/>
          <p:cNvSpPr txBox="1">
            <a:spLocks noChangeArrowheads="1"/>
          </p:cNvSpPr>
          <p:nvPr/>
        </p:nvSpPr>
        <p:spPr bwMode="auto">
          <a:xfrm>
            <a:off x="3286197" y="1393735"/>
            <a:ext cx="2657989" cy="471122"/>
          </a:xfrm>
          <a:prstGeom prst="rect">
            <a:avLst/>
          </a:prstGeom>
          <a:noFill/>
          <a:ln w="3175" cap="flat" cmpd="sng">
            <a:noFill/>
            <a:bevel/>
            <a:headEnd/>
            <a:tailEnd/>
          </a:ln>
        </p:spPr>
        <p:txBody>
          <a:bodyPr lIns="62118" tIns="31058" rIns="62118" bIns="31058"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24" name="TextBox 23"/>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25" name="TextBox 24"/>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74201990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p:nvPr/>
        </p:nvSpPr>
        <p:spPr bwMode="auto">
          <a:xfrm>
            <a:off x="1946793" y="1349075"/>
            <a:ext cx="2065737" cy="485238"/>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58" name="文本框 12"/>
          <p:cNvSpPr txBox="1"/>
          <p:nvPr/>
        </p:nvSpPr>
        <p:spPr bwMode="auto">
          <a:xfrm>
            <a:off x="2329979" y="1415479"/>
            <a:ext cx="1369531" cy="315435"/>
          </a:xfrm>
          <a:prstGeom prst="rect">
            <a:avLst/>
          </a:prstGeom>
          <a:noFill/>
          <a:ln>
            <a:noFill/>
          </a:ln>
        </p:spPr>
        <p:txBody>
          <a:bodyPr wrap="none" lIns="68543" tIns="34272" rIns="68543" bIns="34272">
            <a:spAutoFit/>
          </a:bodyPr>
          <a:lstStyle/>
          <a:p>
            <a:pPr>
              <a:defRPr/>
            </a:pPr>
            <a:r>
              <a:rPr lang="zh-CN" altLang="en-US"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b="1" kern="0" dirty="0">
              <a:solidFill>
                <a:prstClr val="white"/>
              </a:solidFill>
              <a:latin typeface="微软雅黑" panose="020B0503020204020204" pitchFamily="34" charset="-122"/>
              <a:ea typeface="微软雅黑" panose="020B0503020204020204" pitchFamily="34" charset="-122"/>
            </a:endParaRPr>
          </a:p>
        </p:txBody>
      </p:sp>
      <p:sp>
        <p:nvSpPr>
          <p:cNvPr id="59" name="Freeform 12"/>
          <p:cNvSpPr>
            <a:spLocks noEditPoints="1"/>
          </p:cNvSpPr>
          <p:nvPr/>
        </p:nvSpPr>
        <p:spPr bwMode="auto">
          <a:xfrm>
            <a:off x="1357352" y="1349075"/>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0" name="圆角矩形 59"/>
          <p:cNvSpPr/>
          <p:nvPr/>
        </p:nvSpPr>
        <p:spPr bwMode="auto">
          <a:xfrm>
            <a:off x="1981360" y="2199189"/>
            <a:ext cx="2065452" cy="483861"/>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1" name="Freeform 5"/>
          <p:cNvSpPr>
            <a:spLocks noEditPoints="1"/>
          </p:cNvSpPr>
          <p:nvPr/>
        </p:nvSpPr>
        <p:spPr bwMode="auto">
          <a:xfrm>
            <a:off x="1345353" y="2192669"/>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2" name="圆角矩形 61"/>
          <p:cNvSpPr/>
          <p:nvPr/>
        </p:nvSpPr>
        <p:spPr bwMode="auto">
          <a:xfrm>
            <a:off x="1990053" y="3041405"/>
            <a:ext cx="2064594" cy="483523"/>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3" name="Freeform 22"/>
          <p:cNvSpPr>
            <a:spLocks noEditPoints="1"/>
          </p:cNvSpPr>
          <p:nvPr/>
        </p:nvSpPr>
        <p:spPr bwMode="auto">
          <a:xfrm>
            <a:off x="1336047" y="3082556"/>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1"/>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4" name="圆角矩形 63"/>
          <p:cNvSpPr/>
          <p:nvPr/>
        </p:nvSpPr>
        <p:spPr bwMode="auto">
          <a:xfrm>
            <a:off x="1964083" y="3883283"/>
            <a:ext cx="2065591" cy="485324"/>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5" name="Freeform 24"/>
          <p:cNvSpPr>
            <a:spLocks noEditPoints="1"/>
          </p:cNvSpPr>
          <p:nvPr/>
        </p:nvSpPr>
        <p:spPr bwMode="auto">
          <a:xfrm>
            <a:off x="1331640" y="3884998"/>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2"/>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6" name="TextBox 65"/>
          <p:cNvSpPr txBox="1"/>
          <p:nvPr/>
        </p:nvSpPr>
        <p:spPr>
          <a:xfrm>
            <a:off x="4192467" y="2202590"/>
            <a:ext cx="3547885" cy="438545"/>
          </a:xfrm>
          <a:prstGeom prst="rect">
            <a:avLst/>
          </a:prstGeom>
          <a:noFill/>
        </p:spPr>
        <p:txBody>
          <a:bodyPr wrap="square" lIns="68543" tIns="34272" rIns="68543" bIns="34272" rtlCol="0">
            <a:spAutoFit/>
          </a:bodyPr>
          <a:lstStyle/>
          <a:p>
            <a:pPr>
              <a:spcBef>
                <a:spcPct val="0"/>
              </a:spcBef>
            </a:pPr>
            <a:r>
              <a:rPr lang="zh-CN" altLang="en-US" sz="12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a:t>
            </a:r>
            <a:r>
              <a:rPr lang="zh-CN" altLang="en-US" sz="1200" dirty="0" smtClean="0">
                <a:latin typeface="微软雅黑" panose="020B0503020204020204" pitchFamily="34" charset="-122"/>
                <a:ea typeface="微软雅黑" panose="020B0503020204020204" pitchFamily="34" charset="-122"/>
              </a:rPr>
              <a:t>内容</a:t>
            </a:r>
            <a:r>
              <a:rPr lang="zh-CN" altLang="en-US" sz="1200" dirty="0">
                <a:latin typeface="微软雅黑" panose="020B0503020204020204" pitchFamily="34" charset="-122"/>
                <a:ea typeface="微软雅黑" panose="020B0503020204020204" pitchFamily="34" charset="-122"/>
              </a:rPr>
              <a:t>。</a:t>
            </a:r>
          </a:p>
        </p:txBody>
      </p:sp>
      <p:sp>
        <p:nvSpPr>
          <p:cNvPr id="67" name="TextBox 66"/>
          <p:cNvSpPr txBox="1"/>
          <p:nvPr/>
        </p:nvSpPr>
        <p:spPr>
          <a:xfrm>
            <a:off x="4192467" y="3044806"/>
            <a:ext cx="3547885" cy="438545"/>
          </a:xfrm>
          <a:prstGeom prst="rect">
            <a:avLst/>
          </a:prstGeom>
          <a:noFill/>
        </p:spPr>
        <p:txBody>
          <a:bodyPr wrap="square" lIns="68543" tIns="34272" rIns="68543" bIns="34272" rtlCol="0">
            <a:spAutoFit/>
          </a:bodyPr>
          <a:lstStyle/>
          <a:p>
            <a:pPr>
              <a:spcBef>
                <a:spcPct val="0"/>
              </a:spcBef>
            </a:pPr>
            <a:r>
              <a:rPr lang="zh-CN" altLang="en-US" sz="12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a:t>
            </a:r>
            <a:r>
              <a:rPr lang="zh-CN" altLang="en-US" sz="1200" dirty="0" smtClean="0">
                <a:latin typeface="微软雅黑" panose="020B0503020204020204" pitchFamily="34" charset="-122"/>
                <a:ea typeface="微软雅黑" panose="020B0503020204020204" pitchFamily="34" charset="-122"/>
              </a:rPr>
              <a:t>内容。</a:t>
            </a:r>
            <a:endParaRPr lang="zh-CN" altLang="en-US" sz="1200" dirty="0">
              <a:latin typeface="微软雅黑" panose="020B0503020204020204" pitchFamily="34" charset="-122"/>
              <a:ea typeface="微软雅黑" panose="020B0503020204020204" pitchFamily="34" charset="-122"/>
            </a:endParaRPr>
          </a:p>
        </p:txBody>
      </p:sp>
      <p:sp>
        <p:nvSpPr>
          <p:cNvPr id="68" name="TextBox 67"/>
          <p:cNvSpPr txBox="1"/>
          <p:nvPr/>
        </p:nvSpPr>
        <p:spPr>
          <a:xfrm>
            <a:off x="4192467" y="3886685"/>
            <a:ext cx="3547885" cy="438545"/>
          </a:xfrm>
          <a:prstGeom prst="rect">
            <a:avLst/>
          </a:prstGeom>
          <a:noFill/>
        </p:spPr>
        <p:txBody>
          <a:bodyPr wrap="square" lIns="68543" tIns="34272" rIns="68543" bIns="34272" rtlCol="0">
            <a:spAutoFit/>
          </a:bodyPr>
          <a:lstStyle/>
          <a:p>
            <a:pPr>
              <a:spcBef>
                <a:spcPct val="0"/>
              </a:spcBef>
            </a:pPr>
            <a:r>
              <a:rPr lang="zh-CN" altLang="en-US" sz="12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a:t>
            </a:r>
            <a:r>
              <a:rPr lang="zh-CN" altLang="en-US" sz="1200" dirty="0" smtClean="0">
                <a:latin typeface="微软雅黑" panose="020B0503020204020204" pitchFamily="34" charset="-122"/>
                <a:ea typeface="微软雅黑" panose="020B0503020204020204" pitchFamily="34" charset="-122"/>
              </a:rPr>
              <a:t>内容。</a:t>
            </a:r>
            <a:endParaRPr lang="zh-CN" altLang="en-US" sz="1200" dirty="0">
              <a:latin typeface="微软雅黑" panose="020B0503020204020204" pitchFamily="34" charset="-122"/>
              <a:ea typeface="微软雅黑" panose="020B0503020204020204" pitchFamily="34" charset="-122"/>
            </a:endParaRPr>
          </a:p>
        </p:txBody>
      </p:sp>
      <p:sp>
        <p:nvSpPr>
          <p:cNvPr id="69" name="TextBox 68"/>
          <p:cNvSpPr txBox="1"/>
          <p:nvPr/>
        </p:nvSpPr>
        <p:spPr>
          <a:xfrm>
            <a:off x="4192467" y="1352476"/>
            <a:ext cx="3547885" cy="438545"/>
          </a:xfrm>
          <a:prstGeom prst="rect">
            <a:avLst/>
          </a:prstGeom>
          <a:noFill/>
        </p:spPr>
        <p:txBody>
          <a:bodyPr wrap="square" lIns="68543" tIns="34272" rIns="68543" bIns="34272" rtlCol="0">
            <a:spAutoFit/>
          </a:bodyPr>
          <a:lstStyle/>
          <a:p>
            <a:pPr>
              <a:spcBef>
                <a:spcPct val="0"/>
              </a:spcBef>
            </a:pPr>
            <a:r>
              <a:rPr lang="zh-CN" altLang="en-US" sz="12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a:t>
            </a:r>
            <a:r>
              <a:rPr lang="zh-CN" altLang="en-US" sz="1200" dirty="0" smtClean="0">
                <a:latin typeface="微软雅黑" panose="020B0503020204020204" pitchFamily="34" charset="-122"/>
                <a:ea typeface="微软雅黑" panose="020B0503020204020204" pitchFamily="34" charset="-122"/>
              </a:rPr>
              <a:t>内容。</a:t>
            </a:r>
            <a:endParaRPr lang="zh-CN" altLang="en-US" sz="1200" dirty="0">
              <a:latin typeface="微软雅黑" panose="020B0503020204020204" pitchFamily="34" charset="-122"/>
              <a:ea typeface="微软雅黑" panose="020B0503020204020204" pitchFamily="34" charset="-122"/>
            </a:endParaRPr>
          </a:p>
        </p:txBody>
      </p:sp>
      <p:sp>
        <p:nvSpPr>
          <p:cNvPr id="70" name="文本框 12"/>
          <p:cNvSpPr txBox="1"/>
          <p:nvPr/>
        </p:nvSpPr>
        <p:spPr bwMode="auto">
          <a:xfrm>
            <a:off x="2329979" y="2285344"/>
            <a:ext cx="1369531" cy="315435"/>
          </a:xfrm>
          <a:prstGeom prst="rect">
            <a:avLst/>
          </a:prstGeom>
          <a:noFill/>
          <a:ln>
            <a:noFill/>
          </a:ln>
        </p:spPr>
        <p:txBody>
          <a:bodyPr wrap="none" lIns="68543" tIns="34272" rIns="68543" bIns="34272">
            <a:spAutoFit/>
          </a:bodyPr>
          <a:lstStyle/>
          <a:p>
            <a:pPr>
              <a:defRPr/>
            </a:pPr>
            <a:r>
              <a:rPr lang="zh-CN" altLang="en-US"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b="1" kern="0" dirty="0">
              <a:solidFill>
                <a:prstClr val="white"/>
              </a:solidFill>
              <a:latin typeface="微软雅黑" panose="020B0503020204020204" pitchFamily="34" charset="-122"/>
              <a:ea typeface="微软雅黑" panose="020B0503020204020204" pitchFamily="34" charset="-122"/>
            </a:endParaRPr>
          </a:p>
        </p:txBody>
      </p:sp>
      <p:sp>
        <p:nvSpPr>
          <p:cNvPr id="71" name="文本框 12"/>
          <p:cNvSpPr txBox="1"/>
          <p:nvPr/>
        </p:nvSpPr>
        <p:spPr bwMode="auto">
          <a:xfrm>
            <a:off x="2303241" y="3122247"/>
            <a:ext cx="1369531" cy="315435"/>
          </a:xfrm>
          <a:prstGeom prst="rect">
            <a:avLst/>
          </a:prstGeom>
          <a:noFill/>
          <a:ln>
            <a:noFill/>
          </a:ln>
        </p:spPr>
        <p:txBody>
          <a:bodyPr wrap="none" lIns="68543" tIns="34272" rIns="68543" bIns="34272">
            <a:spAutoFit/>
          </a:bodyPr>
          <a:lstStyle/>
          <a:p>
            <a:pPr>
              <a:defRPr/>
            </a:pPr>
            <a:r>
              <a:rPr lang="zh-CN" altLang="en-US"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b="1" kern="0" dirty="0">
              <a:solidFill>
                <a:prstClr val="white"/>
              </a:solidFill>
              <a:latin typeface="微软雅黑" panose="020B0503020204020204" pitchFamily="34" charset="-122"/>
              <a:ea typeface="微软雅黑" panose="020B0503020204020204" pitchFamily="34" charset="-122"/>
            </a:endParaRPr>
          </a:p>
        </p:txBody>
      </p:sp>
      <p:sp>
        <p:nvSpPr>
          <p:cNvPr id="72" name="文本框 12"/>
          <p:cNvSpPr txBox="1"/>
          <p:nvPr/>
        </p:nvSpPr>
        <p:spPr bwMode="auto">
          <a:xfrm>
            <a:off x="2329979" y="3970170"/>
            <a:ext cx="1369531" cy="315435"/>
          </a:xfrm>
          <a:prstGeom prst="rect">
            <a:avLst/>
          </a:prstGeom>
          <a:noFill/>
          <a:ln>
            <a:noFill/>
          </a:ln>
        </p:spPr>
        <p:txBody>
          <a:bodyPr wrap="none" lIns="68543" tIns="34272" rIns="68543" bIns="34272">
            <a:spAutoFit/>
          </a:bodyPr>
          <a:lstStyle/>
          <a:p>
            <a:pPr>
              <a:defRPr/>
            </a:pPr>
            <a:r>
              <a:rPr lang="zh-CN" altLang="en-US"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b="1" kern="0" dirty="0">
              <a:solidFill>
                <a:prstClr val="white"/>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19" name="TextBox 18"/>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13192676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0-#ppt_w/2"/>
                                          </p:val>
                                        </p:tav>
                                        <p:tav tm="100000">
                                          <p:val>
                                            <p:strVal val="#ppt_x"/>
                                          </p:val>
                                        </p:tav>
                                      </p:tavLst>
                                    </p:anim>
                                    <p:anim calcmode="lin" valueType="num">
                                      <p:cBhvr additive="base">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0-#ppt_w/2"/>
                                          </p:val>
                                        </p:tav>
                                        <p:tav tm="100000">
                                          <p:val>
                                            <p:strVal val="#ppt_x"/>
                                          </p:val>
                                        </p:tav>
                                      </p:tavLst>
                                    </p:anim>
                                    <p:anim calcmode="lin" valueType="num">
                                      <p:cBhvr additive="base">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500" fill="hold"/>
                                        <p:tgtEl>
                                          <p:spTgt spid="65"/>
                                        </p:tgtEl>
                                        <p:attrNameLst>
                                          <p:attrName>ppt_x</p:attrName>
                                        </p:attrNameLst>
                                      </p:cBhvr>
                                      <p:tavLst>
                                        <p:tav tm="0">
                                          <p:val>
                                            <p:strVal val="0-#ppt_w/2"/>
                                          </p:val>
                                        </p:tav>
                                        <p:tav tm="100000">
                                          <p:val>
                                            <p:strVal val="#ppt_x"/>
                                          </p:val>
                                        </p:tav>
                                      </p:tavLst>
                                    </p:anim>
                                    <p:anim calcmode="lin" valueType="num">
                                      <p:cBhvr additive="base">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additive="base">
                                        <p:cTn id="23" dur="500" fill="hold"/>
                                        <p:tgtEl>
                                          <p:spTgt spid="57"/>
                                        </p:tgtEl>
                                        <p:attrNameLst>
                                          <p:attrName>ppt_x</p:attrName>
                                        </p:attrNameLst>
                                      </p:cBhvr>
                                      <p:tavLst>
                                        <p:tav tm="0">
                                          <p:val>
                                            <p:strVal val="1+#ppt_w/2"/>
                                          </p:val>
                                        </p:tav>
                                        <p:tav tm="100000">
                                          <p:val>
                                            <p:strVal val="#ppt_x"/>
                                          </p:val>
                                        </p:tav>
                                      </p:tavLst>
                                    </p:anim>
                                    <p:anim calcmode="lin" valueType="num">
                                      <p:cBhvr additive="base">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additive="base">
                                        <p:cTn id="27" dur="500" fill="hold"/>
                                        <p:tgtEl>
                                          <p:spTgt spid="60"/>
                                        </p:tgtEl>
                                        <p:attrNameLst>
                                          <p:attrName>ppt_x</p:attrName>
                                        </p:attrNameLst>
                                      </p:cBhvr>
                                      <p:tavLst>
                                        <p:tav tm="0">
                                          <p:val>
                                            <p:strVal val="1+#ppt_w/2"/>
                                          </p:val>
                                        </p:tav>
                                        <p:tav tm="100000">
                                          <p:val>
                                            <p:strVal val="#ppt_x"/>
                                          </p:val>
                                        </p:tav>
                                      </p:tavLst>
                                    </p:anim>
                                    <p:anim calcmode="lin" valueType="num">
                                      <p:cBhvr additive="base">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1+#ppt_w/2"/>
                                          </p:val>
                                        </p:tav>
                                        <p:tav tm="100000">
                                          <p:val>
                                            <p:strVal val="#ppt_x"/>
                                          </p:val>
                                        </p:tav>
                                      </p:tavLst>
                                    </p:anim>
                                    <p:anim calcmode="lin" valueType="num">
                                      <p:cBhvr additive="base">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additive="base">
                                        <p:cTn id="35" dur="500" fill="hold"/>
                                        <p:tgtEl>
                                          <p:spTgt spid="64"/>
                                        </p:tgtEl>
                                        <p:attrNameLst>
                                          <p:attrName>ppt_x</p:attrName>
                                        </p:attrNameLst>
                                      </p:cBhvr>
                                      <p:tavLst>
                                        <p:tav tm="0">
                                          <p:val>
                                            <p:strVal val="1+#ppt_w/2"/>
                                          </p:val>
                                        </p:tav>
                                        <p:tav tm="100000">
                                          <p:val>
                                            <p:strVal val="#ppt_x"/>
                                          </p:val>
                                        </p:tav>
                                      </p:tavLst>
                                    </p:anim>
                                    <p:anim calcmode="lin" valueType="num">
                                      <p:cBhvr additive="base">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a:spLocks/>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63" name="Freeform 7"/>
            <p:cNvSpPr>
              <a:spLocks/>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64" name="Freeform 8"/>
            <p:cNvSpPr>
              <a:spLocks/>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65" name="Freeform 9"/>
            <p:cNvSpPr>
              <a:spLocks/>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66" name="Freeform 10"/>
            <p:cNvSpPr>
              <a:spLocks/>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67" name="Freeform 11"/>
            <p:cNvSpPr>
              <a:spLocks/>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68" name="Freeform 12"/>
            <p:cNvSpPr>
              <a:spLocks/>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69" name="Freeform 13"/>
            <p:cNvSpPr>
              <a:spLocks/>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0" name="Freeform 14"/>
            <p:cNvSpPr>
              <a:spLocks/>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1" name="Freeform 15"/>
            <p:cNvSpPr>
              <a:spLocks/>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2" name="Freeform 16"/>
            <p:cNvSpPr>
              <a:spLocks/>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3" name="Freeform 17"/>
            <p:cNvSpPr>
              <a:spLocks/>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4" name="Freeform 18"/>
            <p:cNvSpPr>
              <a:spLocks/>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5" name="Freeform 19"/>
            <p:cNvSpPr>
              <a:spLocks/>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6" name="Freeform 20"/>
            <p:cNvSpPr>
              <a:spLocks/>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7" name="Freeform 21"/>
            <p:cNvSpPr>
              <a:spLocks/>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8" name="Freeform 22"/>
            <p:cNvSpPr>
              <a:spLocks/>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79" name="Freeform 23"/>
            <p:cNvSpPr>
              <a:spLocks/>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0" name="Freeform 24"/>
            <p:cNvSpPr>
              <a:spLocks/>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1" name="Freeform 25"/>
            <p:cNvSpPr>
              <a:spLocks/>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2" name="Freeform 26"/>
            <p:cNvSpPr>
              <a:spLocks/>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3" name="Freeform 27"/>
            <p:cNvSpPr>
              <a:spLocks/>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4" name="Freeform 28"/>
            <p:cNvSpPr>
              <a:spLocks/>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5" name="Freeform 29"/>
            <p:cNvSpPr>
              <a:spLocks/>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6" name="Freeform 30"/>
            <p:cNvSpPr>
              <a:spLocks/>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7" name="Freeform 31"/>
            <p:cNvSpPr>
              <a:spLocks/>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8" name="Freeform 32"/>
            <p:cNvSpPr>
              <a:spLocks/>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9" name="Freeform 33"/>
            <p:cNvSpPr>
              <a:spLocks/>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0" name="Freeform 34"/>
            <p:cNvSpPr>
              <a:spLocks/>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1" name="Freeform 35"/>
            <p:cNvSpPr>
              <a:spLocks/>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grpSp>
      <p:cxnSp>
        <p:nvCxnSpPr>
          <p:cNvPr id="92" name="直接连接符 91"/>
          <p:cNvCxnSpPr>
            <a:stCxn id="96" idx="1"/>
            <a:endCxn id="81" idx="32"/>
          </p:cNvCxnSpPr>
          <p:nvPr/>
        </p:nvCxnSpPr>
        <p:spPr bwMode="auto">
          <a:xfrm flipH="1" flipV="1">
            <a:off x="3889731" y="2828062"/>
            <a:ext cx="401764" cy="315237"/>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3" name="直接连接符 92"/>
          <p:cNvCxnSpPr>
            <a:stCxn id="106" idx="0"/>
            <a:endCxn id="70" idx="4"/>
          </p:cNvCxnSpPr>
          <p:nvPr/>
        </p:nvCxnSpPr>
        <p:spPr bwMode="auto">
          <a:xfrm flipV="1">
            <a:off x="1828785" y="3416485"/>
            <a:ext cx="905415" cy="668958"/>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4" name="直接连接符 93"/>
          <p:cNvCxnSpPr>
            <a:stCxn id="101" idx="0"/>
            <a:endCxn id="72" idx="29"/>
          </p:cNvCxnSpPr>
          <p:nvPr/>
        </p:nvCxnSpPr>
        <p:spPr bwMode="auto">
          <a:xfrm flipH="1" flipV="1">
            <a:off x="4028101" y="3424319"/>
            <a:ext cx="532900" cy="727899"/>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95" name="组合 94"/>
          <p:cNvGrpSpPr/>
          <p:nvPr/>
        </p:nvGrpSpPr>
        <p:grpSpPr>
          <a:xfrm>
            <a:off x="4287826" y="3016226"/>
            <a:ext cx="1247303" cy="294974"/>
            <a:chOff x="7185993" y="3672893"/>
            <a:chExt cx="2428160" cy="773491"/>
          </a:xfrm>
        </p:grpSpPr>
        <p:sp>
          <p:nvSpPr>
            <p:cNvPr id="96" name="圆角矩形 9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a:lnSpc>
                  <a:spcPct val="130000"/>
                </a:lnSpc>
              </a:pPr>
              <a:r>
                <a:rPr lang="zh-CN" altLang="en-US" sz="1000" dirty="0">
                  <a:solidFill>
                    <a:schemeClr val="tx1">
                      <a:lumMod val="85000"/>
                      <a:lumOff val="15000"/>
                    </a:schemeClr>
                  </a:solidFill>
                  <a:latin typeface="微软雅黑" pitchFamily="34" charset="-122"/>
                  <a:ea typeface="微软雅黑" pitchFamily="34" charset="-122"/>
                </a:rPr>
                <a:t>此处添加标题</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98" name="圆角矩形 9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grpSp>
      <p:sp>
        <p:nvSpPr>
          <p:cNvPr id="99" name="TextBox 98"/>
          <p:cNvSpPr txBox="1"/>
          <p:nvPr/>
        </p:nvSpPr>
        <p:spPr>
          <a:xfrm>
            <a:off x="5797705" y="2409658"/>
            <a:ext cx="1989083" cy="2257060"/>
          </a:xfrm>
          <a:prstGeom prst="rect">
            <a:avLst/>
          </a:prstGeom>
          <a:noFill/>
        </p:spPr>
        <p:txBody>
          <a:bodyPr wrap="square" lIns="62118" tIns="31058" rIns="62118" bIns="31058" rtlCol="0">
            <a:spAutoFit/>
          </a:bodyPr>
          <a:lstStyle/>
          <a:p>
            <a:pPr>
              <a:lnSpc>
                <a:spcPct val="130000"/>
              </a:lnSpc>
            </a:pPr>
            <a:r>
              <a:rPr lang="en-US" altLang="zh-CN" sz="1000" b="1" dirty="0">
                <a:solidFill>
                  <a:schemeClr val="bg1"/>
                </a:solidFill>
                <a:latin typeface="微软雅黑" pitchFamily="34" charset="-122"/>
                <a:ea typeface="微软雅黑" pitchFamily="34" charset="-122"/>
              </a:rPr>
              <a:t>1</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40%</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2</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35%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3</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25%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p>
        </p:txBody>
      </p:sp>
      <p:grpSp>
        <p:nvGrpSpPr>
          <p:cNvPr id="100" name="组合 99"/>
          <p:cNvGrpSpPr/>
          <p:nvPr/>
        </p:nvGrpSpPr>
        <p:grpSpPr>
          <a:xfrm>
            <a:off x="3991845" y="4149496"/>
            <a:ext cx="1247305" cy="294974"/>
            <a:chOff x="7185990" y="3672893"/>
            <a:chExt cx="2428163" cy="773491"/>
          </a:xfrm>
        </p:grpSpPr>
        <p:sp>
          <p:nvSpPr>
            <p:cNvPr id="101" name="圆角矩形 100"/>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文本框 180"/>
            <p:cNvSpPr txBox="1"/>
            <p:nvPr/>
          </p:nvSpPr>
          <p:spPr>
            <a:xfrm>
              <a:off x="7591676" y="3679716"/>
              <a:ext cx="2022477" cy="766668"/>
            </a:xfrm>
            <a:prstGeom prst="rect">
              <a:avLst/>
            </a:prstGeom>
            <a:noFill/>
            <a:ln w="12700">
              <a:noFill/>
              <a:prstDash val="solid"/>
            </a:ln>
          </p:spPr>
          <p:txBody>
            <a:bodyPr wrap="square" lIns="91424" tIns="45712" rIns="91424" bIns="45712" rtlCol="0">
              <a:spAutoFit/>
            </a:bodyPr>
            <a:lstStyle/>
            <a:p>
              <a:pPr>
                <a:lnSpc>
                  <a:spcPct val="130000"/>
                </a:lnSpc>
              </a:pPr>
              <a:r>
                <a:rPr lang="zh-CN" altLang="en-US" sz="1000" dirty="0">
                  <a:solidFill>
                    <a:schemeClr val="tx1">
                      <a:lumMod val="85000"/>
                      <a:lumOff val="15000"/>
                    </a:schemeClr>
                  </a:solidFill>
                  <a:latin typeface="微软雅黑" pitchFamily="34" charset="-122"/>
                  <a:ea typeface="微软雅黑" pitchFamily="34" charset="-122"/>
                </a:rPr>
                <a:t>此处添加标题</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103" name="圆角矩形 102"/>
            <p:cNvSpPr/>
            <p:nvPr/>
          </p:nvSpPr>
          <p:spPr>
            <a:xfrm>
              <a:off x="7185990" y="3672893"/>
              <a:ext cx="400475"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grpSp>
      <p:graphicFrame>
        <p:nvGraphicFramePr>
          <p:cNvPr id="104" name="Chart 2"/>
          <p:cNvGraphicFramePr/>
          <p:nvPr>
            <p:extLst/>
          </p:nvPr>
        </p:nvGraphicFramePr>
        <p:xfrm>
          <a:off x="5705764" y="1248555"/>
          <a:ext cx="1965908" cy="1103515"/>
        </p:xfrm>
        <a:graphic>
          <a:graphicData uri="http://schemas.openxmlformats.org/drawingml/2006/chart">
            <c:chart xmlns:c="http://schemas.openxmlformats.org/drawingml/2006/chart" xmlns:r="http://schemas.openxmlformats.org/officeDocument/2006/relationships" r:id="rId3"/>
          </a:graphicData>
        </a:graphic>
      </p:graphicFrame>
      <p:grpSp>
        <p:nvGrpSpPr>
          <p:cNvPr id="105" name="组合 104"/>
          <p:cNvGrpSpPr/>
          <p:nvPr/>
        </p:nvGrpSpPr>
        <p:grpSpPr>
          <a:xfrm>
            <a:off x="1259632" y="4082720"/>
            <a:ext cx="1247303" cy="294974"/>
            <a:chOff x="7185993" y="3672893"/>
            <a:chExt cx="2428160" cy="773491"/>
          </a:xfrm>
        </p:grpSpPr>
        <p:sp>
          <p:nvSpPr>
            <p:cNvPr id="106" name="圆角矩形 10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a:lnSpc>
                  <a:spcPct val="130000"/>
                </a:lnSpc>
              </a:pPr>
              <a:r>
                <a:rPr lang="zh-CN" altLang="en-US" sz="1000" dirty="0">
                  <a:solidFill>
                    <a:schemeClr val="tx1">
                      <a:lumMod val="85000"/>
                      <a:lumOff val="15000"/>
                    </a:schemeClr>
                  </a:solidFill>
                  <a:latin typeface="微软雅黑" pitchFamily="34" charset="-122"/>
                  <a:ea typeface="微软雅黑" pitchFamily="34" charset="-122"/>
                </a:rPr>
                <a:t>此处添加标题</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108" name="圆角矩形 10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grpSp>
      <p:sp>
        <p:nvSpPr>
          <p:cNvPr id="109" name="TextBox 108"/>
          <p:cNvSpPr txBox="1"/>
          <p:nvPr/>
        </p:nvSpPr>
        <p:spPr>
          <a:xfrm>
            <a:off x="6908908" y="1587016"/>
            <a:ext cx="236057" cy="278166"/>
          </a:xfrm>
          <a:prstGeom prst="rect">
            <a:avLst/>
          </a:prstGeom>
          <a:noFill/>
        </p:spPr>
        <p:txBody>
          <a:bodyPr wrap="none" lIns="62118" tIns="31058" rIns="62118" bIns="31058" rtlCol="0">
            <a:spAutoFit/>
          </a:bodyPr>
          <a:lstStyle/>
          <a:p>
            <a:r>
              <a:rPr lang="en-US" altLang="zh-CN" sz="1400" b="1" dirty="0">
                <a:solidFill>
                  <a:schemeClr val="bg1"/>
                </a:solidFill>
                <a:latin typeface="微软雅黑" pitchFamily="34" charset="-122"/>
                <a:ea typeface="微软雅黑" pitchFamily="34" charset="-122"/>
              </a:rPr>
              <a:t>1</a:t>
            </a:r>
            <a:endParaRPr lang="zh-CN" altLang="en-US" sz="1400" b="1" dirty="0">
              <a:solidFill>
                <a:schemeClr val="bg1"/>
              </a:solidFill>
              <a:latin typeface="微软雅黑" pitchFamily="34" charset="-122"/>
              <a:ea typeface="微软雅黑" pitchFamily="34" charset="-122"/>
            </a:endParaRPr>
          </a:p>
        </p:txBody>
      </p:sp>
      <p:sp>
        <p:nvSpPr>
          <p:cNvPr id="110" name="TextBox 109"/>
          <p:cNvSpPr txBox="1"/>
          <p:nvPr/>
        </p:nvSpPr>
        <p:spPr>
          <a:xfrm>
            <a:off x="6433852" y="2003943"/>
            <a:ext cx="236057" cy="278166"/>
          </a:xfrm>
          <a:prstGeom prst="rect">
            <a:avLst/>
          </a:prstGeom>
          <a:noFill/>
        </p:spPr>
        <p:txBody>
          <a:bodyPr wrap="none" lIns="62118" tIns="31058" rIns="62118" bIns="31058" rtlCol="0">
            <a:spAutoFit/>
          </a:bodyPr>
          <a:lstStyle/>
          <a:p>
            <a:r>
              <a:rPr lang="en-US" altLang="zh-CN" sz="1400" b="1" dirty="0">
                <a:solidFill>
                  <a:schemeClr val="bg1"/>
                </a:solidFill>
                <a:latin typeface="微软雅黑" pitchFamily="34" charset="-122"/>
                <a:ea typeface="微软雅黑" pitchFamily="34" charset="-122"/>
              </a:rPr>
              <a:t>2</a:t>
            </a:r>
            <a:endParaRPr lang="zh-CN" altLang="en-US" sz="1400" b="1" dirty="0">
              <a:solidFill>
                <a:schemeClr val="bg1"/>
              </a:solidFill>
              <a:latin typeface="微软雅黑" pitchFamily="34" charset="-122"/>
              <a:ea typeface="微软雅黑" pitchFamily="34" charset="-122"/>
            </a:endParaRPr>
          </a:p>
        </p:txBody>
      </p:sp>
      <p:sp>
        <p:nvSpPr>
          <p:cNvPr id="111" name="TextBox 110"/>
          <p:cNvSpPr txBox="1"/>
          <p:nvPr/>
        </p:nvSpPr>
        <p:spPr>
          <a:xfrm>
            <a:off x="6346138" y="1438815"/>
            <a:ext cx="236057" cy="278166"/>
          </a:xfrm>
          <a:prstGeom prst="rect">
            <a:avLst/>
          </a:prstGeom>
          <a:noFill/>
        </p:spPr>
        <p:txBody>
          <a:bodyPr wrap="none" lIns="62118" tIns="31058" rIns="62118" bIns="31058" rtlCol="0">
            <a:spAutoFit/>
          </a:bodyPr>
          <a:lstStyle/>
          <a:p>
            <a:r>
              <a:rPr lang="en-US" altLang="zh-CN" sz="1400" b="1" dirty="0">
                <a:solidFill>
                  <a:schemeClr val="bg1"/>
                </a:solidFill>
                <a:latin typeface="微软雅黑" pitchFamily="34" charset="-122"/>
                <a:ea typeface="微软雅黑" pitchFamily="34" charset="-122"/>
              </a:rPr>
              <a:t>3</a:t>
            </a:r>
            <a:endParaRPr lang="zh-CN" altLang="en-US" sz="1400" b="1" dirty="0">
              <a:solidFill>
                <a:schemeClr val="bg1"/>
              </a:solidFill>
              <a:latin typeface="微软雅黑" pitchFamily="34" charset="-122"/>
              <a:ea typeface="微软雅黑" pitchFamily="34" charset="-122"/>
            </a:endParaRPr>
          </a:p>
        </p:txBody>
      </p:sp>
      <p:sp>
        <p:nvSpPr>
          <p:cNvPr id="56" name="TextBox 55"/>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57" name="TextBox 5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8170195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p:stCondLst>
                              <p:cond delay="4500"/>
                            </p:stCondLst>
                            <p:childTnLst>
                              <p:par>
                                <p:cTn id="39" presetID="21" presetClass="entr" presetSubtype="1"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Effect transition="in" filter="wheel(1)">
                                      <p:cBhvr>
                                        <p:cTn id="41" dur="1000"/>
                                        <p:tgtEl>
                                          <p:spTgt spid="104"/>
                                        </p:tgtEl>
                                      </p:cBhvr>
                                    </p:animEffect>
                                  </p:childTnLst>
                                </p:cTn>
                              </p:par>
                            </p:childTnLst>
                          </p:cTn>
                        </p:par>
                        <p:par>
                          <p:cTn id="42" fill="hold">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Graphic spid="104" grpId="0">
        <p:bldAsOne/>
      </p:bldGraphic>
      <p:bldP spid="109" grpId="0"/>
      <p:bldP spid="110" grpId="0"/>
      <p:bldP spid="1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p:cNvSpPr>
          <p:nvPr/>
        </p:nvSpPr>
        <p:spPr bwMode="auto">
          <a:xfrm>
            <a:off x="755576" y="1424023"/>
            <a:ext cx="2349218" cy="280391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p:spPr>
        <p:txBody>
          <a:bodyPr vert="horz" wrap="square" lIns="68562" tIns="34281" rIns="68562" bIns="34281"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Freeform 6"/>
          <p:cNvSpPr>
            <a:spLocks/>
          </p:cNvSpPr>
          <p:nvPr/>
        </p:nvSpPr>
        <p:spPr bwMode="auto">
          <a:xfrm>
            <a:off x="2831223" y="2474869"/>
            <a:ext cx="1494106" cy="178329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p:spPr>
        <p:txBody>
          <a:bodyPr vert="horz" wrap="square" lIns="68562" tIns="34281" rIns="68562" bIns="34281"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 name="椭圆 4"/>
          <p:cNvSpPr/>
          <p:nvPr/>
        </p:nvSpPr>
        <p:spPr bwMode="auto">
          <a:xfrm>
            <a:off x="2435171" y="1419622"/>
            <a:ext cx="701804" cy="702078"/>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latin typeface="微软雅黑" panose="020B0503020204020204" pitchFamily="34" charset="-122"/>
              <a:ea typeface="微软雅黑" panose="020B0503020204020204" pitchFamily="34" charset="-122"/>
            </a:endParaRPr>
          </a:p>
        </p:txBody>
      </p:sp>
      <p:sp>
        <p:nvSpPr>
          <p:cNvPr id="6" name="椭圆 5"/>
          <p:cNvSpPr/>
          <p:nvPr/>
        </p:nvSpPr>
        <p:spPr bwMode="auto">
          <a:xfrm>
            <a:off x="4031927" y="2637864"/>
            <a:ext cx="586805" cy="587034"/>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latin typeface="微软雅黑" panose="020B0503020204020204" pitchFamily="34" charset="-122"/>
              <a:ea typeface="微软雅黑" panose="020B0503020204020204" pitchFamily="34" charset="-122"/>
            </a:endParaRPr>
          </a:p>
        </p:txBody>
      </p:sp>
      <p:sp>
        <p:nvSpPr>
          <p:cNvPr id="7" name="TextBox 6"/>
          <p:cNvSpPr txBox="1"/>
          <p:nvPr/>
        </p:nvSpPr>
        <p:spPr>
          <a:xfrm>
            <a:off x="2483768" y="1562912"/>
            <a:ext cx="667454" cy="377008"/>
          </a:xfrm>
          <a:prstGeom prst="rect">
            <a:avLst/>
          </a:prstGeom>
          <a:noFill/>
        </p:spPr>
        <p:txBody>
          <a:bodyPr wrap="none" lIns="68562" tIns="34281" rIns="68562" bIns="34281" rtlCol="0">
            <a:spAutoFit/>
          </a:bodyPr>
          <a:lstStyle/>
          <a:p>
            <a:pPr algn="ctr"/>
            <a:r>
              <a:rPr lang="en-US" altLang="zh-CN" sz="2000" dirty="0">
                <a:solidFill>
                  <a:srgbClr val="F8F8F8"/>
                </a:solidFill>
                <a:latin typeface="微软雅黑" panose="020B0503020204020204" pitchFamily="34" charset="-122"/>
                <a:ea typeface="微软雅黑" panose="020B0503020204020204" pitchFamily="34" charset="-122"/>
              </a:rPr>
              <a:t>75%</a:t>
            </a:r>
            <a:endParaRPr lang="zh-CN" altLang="en-US" sz="2000" dirty="0">
              <a:solidFill>
                <a:srgbClr val="F8F8F8"/>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4031056" y="2758266"/>
            <a:ext cx="612952" cy="346230"/>
          </a:xfrm>
          <a:prstGeom prst="rect">
            <a:avLst/>
          </a:prstGeom>
          <a:noFill/>
        </p:spPr>
        <p:txBody>
          <a:bodyPr wrap="none" lIns="68562" tIns="34281" rIns="68562" bIns="34281" rtlCol="0">
            <a:spAutoFit/>
          </a:bodyPr>
          <a:lstStyle/>
          <a:p>
            <a:r>
              <a:rPr lang="en-US" altLang="zh-CN" dirty="0">
                <a:solidFill>
                  <a:srgbClr val="F8F8F8"/>
                </a:solidFill>
                <a:latin typeface="微软雅黑" panose="020B0503020204020204" pitchFamily="34" charset="-122"/>
                <a:ea typeface="微软雅黑" panose="020B0503020204020204" pitchFamily="34" charset="-122"/>
              </a:rPr>
              <a:t>34%</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1619786" y="1851670"/>
            <a:ext cx="753758" cy="438581"/>
          </a:xfrm>
          <a:prstGeom prst="rect">
            <a:avLst/>
          </a:prstGeom>
          <a:noFill/>
        </p:spPr>
        <p:txBody>
          <a:bodyPr wrap="none" lIns="68562" tIns="34281" rIns="68562" bIns="34281" rtlCol="0">
            <a:spAutoFit/>
          </a:bodyPr>
          <a:lstStyle/>
          <a:p>
            <a:r>
              <a:rPr lang="zh-CN" altLang="en-US" sz="2400" dirty="0">
                <a:solidFill>
                  <a:srgbClr val="F8F8F8"/>
                </a:solidFill>
                <a:latin typeface="微软雅黑" panose="020B0503020204020204" pitchFamily="34" charset="-122"/>
                <a:ea typeface="微软雅黑" panose="020B0503020204020204" pitchFamily="34" charset="-122"/>
              </a:rPr>
              <a:t>目标</a:t>
            </a:r>
          </a:p>
        </p:txBody>
      </p:sp>
      <p:sp>
        <p:nvSpPr>
          <p:cNvPr id="11" name="TextBox 10"/>
          <p:cNvSpPr txBox="1"/>
          <p:nvPr/>
        </p:nvSpPr>
        <p:spPr>
          <a:xfrm>
            <a:off x="940954" y="2419983"/>
            <a:ext cx="1957943" cy="992561"/>
          </a:xfrm>
          <a:prstGeom prst="rect">
            <a:avLst/>
          </a:prstGeom>
          <a:noFill/>
        </p:spPr>
        <p:txBody>
          <a:bodyPr wrap="square" lIns="68562" tIns="34281" rIns="68562" bIns="34281" rtlCol="0">
            <a:spAutoFit/>
          </a:bodyPr>
          <a:lstStyle/>
          <a:p>
            <a:pPr algn="ctr"/>
            <a:r>
              <a:rPr lang="zh-CN" altLang="en-US" sz="1200" dirty="0" smtClean="0">
                <a:solidFill>
                  <a:srgbClr val="F8F8F8"/>
                </a:solidFill>
                <a:latin typeface="微软雅黑" panose="020B0503020204020204" pitchFamily="34" charset="-122"/>
                <a:ea typeface="微软雅黑" panose="020B0503020204020204" pitchFamily="34" charset="-122"/>
              </a:rPr>
              <a:t>请输入您的文字对目标进行说明</a:t>
            </a:r>
            <a:r>
              <a:rPr lang="zh-CN" altLang="en-US" sz="1200" dirty="0">
                <a:solidFill>
                  <a:srgbClr val="F8F8F8"/>
                </a:solidFill>
                <a:latin typeface="微软雅黑" panose="020B0503020204020204" pitchFamily="34" charset="-122"/>
                <a:ea typeface="微软雅黑" panose="020B0503020204020204" pitchFamily="34" charset="-122"/>
              </a:rPr>
              <a:t>请输入您的文字对目标进行</a:t>
            </a:r>
            <a:r>
              <a:rPr lang="zh-CN" altLang="en-US" sz="1200" dirty="0" smtClean="0">
                <a:solidFill>
                  <a:srgbClr val="F8F8F8"/>
                </a:solidFill>
                <a:latin typeface="微软雅黑" panose="020B0503020204020204" pitchFamily="34" charset="-122"/>
                <a:ea typeface="微软雅黑" panose="020B0503020204020204" pitchFamily="34" charset="-122"/>
              </a:rPr>
              <a:t>说明请</a:t>
            </a:r>
            <a:r>
              <a:rPr lang="zh-CN" altLang="en-US" sz="1200" dirty="0">
                <a:solidFill>
                  <a:srgbClr val="F8F8F8"/>
                </a:solidFill>
                <a:latin typeface="微软雅黑" panose="020B0503020204020204" pitchFamily="34" charset="-122"/>
                <a:ea typeface="微软雅黑" panose="020B0503020204020204" pitchFamily="34" charset="-122"/>
              </a:rPr>
              <a:t>输入您的文字对目标进行说明</a:t>
            </a:r>
          </a:p>
          <a:p>
            <a:pPr algn="ctr"/>
            <a:endParaRPr lang="zh-CN" altLang="en-US" sz="1200" dirty="0">
              <a:solidFill>
                <a:srgbClr val="F8F8F8"/>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3272504" y="2789983"/>
            <a:ext cx="651424" cy="377008"/>
          </a:xfrm>
          <a:prstGeom prst="rect">
            <a:avLst/>
          </a:prstGeom>
          <a:noFill/>
        </p:spPr>
        <p:txBody>
          <a:bodyPr wrap="none" lIns="68562" tIns="34281" rIns="68562" bIns="34281" rtlCol="0">
            <a:spAutoFit/>
          </a:bodyPr>
          <a:lstStyle/>
          <a:p>
            <a:r>
              <a:rPr lang="zh-CN" altLang="en-US" sz="2000" dirty="0">
                <a:solidFill>
                  <a:srgbClr val="F8F8F8"/>
                </a:solidFill>
                <a:latin typeface="微软雅黑" panose="020B0503020204020204" pitchFamily="34" charset="-122"/>
                <a:ea typeface="微软雅黑" panose="020B0503020204020204" pitchFamily="34" charset="-122"/>
              </a:rPr>
              <a:t>实际</a:t>
            </a:r>
          </a:p>
        </p:txBody>
      </p:sp>
      <p:sp>
        <p:nvSpPr>
          <p:cNvPr id="13" name="TextBox 12"/>
          <p:cNvSpPr txBox="1"/>
          <p:nvPr/>
        </p:nvSpPr>
        <p:spPr>
          <a:xfrm>
            <a:off x="2925994" y="3219822"/>
            <a:ext cx="1399336" cy="438563"/>
          </a:xfrm>
          <a:prstGeom prst="rect">
            <a:avLst/>
          </a:prstGeom>
          <a:noFill/>
        </p:spPr>
        <p:txBody>
          <a:bodyPr wrap="square" lIns="68562" tIns="34281" rIns="68562" bIns="34281" rtlCol="0">
            <a:spAutoFit/>
          </a:bodyPr>
          <a:lstStyle/>
          <a:p>
            <a:pPr algn="ctr"/>
            <a:r>
              <a:rPr lang="zh-CN" altLang="en-US" sz="1200" dirty="0" smtClean="0">
                <a:solidFill>
                  <a:srgbClr val="F8F8F8"/>
                </a:solidFill>
                <a:latin typeface="微软雅黑" panose="020B0503020204020204" pitchFamily="34" charset="-122"/>
                <a:ea typeface="微软雅黑" panose="020B0503020204020204" pitchFamily="34" charset="-122"/>
              </a:rPr>
              <a:t>请输入您的文字对实际情况进行说明</a:t>
            </a:r>
            <a:endParaRPr lang="zh-CN" altLang="en-US" sz="1200" dirty="0">
              <a:solidFill>
                <a:srgbClr val="F8F8F8"/>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3461571" y="1475823"/>
            <a:ext cx="4298963" cy="807895"/>
          </a:xfrm>
          <a:prstGeom prst="rect">
            <a:avLst/>
          </a:prstGeom>
          <a:noFill/>
        </p:spPr>
        <p:txBody>
          <a:bodyPr wrap="square" lIns="68562" tIns="34281" rIns="68562" bIns="34281"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4788024" y="2947341"/>
            <a:ext cx="3600399" cy="992561"/>
          </a:xfrm>
          <a:prstGeom prst="rect">
            <a:avLst/>
          </a:prstGeom>
          <a:noFill/>
        </p:spPr>
        <p:txBody>
          <a:bodyPr wrap="square" lIns="68562" tIns="34281" rIns="68562" bIns="34281"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17" name="TextBox 1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14626332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1000" decel="50000" fill="hold">
                                          <p:stCondLst>
                                            <p:cond delay="0"/>
                                          </p:stCondLst>
                                        </p:cTn>
                                        <p:tgtEl>
                                          <p:spTgt spid="5"/>
                                        </p:tgtEl>
                                        <p:attrNameLst>
                                          <p:attrName>ppt_x</p:attrName>
                                          <p:attrName>ppt_y</p:attrName>
                                        </p:attrNameLst>
                                      </p:cBhvr>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1000" decel="50000" fill="hold">
                                          <p:stCondLst>
                                            <p:cond delay="0"/>
                                          </p:stCondLst>
                                        </p:cTn>
                                        <p:tgtEl>
                                          <p:spTgt spid="7"/>
                                        </p:tgtEl>
                                        <p:attrNameLst>
                                          <p:attrName>ppt_x</p:attrName>
                                          <p:attrName>ppt_y</p:attrName>
                                        </p:attrNameLst>
                                      </p:cBhvr>
                                    </p:animMotion>
                                    <p:animEffect transition="in" filter="fade">
                                      <p:cBhvr>
                                        <p:cTn id="60" dur="1000"/>
                                        <p:tgtEl>
                                          <p:spTgt spid="7"/>
                                        </p:tgtEl>
                                      </p:cBhvr>
                                    </p:animEffect>
                                  </p:childTnLst>
                                </p:cTn>
                              </p:par>
                            </p:childTnLst>
                          </p:cTn>
                        </p:par>
                        <p:par>
                          <p:cTn id="61" fill="hold">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6"/>
                                        </p:tgtEl>
                                        <p:attrNameLst>
                                          <p:attrName>ppt_x</p:attrName>
                                          <p:attrName>ppt_y</p:attrName>
                                        </p:attrNameLst>
                                      </p:cBhvr>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9"/>
                                        </p:tgtEl>
                                        <p:attrNameLst>
                                          <p:attrName>ppt_x</p:attrName>
                                          <p:attrName>ppt_y</p:attrName>
                                        </p:attrNameLst>
                                      </p:cBhvr>
                                    </p:animMotion>
                                    <p:animEffect transition="in" filter="fade">
                                      <p:cBhvr>
                                        <p:cTn id="88" dur="1000"/>
                                        <p:tgtEl>
                                          <p:spTgt spid="9"/>
                                        </p:tgtEl>
                                      </p:cBhvr>
                                    </p:animEffect>
                                  </p:childTnLst>
                                </p:cTn>
                              </p:par>
                            </p:childTnLst>
                          </p:cTn>
                        </p:par>
                        <p:par>
                          <p:cTn id="89" fill="hold">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 y="0"/>
            <a:ext cx="9144001" cy="5143500"/>
          </a:xfrm>
          <a:prstGeom prst="rect">
            <a:avLst/>
          </a:prstGeom>
        </p:spPr>
      </p:pic>
      <p:sp>
        <p:nvSpPr>
          <p:cNvPr id="7" name="任意多边形 6"/>
          <p:cNvSpPr/>
          <p:nvPr/>
        </p:nvSpPr>
        <p:spPr>
          <a:xfrm>
            <a:off x="461169" y="1558006"/>
            <a:ext cx="3786981" cy="1392362"/>
          </a:xfrm>
          <a:custGeom>
            <a:avLst/>
            <a:gdLst>
              <a:gd name="connsiteX0" fmla="*/ 1112071 w 4901184"/>
              <a:gd name="connsiteY0" fmla="*/ 0 h 1801368"/>
              <a:gd name="connsiteX1" fmla="*/ 4901184 w 4901184"/>
              <a:gd name="connsiteY1" fmla="*/ 0 h 1801368"/>
              <a:gd name="connsiteX2" fmla="*/ 4901184 w 4901184"/>
              <a:gd name="connsiteY2" fmla="*/ 1008251 h 1801368"/>
              <a:gd name="connsiteX3" fmla="*/ 3799357 w 4901184"/>
              <a:gd name="connsiteY3" fmla="*/ 1801368 h 1801368"/>
              <a:gd name="connsiteX4" fmla="*/ 0 w 4901184"/>
              <a:gd name="connsiteY4" fmla="*/ 1801368 h 1801368"/>
              <a:gd name="connsiteX5" fmla="*/ 0 w 4901184"/>
              <a:gd name="connsiteY5" fmla="*/ 800490 h 1801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01184" h="1801368">
                <a:moveTo>
                  <a:pt x="1112071" y="0"/>
                </a:moveTo>
                <a:lnTo>
                  <a:pt x="4901184" y="0"/>
                </a:lnTo>
                <a:lnTo>
                  <a:pt x="4901184" y="1008251"/>
                </a:lnTo>
                <a:lnTo>
                  <a:pt x="3799357" y="1801368"/>
                </a:lnTo>
                <a:lnTo>
                  <a:pt x="0" y="1801368"/>
                </a:lnTo>
                <a:lnTo>
                  <a:pt x="0" y="800490"/>
                </a:lnTo>
                <a:close/>
              </a:path>
            </a:pathLst>
          </a:custGeom>
          <a:solidFill>
            <a:srgbClr val="964F46">
              <a:alpha val="40000"/>
            </a:srgbClr>
          </a:solidFill>
          <a:ln w="12700" cap="flat" cmpd="sng" algn="ctr">
            <a:noFill/>
            <a:prstDash val="solid"/>
            <a:miter lim="800000"/>
          </a:ln>
          <a:effectLst/>
        </p:spPr>
        <p:txBody>
          <a:bodyPr lIns="91314" tIns="45650" rIns="91314" bIns="45650" anchor="ctr"/>
          <a:lstStyle/>
          <a:p>
            <a:pPr algn="ctr" defTabSz="913122" eaLnBrk="1" fontAlgn="auto" hangingPunct="1">
              <a:spcBef>
                <a:spcPts val="0"/>
              </a:spcBef>
              <a:spcAft>
                <a:spcPts val="0"/>
              </a:spcAft>
              <a:defRPr/>
            </a:pPr>
            <a:endParaRPr lang="zh-CN" altLang="en-US" sz="900" kern="0">
              <a:solidFill>
                <a:prstClr val="white"/>
              </a:solidFill>
              <a:latin typeface="Calibri"/>
              <a:ea typeface="幼圆"/>
            </a:endParaRPr>
          </a:p>
        </p:txBody>
      </p:sp>
      <p:cxnSp>
        <p:nvCxnSpPr>
          <p:cNvPr id="8" name="直接连接符 7"/>
          <p:cNvCxnSpPr/>
          <p:nvPr/>
        </p:nvCxnSpPr>
        <p:spPr>
          <a:xfrm flipH="1">
            <a:off x="217197" y="1415839"/>
            <a:ext cx="1249653" cy="939205"/>
          </a:xfrm>
          <a:prstGeom prst="line">
            <a:avLst/>
          </a:prstGeom>
          <a:noFill/>
          <a:ln w="12700" cap="flat" cmpd="sng" algn="ctr">
            <a:solidFill>
              <a:srgbClr val="964F46"/>
            </a:solidFill>
            <a:prstDash val="solid"/>
            <a:miter lim="800000"/>
          </a:ln>
          <a:effectLst/>
        </p:spPr>
      </p:cxnSp>
      <p:cxnSp>
        <p:nvCxnSpPr>
          <p:cNvPr id="9" name="直接连接符 8"/>
          <p:cNvCxnSpPr/>
          <p:nvPr/>
        </p:nvCxnSpPr>
        <p:spPr>
          <a:xfrm flipH="1">
            <a:off x="3160500" y="2143125"/>
            <a:ext cx="1313870" cy="987510"/>
          </a:xfrm>
          <a:prstGeom prst="line">
            <a:avLst/>
          </a:prstGeom>
          <a:noFill/>
          <a:ln w="12700" cap="flat" cmpd="sng" algn="ctr">
            <a:solidFill>
              <a:srgbClr val="964F46"/>
            </a:solidFill>
            <a:prstDash val="solid"/>
            <a:miter lim="800000"/>
          </a:ln>
          <a:effectLst/>
        </p:spPr>
      </p:cxnSp>
      <p:sp>
        <p:nvSpPr>
          <p:cNvPr id="10" name="TextBox 21"/>
          <p:cNvSpPr txBox="1"/>
          <p:nvPr/>
        </p:nvSpPr>
        <p:spPr>
          <a:xfrm>
            <a:off x="1546224" y="1731254"/>
            <a:ext cx="1614276" cy="522933"/>
          </a:xfrm>
          <a:prstGeom prst="rect">
            <a:avLst/>
          </a:prstGeom>
          <a:noFill/>
        </p:spPr>
        <p:txBody>
          <a:bodyPr wrap="square" lIns="91190" tIns="45578" rIns="91190" bIns="45578" rtlCol="0">
            <a:spAutoFit/>
          </a:bodyPr>
          <a:lstStyle/>
          <a:p>
            <a:pPr algn="l" eaLnBrk="1" hangingPunct="1"/>
            <a:r>
              <a:rPr lang="zh-CN" altLang="en-US" sz="2800" b="1" dirty="0" smtClean="0">
                <a:solidFill>
                  <a:schemeClr val="bg1"/>
                </a:solidFill>
                <a:latin typeface="微软雅黑" panose="020B0503020204020204" pitchFamily="34" charset="-122"/>
                <a:ea typeface="微软雅黑" panose="020B0503020204020204" pitchFamily="34" charset="-122"/>
              </a:rPr>
              <a:t>第二章节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168521" y="2236057"/>
            <a:ext cx="2369682" cy="400110"/>
          </a:xfrm>
          <a:prstGeom prst="rect">
            <a:avLst/>
          </a:prstGeom>
          <a:noFill/>
        </p:spPr>
        <p:txBody>
          <a:bodyPr wrap="square" rtlCol="0">
            <a:spAutoFit/>
          </a:bodyPr>
          <a:lstStyle/>
          <a:p>
            <a:r>
              <a:rPr lang="zh-CN" altLang="en-US" sz="2000" b="1" dirty="0" smtClean="0">
                <a:solidFill>
                  <a:schemeClr val="bg1"/>
                </a:solidFill>
              </a:rPr>
              <a:t>单击添加文字标题</a:t>
            </a:r>
            <a:endParaRPr lang="zh-CN" altLang="en-US" sz="2000" b="1" dirty="0">
              <a:solidFill>
                <a:schemeClr val="bg1"/>
              </a:solidFill>
            </a:endParaRPr>
          </a:p>
        </p:txBody>
      </p:sp>
    </p:spTree>
    <p:extLst>
      <p:ext uri="{BB962C8B-B14F-4D97-AF65-F5344CB8AC3E}">
        <p14:creationId xmlns:p14="http://schemas.microsoft.com/office/powerpoint/2010/main" val="319093572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75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endParaRPr lang="zh-CN" altLang="en-US" sz="1900">
              <a:solidFill>
                <a:schemeClr val="bg1"/>
              </a:solidFill>
              <a:latin typeface="微软雅黑" pitchFamily="34" charset="-122"/>
              <a:ea typeface="微软雅黑" pitchFamily="34" charset="-122"/>
            </a:endParaRPr>
          </a:p>
        </p:txBody>
      </p:sp>
      <p:grpSp>
        <p:nvGrpSpPr>
          <p:cNvPr id="32" name="组合 31"/>
          <p:cNvGrpSpPr>
            <a:grpSpLocks/>
          </p:cNvGrpSpPr>
          <p:nvPr/>
        </p:nvGrpSpPr>
        <p:grpSpPr bwMode="auto">
          <a:xfrm>
            <a:off x="2843808" y="2153786"/>
            <a:ext cx="1540705" cy="1396021"/>
            <a:chOff x="1214414" y="2786058"/>
            <a:chExt cx="1935848" cy="1751017"/>
          </a:xfrm>
        </p:grpSpPr>
        <p:grpSp>
          <p:nvGrpSpPr>
            <p:cNvPr id="33" name="Group 6"/>
            <p:cNvGrpSpPr>
              <a:grpSpLocks/>
            </p:cNvGrpSpPr>
            <p:nvPr/>
          </p:nvGrpSpPr>
          <p:grpSpPr bwMode="auto">
            <a:xfrm>
              <a:off x="1295400" y="2786058"/>
              <a:ext cx="1753450" cy="1751017"/>
              <a:chOff x="1823" y="2371"/>
              <a:chExt cx="1801" cy="1801"/>
            </a:xfrm>
          </p:grpSpPr>
          <p:sp>
            <p:nvSpPr>
              <p:cNvPr id="3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itchFamily="34" charset="-122"/>
                  <a:ea typeface="微软雅黑" pitchFamily="34" charset="-122"/>
                </a:endParaRPr>
              </a:p>
            </p:txBody>
          </p:sp>
          <p:sp>
            <p:nvSpPr>
              <p:cNvPr id="3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pPr>
                  <a:defRPr/>
                </a:pPr>
                <a:endParaRPr lang="zh-CN" altLang="en-US" sz="1400">
                  <a:solidFill>
                    <a:schemeClr val="bg1"/>
                  </a:solidFill>
                  <a:latin typeface="微软雅黑" pitchFamily="34" charset="-122"/>
                  <a:ea typeface="微软雅黑" pitchFamily="34" charset="-122"/>
                </a:endParaRPr>
              </a:p>
            </p:txBody>
          </p:sp>
        </p:grpSp>
        <p:sp>
          <p:nvSpPr>
            <p:cNvPr id="3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1400" b="1" dirty="0">
                  <a:solidFill>
                    <a:schemeClr val="bg1"/>
                  </a:solidFill>
                  <a:latin typeface="微软雅黑" pitchFamily="34" charset="-122"/>
                  <a:ea typeface="微软雅黑" pitchFamily="34" charset="-122"/>
                </a:rPr>
                <a:t>写入文本</a:t>
              </a:r>
            </a:p>
          </p:txBody>
        </p:sp>
      </p:grpSp>
      <p:grpSp>
        <p:nvGrpSpPr>
          <p:cNvPr id="37" name="组合 36"/>
          <p:cNvGrpSpPr>
            <a:grpSpLocks/>
          </p:cNvGrpSpPr>
          <p:nvPr/>
        </p:nvGrpSpPr>
        <p:grpSpPr bwMode="auto">
          <a:xfrm>
            <a:off x="4637716" y="2153786"/>
            <a:ext cx="1540704" cy="1396021"/>
            <a:chOff x="1214414" y="2786058"/>
            <a:chExt cx="1935848" cy="1751017"/>
          </a:xfrm>
        </p:grpSpPr>
        <p:grpSp>
          <p:nvGrpSpPr>
            <p:cNvPr id="38" name="Group 6"/>
            <p:cNvGrpSpPr>
              <a:grpSpLocks/>
            </p:cNvGrpSpPr>
            <p:nvPr/>
          </p:nvGrpSpPr>
          <p:grpSpPr bwMode="auto">
            <a:xfrm>
              <a:off x="1295400" y="2786058"/>
              <a:ext cx="1753450" cy="1751017"/>
              <a:chOff x="1823" y="2371"/>
              <a:chExt cx="1801" cy="1801"/>
            </a:xfrm>
          </p:grpSpPr>
          <p:sp>
            <p:nvSpPr>
              <p:cNvPr id="4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itchFamily="34" charset="-122"/>
                  <a:ea typeface="微软雅黑" pitchFamily="34" charset="-122"/>
                </a:endParaRPr>
              </a:p>
            </p:txBody>
          </p:sp>
          <p:sp>
            <p:nvSpPr>
              <p:cNvPr id="41"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pPr>
                  <a:defRPr/>
                </a:pPr>
                <a:endParaRPr lang="zh-CN" altLang="en-US" sz="1400">
                  <a:solidFill>
                    <a:schemeClr val="bg1"/>
                  </a:solidFill>
                  <a:latin typeface="微软雅黑" pitchFamily="34" charset="-122"/>
                  <a:ea typeface="微软雅黑" pitchFamily="34" charset="-122"/>
                </a:endParaRPr>
              </a:p>
            </p:txBody>
          </p:sp>
        </p:grpSp>
        <p:sp>
          <p:nvSpPr>
            <p:cNvPr id="3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1400" b="1" dirty="0">
                  <a:solidFill>
                    <a:schemeClr val="bg1"/>
                  </a:solidFill>
                  <a:latin typeface="微软雅黑" pitchFamily="34" charset="-122"/>
                  <a:ea typeface="微软雅黑" pitchFamily="34" charset="-122"/>
                </a:rPr>
                <a:t>写入文本</a:t>
              </a:r>
            </a:p>
          </p:txBody>
        </p:sp>
      </p:grpSp>
      <p:grpSp>
        <p:nvGrpSpPr>
          <p:cNvPr id="42" name="组合 41"/>
          <p:cNvGrpSpPr>
            <a:grpSpLocks/>
          </p:cNvGrpSpPr>
          <p:nvPr/>
        </p:nvGrpSpPr>
        <p:grpSpPr bwMode="auto">
          <a:xfrm>
            <a:off x="6429017" y="2153786"/>
            <a:ext cx="1540705" cy="1396021"/>
            <a:chOff x="1214414" y="2786058"/>
            <a:chExt cx="1935848" cy="1751017"/>
          </a:xfrm>
        </p:grpSpPr>
        <p:grpSp>
          <p:nvGrpSpPr>
            <p:cNvPr id="43" name="Group 6"/>
            <p:cNvGrpSpPr>
              <a:grpSpLocks/>
            </p:cNvGrpSpPr>
            <p:nvPr/>
          </p:nvGrpSpPr>
          <p:grpSpPr bwMode="auto">
            <a:xfrm>
              <a:off x="1295400" y="2786058"/>
              <a:ext cx="1753450" cy="1751017"/>
              <a:chOff x="1823" y="2371"/>
              <a:chExt cx="1801" cy="1801"/>
            </a:xfrm>
          </p:grpSpPr>
          <p:sp>
            <p:nvSpPr>
              <p:cNvPr id="4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itchFamily="34" charset="-122"/>
                  <a:ea typeface="微软雅黑" pitchFamily="34" charset="-122"/>
                </a:endParaRPr>
              </a:p>
            </p:txBody>
          </p:sp>
          <p:sp>
            <p:nvSpPr>
              <p:cNvPr id="4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pPr>
                  <a:defRPr/>
                </a:pPr>
                <a:endParaRPr lang="zh-CN" altLang="en-US" sz="1400">
                  <a:solidFill>
                    <a:schemeClr val="bg1"/>
                  </a:solidFill>
                  <a:latin typeface="微软雅黑" pitchFamily="34" charset="-122"/>
                  <a:ea typeface="微软雅黑" pitchFamily="34" charset="-122"/>
                </a:endParaRPr>
              </a:p>
            </p:txBody>
          </p:sp>
        </p:grpSp>
        <p:sp>
          <p:nvSpPr>
            <p:cNvPr id="4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1400" b="1" dirty="0">
                  <a:solidFill>
                    <a:schemeClr val="bg1"/>
                  </a:solidFill>
                  <a:latin typeface="微软雅黑" pitchFamily="34" charset="-122"/>
                  <a:ea typeface="微软雅黑" pitchFamily="34" charset="-122"/>
                </a:rPr>
                <a:t>写入文本</a:t>
              </a:r>
            </a:p>
          </p:txBody>
        </p:sp>
      </p:grpSp>
      <p:grpSp>
        <p:nvGrpSpPr>
          <p:cNvPr id="47" name="组合 40"/>
          <p:cNvGrpSpPr>
            <a:grpSpLocks/>
          </p:cNvGrpSpPr>
          <p:nvPr/>
        </p:nvGrpSpPr>
        <p:grpSpPr bwMode="auto">
          <a:xfrm>
            <a:off x="1043608" y="2153786"/>
            <a:ext cx="1540705" cy="1396021"/>
            <a:chOff x="1214414" y="2786058"/>
            <a:chExt cx="1935848" cy="1751017"/>
          </a:xfrm>
        </p:grpSpPr>
        <p:grpSp>
          <p:nvGrpSpPr>
            <p:cNvPr id="48" name="Group 6"/>
            <p:cNvGrpSpPr>
              <a:grpSpLocks/>
            </p:cNvGrpSpPr>
            <p:nvPr/>
          </p:nvGrpSpPr>
          <p:grpSpPr bwMode="auto">
            <a:xfrm>
              <a:off x="1295400" y="2786058"/>
              <a:ext cx="1753450" cy="1751017"/>
              <a:chOff x="1823" y="2371"/>
              <a:chExt cx="1801" cy="1801"/>
            </a:xfrm>
          </p:grpSpPr>
          <p:sp>
            <p:nvSpPr>
              <p:cNvPr id="5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itchFamily="34" charset="-122"/>
                  <a:ea typeface="微软雅黑" pitchFamily="34" charset="-122"/>
                </a:endParaRPr>
              </a:p>
            </p:txBody>
          </p:sp>
          <p:sp>
            <p:nvSpPr>
              <p:cNvPr id="51"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endParaRPr lang="zh-CN" altLang="en-US" sz="1400">
                  <a:solidFill>
                    <a:schemeClr val="bg1"/>
                  </a:solidFill>
                  <a:latin typeface="微软雅黑" pitchFamily="34" charset="-122"/>
                  <a:ea typeface="微软雅黑" pitchFamily="34" charset="-122"/>
                </a:endParaRPr>
              </a:p>
            </p:txBody>
          </p:sp>
        </p:grpSp>
        <p:sp>
          <p:nvSpPr>
            <p:cNvPr id="4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1400" b="1" dirty="0">
                  <a:solidFill>
                    <a:schemeClr val="bg1"/>
                  </a:solidFill>
                  <a:latin typeface="微软雅黑" pitchFamily="34" charset="-122"/>
                  <a:ea typeface="微软雅黑" pitchFamily="34" charset="-122"/>
                </a:rPr>
                <a:t>写入文本</a:t>
              </a: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4" name="Rectangle 28"/>
          <p:cNvSpPr>
            <a:spLocks noChangeArrowheads="1"/>
          </p:cNvSpPr>
          <p:nvPr/>
        </p:nvSpPr>
        <p:spPr bwMode="auto">
          <a:xfrm>
            <a:off x="3125689"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100" dirty="0">
                <a:solidFill>
                  <a:schemeClr val="tx1">
                    <a:lumMod val="85000"/>
                    <a:lumOff val="15000"/>
                  </a:schemeClr>
                </a:solidFill>
                <a:latin typeface="微软雅黑" pitchFamily="34" charset="-122"/>
                <a:ea typeface="微软雅黑" pitchFamily="34" charset="-122"/>
              </a:rPr>
              <a:t>单击此处添加文字</a:t>
            </a:r>
          </a:p>
          <a:p>
            <a:pPr>
              <a:lnSpc>
                <a:spcPct val="120000"/>
              </a:lnSpc>
            </a:pPr>
            <a:r>
              <a:rPr lang="zh-CN" altLang="en-US" sz="1100" dirty="0">
                <a:solidFill>
                  <a:schemeClr val="tx1">
                    <a:lumMod val="85000"/>
                    <a:lumOff val="15000"/>
                  </a:schemeClr>
                </a:solidFill>
                <a:latin typeface="微软雅黑" pitchFamily="34" charset="-122"/>
                <a:ea typeface="微软雅黑" pitchFamily="34" charset="-122"/>
              </a:rPr>
              <a:t>单击此处添加文字</a:t>
            </a:r>
          </a:p>
        </p:txBody>
      </p:sp>
      <p:sp>
        <p:nvSpPr>
          <p:cNvPr id="55" name="Rectangle 28"/>
          <p:cNvSpPr>
            <a:spLocks noChangeArrowheads="1"/>
          </p:cNvSpPr>
          <p:nvPr/>
        </p:nvSpPr>
        <p:spPr bwMode="auto">
          <a:xfrm>
            <a:off x="1379903"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100" dirty="0">
                <a:solidFill>
                  <a:schemeClr val="tx1">
                    <a:lumMod val="85000"/>
                    <a:lumOff val="15000"/>
                  </a:schemeClr>
                </a:solidFill>
                <a:latin typeface="微软雅黑" pitchFamily="34" charset="-122"/>
                <a:ea typeface="微软雅黑" pitchFamily="34" charset="-122"/>
              </a:rPr>
              <a:t>单击此处添加文字</a:t>
            </a:r>
          </a:p>
          <a:p>
            <a:pPr>
              <a:lnSpc>
                <a:spcPct val="120000"/>
              </a:lnSpc>
            </a:pPr>
            <a:r>
              <a:rPr lang="zh-CN" altLang="en-US" sz="1100" dirty="0">
                <a:solidFill>
                  <a:schemeClr val="tx1">
                    <a:lumMod val="85000"/>
                    <a:lumOff val="15000"/>
                  </a:schemeClr>
                </a:solidFill>
                <a:latin typeface="微软雅黑" pitchFamily="34" charset="-122"/>
                <a:ea typeface="微软雅黑" pitchFamily="34" charset="-122"/>
              </a:rPr>
              <a:t>单击此处添加文字</a:t>
            </a: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7" name="Rectangle 28"/>
          <p:cNvSpPr>
            <a:spLocks noChangeArrowheads="1"/>
          </p:cNvSpPr>
          <p:nvPr/>
        </p:nvSpPr>
        <p:spPr bwMode="auto">
          <a:xfrm>
            <a:off x="4925950"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100" dirty="0">
                <a:solidFill>
                  <a:schemeClr val="tx1">
                    <a:lumMod val="85000"/>
                    <a:lumOff val="15000"/>
                  </a:schemeClr>
                </a:solidFill>
                <a:latin typeface="微软雅黑" pitchFamily="34" charset="-122"/>
                <a:ea typeface="微软雅黑" pitchFamily="34" charset="-122"/>
              </a:rPr>
              <a:t>单击此处添加文字</a:t>
            </a:r>
          </a:p>
          <a:p>
            <a:pPr>
              <a:lnSpc>
                <a:spcPct val="120000"/>
              </a:lnSpc>
            </a:pPr>
            <a:r>
              <a:rPr lang="zh-CN" altLang="en-US" sz="1100" dirty="0">
                <a:solidFill>
                  <a:schemeClr val="tx1">
                    <a:lumMod val="85000"/>
                    <a:lumOff val="15000"/>
                  </a:schemeClr>
                </a:solidFill>
                <a:latin typeface="微软雅黑" pitchFamily="34" charset="-122"/>
                <a:ea typeface="微软雅黑" pitchFamily="34" charset="-122"/>
              </a:rPr>
              <a:t>单击此处添加文字</a:t>
            </a: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9" name="Rectangle 28"/>
          <p:cNvSpPr>
            <a:spLocks noChangeArrowheads="1"/>
          </p:cNvSpPr>
          <p:nvPr/>
        </p:nvSpPr>
        <p:spPr bwMode="auto">
          <a:xfrm>
            <a:off x="6743863"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100" dirty="0">
                <a:solidFill>
                  <a:schemeClr val="tx1">
                    <a:lumMod val="85000"/>
                    <a:lumOff val="15000"/>
                  </a:schemeClr>
                </a:solidFill>
                <a:latin typeface="微软雅黑" pitchFamily="34" charset="-122"/>
                <a:ea typeface="微软雅黑" pitchFamily="34" charset="-122"/>
              </a:rPr>
              <a:t>单击此处添加文字</a:t>
            </a:r>
          </a:p>
          <a:p>
            <a:pPr>
              <a:lnSpc>
                <a:spcPct val="120000"/>
              </a:lnSpc>
            </a:pPr>
            <a:r>
              <a:rPr lang="zh-CN" altLang="en-US" sz="1100" dirty="0">
                <a:solidFill>
                  <a:schemeClr val="tx1">
                    <a:lumMod val="85000"/>
                    <a:lumOff val="15000"/>
                  </a:schemeClr>
                </a:solidFill>
                <a:latin typeface="微软雅黑" pitchFamily="34" charset="-122"/>
                <a:ea typeface="微软雅黑" pitchFamily="34" charset="-122"/>
              </a:rPr>
              <a:t>单击此处添加文字</a:t>
            </a:r>
          </a:p>
        </p:txBody>
      </p:sp>
      <p:sp>
        <p:nvSpPr>
          <p:cNvPr id="60" name="TextBox 59"/>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61" name="TextBox 60"/>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87841865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939606" y="1367050"/>
            <a:ext cx="2881617" cy="1728971"/>
            <a:chOff x="3900264" y="2204864"/>
            <a:chExt cx="4572000" cy="2743200"/>
          </a:xfrm>
        </p:grpSpPr>
        <p:graphicFrame>
          <p:nvGraphicFramePr>
            <p:cNvPr id="4" name="图表 3"/>
            <p:cNvGraphicFramePr>
              <a:graphicFrameLocks/>
            </p:cNvGraphicFramePr>
            <p:nvPr>
              <p:extLst/>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5" name="矩形 4"/>
            <p:cNvSpPr/>
            <p:nvPr/>
          </p:nvSpPr>
          <p:spPr>
            <a:xfrm>
              <a:off x="5448493" y="3100630"/>
              <a:ext cx="1702003" cy="927809"/>
            </a:xfrm>
            <a:prstGeom prst="rect">
              <a:avLst/>
            </a:prstGeom>
          </p:spPr>
          <p:txBody>
            <a:bodyPr wrap="none">
              <a:spAutoFit/>
            </a:bodyPr>
            <a:lstStyle/>
            <a:p>
              <a:pPr algn="ctr"/>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90%</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1323900" y="1383742"/>
            <a:ext cx="2155756" cy="1728970"/>
            <a:chOff x="695400" y="2132856"/>
            <a:chExt cx="3420342" cy="2743200"/>
          </a:xfrm>
        </p:grpSpPr>
        <p:graphicFrame>
          <p:nvGraphicFramePr>
            <p:cNvPr id="7" name="图表 6"/>
            <p:cNvGraphicFramePr>
              <a:graphicFrameLocks/>
            </p:cNvGraphicFramePr>
            <p:nvPr>
              <p:extLst/>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9" name="矩形 8"/>
            <p:cNvSpPr/>
            <p:nvPr/>
          </p:nvSpPr>
          <p:spPr>
            <a:xfrm>
              <a:off x="1633394" y="3031443"/>
              <a:ext cx="1702003" cy="927809"/>
            </a:xfrm>
            <a:prstGeom prst="rect">
              <a:avLst/>
            </a:prstGeom>
          </p:spPr>
          <p:txBody>
            <a:bodyPr wrap="none">
              <a:spAutoFit/>
            </a:bodyPr>
            <a:lstStyle/>
            <a:p>
              <a:pPr algn="ctr"/>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50%</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5018456" y="1365243"/>
            <a:ext cx="2881617" cy="1728971"/>
            <a:chOff x="7392144" y="2190750"/>
            <a:chExt cx="4572000" cy="2743200"/>
          </a:xfrm>
        </p:grpSpPr>
        <p:graphicFrame>
          <p:nvGraphicFramePr>
            <p:cNvPr id="11" name="图表 10"/>
            <p:cNvGraphicFramePr>
              <a:graphicFrameLocks/>
            </p:cNvGraphicFramePr>
            <p:nvPr>
              <p:extLst/>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12" name="矩形 11"/>
            <p:cNvSpPr/>
            <p:nvPr/>
          </p:nvSpPr>
          <p:spPr>
            <a:xfrm>
              <a:off x="8902590" y="3068606"/>
              <a:ext cx="1702003" cy="927809"/>
            </a:xfrm>
            <a:prstGeom prst="rect">
              <a:avLst/>
            </a:prstGeom>
          </p:spPr>
          <p:txBody>
            <a:bodyPr wrap="none">
              <a:spAutoFit/>
            </a:bodyPr>
            <a:lstStyle/>
            <a:p>
              <a:pPr algn="ctr"/>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23%</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494651" y="3169104"/>
            <a:ext cx="1936711" cy="914814"/>
            <a:chOff x="1494651" y="3223483"/>
            <a:chExt cx="1936711" cy="914814"/>
          </a:xfrm>
        </p:grpSpPr>
        <p:sp>
          <p:nvSpPr>
            <p:cNvPr id="14" name="Rectangle 42"/>
            <p:cNvSpPr/>
            <p:nvPr/>
          </p:nvSpPr>
          <p:spPr>
            <a:xfrm>
              <a:off x="1494652" y="3672556"/>
              <a:ext cx="1779491" cy="465741"/>
            </a:xfrm>
            <a:prstGeom prst="rect">
              <a:avLst/>
            </a:prstGeom>
            <a:noFill/>
            <a:ln w="12700" cap="flat" cmpd="sng" algn="ctr">
              <a:noFill/>
              <a:prstDash val="solid"/>
            </a:ln>
            <a:effectLst/>
          </p:spPr>
          <p:txBody>
            <a:bodyPr lIns="68580" tIns="0" rIns="68580" bIns="0" rtlCol="0" anchor="t"/>
            <a:lstStyle/>
            <a:p>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编辑数据比例点击数据，右键，编辑数据，输入数据即可</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5" name="文本框 15"/>
            <p:cNvSpPr txBox="1"/>
            <p:nvPr/>
          </p:nvSpPr>
          <p:spPr>
            <a:xfrm>
              <a:off x="1494651" y="3223483"/>
              <a:ext cx="1936711" cy="284693"/>
            </a:xfrm>
            <a:prstGeom prst="rect">
              <a:avLst/>
            </a:prstGeom>
            <a:noFill/>
          </p:spPr>
          <p:txBody>
            <a:bodyPr wrap="square" lIns="68580" tIns="34290" rIns="68580" bIns="34290" rtlCol="0">
              <a:spAutoFit/>
            </a:bodyPr>
            <a:lstStyle/>
            <a:p>
              <a:r>
                <a:rPr lang="zh-CN" altLang="en-US" sz="1400" b="1" dirty="0" smtClean="0">
                  <a:solidFill>
                    <a:schemeClr val="accent1"/>
                  </a:solidFill>
                  <a:latin typeface="微软雅黑" panose="020B0503020204020204" pitchFamily="34" charset="-122"/>
                  <a:ea typeface="微软雅黑" panose="020B0503020204020204" pitchFamily="34" charset="-122"/>
                </a:rPr>
                <a:t>销售量全年提高</a:t>
              </a:r>
              <a:r>
                <a:rPr lang="en-US" altLang="zh-CN" sz="1400" b="1" dirty="0" smtClean="0">
                  <a:solidFill>
                    <a:schemeClr val="accent1"/>
                  </a:solidFill>
                  <a:latin typeface="微软雅黑" panose="020B0503020204020204" pitchFamily="34" charset="-122"/>
                  <a:ea typeface="微软雅黑" panose="020B0503020204020204" pitchFamily="34" charset="-122"/>
                </a:rPr>
                <a:t>50%</a:t>
              </a:r>
              <a:endParaRPr lang="zh-CN" altLang="en-US" sz="1400" b="1" dirty="0">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688474" y="3169104"/>
            <a:ext cx="1936711" cy="914814"/>
            <a:chOff x="3688474" y="3223483"/>
            <a:chExt cx="1936711" cy="914814"/>
          </a:xfrm>
        </p:grpSpPr>
        <p:sp>
          <p:nvSpPr>
            <p:cNvPr id="17" name="Rectangle 42"/>
            <p:cNvSpPr/>
            <p:nvPr/>
          </p:nvSpPr>
          <p:spPr>
            <a:xfrm>
              <a:off x="3688474" y="3672556"/>
              <a:ext cx="1779491" cy="465741"/>
            </a:xfrm>
            <a:prstGeom prst="rect">
              <a:avLst/>
            </a:prstGeom>
            <a:noFill/>
            <a:ln w="12700" cap="flat" cmpd="sng" algn="ctr">
              <a:noFill/>
              <a:prstDash val="solid"/>
            </a:ln>
            <a:effectLst/>
          </p:spPr>
          <p:txBody>
            <a:bodyPr lIns="68580" tIns="0" rIns="68580" bIns="0" rtlCol="0" anchor="t"/>
            <a:lstStyle/>
            <a:p>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编辑数据比例点击数据，右键，编辑数据，输入数据即可</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8" name="文本框 17"/>
            <p:cNvSpPr txBox="1"/>
            <p:nvPr/>
          </p:nvSpPr>
          <p:spPr>
            <a:xfrm>
              <a:off x="3688474" y="3223483"/>
              <a:ext cx="1936711" cy="284693"/>
            </a:xfrm>
            <a:prstGeom prst="rect">
              <a:avLst/>
            </a:prstGeom>
            <a:noFill/>
          </p:spPr>
          <p:txBody>
            <a:bodyPr wrap="square" lIns="68580" tIns="34290" rIns="68580" bIns="34290" rtlCol="0">
              <a:spAutoFit/>
            </a:bodyPr>
            <a:lstStyle/>
            <a:p>
              <a:r>
                <a:rPr lang="zh-CN" altLang="en-US" sz="1400" b="1" dirty="0" smtClean="0">
                  <a:solidFill>
                    <a:schemeClr val="accent1"/>
                  </a:solidFill>
                  <a:latin typeface="微软雅黑" panose="020B0503020204020204" pitchFamily="34" charset="-122"/>
                  <a:ea typeface="微软雅黑" panose="020B0503020204020204" pitchFamily="34" charset="-122"/>
                </a:rPr>
                <a:t>签约成功率达</a:t>
              </a:r>
              <a:r>
                <a:rPr lang="en-US" altLang="zh-CN" sz="1400" b="1" dirty="0" smtClean="0">
                  <a:solidFill>
                    <a:schemeClr val="accent1"/>
                  </a:solidFill>
                  <a:latin typeface="微软雅黑" panose="020B0503020204020204" pitchFamily="34" charset="-122"/>
                  <a:ea typeface="微软雅黑" panose="020B0503020204020204" pitchFamily="34" charset="-122"/>
                </a:rPr>
                <a:t>90%</a:t>
              </a:r>
              <a:endParaRPr lang="zh-CN" altLang="en-US" sz="1400" b="1" dirty="0">
                <a:solidFill>
                  <a:schemeClr val="accent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882297" y="3169104"/>
            <a:ext cx="2002071" cy="914814"/>
            <a:chOff x="5882297" y="3223483"/>
            <a:chExt cx="2002071" cy="914814"/>
          </a:xfrm>
        </p:grpSpPr>
        <p:sp>
          <p:nvSpPr>
            <p:cNvPr id="20" name="Rectangle 42"/>
            <p:cNvSpPr/>
            <p:nvPr/>
          </p:nvSpPr>
          <p:spPr>
            <a:xfrm>
              <a:off x="5882297" y="3672556"/>
              <a:ext cx="1779491" cy="465741"/>
            </a:xfrm>
            <a:prstGeom prst="rect">
              <a:avLst/>
            </a:prstGeom>
            <a:noFill/>
            <a:ln w="12700" cap="flat" cmpd="sng" algn="ctr">
              <a:noFill/>
              <a:prstDash val="solid"/>
            </a:ln>
            <a:effectLst/>
          </p:spPr>
          <p:txBody>
            <a:bodyPr lIns="68580" tIns="0" rIns="68580" bIns="0" rtlCol="0" anchor="t"/>
            <a:lstStyle/>
            <a:p>
              <a:r>
                <a:rPr lang="zh-CN" altLang="en-US" sz="1200" dirty="0" smtClean="0">
                  <a:solidFill>
                    <a:schemeClr val="tx1">
                      <a:lumMod val="75000"/>
                      <a:lumOff val="25000"/>
                    </a:schemeClr>
                  </a:solidFill>
                  <a:latin typeface="微软雅黑" pitchFamily="34" charset="-122"/>
                  <a:ea typeface="微软雅黑" pitchFamily="34" charset="-122"/>
                  <a:sym typeface="微软雅黑" pitchFamily="34" charset="-122"/>
                </a:rPr>
                <a:t>编辑数据比例点击数据，右键，编辑数据，输入数据即可</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1" name="文本框 19"/>
            <p:cNvSpPr txBox="1"/>
            <p:nvPr/>
          </p:nvSpPr>
          <p:spPr>
            <a:xfrm>
              <a:off x="5882297" y="3223483"/>
              <a:ext cx="2002071" cy="284693"/>
            </a:xfrm>
            <a:prstGeom prst="rect">
              <a:avLst/>
            </a:prstGeom>
            <a:noFill/>
          </p:spPr>
          <p:txBody>
            <a:bodyPr wrap="square" lIns="68580" tIns="34290" rIns="68580" bIns="34290" rtlCol="0">
              <a:spAutoFit/>
            </a:bodyPr>
            <a:lstStyle/>
            <a:p>
              <a:r>
                <a:rPr lang="zh-CN" altLang="en-US" sz="1400" b="1" dirty="0" smtClean="0">
                  <a:solidFill>
                    <a:schemeClr val="accent1"/>
                  </a:solidFill>
                  <a:latin typeface="微软雅黑" panose="020B0503020204020204" pitchFamily="34" charset="-122"/>
                  <a:ea typeface="微软雅黑" panose="020B0503020204020204" pitchFamily="34" charset="-122"/>
                </a:rPr>
                <a:t>公司利润提高</a:t>
              </a:r>
              <a:r>
                <a:rPr lang="en-US" altLang="zh-CN" sz="1400" b="1" dirty="0" smtClean="0">
                  <a:solidFill>
                    <a:schemeClr val="accent1"/>
                  </a:solidFill>
                  <a:latin typeface="微软雅黑" panose="020B0503020204020204" pitchFamily="34" charset="-122"/>
                  <a:ea typeface="微软雅黑" panose="020B0503020204020204" pitchFamily="34" charset="-122"/>
                </a:rPr>
                <a:t>23%</a:t>
              </a:r>
              <a:endParaRPr lang="zh-CN" altLang="en-US" sz="1400" b="1" dirty="0">
                <a:solidFill>
                  <a:schemeClr val="accent1"/>
                </a:solidFill>
                <a:latin typeface="微软雅黑" panose="020B0503020204020204" pitchFamily="34" charset="-122"/>
                <a:ea typeface="微软雅黑" panose="020B0503020204020204" pitchFamily="34" charset="-122"/>
              </a:endParaRPr>
            </a:p>
          </p:txBody>
        </p:sp>
      </p:grpSp>
      <p:sp>
        <p:nvSpPr>
          <p:cNvPr id="22" name="TextBox 21"/>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23" name="TextBox 22"/>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71524747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142899" y="1359345"/>
            <a:ext cx="1501663" cy="671415"/>
            <a:chOff x="465719" y="1295954"/>
            <a:chExt cx="1658494" cy="740511"/>
          </a:xfrm>
        </p:grpSpPr>
        <p:sp>
          <p:nvSpPr>
            <p:cNvPr id="38"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endParaRPr lang="en-US">
                <a:latin typeface="微软雅黑" panose="020B0503020204020204" pitchFamily="34" charset="-122"/>
                <a:ea typeface="微软雅黑" panose="020B0503020204020204" pitchFamily="34" charset="-122"/>
              </a:endParaRPr>
            </a:p>
          </p:txBody>
        </p:sp>
        <p:sp>
          <p:nvSpPr>
            <p:cNvPr id="39"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40" name="TextBox 39"/>
          <p:cNvSpPr txBox="1"/>
          <p:nvPr/>
        </p:nvSpPr>
        <p:spPr>
          <a:xfrm>
            <a:off x="2804740" y="1515478"/>
            <a:ext cx="5511676" cy="539396"/>
          </a:xfrm>
          <a:prstGeom prst="rect">
            <a:avLst/>
          </a:prstGeom>
          <a:noFill/>
        </p:spPr>
        <p:txBody>
          <a:bodyPr wrap="square" lIns="78230" tIns="39115" rIns="78230" bIns="39115" rtlCol="0">
            <a:spAutoFit/>
          </a:bodyPr>
          <a:lstStyle/>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2698744" y="1275606"/>
            <a:ext cx="2412353" cy="275570"/>
          </a:xfrm>
          <a:prstGeom prst="rect">
            <a:avLst/>
          </a:prstGeom>
          <a:noFill/>
        </p:spPr>
        <p:txBody>
          <a:bodyPr wrap="square" lIns="51764" tIns="25882" rIns="51764" bIns="25882" rtlCol="0">
            <a:spAutoFit/>
          </a:bodyPr>
          <a:lstStyle/>
          <a:p>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（一）</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单击填加标题</a:t>
            </a:r>
          </a:p>
        </p:txBody>
      </p:sp>
      <p:grpSp>
        <p:nvGrpSpPr>
          <p:cNvPr id="42" name="组合 41"/>
          <p:cNvGrpSpPr/>
          <p:nvPr/>
        </p:nvGrpSpPr>
        <p:grpSpPr>
          <a:xfrm>
            <a:off x="1142899" y="3641919"/>
            <a:ext cx="1501663" cy="703527"/>
            <a:chOff x="465719" y="3291830"/>
            <a:chExt cx="1658494" cy="740511"/>
          </a:xfrm>
        </p:grpSpPr>
        <p:sp>
          <p:nvSpPr>
            <p:cNvPr id="43"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endParaRPr lang="en-US">
                <a:latin typeface="微软雅黑" panose="020B0503020204020204" pitchFamily="34" charset="-122"/>
                <a:ea typeface="微软雅黑" panose="020B0503020204020204" pitchFamily="34" charset="-122"/>
              </a:endParaRPr>
            </a:p>
          </p:txBody>
        </p:sp>
        <p:pic>
          <p:nvPicPr>
            <p:cNvPr id="4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5" name="TextBox 44"/>
          <p:cNvSpPr txBox="1"/>
          <p:nvPr/>
        </p:nvSpPr>
        <p:spPr>
          <a:xfrm>
            <a:off x="2804740" y="2694790"/>
            <a:ext cx="5511676" cy="539396"/>
          </a:xfrm>
          <a:prstGeom prst="rect">
            <a:avLst/>
          </a:prstGeom>
          <a:noFill/>
        </p:spPr>
        <p:txBody>
          <a:bodyPr wrap="square" lIns="78230" tIns="39115" rIns="78230" bIns="39115" rtlCol="0">
            <a:spAutoFit/>
          </a:bodyPr>
          <a:lstStyle/>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a:t>
            </a:r>
            <a:r>
              <a:rPr lang="zh-CN" altLang="en-US" sz="1000" dirty="0" smtClean="0">
                <a:solidFill>
                  <a:schemeClr val="tx1">
                    <a:lumMod val="95000"/>
                    <a:lumOff val="5000"/>
                  </a:schemeClr>
                </a:solidFill>
                <a:latin typeface="微软雅黑" panose="020B0503020204020204" pitchFamily="34" charset="-122"/>
                <a:ea typeface="微软雅黑" panose="020B0503020204020204" pitchFamily="34" charset="-122"/>
              </a:rPr>
              <a:t>文本</a:t>
            </a:r>
            <a:endParaRPr lang="en-US" altLang="zh-CN" sz="1000" dirty="0" smtClean="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000" dirty="0" smtClean="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2698744" y="2454920"/>
            <a:ext cx="2412353" cy="275570"/>
          </a:xfrm>
          <a:prstGeom prst="rect">
            <a:avLst/>
          </a:prstGeom>
          <a:noFill/>
        </p:spPr>
        <p:txBody>
          <a:bodyPr wrap="square" lIns="51764" tIns="25882" rIns="51764" bIns="25882" rtlCol="0">
            <a:spAutoFit/>
          </a:bodyPr>
          <a:lstStyle/>
          <a:p>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二</a:t>
            </a:r>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单击填加标题</a:t>
            </a:r>
          </a:p>
        </p:txBody>
      </p:sp>
      <p:sp>
        <p:nvSpPr>
          <p:cNvPr id="47" name="TextBox 46"/>
          <p:cNvSpPr txBox="1"/>
          <p:nvPr/>
        </p:nvSpPr>
        <p:spPr>
          <a:xfrm>
            <a:off x="2804740" y="3832554"/>
            <a:ext cx="5511676" cy="539396"/>
          </a:xfrm>
          <a:prstGeom prst="rect">
            <a:avLst/>
          </a:prstGeom>
          <a:noFill/>
        </p:spPr>
        <p:txBody>
          <a:bodyPr wrap="square" lIns="78230" tIns="39115" rIns="78230" bIns="39115" rtlCol="0">
            <a:spAutoFit/>
          </a:bodyPr>
          <a:lstStyle/>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2698744" y="3592685"/>
            <a:ext cx="2412353" cy="275570"/>
          </a:xfrm>
          <a:prstGeom prst="rect">
            <a:avLst/>
          </a:prstGeom>
          <a:noFill/>
        </p:spPr>
        <p:txBody>
          <a:bodyPr wrap="square" lIns="51764" tIns="25882" rIns="51764" bIns="25882" rtlCol="0">
            <a:spAutoFit/>
          </a:bodyPr>
          <a:lstStyle/>
          <a:p>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三</a:t>
            </a:r>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单击填加标题</a:t>
            </a:r>
          </a:p>
        </p:txBody>
      </p:sp>
      <p:grpSp>
        <p:nvGrpSpPr>
          <p:cNvPr id="49" name="Group 4"/>
          <p:cNvGrpSpPr/>
          <p:nvPr/>
        </p:nvGrpSpPr>
        <p:grpSpPr>
          <a:xfrm>
            <a:off x="1142899" y="2503790"/>
            <a:ext cx="1501663" cy="702856"/>
            <a:chOff x="1372486" y="3793072"/>
            <a:chExt cx="6146978" cy="2804667"/>
          </a:xfrm>
        </p:grpSpPr>
        <p:sp>
          <p:nvSpPr>
            <p:cNvPr id="50"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ffectLst/>
          </p:spPr>
          <p:txBody>
            <a:bodyPr wrap="none" anchor="ctr"/>
            <a:lstStyle/>
            <a:p>
              <a:endParaRPr lang="en-US">
                <a:latin typeface="微软雅黑" panose="020B0503020204020204" pitchFamily="34" charset="-122"/>
                <a:ea typeface="微软雅黑" panose="020B0503020204020204" pitchFamily="34" charset="-122"/>
              </a:endParaRPr>
            </a:p>
          </p:txBody>
        </p:sp>
        <p:grpSp>
          <p:nvGrpSpPr>
            <p:cNvPr id="51" name="Group 2"/>
            <p:cNvGrpSpPr>
              <a:grpSpLocks/>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grpSp>
      </p:grpSp>
      <p:sp>
        <p:nvSpPr>
          <p:cNvPr id="23" name="TextBox 22"/>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24" name="TextBox 23"/>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7793440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0-#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additive="base">
                                        <p:cTn id="20" dur="500" fill="hold"/>
                                        <p:tgtEl>
                                          <p:spTgt spid="49"/>
                                        </p:tgtEl>
                                        <p:attrNameLst>
                                          <p:attrName>ppt_x</p:attrName>
                                        </p:attrNameLst>
                                      </p:cBhvr>
                                      <p:tavLst>
                                        <p:tav tm="0">
                                          <p:val>
                                            <p:strVal val="0-#ppt_w/2"/>
                                          </p:val>
                                        </p:tav>
                                        <p:tav tm="100000">
                                          <p:val>
                                            <p:strVal val="#ppt_x"/>
                                          </p:val>
                                        </p:tav>
                                      </p:tavLst>
                                    </p:anim>
                                    <p:anim calcmode="lin" valueType="num">
                                      <p:cBhvr additive="base">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0-#ppt_w/2"/>
                                          </p:val>
                                        </p:tav>
                                        <p:tav tm="100000">
                                          <p:val>
                                            <p:strVal val="#ppt_x"/>
                                          </p:val>
                                        </p:tav>
                                      </p:tavLst>
                                    </p:anim>
                                    <p:anim calcmode="lin" valueType="num">
                                      <p:cBhvr additive="base">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a:grpSpLocks/>
          </p:cNvGrpSpPr>
          <p:nvPr/>
        </p:nvGrpSpPr>
        <p:grpSpPr bwMode="auto">
          <a:xfrm rot="-1142007">
            <a:off x="1264073" y="1831372"/>
            <a:ext cx="1556078" cy="1558119"/>
            <a:chOff x="0" y="0"/>
            <a:chExt cx="1200" cy="1200"/>
          </a:xfrm>
          <a:solidFill>
            <a:schemeClr val="accent1"/>
          </a:solidFill>
        </p:grpSpPr>
        <p:sp>
          <p:nvSpPr>
            <p:cNvPr id="125" name="AutoShape 3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26" name="Group 4"/>
            <p:cNvGrpSpPr>
              <a:grpSpLocks/>
            </p:cNvGrpSpPr>
            <p:nvPr/>
          </p:nvGrpSpPr>
          <p:grpSpPr bwMode="auto">
            <a:xfrm>
              <a:off x="456" y="0"/>
              <a:ext cx="288" cy="1200"/>
              <a:chOff x="0" y="0"/>
              <a:chExt cx="288" cy="1200"/>
            </a:xfrm>
            <a:grpFill/>
          </p:grpSpPr>
          <p:sp>
            <p:nvSpPr>
              <p:cNvPr id="136" name="AutoShape 3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37" name="AutoShape 3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27" name="Group 7"/>
            <p:cNvGrpSpPr>
              <a:grpSpLocks/>
            </p:cNvGrpSpPr>
            <p:nvPr/>
          </p:nvGrpSpPr>
          <p:grpSpPr bwMode="auto">
            <a:xfrm rot="-5400000">
              <a:off x="456" y="0"/>
              <a:ext cx="288" cy="1200"/>
              <a:chOff x="0" y="0"/>
              <a:chExt cx="288" cy="1200"/>
            </a:xfrm>
            <a:grpFill/>
          </p:grpSpPr>
          <p:sp>
            <p:nvSpPr>
              <p:cNvPr id="134" name="AutoShape 3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35" name="AutoShape 3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28" name="Group 10"/>
            <p:cNvGrpSpPr>
              <a:grpSpLocks/>
            </p:cNvGrpSpPr>
            <p:nvPr/>
          </p:nvGrpSpPr>
          <p:grpSpPr bwMode="auto">
            <a:xfrm rot="-2700000">
              <a:off x="456" y="0"/>
              <a:ext cx="288" cy="1200"/>
              <a:chOff x="0" y="0"/>
              <a:chExt cx="288" cy="1200"/>
            </a:xfrm>
            <a:grpFill/>
          </p:grpSpPr>
          <p:sp>
            <p:nvSpPr>
              <p:cNvPr id="132" name="AutoShape 4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33" name="AutoShape 4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29" name="Group 13"/>
            <p:cNvGrpSpPr>
              <a:grpSpLocks/>
            </p:cNvGrpSpPr>
            <p:nvPr/>
          </p:nvGrpSpPr>
          <p:grpSpPr bwMode="auto">
            <a:xfrm rot="2700000" flipH="1">
              <a:off x="457" y="0"/>
              <a:ext cx="288" cy="1200"/>
              <a:chOff x="0" y="0"/>
              <a:chExt cx="288" cy="1200"/>
            </a:xfrm>
            <a:grpFill/>
          </p:grpSpPr>
          <p:sp>
            <p:nvSpPr>
              <p:cNvPr id="130" name="AutoShape 4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31" name="AutoShape 4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38" name="Group 16"/>
          <p:cNvGrpSpPr>
            <a:grpSpLocks/>
          </p:cNvGrpSpPr>
          <p:nvPr/>
        </p:nvGrpSpPr>
        <p:grpSpPr bwMode="auto">
          <a:xfrm rot="-1142007">
            <a:off x="1264073" y="1830971"/>
            <a:ext cx="1556078" cy="1558119"/>
            <a:chOff x="0" y="0"/>
            <a:chExt cx="1200" cy="1200"/>
          </a:xfrm>
          <a:solidFill>
            <a:schemeClr val="accent1"/>
          </a:solidFill>
        </p:grpSpPr>
        <p:sp>
          <p:nvSpPr>
            <p:cNvPr id="139" name="AutoShape 4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40" name="Group 18"/>
            <p:cNvGrpSpPr>
              <a:grpSpLocks/>
            </p:cNvGrpSpPr>
            <p:nvPr/>
          </p:nvGrpSpPr>
          <p:grpSpPr bwMode="auto">
            <a:xfrm>
              <a:off x="456" y="0"/>
              <a:ext cx="288" cy="1200"/>
              <a:chOff x="0" y="0"/>
              <a:chExt cx="288" cy="1200"/>
            </a:xfrm>
            <a:grpFill/>
          </p:grpSpPr>
          <p:sp>
            <p:nvSpPr>
              <p:cNvPr id="150" name="AutoShape 4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51" name="AutoShape 4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41" name="Group 21"/>
            <p:cNvGrpSpPr>
              <a:grpSpLocks/>
            </p:cNvGrpSpPr>
            <p:nvPr/>
          </p:nvGrpSpPr>
          <p:grpSpPr bwMode="auto">
            <a:xfrm rot="-5400000">
              <a:off x="456" y="0"/>
              <a:ext cx="288" cy="1200"/>
              <a:chOff x="0" y="0"/>
              <a:chExt cx="288" cy="1200"/>
            </a:xfrm>
            <a:grpFill/>
          </p:grpSpPr>
          <p:sp>
            <p:nvSpPr>
              <p:cNvPr id="148" name="AutoShape 5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49" name="AutoShape 5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42" name="Group 24"/>
            <p:cNvGrpSpPr>
              <a:grpSpLocks/>
            </p:cNvGrpSpPr>
            <p:nvPr/>
          </p:nvGrpSpPr>
          <p:grpSpPr bwMode="auto">
            <a:xfrm rot="-2700000">
              <a:off x="456" y="0"/>
              <a:ext cx="288" cy="1200"/>
              <a:chOff x="0" y="0"/>
              <a:chExt cx="288" cy="1200"/>
            </a:xfrm>
            <a:grpFill/>
          </p:grpSpPr>
          <p:sp>
            <p:nvSpPr>
              <p:cNvPr id="146" name="AutoShape 5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47" name="AutoShape 5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43" name="Group 27"/>
            <p:cNvGrpSpPr>
              <a:grpSpLocks/>
            </p:cNvGrpSpPr>
            <p:nvPr/>
          </p:nvGrpSpPr>
          <p:grpSpPr bwMode="auto">
            <a:xfrm rot="2700000" flipH="1">
              <a:off x="457" y="0"/>
              <a:ext cx="288" cy="1200"/>
              <a:chOff x="0" y="0"/>
              <a:chExt cx="288" cy="1200"/>
            </a:xfrm>
            <a:grpFill/>
          </p:grpSpPr>
          <p:sp>
            <p:nvSpPr>
              <p:cNvPr id="144" name="AutoShape 5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45" name="AutoShape 5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52" name="Group 30"/>
          <p:cNvGrpSpPr>
            <a:grpSpLocks/>
          </p:cNvGrpSpPr>
          <p:nvPr/>
        </p:nvGrpSpPr>
        <p:grpSpPr bwMode="auto">
          <a:xfrm>
            <a:off x="2569066" y="2229537"/>
            <a:ext cx="2136912" cy="2139715"/>
            <a:chOff x="0" y="0"/>
            <a:chExt cx="1200" cy="1200"/>
          </a:xfrm>
          <a:solidFill>
            <a:schemeClr val="accent2"/>
          </a:solidFill>
        </p:grpSpPr>
        <p:sp>
          <p:nvSpPr>
            <p:cNvPr id="153" name="AutoShape 6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54" name="Group 32"/>
            <p:cNvGrpSpPr>
              <a:grpSpLocks/>
            </p:cNvGrpSpPr>
            <p:nvPr/>
          </p:nvGrpSpPr>
          <p:grpSpPr bwMode="auto">
            <a:xfrm>
              <a:off x="456" y="0"/>
              <a:ext cx="288" cy="1200"/>
              <a:chOff x="0" y="0"/>
              <a:chExt cx="288" cy="1200"/>
            </a:xfrm>
            <a:grpFill/>
          </p:grpSpPr>
          <p:sp>
            <p:nvSpPr>
              <p:cNvPr id="164" name="AutoShape 6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65" name="AutoShape 6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55" name="Group 35"/>
            <p:cNvGrpSpPr>
              <a:grpSpLocks/>
            </p:cNvGrpSpPr>
            <p:nvPr/>
          </p:nvGrpSpPr>
          <p:grpSpPr bwMode="auto">
            <a:xfrm rot="-5400000">
              <a:off x="456" y="0"/>
              <a:ext cx="288" cy="1200"/>
              <a:chOff x="0" y="0"/>
              <a:chExt cx="288" cy="1200"/>
            </a:xfrm>
            <a:grpFill/>
          </p:grpSpPr>
          <p:sp>
            <p:nvSpPr>
              <p:cNvPr id="162" name="AutoShape 6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63" name="AutoShape 6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56" name="Group 38"/>
            <p:cNvGrpSpPr>
              <a:grpSpLocks/>
            </p:cNvGrpSpPr>
            <p:nvPr/>
          </p:nvGrpSpPr>
          <p:grpSpPr bwMode="auto">
            <a:xfrm rot="-2700000">
              <a:off x="456" y="0"/>
              <a:ext cx="288" cy="1200"/>
              <a:chOff x="0" y="0"/>
              <a:chExt cx="288" cy="1200"/>
            </a:xfrm>
            <a:grpFill/>
          </p:grpSpPr>
          <p:sp>
            <p:nvSpPr>
              <p:cNvPr id="160" name="AutoShape 6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61" name="AutoShape 6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57" name="Group 41"/>
            <p:cNvGrpSpPr>
              <a:grpSpLocks/>
            </p:cNvGrpSpPr>
            <p:nvPr/>
          </p:nvGrpSpPr>
          <p:grpSpPr bwMode="auto">
            <a:xfrm rot="2700000" flipH="1">
              <a:off x="457" y="0"/>
              <a:ext cx="288" cy="1200"/>
              <a:chOff x="0" y="0"/>
              <a:chExt cx="288" cy="1200"/>
            </a:xfrm>
            <a:grpFill/>
          </p:grpSpPr>
          <p:sp>
            <p:nvSpPr>
              <p:cNvPr id="158" name="AutoShape 7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59" name="AutoShape 7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66" name="Group 44"/>
          <p:cNvGrpSpPr>
            <a:grpSpLocks/>
          </p:cNvGrpSpPr>
          <p:nvPr/>
        </p:nvGrpSpPr>
        <p:grpSpPr bwMode="auto">
          <a:xfrm>
            <a:off x="2564756" y="2226838"/>
            <a:ext cx="2142300" cy="2145112"/>
            <a:chOff x="0" y="0"/>
            <a:chExt cx="1200" cy="1200"/>
          </a:xfrm>
          <a:solidFill>
            <a:schemeClr val="accent2"/>
          </a:solidFill>
        </p:grpSpPr>
        <p:sp>
          <p:nvSpPr>
            <p:cNvPr id="167" name="AutoShape 74"/>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68" name="Group 46"/>
            <p:cNvGrpSpPr>
              <a:grpSpLocks/>
            </p:cNvGrpSpPr>
            <p:nvPr/>
          </p:nvGrpSpPr>
          <p:grpSpPr bwMode="auto">
            <a:xfrm>
              <a:off x="456" y="0"/>
              <a:ext cx="288" cy="1200"/>
              <a:chOff x="0" y="0"/>
              <a:chExt cx="288" cy="1200"/>
            </a:xfrm>
            <a:grpFill/>
          </p:grpSpPr>
          <p:sp>
            <p:nvSpPr>
              <p:cNvPr id="178" name="AutoShape 7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79" name="AutoShape 7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69" name="Group 49"/>
            <p:cNvGrpSpPr>
              <a:grpSpLocks/>
            </p:cNvGrpSpPr>
            <p:nvPr/>
          </p:nvGrpSpPr>
          <p:grpSpPr bwMode="auto">
            <a:xfrm rot="-5400000">
              <a:off x="456" y="0"/>
              <a:ext cx="288" cy="1200"/>
              <a:chOff x="0" y="0"/>
              <a:chExt cx="288" cy="1200"/>
            </a:xfrm>
            <a:grpFill/>
          </p:grpSpPr>
          <p:sp>
            <p:nvSpPr>
              <p:cNvPr id="176" name="AutoShape 7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77" name="AutoShape 8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70" name="Group 52"/>
            <p:cNvGrpSpPr>
              <a:grpSpLocks/>
            </p:cNvGrpSpPr>
            <p:nvPr/>
          </p:nvGrpSpPr>
          <p:grpSpPr bwMode="auto">
            <a:xfrm rot="-2700000">
              <a:off x="456" y="0"/>
              <a:ext cx="288" cy="1200"/>
              <a:chOff x="0" y="0"/>
              <a:chExt cx="288" cy="1200"/>
            </a:xfrm>
            <a:grpFill/>
          </p:grpSpPr>
          <p:sp>
            <p:nvSpPr>
              <p:cNvPr id="174" name="AutoShape 8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75" name="AutoShape 8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71" name="Group 55"/>
            <p:cNvGrpSpPr>
              <a:grpSpLocks/>
            </p:cNvGrpSpPr>
            <p:nvPr/>
          </p:nvGrpSpPr>
          <p:grpSpPr bwMode="auto">
            <a:xfrm rot="2700000" flipH="1">
              <a:off x="457" y="0"/>
              <a:ext cx="288" cy="1200"/>
              <a:chOff x="0" y="0"/>
              <a:chExt cx="288" cy="1200"/>
            </a:xfrm>
            <a:grpFill/>
          </p:grpSpPr>
          <p:sp>
            <p:nvSpPr>
              <p:cNvPr id="172" name="AutoShape 8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73" name="AutoShape 8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80" name="Group 58"/>
          <p:cNvGrpSpPr>
            <a:grpSpLocks/>
          </p:cNvGrpSpPr>
          <p:nvPr/>
        </p:nvGrpSpPr>
        <p:grpSpPr bwMode="auto">
          <a:xfrm rot="1282349">
            <a:off x="4440883" y="1597225"/>
            <a:ext cx="1901993" cy="1904487"/>
            <a:chOff x="0" y="0"/>
            <a:chExt cx="1200" cy="1200"/>
          </a:xfrm>
          <a:solidFill>
            <a:schemeClr val="accent3"/>
          </a:solidFill>
        </p:grpSpPr>
        <p:sp>
          <p:nvSpPr>
            <p:cNvPr id="181" name="AutoShape 88"/>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82" name="Group 60"/>
            <p:cNvGrpSpPr>
              <a:grpSpLocks/>
            </p:cNvGrpSpPr>
            <p:nvPr/>
          </p:nvGrpSpPr>
          <p:grpSpPr bwMode="auto">
            <a:xfrm>
              <a:off x="456" y="0"/>
              <a:ext cx="288" cy="1200"/>
              <a:chOff x="0" y="0"/>
              <a:chExt cx="288" cy="1200"/>
            </a:xfrm>
            <a:grpFill/>
          </p:grpSpPr>
          <p:sp>
            <p:nvSpPr>
              <p:cNvPr id="192" name="AutoShape 9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93" name="AutoShape 9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83" name="Group 63"/>
            <p:cNvGrpSpPr>
              <a:grpSpLocks/>
            </p:cNvGrpSpPr>
            <p:nvPr/>
          </p:nvGrpSpPr>
          <p:grpSpPr bwMode="auto">
            <a:xfrm rot="-5400000">
              <a:off x="456" y="0"/>
              <a:ext cx="288" cy="1200"/>
              <a:chOff x="0" y="0"/>
              <a:chExt cx="288" cy="1200"/>
            </a:xfrm>
            <a:grpFill/>
          </p:grpSpPr>
          <p:sp>
            <p:nvSpPr>
              <p:cNvPr id="190" name="AutoShape 9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91" name="AutoShape 9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84" name="Group 66"/>
            <p:cNvGrpSpPr>
              <a:grpSpLocks/>
            </p:cNvGrpSpPr>
            <p:nvPr/>
          </p:nvGrpSpPr>
          <p:grpSpPr bwMode="auto">
            <a:xfrm rot="-2700000">
              <a:off x="456" y="0"/>
              <a:ext cx="288" cy="1200"/>
              <a:chOff x="0" y="0"/>
              <a:chExt cx="288" cy="1200"/>
            </a:xfrm>
            <a:grpFill/>
          </p:grpSpPr>
          <p:sp>
            <p:nvSpPr>
              <p:cNvPr id="188" name="AutoShape 9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89" name="AutoShape 9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85" name="Group 69"/>
            <p:cNvGrpSpPr>
              <a:grpSpLocks/>
            </p:cNvGrpSpPr>
            <p:nvPr/>
          </p:nvGrpSpPr>
          <p:grpSpPr bwMode="auto">
            <a:xfrm rot="2700000" flipH="1">
              <a:off x="457" y="0"/>
              <a:ext cx="288" cy="1200"/>
              <a:chOff x="0" y="0"/>
              <a:chExt cx="288" cy="1200"/>
            </a:xfrm>
            <a:grpFill/>
          </p:grpSpPr>
          <p:sp>
            <p:nvSpPr>
              <p:cNvPr id="186" name="AutoShape 9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87" name="AutoShape 10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94" name="Group 72"/>
          <p:cNvGrpSpPr>
            <a:grpSpLocks/>
          </p:cNvGrpSpPr>
          <p:nvPr/>
        </p:nvGrpSpPr>
        <p:grpSpPr bwMode="auto">
          <a:xfrm rot="1283135">
            <a:off x="4443197" y="1596242"/>
            <a:ext cx="1906303" cy="1908804"/>
            <a:chOff x="0" y="0"/>
            <a:chExt cx="1200" cy="1200"/>
          </a:xfrm>
          <a:solidFill>
            <a:schemeClr val="accent1"/>
          </a:solidFill>
        </p:grpSpPr>
        <p:sp>
          <p:nvSpPr>
            <p:cNvPr id="195" name="AutoShape 10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96" name="Group 74"/>
            <p:cNvGrpSpPr>
              <a:grpSpLocks/>
            </p:cNvGrpSpPr>
            <p:nvPr/>
          </p:nvGrpSpPr>
          <p:grpSpPr bwMode="auto">
            <a:xfrm>
              <a:off x="456" y="0"/>
              <a:ext cx="288" cy="1200"/>
              <a:chOff x="0" y="0"/>
              <a:chExt cx="288" cy="1200"/>
            </a:xfrm>
            <a:grpFill/>
          </p:grpSpPr>
          <p:sp>
            <p:nvSpPr>
              <p:cNvPr id="206" name="AutoShape 10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07" name="AutoShape 10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97" name="Group 77"/>
            <p:cNvGrpSpPr>
              <a:grpSpLocks/>
            </p:cNvGrpSpPr>
            <p:nvPr/>
          </p:nvGrpSpPr>
          <p:grpSpPr bwMode="auto">
            <a:xfrm rot="-5400000">
              <a:off x="456" y="0"/>
              <a:ext cx="288" cy="1200"/>
              <a:chOff x="0" y="0"/>
              <a:chExt cx="288" cy="1200"/>
            </a:xfrm>
            <a:grpFill/>
          </p:grpSpPr>
          <p:sp>
            <p:nvSpPr>
              <p:cNvPr id="204" name="AutoShape 10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05" name="AutoShape 10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98" name="Group 80"/>
            <p:cNvGrpSpPr>
              <a:grpSpLocks/>
            </p:cNvGrpSpPr>
            <p:nvPr/>
          </p:nvGrpSpPr>
          <p:grpSpPr bwMode="auto">
            <a:xfrm rot="-2700000">
              <a:off x="456" y="0"/>
              <a:ext cx="288" cy="1200"/>
              <a:chOff x="0" y="0"/>
              <a:chExt cx="288" cy="1200"/>
            </a:xfrm>
            <a:grpFill/>
          </p:grpSpPr>
          <p:sp>
            <p:nvSpPr>
              <p:cNvPr id="202" name="AutoShape 11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03" name="AutoShape 11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99" name="Group 83"/>
            <p:cNvGrpSpPr>
              <a:grpSpLocks/>
            </p:cNvGrpSpPr>
            <p:nvPr/>
          </p:nvGrpSpPr>
          <p:grpSpPr bwMode="auto">
            <a:xfrm rot="2700000" flipH="1">
              <a:off x="457" y="0"/>
              <a:ext cx="288" cy="1200"/>
              <a:chOff x="0" y="0"/>
              <a:chExt cx="288" cy="1200"/>
            </a:xfrm>
            <a:grpFill/>
          </p:grpSpPr>
          <p:sp>
            <p:nvSpPr>
              <p:cNvPr id="200" name="AutoShape 11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01" name="AutoShape 11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208" name="Group 86"/>
          <p:cNvGrpSpPr>
            <a:grpSpLocks/>
          </p:cNvGrpSpPr>
          <p:nvPr/>
        </p:nvGrpSpPr>
        <p:grpSpPr bwMode="auto">
          <a:xfrm>
            <a:off x="6156447" y="2417286"/>
            <a:ext cx="1511896" cy="1513879"/>
            <a:chOff x="0" y="0"/>
            <a:chExt cx="1200" cy="1200"/>
          </a:xfrm>
          <a:solidFill>
            <a:schemeClr val="accent4"/>
          </a:solidFill>
        </p:grpSpPr>
        <p:sp>
          <p:nvSpPr>
            <p:cNvPr id="209" name="AutoShape 11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210" name="Group 88"/>
            <p:cNvGrpSpPr>
              <a:grpSpLocks/>
            </p:cNvGrpSpPr>
            <p:nvPr/>
          </p:nvGrpSpPr>
          <p:grpSpPr bwMode="auto">
            <a:xfrm>
              <a:off x="456" y="0"/>
              <a:ext cx="288" cy="1200"/>
              <a:chOff x="0" y="0"/>
              <a:chExt cx="288" cy="1200"/>
            </a:xfrm>
            <a:grpFill/>
          </p:grpSpPr>
          <p:sp>
            <p:nvSpPr>
              <p:cNvPr id="220" name="AutoShape 11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21" name="AutoShape 11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11" name="Group 91"/>
            <p:cNvGrpSpPr>
              <a:grpSpLocks/>
            </p:cNvGrpSpPr>
            <p:nvPr/>
          </p:nvGrpSpPr>
          <p:grpSpPr bwMode="auto">
            <a:xfrm rot="-5400000">
              <a:off x="456" y="0"/>
              <a:ext cx="288" cy="1200"/>
              <a:chOff x="0" y="0"/>
              <a:chExt cx="288" cy="1200"/>
            </a:xfrm>
            <a:grpFill/>
          </p:grpSpPr>
          <p:sp>
            <p:nvSpPr>
              <p:cNvPr id="218" name="AutoShape 12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19" name="AutoShape 12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12" name="Group 94"/>
            <p:cNvGrpSpPr>
              <a:grpSpLocks/>
            </p:cNvGrpSpPr>
            <p:nvPr/>
          </p:nvGrpSpPr>
          <p:grpSpPr bwMode="auto">
            <a:xfrm rot="-2700000">
              <a:off x="456" y="0"/>
              <a:ext cx="288" cy="1200"/>
              <a:chOff x="0" y="0"/>
              <a:chExt cx="288" cy="1200"/>
            </a:xfrm>
            <a:grpFill/>
          </p:grpSpPr>
          <p:sp>
            <p:nvSpPr>
              <p:cNvPr id="216" name="AutoShape 12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17" name="AutoShape 12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13" name="Group 97"/>
            <p:cNvGrpSpPr>
              <a:grpSpLocks/>
            </p:cNvGrpSpPr>
            <p:nvPr/>
          </p:nvGrpSpPr>
          <p:grpSpPr bwMode="auto">
            <a:xfrm rot="2700000" flipH="1">
              <a:off x="457" y="0"/>
              <a:ext cx="288" cy="1200"/>
              <a:chOff x="0" y="0"/>
              <a:chExt cx="288" cy="1200"/>
            </a:xfrm>
            <a:grpFill/>
          </p:grpSpPr>
          <p:sp>
            <p:nvSpPr>
              <p:cNvPr id="214" name="AutoShape 12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15" name="AutoShape 12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222" name="Group 100"/>
          <p:cNvGrpSpPr>
            <a:grpSpLocks/>
          </p:cNvGrpSpPr>
          <p:nvPr/>
        </p:nvGrpSpPr>
        <p:grpSpPr bwMode="auto">
          <a:xfrm>
            <a:off x="6152139" y="2424666"/>
            <a:ext cx="1516205" cy="1518195"/>
            <a:chOff x="0" y="0"/>
            <a:chExt cx="1200" cy="1200"/>
          </a:xfrm>
          <a:solidFill>
            <a:schemeClr val="accent2"/>
          </a:solidFill>
        </p:grpSpPr>
        <p:sp>
          <p:nvSpPr>
            <p:cNvPr id="223" name="AutoShape 13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224" name="Group 102"/>
            <p:cNvGrpSpPr>
              <a:grpSpLocks/>
            </p:cNvGrpSpPr>
            <p:nvPr/>
          </p:nvGrpSpPr>
          <p:grpSpPr bwMode="auto">
            <a:xfrm>
              <a:off x="456" y="0"/>
              <a:ext cx="288" cy="1200"/>
              <a:chOff x="0" y="0"/>
              <a:chExt cx="288" cy="1200"/>
            </a:xfrm>
            <a:grpFill/>
          </p:grpSpPr>
          <p:sp>
            <p:nvSpPr>
              <p:cNvPr id="234" name="AutoShape 13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35" name="AutoShape 13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25" name="Group 105"/>
            <p:cNvGrpSpPr>
              <a:grpSpLocks/>
            </p:cNvGrpSpPr>
            <p:nvPr/>
          </p:nvGrpSpPr>
          <p:grpSpPr bwMode="auto">
            <a:xfrm rot="-5400000">
              <a:off x="456" y="0"/>
              <a:ext cx="288" cy="1200"/>
              <a:chOff x="0" y="0"/>
              <a:chExt cx="288" cy="1200"/>
            </a:xfrm>
            <a:grpFill/>
          </p:grpSpPr>
          <p:sp>
            <p:nvSpPr>
              <p:cNvPr id="232" name="AutoShape 13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33" name="AutoShape 13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26" name="Group 108"/>
            <p:cNvGrpSpPr>
              <a:grpSpLocks/>
            </p:cNvGrpSpPr>
            <p:nvPr/>
          </p:nvGrpSpPr>
          <p:grpSpPr bwMode="auto">
            <a:xfrm rot="-2700000">
              <a:off x="456" y="0"/>
              <a:ext cx="288" cy="1200"/>
              <a:chOff x="0" y="0"/>
              <a:chExt cx="288" cy="1200"/>
            </a:xfrm>
            <a:grpFill/>
          </p:grpSpPr>
          <p:sp>
            <p:nvSpPr>
              <p:cNvPr id="230" name="AutoShape 13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31" name="AutoShape 13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27" name="Group 111"/>
            <p:cNvGrpSpPr>
              <a:grpSpLocks/>
            </p:cNvGrpSpPr>
            <p:nvPr/>
          </p:nvGrpSpPr>
          <p:grpSpPr bwMode="auto">
            <a:xfrm rot="2700000" flipH="1">
              <a:off x="457" y="0"/>
              <a:ext cx="288" cy="1200"/>
              <a:chOff x="0" y="0"/>
              <a:chExt cx="288" cy="1200"/>
            </a:xfrm>
            <a:grpFill/>
          </p:grpSpPr>
          <p:sp>
            <p:nvSpPr>
              <p:cNvPr id="228" name="AutoShape 14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29" name="AutoShape 14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sp>
        <p:nvSpPr>
          <p:cNvPr id="236" name="AutoShape 143"/>
          <p:cNvSpPr>
            <a:spLocks noChangeArrowheads="1"/>
          </p:cNvSpPr>
          <p:nvPr/>
        </p:nvSpPr>
        <p:spPr bwMode="auto">
          <a:xfrm>
            <a:off x="1410630" y="145155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400" dirty="0">
                <a:solidFill>
                  <a:schemeClr val="accent1"/>
                </a:solidFill>
                <a:latin typeface="微软雅黑" panose="020B0503020204020204" pitchFamily="34" charset="-122"/>
                <a:ea typeface="微软雅黑" panose="020B0503020204020204" pitchFamily="34" charset="-122"/>
              </a:rPr>
              <a:t>添加段落文字</a:t>
            </a:r>
          </a:p>
        </p:txBody>
      </p:sp>
      <p:sp>
        <p:nvSpPr>
          <p:cNvPr id="237" name="AutoShape 144"/>
          <p:cNvSpPr>
            <a:spLocks noChangeArrowheads="1"/>
          </p:cNvSpPr>
          <p:nvPr/>
        </p:nvSpPr>
        <p:spPr bwMode="auto">
          <a:xfrm>
            <a:off x="2947310" y="176231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400" dirty="0">
                <a:solidFill>
                  <a:schemeClr val="accent1"/>
                </a:solidFill>
                <a:latin typeface="微软雅黑" panose="020B0503020204020204" pitchFamily="34" charset="-122"/>
                <a:ea typeface="微软雅黑" panose="020B0503020204020204" pitchFamily="34" charset="-122"/>
              </a:rPr>
              <a:t>添加段落文字</a:t>
            </a:r>
          </a:p>
        </p:txBody>
      </p:sp>
      <p:sp>
        <p:nvSpPr>
          <p:cNvPr id="238" name="AutoShape 145"/>
          <p:cNvSpPr>
            <a:spLocks noChangeArrowheads="1"/>
          </p:cNvSpPr>
          <p:nvPr/>
        </p:nvSpPr>
        <p:spPr bwMode="auto">
          <a:xfrm>
            <a:off x="4717833" y="362040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400">
                <a:solidFill>
                  <a:schemeClr val="accent1"/>
                </a:solidFill>
                <a:latin typeface="微软雅黑" panose="020B0503020204020204" pitchFamily="34" charset="-122"/>
                <a:ea typeface="微软雅黑" panose="020B0503020204020204" pitchFamily="34" charset="-122"/>
              </a:rPr>
              <a:t>添加段落文字</a:t>
            </a:r>
          </a:p>
        </p:txBody>
      </p:sp>
      <p:sp>
        <p:nvSpPr>
          <p:cNvPr id="239" name="AutoShape 146"/>
          <p:cNvSpPr>
            <a:spLocks noChangeArrowheads="1"/>
          </p:cNvSpPr>
          <p:nvPr/>
        </p:nvSpPr>
        <p:spPr bwMode="auto">
          <a:xfrm>
            <a:off x="6194167" y="1854034"/>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400" dirty="0">
                <a:solidFill>
                  <a:schemeClr val="accent1"/>
                </a:solidFill>
                <a:latin typeface="微软雅黑" panose="020B0503020204020204" pitchFamily="34" charset="-122"/>
                <a:ea typeface="微软雅黑" panose="020B0503020204020204" pitchFamily="34" charset="-122"/>
              </a:rPr>
              <a:t>添加段落文字</a:t>
            </a:r>
          </a:p>
        </p:txBody>
      </p:sp>
      <p:sp>
        <p:nvSpPr>
          <p:cNvPr id="240" name="Rectangle 147"/>
          <p:cNvSpPr>
            <a:spLocks noChangeArrowheads="1"/>
          </p:cNvSpPr>
          <p:nvPr/>
        </p:nvSpPr>
        <p:spPr bwMode="auto">
          <a:xfrm>
            <a:off x="1535633" y="2217666"/>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p:txBody>
      </p:sp>
      <p:sp>
        <p:nvSpPr>
          <p:cNvPr id="241" name="Rectangle 148"/>
          <p:cNvSpPr>
            <a:spLocks noChangeArrowheads="1"/>
          </p:cNvSpPr>
          <p:nvPr/>
        </p:nvSpPr>
        <p:spPr bwMode="auto">
          <a:xfrm>
            <a:off x="3120806" y="2919035"/>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p:txBody>
      </p:sp>
      <p:sp>
        <p:nvSpPr>
          <p:cNvPr id="242" name="Rectangle 149"/>
          <p:cNvSpPr>
            <a:spLocks noChangeArrowheads="1"/>
          </p:cNvSpPr>
          <p:nvPr/>
        </p:nvSpPr>
        <p:spPr bwMode="auto">
          <a:xfrm>
            <a:off x="4875165" y="2157240"/>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p:txBody>
      </p:sp>
      <p:sp>
        <p:nvSpPr>
          <p:cNvPr id="243" name="Rectangle 150"/>
          <p:cNvSpPr>
            <a:spLocks noChangeArrowheads="1"/>
          </p:cNvSpPr>
          <p:nvPr/>
        </p:nvSpPr>
        <p:spPr bwMode="auto">
          <a:xfrm>
            <a:off x="6407536" y="2783078"/>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p>
        </p:txBody>
      </p:sp>
      <p:sp>
        <p:nvSpPr>
          <p:cNvPr id="122" name="TextBox 121"/>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123" name="TextBox 122"/>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0759871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p:stCondLst>
                              <p:cond delay="2000"/>
                            </p:stCondLst>
                            <p:childTnLst>
                              <p:par>
                                <p:cTn id="53" presetID="8" presetClass="emph" presetSubtype="0" fill="hold" nodeType="afterEffect">
                                  <p:stCondLst>
                                    <p:cond delay="0"/>
                                  </p:stCondLst>
                                  <p:childTnLst>
                                    <p:animRot by="-43199941">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1">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1">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autoUpdateAnimBg="0"/>
      <p:bldP spid="237" grpId="0" autoUpdateAnimBg="0"/>
      <p:bldP spid="238" grpId="0" autoUpdateAnimBg="0"/>
      <p:bldP spid="239" grpId="0" autoUpdateAnimBg="0"/>
      <p:bldP spid="240" grpId="0" autoUpdateAnimBg="0"/>
      <p:bldP spid="241" grpId="0" autoUpdateAnimBg="0"/>
      <p:bldP spid="242" grpId="0" autoUpdateAnimBg="0"/>
      <p:bldP spid="243"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3376" y="1435592"/>
            <a:ext cx="2203725" cy="502828"/>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1" name="Freeform 42"/>
          <p:cNvSpPr>
            <a:spLocks/>
          </p:cNvSpPr>
          <p:nvPr/>
        </p:nvSpPr>
        <p:spPr bwMode="auto">
          <a:xfrm flipH="1">
            <a:off x="5072368" y="1435592"/>
            <a:ext cx="2203725" cy="502828"/>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2" name="Freeform 42"/>
          <p:cNvSpPr>
            <a:spLocks/>
          </p:cNvSpPr>
          <p:nvPr/>
        </p:nvSpPr>
        <p:spPr bwMode="auto">
          <a:xfrm flipV="1">
            <a:off x="1823376" y="3700475"/>
            <a:ext cx="2203725" cy="501748"/>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3" name="Freeform 42"/>
          <p:cNvSpPr>
            <a:spLocks/>
          </p:cNvSpPr>
          <p:nvPr/>
        </p:nvSpPr>
        <p:spPr bwMode="auto">
          <a:xfrm flipH="1" flipV="1">
            <a:off x="5072368" y="3700475"/>
            <a:ext cx="2203725" cy="501748"/>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0" y="2476856"/>
            <a:ext cx="9144000" cy="782295"/>
          </a:xfrm>
          <a:prstGeom prst="rect">
            <a:avLst/>
          </a:prstGeom>
          <a:solidFill>
            <a:schemeClr val="bg1">
              <a:lumMod val="85000"/>
            </a:schemeClr>
          </a:solidFill>
          <a:ln>
            <a:noFill/>
          </a:ln>
        </p:spPr>
        <p:txBody>
          <a:bodyPr lIns="62084" tIns="31042" rIns="62084" bIns="3104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35" name="TextBox 33"/>
          <p:cNvSpPr txBox="1">
            <a:spLocks noChangeArrowheads="1"/>
          </p:cNvSpPr>
          <p:nvPr/>
        </p:nvSpPr>
        <p:spPr bwMode="auto">
          <a:xfrm>
            <a:off x="3203848" y="2699135"/>
            <a:ext cx="2690185" cy="370467"/>
          </a:xfrm>
          <a:prstGeom prst="rect">
            <a:avLst/>
          </a:prstGeom>
          <a:noFill/>
          <a:ln>
            <a:noFill/>
          </a:ln>
        </p:spPr>
        <p:txBody>
          <a:bodyPr wrap="none"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b="1" dirty="0" smtClean="0">
                <a:latin typeface="微软雅黑" pitchFamily="34" charset="-122"/>
              </a:rPr>
              <a:t>点击添加表述内容标题</a:t>
            </a:r>
            <a:endParaRPr lang="zh-CN" altLang="en-US" b="1" dirty="0">
              <a:latin typeface="微软雅黑" pitchFamily="34" charset="-122"/>
            </a:endParaRPr>
          </a:p>
        </p:txBody>
      </p:sp>
      <p:grpSp>
        <p:nvGrpSpPr>
          <p:cNvPr id="36" name="组合 34"/>
          <p:cNvGrpSpPr>
            <a:grpSpLocks/>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9" name="组合 37"/>
          <p:cNvGrpSpPr>
            <a:grpSpLocks/>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42" name="组合 40"/>
          <p:cNvGrpSpPr>
            <a:grpSpLocks/>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45" name="组合 43"/>
          <p:cNvGrpSpPr>
            <a:grpSpLocks/>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060" y="1128068"/>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400" b="1" dirty="0">
                <a:latin typeface="微软雅黑" pitchFamily="34" charset="-122"/>
              </a:rPr>
              <a:t>添加标题内容</a:t>
            </a:r>
            <a:endParaRPr lang="en-US" altLang="zh-CN" sz="1400" b="1" dirty="0">
              <a:latin typeface="微软雅黑" pitchFamily="34" charset="-122"/>
            </a:endParaRPr>
          </a:p>
        </p:txBody>
      </p:sp>
      <p:sp>
        <p:nvSpPr>
          <p:cNvPr id="49" name="TextBox 47"/>
          <p:cNvSpPr txBox="1">
            <a:spLocks noChangeArrowheads="1"/>
          </p:cNvSpPr>
          <p:nvPr/>
        </p:nvSpPr>
        <p:spPr bwMode="auto">
          <a:xfrm>
            <a:off x="2239336"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692" y="1128068"/>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None/>
            </a:pPr>
            <a:r>
              <a:rPr lang="zh-CN" altLang="en-US" sz="1400" b="1" dirty="0">
                <a:latin typeface="微软雅黑" pitchFamily="34" charset="-122"/>
              </a:rPr>
              <a:t>添加标题内容</a:t>
            </a:r>
            <a:endParaRPr lang="en-US" altLang="zh-CN" sz="1400" b="1" dirty="0">
              <a:latin typeface="微软雅黑" pitchFamily="34" charset="-122"/>
            </a:endParaRPr>
          </a:p>
        </p:txBody>
      </p:sp>
      <p:sp>
        <p:nvSpPr>
          <p:cNvPr id="51" name="TextBox 49"/>
          <p:cNvSpPr txBox="1">
            <a:spLocks noChangeArrowheads="1"/>
          </p:cNvSpPr>
          <p:nvPr/>
        </p:nvSpPr>
        <p:spPr bwMode="auto">
          <a:xfrm>
            <a:off x="5076678"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100">
                <a:solidFill>
                  <a:schemeClr val="tx1"/>
                </a:solidFill>
                <a:latin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060" y="4237832"/>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None/>
            </a:pPr>
            <a:r>
              <a:rPr lang="zh-CN" altLang="en-US" sz="1400" b="1" dirty="0">
                <a:latin typeface="微软雅黑" pitchFamily="34" charset="-122"/>
              </a:rPr>
              <a:t>添加标题内容</a:t>
            </a:r>
            <a:endParaRPr lang="en-US" altLang="zh-CN" sz="1400" b="1" dirty="0">
              <a:latin typeface="微软雅黑" pitchFamily="34" charset="-122"/>
            </a:endParaRPr>
          </a:p>
        </p:txBody>
      </p:sp>
      <p:sp>
        <p:nvSpPr>
          <p:cNvPr id="53" name="TextBox 51"/>
          <p:cNvSpPr txBox="1">
            <a:spLocks noChangeArrowheads="1"/>
          </p:cNvSpPr>
          <p:nvPr/>
        </p:nvSpPr>
        <p:spPr bwMode="auto">
          <a:xfrm>
            <a:off x="2239336"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a:solidFill>
                  <a:schemeClr val="tx1"/>
                </a:solidFill>
                <a:latin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692" y="4237832"/>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None/>
            </a:pPr>
            <a:r>
              <a:rPr lang="zh-CN" altLang="en-US" sz="1400" b="1" dirty="0">
                <a:latin typeface="微软雅黑" pitchFamily="34" charset="-122"/>
              </a:rPr>
              <a:t>添加标题内容</a:t>
            </a:r>
            <a:endParaRPr lang="en-US" altLang="zh-CN" sz="1400" b="1" dirty="0">
              <a:latin typeface="微软雅黑" pitchFamily="34" charset="-122"/>
            </a:endParaRPr>
          </a:p>
        </p:txBody>
      </p:sp>
      <p:sp>
        <p:nvSpPr>
          <p:cNvPr id="55" name="TextBox 53"/>
          <p:cNvSpPr txBox="1">
            <a:spLocks noChangeArrowheads="1"/>
          </p:cNvSpPr>
          <p:nvPr/>
        </p:nvSpPr>
        <p:spPr bwMode="auto">
          <a:xfrm>
            <a:off x="5076678"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100">
                <a:solidFill>
                  <a:schemeClr val="tx1"/>
                </a:solidFill>
                <a:latin typeface="微软雅黑" panose="020B0503020204020204" pitchFamily="34" charset="-122"/>
              </a:rPr>
              <a:t>这里可以添加主要内容这里可以添加主要内容这里可以添加主要内容这里可以添加主要内容</a:t>
            </a:r>
          </a:p>
        </p:txBody>
      </p:sp>
      <p:sp>
        <p:nvSpPr>
          <p:cNvPr id="28" name="TextBox 27"/>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29" name="TextBox 28"/>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65190721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 y="0"/>
            <a:ext cx="9144001" cy="5143500"/>
          </a:xfrm>
          <a:prstGeom prst="rect">
            <a:avLst/>
          </a:prstGeom>
        </p:spPr>
      </p:pic>
      <p:sp>
        <p:nvSpPr>
          <p:cNvPr id="7" name="任意多边形 6"/>
          <p:cNvSpPr/>
          <p:nvPr/>
        </p:nvSpPr>
        <p:spPr>
          <a:xfrm>
            <a:off x="461169" y="1558006"/>
            <a:ext cx="3786981" cy="1392362"/>
          </a:xfrm>
          <a:custGeom>
            <a:avLst/>
            <a:gdLst>
              <a:gd name="connsiteX0" fmla="*/ 1112071 w 4901184"/>
              <a:gd name="connsiteY0" fmla="*/ 0 h 1801368"/>
              <a:gd name="connsiteX1" fmla="*/ 4901184 w 4901184"/>
              <a:gd name="connsiteY1" fmla="*/ 0 h 1801368"/>
              <a:gd name="connsiteX2" fmla="*/ 4901184 w 4901184"/>
              <a:gd name="connsiteY2" fmla="*/ 1008251 h 1801368"/>
              <a:gd name="connsiteX3" fmla="*/ 3799357 w 4901184"/>
              <a:gd name="connsiteY3" fmla="*/ 1801368 h 1801368"/>
              <a:gd name="connsiteX4" fmla="*/ 0 w 4901184"/>
              <a:gd name="connsiteY4" fmla="*/ 1801368 h 1801368"/>
              <a:gd name="connsiteX5" fmla="*/ 0 w 4901184"/>
              <a:gd name="connsiteY5" fmla="*/ 800490 h 1801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01184" h="1801368">
                <a:moveTo>
                  <a:pt x="1112071" y="0"/>
                </a:moveTo>
                <a:lnTo>
                  <a:pt x="4901184" y="0"/>
                </a:lnTo>
                <a:lnTo>
                  <a:pt x="4901184" y="1008251"/>
                </a:lnTo>
                <a:lnTo>
                  <a:pt x="3799357" y="1801368"/>
                </a:lnTo>
                <a:lnTo>
                  <a:pt x="0" y="1801368"/>
                </a:lnTo>
                <a:lnTo>
                  <a:pt x="0" y="800490"/>
                </a:lnTo>
                <a:close/>
              </a:path>
            </a:pathLst>
          </a:custGeom>
          <a:solidFill>
            <a:srgbClr val="964F46">
              <a:alpha val="40000"/>
            </a:srgbClr>
          </a:solidFill>
          <a:ln w="12700" cap="flat" cmpd="sng" algn="ctr">
            <a:noFill/>
            <a:prstDash val="solid"/>
            <a:miter lim="800000"/>
          </a:ln>
          <a:effectLst/>
        </p:spPr>
        <p:txBody>
          <a:bodyPr lIns="91314" tIns="45650" rIns="91314" bIns="45650" anchor="ctr"/>
          <a:lstStyle/>
          <a:p>
            <a:pPr algn="ctr" defTabSz="913122" eaLnBrk="1" fontAlgn="auto" hangingPunct="1">
              <a:spcBef>
                <a:spcPts val="0"/>
              </a:spcBef>
              <a:spcAft>
                <a:spcPts val="0"/>
              </a:spcAft>
              <a:defRPr/>
            </a:pPr>
            <a:endParaRPr lang="zh-CN" altLang="en-US" sz="900" kern="0">
              <a:solidFill>
                <a:prstClr val="white"/>
              </a:solidFill>
              <a:latin typeface="Calibri"/>
              <a:ea typeface="幼圆"/>
            </a:endParaRPr>
          </a:p>
        </p:txBody>
      </p:sp>
      <p:cxnSp>
        <p:nvCxnSpPr>
          <p:cNvPr id="8" name="直接连接符 7"/>
          <p:cNvCxnSpPr/>
          <p:nvPr/>
        </p:nvCxnSpPr>
        <p:spPr>
          <a:xfrm flipH="1">
            <a:off x="217197" y="1415839"/>
            <a:ext cx="1249653" cy="939205"/>
          </a:xfrm>
          <a:prstGeom prst="line">
            <a:avLst/>
          </a:prstGeom>
          <a:noFill/>
          <a:ln w="12700" cap="flat" cmpd="sng" algn="ctr">
            <a:solidFill>
              <a:srgbClr val="964F46"/>
            </a:solidFill>
            <a:prstDash val="solid"/>
            <a:miter lim="800000"/>
          </a:ln>
          <a:effectLst/>
        </p:spPr>
      </p:cxnSp>
      <p:cxnSp>
        <p:nvCxnSpPr>
          <p:cNvPr id="9" name="直接连接符 8"/>
          <p:cNvCxnSpPr/>
          <p:nvPr/>
        </p:nvCxnSpPr>
        <p:spPr>
          <a:xfrm flipH="1">
            <a:off x="3160500" y="2143125"/>
            <a:ext cx="1313870" cy="987510"/>
          </a:xfrm>
          <a:prstGeom prst="line">
            <a:avLst/>
          </a:prstGeom>
          <a:noFill/>
          <a:ln w="12700" cap="flat" cmpd="sng" algn="ctr">
            <a:solidFill>
              <a:srgbClr val="964F46"/>
            </a:solidFill>
            <a:prstDash val="solid"/>
            <a:miter lim="800000"/>
          </a:ln>
          <a:effectLst/>
        </p:spPr>
      </p:cxnSp>
      <p:sp>
        <p:nvSpPr>
          <p:cNvPr id="10" name="TextBox 21"/>
          <p:cNvSpPr txBox="1"/>
          <p:nvPr/>
        </p:nvSpPr>
        <p:spPr>
          <a:xfrm>
            <a:off x="1546224" y="1731254"/>
            <a:ext cx="1614276" cy="522933"/>
          </a:xfrm>
          <a:prstGeom prst="rect">
            <a:avLst/>
          </a:prstGeom>
          <a:noFill/>
        </p:spPr>
        <p:txBody>
          <a:bodyPr wrap="square" lIns="91190" tIns="45578" rIns="91190" bIns="45578" rtlCol="0">
            <a:spAutoFit/>
          </a:bodyPr>
          <a:lstStyle/>
          <a:p>
            <a:pPr algn="l" eaLnBrk="1" hangingPunct="1"/>
            <a:r>
              <a:rPr lang="zh-CN" altLang="en-US" sz="2800" b="1" dirty="0" smtClean="0">
                <a:solidFill>
                  <a:schemeClr val="bg1"/>
                </a:solidFill>
                <a:latin typeface="微软雅黑" panose="020B0503020204020204" pitchFamily="34" charset="-122"/>
                <a:ea typeface="微软雅黑" panose="020B0503020204020204" pitchFamily="34" charset="-122"/>
              </a:rPr>
              <a:t>第三章节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168521" y="2236057"/>
            <a:ext cx="2369682" cy="400110"/>
          </a:xfrm>
          <a:prstGeom prst="rect">
            <a:avLst/>
          </a:prstGeom>
          <a:noFill/>
        </p:spPr>
        <p:txBody>
          <a:bodyPr wrap="square" rtlCol="0">
            <a:spAutoFit/>
          </a:bodyPr>
          <a:lstStyle/>
          <a:p>
            <a:r>
              <a:rPr lang="zh-CN" altLang="en-US" sz="2000" b="1" dirty="0" smtClean="0">
                <a:solidFill>
                  <a:schemeClr val="bg1"/>
                </a:solidFill>
              </a:rPr>
              <a:t>单击添加文字标题</a:t>
            </a:r>
            <a:endParaRPr lang="zh-CN" altLang="en-US" sz="2000" b="1" dirty="0">
              <a:solidFill>
                <a:schemeClr val="bg1"/>
              </a:solidFill>
            </a:endParaRPr>
          </a:p>
        </p:txBody>
      </p:sp>
    </p:spTree>
    <p:extLst>
      <p:ext uri="{BB962C8B-B14F-4D97-AF65-F5344CB8AC3E}">
        <p14:creationId xmlns:p14="http://schemas.microsoft.com/office/powerpoint/2010/main" val="232699159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75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09803" y="-530976"/>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17" name="TextBox 1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7" name="箭头3"/>
          <p:cNvSpPr>
            <a:spLocks/>
          </p:cNvSpPr>
          <p:nvPr/>
        </p:nvSpPr>
        <p:spPr bwMode="gray">
          <a:xfrm flipV="1">
            <a:off x="1531850" y="2889667"/>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28" name="箭头2"/>
          <p:cNvSpPr>
            <a:spLocks/>
          </p:cNvSpPr>
          <p:nvPr/>
        </p:nvSpPr>
        <p:spPr bwMode="gray">
          <a:xfrm rot="16200000">
            <a:off x="1747861" y="2415012"/>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29" name="箭头1"/>
          <p:cNvSpPr>
            <a:spLocks/>
          </p:cNvSpPr>
          <p:nvPr/>
        </p:nvSpPr>
        <p:spPr bwMode="gray">
          <a:xfrm>
            <a:off x="1526579" y="1643759"/>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a:ex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a:ea typeface="宋体"/>
            </a:endParaRPr>
          </a:p>
        </p:txBody>
      </p:sp>
      <p:sp>
        <p:nvSpPr>
          <p:cNvPr id="30" name="文本1"/>
          <p:cNvSpPr>
            <a:spLocks noChangeArrowheads="1"/>
          </p:cNvSpPr>
          <p:nvPr/>
        </p:nvSpPr>
        <p:spPr bwMode="gray">
          <a:xfrm>
            <a:off x="3378267" y="1352205"/>
            <a:ext cx="4434093" cy="896993"/>
          </a:xfrm>
          <a:prstGeom prst="roundRect">
            <a:avLst>
              <a:gd name="adj" fmla="val 11505"/>
            </a:avLst>
          </a:prstGeom>
          <a:noFill/>
          <a:ln w="15875" cap="flat" cmpd="sng" algn="ctr">
            <a:solidFill>
              <a:schemeClr val="accent1"/>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itchFamily="34" charset="-122"/>
              <a:ea typeface="微软雅黑" pitchFamily="34" charset="-122"/>
            </a:endParaRPr>
          </a:p>
        </p:txBody>
      </p:sp>
      <p:sp>
        <p:nvSpPr>
          <p:cNvPr id="31" name="标题1"/>
          <p:cNvSpPr>
            <a:spLocks noChangeArrowheads="1"/>
          </p:cNvSpPr>
          <p:nvPr/>
        </p:nvSpPr>
        <p:spPr bwMode="gray">
          <a:xfrm>
            <a:off x="2446313" y="1347614"/>
            <a:ext cx="931954" cy="901585"/>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b="1" dirty="0">
                <a:solidFill>
                  <a:sysClr val="window" lastClr="FFFFFF">
                    <a:lumMod val="95000"/>
                  </a:sysClr>
                </a:solidFill>
                <a:latin typeface="微软雅黑" pitchFamily="34" charset="-122"/>
                <a:ea typeface="微软雅黑" pitchFamily="34" charset="-122"/>
              </a:rPr>
              <a:t>添加标题</a:t>
            </a:r>
            <a:endParaRPr lang="zh-CN" altLang="zh-CN" sz="1400" b="1" dirty="0">
              <a:solidFill>
                <a:sysClr val="window" lastClr="FFFFFF">
                  <a:lumMod val="95000"/>
                </a:sysClr>
              </a:solidFill>
              <a:latin typeface="微软雅黑" pitchFamily="34" charset="-122"/>
              <a:ea typeface="微软雅黑" pitchFamily="34" charset="-122"/>
            </a:endParaRPr>
          </a:p>
        </p:txBody>
      </p:sp>
      <p:sp>
        <p:nvSpPr>
          <p:cNvPr id="32" name="文本2"/>
          <p:cNvSpPr>
            <a:spLocks noChangeArrowheads="1"/>
          </p:cNvSpPr>
          <p:nvPr/>
        </p:nvSpPr>
        <p:spPr bwMode="gray">
          <a:xfrm>
            <a:off x="3378267" y="2442238"/>
            <a:ext cx="4434093" cy="894027"/>
          </a:xfrm>
          <a:prstGeom prst="roundRect">
            <a:avLst>
              <a:gd name="adj" fmla="val 11505"/>
            </a:avLst>
          </a:prstGeom>
          <a:noFill/>
          <a:ln w="15875" cap="flat" cmpd="sng" algn="ctr">
            <a:solidFill>
              <a:schemeClr val="accent1"/>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zh-CN" sz="1200" dirty="0">
              <a:solidFill>
                <a:schemeClr val="tx1">
                  <a:lumMod val="75000"/>
                  <a:lumOff val="25000"/>
                </a:schemeClr>
              </a:solidFill>
              <a:latin typeface="微软雅黑" pitchFamily="34" charset="-122"/>
              <a:ea typeface="微软雅黑" pitchFamily="34" charset="-122"/>
            </a:endParaRPr>
          </a:p>
        </p:txBody>
      </p:sp>
      <p:sp>
        <p:nvSpPr>
          <p:cNvPr id="33" name="标题2"/>
          <p:cNvSpPr>
            <a:spLocks noChangeArrowheads="1"/>
          </p:cNvSpPr>
          <p:nvPr/>
        </p:nvSpPr>
        <p:spPr bwMode="gray">
          <a:xfrm>
            <a:off x="2446313" y="2442238"/>
            <a:ext cx="931955" cy="894027"/>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b="1" dirty="0">
                <a:solidFill>
                  <a:sysClr val="window" lastClr="FFFFFF">
                    <a:lumMod val="95000"/>
                  </a:sysClr>
                </a:solidFill>
                <a:latin typeface="微软雅黑" pitchFamily="34" charset="-122"/>
                <a:ea typeface="微软雅黑" pitchFamily="34" charset="-122"/>
              </a:rPr>
              <a:t>添加标题</a:t>
            </a:r>
            <a:endParaRPr lang="zh-CN" altLang="zh-CN" sz="1400" b="1" dirty="0">
              <a:solidFill>
                <a:sysClr val="window" lastClr="FFFFFF">
                  <a:lumMod val="95000"/>
                </a:sysClr>
              </a:solidFill>
              <a:latin typeface="微软雅黑" pitchFamily="34" charset="-122"/>
              <a:ea typeface="微软雅黑" pitchFamily="34" charset="-122"/>
            </a:endParaRPr>
          </a:p>
        </p:txBody>
      </p:sp>
      <p:sp>
        <p:nvSpPr>
          <p:cNvPr id="34" name="文本3"/>
          <p:cNvSpPr>
            <a:spLocks noChangeArrowheads="1"/>
          </p:cNvSpPr>
          <p:nvPr/>
        </p:nvSpPr>
        <p:spPr bwMode="ltGray">
          <a:xfrm>
            <a:off x="3378267" y="3523042"/>
            <a:ext cx="4434093" cy="886051"/>
          </a:xfrm>
          <a:prstGeom prst="roundRect">
            <a:avLst>
              <a:gd name="adj" fmla="val 11505"/>
            </a:avLst>
          </a:prstGeom>
          <a:noFill/>
          <a:ln w="15875" cap="flat" cmpd="sng" algn="ctr">
            <a:solidFill>
              <a:schemeClr val="accent1"/>
            </a:solidFill>
            <a:prstDash val="solid"/>
          </a:ln>
          <a:effectLst/>
          <a:ex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itchFamily="34" charset="-122"/>
              <a:ea typeface="微软雅黑" pitchFamily="34" charset="-122"/>
            </a:endParaRPr>
          </a:p>
        </p:txBody>
      </p:sp>
      <p:sp>
        <p:nvSpPr>
          <p:cNvPr id="35" name="标题3"/>
          <p:cNvSpPr>
            <a:spLocks noChangeArrowheads="1"/>
          </p:cNvSpPr>
          <p:nvPr/>
        </p:nvSpPr>
        <p:spPr bwMode="gray">
          <a:xfrm>
            <a:off x="2446313" y="3523042"/>
            <a:ext cx="931954" cy="886051"/>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b="1" dirty="0">
                <a:solidFill>
                  <a:sysClr val="window" lastClr="FFFFFF">
                    <a:lumMod val="95000"/>
                  </a:sysClr>
                </a:solidFill>
                <a:latin typeface="微软雅黑" pitchFamily="34" charset="-122"/>
                <a:ea typeface="微软雅黑" pitchFamily="34" charset="-122"/>
              </a:rPr>
              <a:t>添加标题</a:t>
            </a:r>
            <a:endParaRPr lang="zh-CN" altLang="zh-CN" sz="1400" b="1" dirty="0">
              <a:solidFill>
                <a:sysClr val="window" lastClr="FFFFFF">
                  <a:lumMod val="95000"/>
                </a:sysClr>
              </a:solidFill>
              <a:latin typeface="微软雅黑" pitchFamily="34" charset="-122"/>
              <a:ea typeface="微软雅黑" pitchFamily="34" charset="-122"/>
            </a:endParaRPr>
          </a:p>
        </p:txBody>
      </p:sp>
      <p:sp>
        <p:nvSpPr>
          <p:cNvPr id="36" name="Oval 19"/>
          <p:cNvSpPr>
            <a:spLocks noChangeArrowheads="1"/>
          </p:cNvSpPr>
          <p:nvPr/>
        </p:nvSpPr>
        <p:spPr bwMode="auto">
          <a:xfrm>
            <a:off x="1111928" y="2442238"/>
            <a:ext cx="892911" cy="894027"/>
          </a:xfrm>
          <a:prstGeom prst="ellipse">
            <a:avLst/>
          </a:prstGeom>
          <a:solidFill>
            <a:schemeClr val="accent1"/>
          </a:solidFill>
          <a:ln w="9525">
            <a:noFill/>
            <a:round/>
            <a:headEnd/>
            <a:tailEnd/>
          </a:ln>
          <a:effectLst/>
        </p:spPr>
        <p:txBody>
          <a:bodyPr lIns="62118" tIns="31058" rIns="62118" bIns="31058" anchor="ctr"/>
          <a:lstStyle/>
          <a:p>
            <a:pPr algn="ctr">
              <a:lnSpc>
                <a:spcPct val="120000"/>
              </a:lnSpc>
              <a:defRPr/>
            </a:pPr>
            <a:r>
              <a:rPr lang="zh-CN" altLang="en-US" sz="1900" b="1" kern="0" dirty="0">
                <a:solidFill>
                  <a:schemeClr val="bg1"/>
                </a:solidFill>
                <a:latin typeface="Arial" pitchFamily="34" charset="0"/>
                <a:ea typeface="微软雅黑" pitchFamily="34" charset="-122"/>
              </a:rPr>
              <a:t>工作</a:t>
            </a:r>
            <a:endParaRPr lang="en-US" altLang="zh-CN" sz="1900" b="1" kern="0" dirty="0">
              <a:solidFill>
                <a:schemeClr val="bg1"/>
              </a:solidFill>
              <a:latin typeface="Arial" pitchFamily="34" charset="0"/>
              <a:ea typeface="微软雅黑" pitchFamily="34" charset="-122"/>
            </a:endParaRPr>
          </a:p>
          <a:p>
            <a:pPr algn="ctr">
              <a:lnSpc>
                <a:spcPct val="120000"/>
              </a:lnSpc>
              <a:defRPr/>
            </a:pPr>
            <a:r>
              <a:rPr lang="zh-CN" altLang="en-US" sz="1900" b="1" kern="0" dirty="0">
                <a:solidFill>
                  <a:schemeClr val="bg1"/>
                </a:solidFill>
                <a:latin typeface="Arial" pitchFamily="34" charset="0"/>
                <a:ea typeface="微软雅黑" pitchFamily="34" charset="-122"/>
              </a:rPr>
              <a:t>概述</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8630196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301" y="2811506"/>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itchFamily="34" charset="-122"/>
              <a:ea typeface="微软雅黑" pitchFamily="34" charset="-122"/>
            </a:endParaRPr>
          </a:p>
        </p:txBody>
      </p:sp>
      <p:grpSp>
        <p:nvGrpSpPr>
          <p:cNvPr id="47" name="Group 1"/>
          <p:cNvGrpSpPr/>
          <p:nvPr/>
        </p:nvGrpSpPr>
        <p:grpSpPr>
          <a:xfrm rot="16200000">
            <a:off x="3186642" y="2269744"/>
            <a:ext cx="40469" cy="1278632"/>
            <a:chOff x="6077893" y="2108487"/>
            <a:chExt cx="36214" cy="1552769"/>
          </a:xfrm>
          <a:solidFill>
            <a:schemeClr val="accent2">
              <a:lumMod val="75000"/>
            </a:schemeClr>
          </a:solidFill>
        </p:grpSpPr>
        <p:cxnSp>
          <p:nvCxnSpPr>
            <p:cNvPr id="48" name="Straight Connector 14"/>
            <p:cNvCxnSpPr/>
            <p:nvPr/>
          </p:nvCxnSpPr>
          <p:spPr>
            <a:xfrm>
              <a:off x="6114107"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49" name="Straight Connector 24"/>
            <p:cNvCxnSpPr/>
            <p:nvPr/>
          </p:nvCxnSpPr>
          <p:spPr>
            <a:xfrm>
              <a:off x="6077893"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0" name="Group 2"/>
          <p:cNvGrpSpPr/>
          <p:nvPr/>
        </p:nvGrpSpPr>
        <p:grpSpPr>
          <a:xfrm rot="16200000">
            <a:off x="4573515" y="2350291"/>
            <a:ext cx="40473" cy="1129452"/>
            <a:chOff x="6077893" y="3797444"/>
            <a:chExt cx="36214" cy="1371599"/>
          </a:xfrm>
          <a:solidFill>
            <a:schemeClr val="accent2">
              <a:lumMod val="75000"/>
            </a:schemeClr>
          </a:solidFill>
        </p:grpSpPr>
        <p:cxnSp>
          <p:nvCxnSpPr>
            <p:cNvPr id="51" name="Straight Connector 19"/>
            <p:cNvCxnSpPr/>
            <p:nvPr/>
          </p:nvCxnSpPr>
          <p:spPr>
            <a:xfrm>
              <a:off x="6114107"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2" name="Straight Connector 25"/>
            <p:cNvCxnSpPr/>
            <p:nvPr/>
          </p:nvCxnSpPr>
          <p:spPr>
            <a:xfrm>
              <a:off x="6077893"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3" name="Group 3"/>
          <p:cNvGrpSpPr/>
          <p:nvPr/>
        </p:nvGrpSpPr>
        <p:grpSpPr>
          <a:xfrm rot="16200000">
            <a:off x="5987203" y="2277133"/>
            <a:ext cx="40471" cy="1278634"/>
            <a:chOff x="6077893" y="5305231"/>
            <a:chExt cx="36214" cy="1552769"/>
          </a:xfrm>
          <a:solidFill>
            <a:schemeClr val="accent2">
              <a:lumMod val="75000"/>
            </a:schemeClr>
          </a:solidFill>
        </p:grpSpPr>
        <p:cxnSp>
          <p:nvCxnSpPr>
            <p:cNvPr id="54" name="Straight Connector 21"/>
            <p:cNvCxnSpPr/>
            <p:nvPr/>
          </p:nvCxnSpPr>
          <p:spPr>
            <a:xfrm>
              <a:off x="6114107"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5" name="Straight Connector 26"/>
            <p:cNvCxnSpPr/>
            <p:nvPr/>
          </p:nvCxnSpPr>
          <p:spPr>
            <a:xfrm>
              <a:off x="6077893"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56" name="Oval 40"/>
          <p:cNvSpPr/>
          <p:nvPr/>
        </p:nvSpPr>
        <p:spPr>
          <a:xfrm rot="16200000">
            <a:off x="2369529" y="2798567"/>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itchFamily="34" charset="-122"/>
              <a:ea typeface="微软雅黑" pitchFamily="34" charset="-122"/>
            </a:endParaRPr>
          </a:p>
        </p:txBody>
      </p:sp>
      <p:sp>
        <p:nvSpPr>
          <p:cNvPr id="57" name="Oval 41"/>
          <p:cNvSpPr/>
          <p:nvPr/>
        </p:nvSpPr>
        <p:spPr>
          <a:xfrm rot="16200000">
            <a:off x="5162181" y="2813768"/>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000"/>
          </a:p>
        </p:txBody>
      </p:sp>
      <p:sp>
        <p:nvSpPr>
          <p:cNvPr id="58" name="Isosceles Triangle 45"/>
          <p:cNvSpPr/>
          <p:nvPr/>
        </p:nvSpPr>
        <p:spPr>
          <a:xfrm>
            <a:off x="2421598" y="2603540"/>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itchFamily="34" charset="-122"/>
              <a:ea typeface="微软雅黑" pitchFamily="34" charset="-122"/>
            </a:endParaRPr>
          </a:p>
        </p:txBody>
      </p:sp>
      <p:sp>
        <p:nvSpPr>
          <p:cNvPr id="59" name="Isosceles Triangle 48"/>
          <p:cNvSpPr/>
          <p:nvPr/>
        </p:nvSpPr>
        <p:spPr>
          <a:xfrm rot="10800000" flipH="1">
            <a:off x="3892235" y="304079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itchFamily="34" charset="-122"/>
              <a:ea typeface="微软雅黑" pitchFamily="34" charset="-122"/>
            </a:endParaRPr>
          </a:p>
        </p:txBody>
      </p:sp>
      <p:sp>
        <p:nvSpPr>
          <p:cNvPr id="60" name="Isosceles Triangle 69"/>
          <p:cNvSpPr/>
          <p:nvPr/>
        </p:nvSpPr>
        <p:spPr>
          <a:xfrm>
            <a:off x="5204973" y="2621957"/>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000"/>
          </a:p>
        </p:txBody>
      </p:sp>
      <p:sp>
        <p:nvSpPr>
          <p:cNvPr id="61" name="Rectangle 70"/>
          <p:cNvSpPr/>
          <p:nvPr/>
        </p:nvSpPr>
        <p:spPr>
          <a:xfrm>
            <a:off x="1331640" y="1387737"/>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itchFamily="34" charset="-122"/>
              <a:ea typeface="微软雅黑" pitchFamily="34" charset="-122"/>
            </a:endParaRPr>
          </a:p>
        </p:txBody>
      </p:sp>
      <p:sp>
        <p:nvSpPr>
          <p:cNvPr id="62" name="TextBox 61"/>
          <p:cNvSpPr txBox="1"/>
          <p:nvPr/>
        </p:nvSpPr>
        <p:spPr>
          <a:xfrm>
            <a:off x="1331640" y="1710165"/>
            <a:ext cx="2295722" cy="577081"/>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id-ID" sz="1100" dirty="0">
              <a:solidFill>
                <a:schemeClr val="bg1"/>
              </a:solidFill>
              <a:latin typeface="微软雅黑" pitchFamily="34" charset="-122"/>
              <a:ea typeface="微软雅黑" pitchFamily="34" charset="-122"/>
            </a:endParaRPr>
          </a:p>
        </p:txBody>
      </p:sp>
      <p:sp>
        <p:nvSpPr>
          <p:cNvPr id="63" name="TextBox 62"/>
          <p:cNvSpPr txBox="1"/>
          <p:nvPr/>
        </p:nvSpPr>
        <p:spPr>
          <a:xfrm>
            <a:off x="1331640" y="1401233"/>
            <a:ext cx="2295722" cy="253916"/>
          </a:xfrm>
          <a:prstGeom prst="rect">
            <a:avLst/>
          </a:prstGeom>
          <a:solidFill>
            <a:schemeClr val="accent1"/>
          </a:solidFill>
          <a:ln>
            <a:noFill/>
          </a:ln>
        </p:spPr>
        <p:txBody>
          <a:bodyPr wrap="square" lIns="68580" tIns="34290" rIns="68580" bIns="34290" rtlCol="0">
            <a:spAutoFit/>
          </a:bodyPr>
          <a:lstStyle/>
          <a:p>
            <a:pPr algn="ctr"/>
            <a:r>
              <a:rPr lang="zh-CN" altLang="en-US" sz="1200" b="1" dirty="0">
                <a:solidFill>
                  <a:schemeClr val="bg1"/>
                </a:solidFill>
                <a:latin typeface="微软雅黑" pitchFamily="34" charset="-122"/>
                <a:ea typeface="微软雅黑" pitchFamily="34" charset="-122"/>
              </a:rPr>
              <a:t>项目一完成情况</a:t>
            </a:r>
            <a:endParaRPr lang="id-ID" sz="1200" b="1" dirty="0">
              <a:solidFill>
                <a:schemeClr val="bg1"/>
              </a:solidFill>
              <a:latin typeface="微软雅黑" pitchFamily="34" charset="-122"/>
              <a:ea typeface="微软雅黑" pitchFamily="34" charset="-122"/>
            </a:endParaRPr>
          </a:p>
        </p:txBody>
      </p:sp>
      <p:sp>
        <p:nvSpPr>
          <p:cNvPr id="64" name="Oval 40"/>
          <p:cNvSpPr/>
          <p:nvPr/>
        </p:nvSpPr>
        <p:spPr>
          <a:xfrm rot="16200000">
            <a:off x="6655263" y="2817019"/>
            <a:ext cx="185022" cy="19242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000"/>
          </a:p>
        </p:txBody>
      </p:sp>
      <p:sp>
        <p:nvSpPr>
          <p:cNvPr id="65" name="Isosceles Triangle 45"/>
          <p:cNvSpPr/>
          <p:nvPr/>
        </p:nvSpPr>
        <p:spPr>
          <a:xfrm rot="10800000">
            <a:off x="6707197" y="305615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000"/>
          </a:p>
        </p:txBody>
      </p:sp>
      <p:grpSp>
        <p:nvGrpSpPr>
          <p:cNvPr id="66" name="Group 1"/>
          <p:cNvGrpSpPr/>
          <p:nvPr/>
        </p:nvGrpSpPr>
        <p:grpSpPr>
          <a:xfrm rot="16200000">
            <a:off x="7703961" y="2034884"/>
            <a:ext cx="40515" cy="1760461"/>
            <a:chOff x="6077892" y="2108486"/>
            <a:chExt cx="36254" cy="2137898"/>
          </a:xfrm>
          <a:solidFill>
            <a:schemeClr val="accent2">
              <a:lumMod val="75000"/>
            </a:schemeClr>
          </a:solidFill>
        </p:grpSpPr>
        <p:cxnSp>
          <p:nvCxnSpPr>
            <p:cNvPr id="67" name="Straight Connector 14"/>
            <p:cNvCxnSpPr/>
            <p:nvPr/>
          </p:nvCxnSpPr>
          <p:spPr>
            <a:xfrm rot="5400000" flipV="1">
              <a:off x="5045170" y="3177408"/>
              <a:ext cx="2137897" cy="54"/>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24"/>
            <p:cNvCxnSpPr/>
            <p:nvPr/>
          </p:nvCxnSpPr>
          <p:spPr>
            <a:xfrm rot="5400000" flipV="1">
              <a:off x="5008945" y="3177435"/>
              <a:ext cx="2137896" cy="1"/>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69" name="Group 1"/>
          <p:cNvGrpSpPr/>
          <p:nvPr/>
        </p:nvGrpSpPr>
        <p:grpSpPr>
          <a:xfrm rot="16200000">
            <a:off x="1396086" y="1946032"/>
            <a:ext cx="41039" cy="1926701"/>
            <a:chOff x="6077893" y="1321466"/>
            <a:chExt cx="36727" cy="2339790"/>
          </a:xfrm>
          <a:solidFill>
            <a:schemeClr val="accent2">
              <a:lumMod val="75000"/>
            </a:schemeClr>
          </a:solidFill>
        </p:grpSpPr>
        <p:cxnSp>
          <p:nvCxnSpPr>
            <p:cNvPr id="70" name="Straight Connector 14"/>
            <p:cNvCxnSpPr/>
            <p:nvPr/>
          </p:nvCxnSpPr>
          <p:spPr>
            <a:xfrm rot="5400000">
              <a:off x="4944469" y="2491105"/>
              <a:ext cx="2339789" cy="513"/>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71" name="Straight Connector 24"/>
            <p:cNvCxnSpPr/>
            <p:nvPr/>
          </p:nvCxnSpPr>
          <p:spPr>
            <a:xfrm rot="5400000">
              <a:off x="4908253" y="2491106"/>
              <a:ext cx="2339789" cy="510"/>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72" name="Oval 71"/>
          <p:cNvSpPr/>
          <p:nvPr/>
        </p:nvSpPr>
        <p:spPr>
          <a:xfrm>
            <a:off x="3346110" y="1131921"/>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sz="2300" b="1" dirty="0">
                <a:solidFill>
                  <a:schemeClr val="accent1"/>
                </a:solidFill>
                <a:latin typeface="微软雅黑" pitchFamily="34" charset="-122"/>
                <a:ea typeface="微软雅黑" pitchFamily="34" charset="-122"/>
              </a:rPr>
              <a:t>1</a:t>
            </a:r>
            <a:endParaRPr lang="id-ID" sz="2300" b="1" dirty="0">
              <a:solidFill>
                <a:schemeClr val="accent1"/>
              </a:solidFill>
              <a:latin typeface="微软雅黑" pitchFamily="34" charset="-122"/>
              <a:ea typeface="微软雅黑" pitchFamily="34" charset="-122"/>
            </a:endParaRPr>
          </a:p>
        </p:txBody>
      </p:sp>
      <p:sp>
        <p:nvSpPr>
          <p:cNvPr id="74" name="Rectangle 70"/>
          <p:cNvSpPr/>
          <p:nvPr/>
        </p:nvSpPr>
        <p:spPr>
          <a:xfrm>
            <a:off x="4106831" y="1387405"/>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itchFamily="34" charset="-122"/>
              <a:ea typeface="微软雅黑" pitchFamily="34" charset="-122"/>
            </a:endParaRPr>
          </a:p>
        </p:txBody>
      </p:sp>
      <p:sp>
        <p:nvSpPr>
          <p:cNvPr id="75" name="TextBox 74"/>
          <p:cNvSpPr txBox="1"/>
          <p:nvPr/>
        </p:nvSpPr>
        <p:spPr>
          <a:xfrm>
            <a:off x="4106831" y="1709834"/>
            <a:ext cx="2295722" cy="577081"/>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id-ID" sz="1100" dirty="0">
              <a:solidFill>
                <a:schemeClr val="bg1"/>
              </a:solidFill>
              <a:latin typeface="微软雅黑" pitchFamily="34" charset="-122"/>
              <a:ea typeface="微软雅黑" pitchFamily="34" charset="-122"/>
            </a:endParaRPr>
          </a:p>
        </p:txBody>
      </p:sp>
      <p:sp>
        <p:nvSpPr>
          <p:cNvPr id="76" name="TextBox 75"/>
          <p:cNvSpPr txBox="1"/>
          <p:nvPr/>
        </p:nvSpPr>
        <p:spPr>
          <a:xfrm>
            <a:off x="4106831" y="1400902"/>
            <a:ext cx="2295722" cy="253916"/>
          </a:xfrm>
          <a:prstGeom prst="rect">
            <a:avLst/>
          </a:prstGeom>
          <a:solidFill>
            <a:schemeClr val="accent1"/>
          </a:solidFill>
          <a:ln>
            <a:noFill/>
          </a:ln>
        </p:spPr>
        <p:txBody>
          <a:bodyPr wrap="square" lIns="68580" tIns="34290" rIns="68580" bIns="34290" rtlCol="0">
            <a:spAutoFit/>
          </a:bodyPr>
          <a:lstStyle/>
          <a:p>
            <a:pPr algn="ctr"/>
            <a:r>
              <a:rPr lang="zh-CN" altLang="en-US" sz="1200" b="1" dirty="0">
                <a:solidFill>
                  <a:schemeClr val="bg1"/>
                </a:solidFill>
                <a:latin typeface="微软雅黑" pitchFamily="34" charset="-122"/>
                <a:ea typeface="微软雅黑" pitchFamily="34" charset="-122"/>
              </a:rPr>
              <a:t>项目三完成情况</a:t>
            </a:r>
            <a:endParaRPr lang="id-ID" sz="1200" b="1" dirty="0">
              <a:solidFill>
                <a:schemeClr val="bg1"/>
              </a:solidFill>
              <a:latin typeface="微软雅黑" pitchFamily="34" charset="-122"/>
              <a:ea typeface="微软雅黑" pitchFamily="34" charset="-122"/>
            </a:endParaRPr>
          </a:p>
        </p:txBody>
      </p:sp>
      <p:sp>
        <p:nvSpPr>
          <p:cNvPr id="77" name="Oval 71"/>
          <p:cNvSpPr/>
          <p:nvPr/>
        </p:nvSpPr>
        <p:spPr>
          <a:xfrm>
            <a:off x="6121301" y="1131590"/>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sz="2300" b="1" dirty="0">
                <a:solidFill>
                  <a:schemeClr val="accent1"/>
                </a:solidFill>
                <a:latin typeface="微软雅黑" pitchFamily="34" charset="-122"/>
                <a:ea typeface="微软雅黑" pitchFamily="34" charset="-122"/>
              </a:rPr>
              <a:t>3</a:t>
            </a:r>
            <a:endParaRPr lang="id-ID" sz="2300" b="1" dirty="0">
              <a:solidFill>
                <a:schemeClr val="accent1"/>
              </a:solidFill>
              <a:latin typeface="微软雅黑" pitchFamily="34" charset="-122"/>
              <a:ea typeface="微软雅黑" pitchFamily="34" charset="-122"/>
            </a:endParaRPr>
          </a:p>
        </p:txBody>
      </p:sp>
      <p:sp>
        <p:nvSpPr>
          <p:cNvPr id="78" name="Rectangle 70"/>
          <p:cNvSpPr/>
          <p:nvPr/>
        </p:nvSpPr>
        <p:spPr>
          <a:xfrm>
            <a:off x="2797167" y="3452400"/>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itchFamily="34" charset="-122"/>
              <a:ea typeface="微软雅黑" pitchFamily="34" charset="-122"/>
            </a:endParaRPr>
          </a:p>
        </p:txBody>
      </p:sp>
      <p:sp>
        <p:nvSpPr>
          <p:cNvPr id="79" name="TextBox 78"/>
          <p:cNvSpPr txBox="1"/>
          <p:nvPr/>
        </p:nvSpPr>
        <p:spPr>
          <a:xfrm>
            <a:off x="2797167" y="3774828"/>
            <a:ext cx="2295722" cy="577081"/>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id-ID" sz="1100" dirty="0">
              <a:solidFill>
                <a:schemeClr val="bg1"/>
              </a:solidFill>
              <a:latin typeface="微软雅黑" pitchFamily="34" charset="-122"/>
              <a:ea typeface="微软雅黑" pitchFamily="34" charset="-122"/>
            </a:endParaRPr>
          </a:p>
        </p:txBody>
      </p:sp>
      <p:sp>
        <p:nvSpPr>
          <p:cNvPr id="80" name="TextBox 79"/>
          <p:cNvSpPr txBox="1"/>
          <p:nvPr/>
        </p:nvSpPr>
        <p:spPr>
          <a:xfrm>
            <a:off x="2797167" y="3465896"/>
            <a:ext cx="2295722" cy="253916"/>
          </a:xfrm>
          <a:prstGeom prst="rect">
            <a:avLst/>
          </a:prstGeom>
          <a:solidFill>
            <a:schemeClr val="accent1"/>
          </a:solidFill>
          <a:ln>
            <a:noFill/>
          </a:ln>
        </p:spPr>
        <p:txBody>
          <a:bodyPr wrap="square" lIns="68580" tIns="34290" rIns="68580" bIns="34290" rtlCol="0">
            <a:spAutoFit/>
          </a:bodyPr>
          <a:lstStyle/>
          <a:p>
            <a:pPr algn="ctr"/>
            <a:r>
              <a:rPr lang="zh-CN" altLang="en-US" sz="1200" b="1" dirty="0">
                <a:solidFill>
                  <a:schemeClr val="bg1"/>
                </a:solidFill>
                <a:latin typeface="微软雅黑" pitchFamily="34" charset="-122"/>
                <a:ea typeface="微软雅黑" pitchFamily="34" charset="-122"/>
              </a:rPr>
              <a:t>项目二完成情况</a:t>
            </a:r>
            <a:endParaRPr lang="id-ID" sz="1200" b="1" dirty="0">
              <a:solidFill>
                <a:schemeClr val="bg1"/>
              </a:solidFill>
              <a:latin typeface="微软雅黑" pitchFamily="34" charset="-122"/>
              <a:ea typeface="微软雅黑" pitchFamily="34" charset="-122"/>
            </a:endParaRPr>
          </a:p>
        </p:txBody>
      </p:sp>
      <p:sp>
        <p:nvSpPr>
          <p:cNvPr id="81" name="Oval 71"/>
          <p:cNvSpPr/>
          <p:nvPr/>
        </p:nvSpPr>
        <p:spPr>
          <a:xfrm>
            <a:off x="4811638" y="3196584"/>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sz="2300" b="1" dirty="0">
                <a:solidFill>
                  <a:schemeClr val="accent1"/>
                </a:solidFill>
                <a:latin typeface="微软雅黑" pitchFamily="34" charset="-122"/>
                <a:ea typeface="微软雅黑" pitchFamily="34" charset="-122"/>
              </a:rPr>
              <a:t>2</a:t>
            </a:r>
            <a:endParaRPr lang="id-ID" sz="2300" b="1" dirty="0">
              <a:solidFill>
                <a:schemeClr val="accent1"/>
              </a:solidFill>
              <a:latin typeface="微软雅黑" pitchFamily="34" charset="-122"/>
              <a:ea typeface="微软雅黑" pitchFamily="34" charset="-122"/>
            </a:endParaRPr>
          </a:p>
        </p:txBody>
      </p:sp>
      <p:sp>
        <p:nvSpPr>
          <p:cNvPr id="83" name="Rectangle 70"/>
          <p:cNvSpPr/>
          <p:nvPr/>
        </p:nvSpPr>
        <p:spPr>
          <a:xfrm>
            <a:off x="5613681" y="3451842"/>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itchFamily="34" charset="-122"/>
              <a:ea typeface="微软雅黑" pitchFamily="34" charset="-122"/>
            </a:endParaRPr>
          </a:p>
        </p:txBody>
      </p:sp>
      <p:sp>
        <p:nvSpPr>
          <p:cNvPr id="84" name="TextBox 83"/>
          <p:cNvSpPr txBox="1"/>
          <p:nvPr/>
        </p:nvSpPr>
        <p:spPr>
          <a:xfrm>
            <a:off x="5613681" y="3774270"/>
            <a:ext cx="2295722" cy="577081"/>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id-ID" sz="1100" dirty="0">
              <a:solidFill>
                <a:schemeClr val="bg1"/>
              </a:solidFill>
              <a:latin typeface="微软雅黑" pitchFamily="34" charset="-122"/>
              <a:ea typeface="微软雅黑" pitchFamily="34" charset="-122"/>
            </a:endParaRPr>
          </a:p>
        </p:txBody>
      </p:sp>
      <p:sp>
        <p:nvSpPr>
          <p:cNvPr id="85" name="TextBox 84"/>
          <p:cNvSpPr txBox="1"/>
          <p:nvPr/>
        </p:nvSpPr>
        <p:spPr>
          <a:xfrm>
            <a:off x="5613681" y="3465338"/>
            <a:ext cx="2295722" cy="253916"/>
          </a:xfrm>
          <a:prstGeom prst="rect">
            <a:avLst/>
          </a:prstGeom>
          <a:solidFill>
            <a:schemeClr val="accent1"/>
          </a:solidFill>
          <a:ln>
            <a:noFill/>
          </a:ln>
        </p:spPr>
        <p:txBody>
          <a:bodyPr wrap="square" lIns="68580" tIns="34290" rIns="68580" bIns="34290" rtlCol="0">
            <a:spAutoFit/>
          </a:bodyPr>
          <a:lstStyle/>
          <a:p>
            <a:pPr algn="ctr"/>
            <a:r>
              <a:rPr lang="zh-CN" altLang="en-US" sz="1200" b="1" dirty="0">
                <a:solidFill>
                  <a:schemeClr val="bg1"/>
                </a:solidFill>
                <a:latin typeface="微软雅黑" pitchFamily="34" charset="-122"/>
                <a:ea typeface="微软雅黑" pitchFamily="34" charset="-122"/>
              </a:rPr>
              <a:t>项目四完成情况</a:t>
            </a:r>
            <a:endParaRPr lang="id-ID" sz="1200" b="1" dirty="0">
              <a:solidFill>
                <a:schemeClr val="bg1"/>
              </a:solidFill>
              <a:latin typeface="微软雅黑" pitchFamily="34" charset="-122"/>
              <a:ea typeface="微软雅黑" pitchFamily="34" charset="-122"/>
            </a:endParaRPr>
          </a:p>
        </p:txBody>
      </p:sp>
      <p:sp>
        <p:nvSpPr>
          <p:cNvPr id="86" name="Oval 71"/>
          <p:cNvSpPr/>
          <p:nvPr/>
        </p:nvSpPr>
        <p:spPr>
          <a:xfrm>
            <a:off x="7628152" y="3196027"/>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sz="2300" b="1" dirty="0">
                <a:solidFill>
                  <a:schemeClr val="accent1"/>
                </a:solidFill>
                <a:latin typeface="微软雅黑" pitchFamily="34" charset="-122"/>
                <a:ea typeface="微软雅黑" pitchFamily="34" charset="-122"/>
              </a:rPr>
              <a:t>4</a:t>
            </a:r>
            <a:endParaRPr lang="id-ID" sz="2300" b="1" dirty="0">
              <a:solidFill>
                <a:schemeClr val="accent1"/>
              </a:solidFill>
              <a:latin typeface="微软雅黑" pitchFamily="34" charset="-122"/>
              <a:ea typeface="微软雅黑" pitchFamily="34" charset="-122"/>
            </a:endParaRPr>
          </a:p>
        </p:txBody>
      </p:sp>
      <p:sp>
        <p:nvSpPr>
          <p:cNvPr id="43" name="TextBox 42"/>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44" name="TextBox 43"/>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19226356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4" grpId="0" animBg="1"/>
      <p:bldP spid="75" grpId="0"/>
      <p:bldP spid="76" grpId="0" animBg="1"/>
      <p:bldP spid="77" grpId="0" animBg="1"/>
      <p:bldP spid="78" grpId="0" animBg="1"/>
      <p:bldP spid="79" grpId="0"/>
      <p:bldP spid="80" grpId="0" animBg="1"/>
      <p:bldP spid="81" grpId="0" animBg="1"/>
      <p:bldP spid="83" grpId="0" animBg="1"/>
      <p:bldP spid="84" grpId="0"/>
      <p:bldP spid="85" grpId="0" animBg="1"/>
      <p:bldP spid="8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64500" y="1407910"/>
            <a:ext cx="1918068" cy="680813"/>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tx2">
                    <a:lumMod val="75000"/>
                  </a:schemeClr>
                </a:solidFill>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p:spPr>
          <p:txBody>
            <a:bodyPr wrap="square" rtlCol="0" anchor="ctr">
              <a:spAutoFit/>
            </a:bodyPr>
            <a:lstStyle/>
            <a:p>
              <a:pPr algn="ctr"/>
              <a:r>
                <a:rPr lang="zh-CN" altLang="en-US" sz="1500" b="1" dirty="0">
                  <a:solidFill>
                    <a:schemeClr val="bg1">
                      <a:lumMod val="95000"/>
                    </a:schemeClr>
                  </a:solidFill>
                  <a:latin typeface="Arial" panose="020B0604020202020204" pitchFamily="34" charset="0"/>
                  <a:ea typeface="微软雅黑" pitchFamily="34" charset="-122"/>
                  <a:cs typeface="Arial" panose="020B0604020202020204" pitchFamily="34" charset="0"/>
                </a:rPr>
                <a:t>第二季度</a:t>
              </a:r>
              <a:endParaRPr lang="zh-CN" altLang="en-US" sz="1500" b="1" baseline="-3000"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261360" y="1407910"/>
            <a:ext cx="1918068" cy="680813"/>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tx2">
                    <a:lumMod val="75000"/>
                  </a:schemeClr>
                </a:solidFill>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p:spPr>
          <p:txBody>
            <a:bodyPr wrap="square" rtlCol="0" anchor="ctr">
              <a:spAutoFit/>
            </a:bodyPr>
            <a:lstStyle/>
            <a:p>
              <a:pPr algn="ctr">
                <a:lnSpc>
                  <a:spcPct val="120000"/>
                </a:lnSpc>
              </a:pPr>
              <a:r>
                <a:rPr lang="zh-CN" altLang="en-US" sz="1500" b="1" dirty="0">
                  <a:solidFill>
                    <a:schemeClr val="bg1">
                      <a:lumMod val="95000"/>
                    </a:schemeClr>
                  </a:solidFill>
                  <a:latin typeface="Arial" panose="020B0604020202020204" pitchFamily="34" charset="0"/>
                  <a:ea typeface="微软雅黑" pitchFamily="34" charset="-122"/>
                  <a:cs typeface="Arial" panose="020B0604020202020204" pitchFamily="34" charset="0"/>
                </a:rPr>
                <a:t>第一季度</a:t>
              </a:r>
              <a:endParaRPr lang="zh-CN" altLang="en-US" sz="1500" b="1" baseline="-3000"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070781" y="1407910"/>
            <a:ext cx="1918068" cy="680813"/>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tx2">
                    <a:lumMod val="75000"/>
                  </a:schemeClr>
                </a:solidFill>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p:spPr>
          <p:txBody>
            <a:bodyPr wrap="square" rtlCol="0" anchor="ctr">
              <a:spAutoFit/>
            </a:bodyPr>
            <a:lstStyle/>
            <a:p>
              <a:pPr algn="ctr">
                <a:lnSpc>
                  <a:spcPct val="120000"/>
                </a:lnSpc>
              </a:pPr>
              <a:r>
                <a:rPr lang="zh-CN" altLang="en-US" sz="1500" b="1" dirty="0">
                  <a:solidFill>
                    <a:schemeClr val="bg1">
                      <a:lumMod val="95000"/>
                    </a:schemeClr>
                  </a:solidFill>
                  <a:latin typeface="Arial" panose="020B0604020202020204" pitchFamily="34" charset="0"/>
                  <a:ea typeface="微软雅黑" pitchFamily="34" charset="-122"/>
                  <a:cs typeface="Arial" panose="020B0604020202020204" pitchFamily="34" charset="0"/>
                </a:rPr>
                <a:t>第四季度</a:t>
              </a:r>
              <a:endParaRPr lang="zh-CN" altLang="en-US" sz="1500" b="1" baseline="-3000"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467640" y="1407910"/>
            <a:ext cx="1918068" cy="680813"/>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tx2">
                    <a:lumMod val="75000"/>
                  </a:schemeClr>
                </a:solidFill>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p:spPr>
          <p:txBody>
            <a:bodyPr wrap="square" rtlCol="0" anchor="ctr">
              <a:spAutoFit/>
            </a:bodyPr>
            <a:lstStyle/>
            <a:p>
              <a:pPr algn="ctr">
                <a:lnSpc>
                  <a:spcPct val="120000"/>
                </a:lnSpc>
              </a:pPr>
              <a:r>
                <a:rPr lang="zh-CN" altLang="en-US" sz="1500" b="1" dirty="0">
                  <a:solidFill>
                    <a:schemeClr val="bg1">
                      <a:lumMod val="95000"/>
                    </a:schemeClr>
                  </a:solidFill>
                  <a:latin typeface="Arial" panose="020B0604020202020204" pitchFamily="34" charset="0"/>
                  <a:ea typeface="微软雅黑" pitchFamily="34" charset="-122"/>
                  <a:cs typeface="Arial" panose="020B0604020202020204" pitchFamily="34" charset="0"/>
                </a:rPr>
                <a:t>第三季度</a:t>
              </a:r>
              <a:endParaRPr lang="zh-CN" altLang="en-US" sz="1500" b="1" baseline="-3000"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1304" y="4105560"/>
            <a:ext cx="7039088"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100" dirty="0">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637846" y="2297224"/>
            <a:ext cx="1061816" cy="253910"/>
          </a:xfrm>
          <a:prstGeom prst="rect">
            <a:avLst/>
          </a:prstGeom>
        </p:spPr>
        <p:txBody>
          <a:bodyPr wrap="none" lIns="68573" tIns="34287" rIns="68573" bIns="34287">
            <a:spAutoFit/>
          </a:bodyPr>
          <a:lstStyle/>
          <a:p>
            <a:pPr algn="ctr"/>
            <a:r>
              <a:rPr lang="zh-CN" altLang="en-US" sz="1200" b="1" dirty="0">
                <a:latin typeface="微软雅黑" pitchFamily="34" charset="-122"/>
                <a:ea typeface="微软雅黑" pitchFamily="34" charset="-122"/>
              </a:rPr>
              <a:t>单击添加标题</a:t>
            </a:r>
            <a:endParaRPr lang="en-US" altLang="zh-CN" sz="1200" b="1" dirty="0">
              <a:latin typeface="微软雅黑" pitchFamily="34" charset="-122"/>
              <a:ea typeface="微软雅黑" pitchFamily="34" charset="-122"/>
            </a:endParaRPr>
          </a:p>
        </p:txBody>
      </p:sp>
      <p:sp>
        <p:nvSpPr>
          <p:cNvPr id="18" name="矩形 47"/>
          <p:cNvSpPr>
            <a:spLocks noChangeArrowheads="1"/>
          </p:cNvSpPr>
          <p:nvPr/>
        </p:nvSpPr>
        <p:spPr bwMode="auto">
          <a:xfrm>
            <a:off x="1455527" y="2656564"/>
            <a:ext cx="1430914"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100" dirty="0">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325" y="2297224"/>
            <a:ext cx="1061816" cy="253910"/>
          </a:xfrm>
          <a:prstGeom prst="rect">
            <a:avLst/>
          </a:prstGeom>
        </p:spPr>
        <p:txBody>
          <a:bodyPr wrap="none" lIns="68573" tIns="34287" rIns="68573" bIns="34287">
            <a:spAutoFit/>
          </a:bodyPr>
          <a:lstStyle/>
          <a:p>
            <a:pPr algn="ctr"/>
            <a:r>
              <a:rPr lang="zh-CN" altLang="en-US" sz="1200" b="1" dirty="0">
                <a:latin typeface="微软雅黑" pitchFamily="34" charset="-122"/>
                <a:ea typeface="微软雅黑" pitchFamily="34" charset="-122"/>
              </a:rPr>
              <a:t>单击添加标题</a:t>
            </a:r>
            <a:endParaRPr lang="en-US" altLang="zh-CN" sz="1200" b="1" dirty="0">
              <a:latin typeface="微软雅黑" pitchFamily="34" charset="-122"/>
              <a:ea typeface="微软雅黑" pitchFamily="34" charset="-122"/>
            </a:endParaRPr>
          </a:p>
        </p:txBody>
      </p:sp>
      <p:sp>
        <p:nvSpPr>
          <p:cNvPr id="20" name="矩形 47"/>
          <p:cNvSpPr>
            <a:spLocks noChangeArrowheads="1"/>
          </p:cNvSpPr>
          <p:nvPr/>
        </p:nvSpPr>
        <p:spPr bwMode="auto">
          <a:xfrm>
            <a:off x="3113009" y="2656564"/>
            <a:ext cx="140652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100" dirty="0">
                <a:sym typeface="微软雅黑" pitchFamily="34" charset="-122"/>
              </a:rPr>
              <a:t>在此录入上述图表的描述说明，在此录入上述图表的描述说明，在此录入上述图表的描述说明。</a:t>
            </a:r>
          </a:p>
        </p:txBody>
      </p:sp>
      <p:sp>
        <p:nvSpPr>
          <p:cNvPr id="21" name="矩形 20"/>
          <p:cNvSpPr/>
          <p:nvPr/>
        </p:nvSpPr>
        <p:spPr>
          <a:xfrm>
            <a:off x="4888803" y="2297224"/>
            <a:ext cx="1061816" cy="253910"/>
          </a:xfrm>
          <a:prstGeom prst="rect">
            <a:avLst/>
          </a:prstGeom>
        </p:spPr>
        <p:txBody>
          <a:bodyPr wrap="none" lIns="68573" tIns="34287" rIns="68573" bIns="34287">
            <a:spAutoFit/>
          </a:bodyPr>
          <a:lstStyle/>
          <a:p>
            <a:pPr algn="ctr"/>
            <a:r>
              <a:rPr lang="zh-CN" altLang="en-US" sz="1200" b="1" dirty="0">
                <a:latin typeface="微软雅黑" pitchFamily="34" charset="-122"/>
                <a:ea typeface="微软雅黑" pitchFamily="34" charset="-122"/>
              </a:rPr>
              <a:t>单击添加标题</a:t>
            </a:r>
            <a:endParaRPr lang="en-US" altLang="zh-CN" sz="1200" b="1" dirty="0">
              <a:latin typeface="微软雅黑" pitchFamily="34" charset="-122"/>
              <a:ea typeface="微软雅黑" pitchFamily="34" charset="-122"/>
            </a:endParaRPr>
          </a:p>
        </p:txBody>
      </p:sp>
      <p:sp>
        <p:nvSpPr>
          <p:cNvPr id="22" name="矩形 47"/>
          <p:cNvSpPr>
            <a:spLocks noChangeArrowheads="1"/>
          </p:cNvSpPr>
          <p:nvPr/>
        </p:nvSpPr>
        <p:spPr bwMode="auto">
          <a:xfrm>
            <a:off x="4746098" y="2656564"/>
            <a:ext cx="141945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100" dirty="0">
                <a:sym typeface="微软雅黑" pitchFamily="34" charset="-122"/>
              </a:rPr>
              <a:t>在此录入上述图表的描述说明，在此录入上述图表的描述说明，在此录入上述图表的描述说明。</a:t>
            </a:r>
          </a:p>
        </p:txBody>
      </p:sp>
      <p:sp>
        <p:nvSpPr>
          <p:cNvPr id="23" name="矩形 22"/>
          <p:cNvSpPr/>
          <p:nvPr/>
        </p:nvSpPr>
        <p:spPr>
          <a:xfrm>
            <a:off x="6514281" y="2297224"/>
            <a:ext cx="1061816" cy="253910"/>
          </a:xfrm>
          <a:prstGeom prst="rect">
            <a:avLst/>
          </a:prstGeom>
        </p:spPr>
        <p:txBody>
          <a:bodyPr wrap="none" lIns="68573" tIns="34287" rIns="68573" bIns="34287">
            <a:spAutoFit/>
          </a:bodyPr>
          <a:lstStyle/>
          <a:p>
            <a:pPr algn="ctr"/>
            <a:r>
              <a:rPr lang="zh-CN" altLang="en-US" sz="1200" b="1" dirty="0">
                <a:latin typeface="微软雅黑" pitchFamily="34" charset="-122"/>
                <a:ea typeface="微软雅黑" pitchFamily="34" charset="-122"/>
              </a:rPr>
              <a:t>单击添加标题</a:t>
            </a:r>
            <a:endParaRPr lang="en-US" altLang="zh-CN" sz="1200" b="1" dirty="0">
              <a:latin typeface="微软雅黑" pitchFamily="34" charset="-122"/>
              <a:ea typeface="微软雅黑" pitchFamily="34" charset="-122"/>
            </a:endParaRPr>
          </a:p>
        </p:txBody>
      </p:sp>
      <p:sp>
        <p:nvSpPr>
          <p:cNvPr id="24" name="矩形 47"/>
          <p:cNvSpPr>
            <a:spLocks noChangeArrowheads="1"/>
          </p:cNvSpPr>
          <p:nvPr/>
        </p:nvSpPr>
        <p:spPr bwMode="auto">
          <a:xfrm>
            <a:off x="6392121" y="2656564"/>
            <a:ext cx="140624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100" dirty="0">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0885" y="4013801"/>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27" name="TextBox 2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88846888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705275" y="1450692"/>
            <a:ext cx="1061816" cy="253910"/>
          </a:xfrm>
          <a:prstGeom prst="rect">
            <a:avLst/>
          </a:prstGeom>
        </p:spPr>
        <p:txBody>
          <a:bodyPr wrap="none" lIns="68573" tIns="34287" rIns="68573" bIns="34287">
            <a:spAutoFit/>
          </a:bodyPr>
          <a:lstStyle/>
          <a:p>
            <a:r>
              <a:rPr lang="zh-CN" altLang="en-US" sz="1200" b="1" dirty="0">
                <a:solidFill>
                  <a:schemeClr val="accent1"/>
                </a:solidFill>
                <a:latin typeface="微软雅黑" pitchFamily="34" charset="-122"/>
                <a:ea typeface="微软雅黑" pitchFamily="34" charset="-122"/>
              </a:rPr>
              <a:t>此处添加标题</a:t>
            </a:r>
            <a:endParaRPr lang="en-US" altLang="zh-CN" sz="1200" b="1" dirty="0">
              <a:solidFill>
                <a:schemeClr val="accent1"/>
              </a:solidFill>
              <a:latin typeface="微软雅黑" pitchFamily="34" charset="-122"/>
              <a:ea typeface="微软雅黑" pitchFamily="34" charset="-122"/>
            </a:endParaRPr>
          </a:p>
        </p:txBody>
      </p:sp>
      <p:sp>
        <p:nvSpPr>
          <p:cNvPr id="4" name="矩形 3"/>
          <p:cNvSpPr/>
          <p:nvPr/>
        </p:nvSpPr>
        <p:spPr>
          <a:xfrm>
            <a:off x="5695552" y="3085019"/>
            <a:ext cx="1061816" cy="253910"/>
          </a:xfrm>
          <a:prstGeom prst="rect">
            <a:avLst/>
          </a:prstGeom>
        </p:spPr>
        <p:txBody>
          <a:bodyPr wrap="none" lIns="68573" tIns="34287" rIns="68573" bIns="34287">
            <a:spAutoFit/>
          </a:bodyPr>
          <a:lstStyle/>
          <a:p>
            <a:r>
              <a:rPr lang="zh-CN" altLang="en-US" sz="1200" b="1" dirty="0">
                <a:solidFill>
                  <a:schemeClr val="accent1"/>
                </a:solidFill>
                <a:latin typeface="微软雅黑" pitchFamily="34" charset="-122"/>
                <a:ea typeface="微软雅黑" pitchFamily="34" charset="-122"/>
              </a:rPr>
              <a:t>此处添加标题</a:t>
            </a:r>
            <a:endParaRPr lang="en-US" altLang="zh-CN" sz="1200" b="1" dirty="0">
              <a:solidFill>
                <a:schemeClr val="accent1"/>
              </a:solidFill>
              <a:latin typeface="微软雅黑" pitchFamily="34" charset="-122"/>
              <a:ea typeface="微软雅黑" pitchFamily="34" charset="-122"/>
            </a:endParaRPr>
          </a:p>
        </p:txBody>
      </p:sp>
      <p:sp>
        <p:nvSpPr>
          <p:cNvPr id="5" name="矩形 4"/>
          <p:cNvSpPr/>
          <p:nvPr/>
        </p:nvSpPr>
        <p:spPr>
          <a:xfrm>
            <a:off x="1979480" y="2242989"/>
            <a:ext cx="1061816" cy="253910"/>
          </a:xfrm>
          <a:prstGeom prst="rect">
            <a:avLst/>
          </a:prstGeom>
        </p:spPr>
        <p:txBody>
          <a:bodyPr wrap="none" lIns="68573" tIns="34287" rIns="68573" bIns="34287">
            <a:spAutoFit/>
          </a:bodyPr>
          <a:lstStyle/>
          <a:p>
            <a:pPr algn="r"/>
            <a:r>
              <a:rPr lang="zh-CN" altLang="en-US" sz="1200" b="1" dirty="0">
                <a:solidFill>
                  <a:schemeClr val="accent1"/>
                </a:solidFill>
                <a:latin typeface="微软雅黑" pitchFamily="34" charset="-122"/>
                <a:ea typeface="微软雅黑" pitchFamily="34" charset="-122"/>
              </a:rPr>
              <a:t>此处添加标题</a:t>
            </a:r>
            <a:endParaRPr lang="en-US" altLang="zh-CN" sz="1200" b="1" dirty="0">
              <a:solidFill>
                <a:schemeClr val="accent1"/>
              </a:solidFill>
              <a:latin typeface="微软雅黑" pitchFamily="34" charset="-122"/>
              <a:ea typeface="微软雅黑" pitchFamily="34" charset="-122"/>
            </a:endParaRPr>
          </a:p>
        </p:txBody>
      </p:sp>
      <p:sp>
        <p:nvSpPr>
          <p:cNvPr id="6" name="等腰三角形 5"/>
          <p:cNvSpPr>
            <a:spLocks noChangeAspect="1" noChangeArrowheads="1"/>
          </p:cNvSpPr>
          <p:nvPr/>
        </p:nvSpPr>
        <p:spPr bwMode="auto">
          <a:xfrm rot="5400000" flipV="1">
            <a:off x="5474017" y="1832394"/>
            <a:ext cx="179437" cy="154736"/>
          </a:xfrm>
          <a:prstGeom prst="triangle">
            <a:avLst>
              <a:gd name="adj" fmla="val 50000"/>
            </a:avLst>
          </a:prstGeom>
          <a:solidFill>
            <a:schemeClr val="accent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tx1">
                  <a:lumMod val="65000"/>
                  <a:lumOff val="35000"/>
                </a:schemeClr>
              </a:solidFill>
              <a:sym typeface="微软雅黑" pitchFamily="34" charset="-122"/>
            </a:endParaRPr>
          </a:p>
        </p:txBody>
      </p:sp>
      <p:sp>
        <p:nvSpPr>
          <p:cNvPr id="7" name="矩形 47"/>
          <p:cNvSpPr>
            <a:spLocks noChangeArrowheads="1"/>
          </p:cNvSpPr>
          <p:nvPr/>
        </p:nvSpPr>
        <p:spPr bwMode="auto">
          <a:xfrm>
            <a:off x="5695555" y="1761746"/>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rgbClr val="333333"/>
                </a:solidFill>
                <a:sym typeface="微软雅黑"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4017" y="3469695"/>
            <a:ext cx="179437" cy="154736"/>
          </a:xfrm>
          <a:prstGeom prst="triangle">
            <a:avLst>
              <a:gd name="adj" fmla="val 50000"/>
            </a:avLst>
          </a:prstGeom>
          <a:solidFill>
            <a:schemeClr val="accent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tx1">
                  <a:lumMod val="65000"/>
                  <a:lumOff val="35000"/>
                </a:schemeClr>
              </a:solidFill>
              <a:sym typeface="微软雅黑" pitchFamily="34" charset="-122"/>
            </a:endParaRPr>
          </a:p>
        </p:txBody>
      </p:sp>
      <p:sp>
        <p:nvSpPr>
          <p:cNvPr id="10" name="矩形 47"/>
          <p:cNvSpPr>
            <a:spLocks noChangeArrowheads="1"/>
          </p:cNvSpPr>
          <p:nvPr/>
        </p:nvSpPr>
        <p:spPr bwMode="auto">
          <a:xfrm>
            <a:off x="5695555" y="3399050"/>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rgbClr val="333333"/>
                </a:solidFill>
                <a:sym typeface="微软雅黑"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284" y="2622228"/>
            <a:ext cx="179437" cy="154736"/>
          </a:xfrm>
          <a:prstGeom prst="triangle">
            <a:avLst>
              <a:gd name="adj" fmla="val 50000"/>
            </a:avLst>
          </a:prstGeom>
          <a:solidFill>
            <a:schemeClr val="accent1"/>
          </a:solidFill>
          <a:ln>
            <a:noFill/>
          </a:ln>
          <a:extLst/>
        </p:spPr>
        <p:txBody>
          <a:bodyPr lIns="68573" tIns="34287" rIns="68573" bIns="34287"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accent3">
                  <a:lumMod val="75000"/>
                </a:schemeClr>
              </a:solidFill>
              <a:sym typeface="微软雅黑" pitchFamily="34" charset="-122"/>
            </a:endParaRPr>
          </a:p>
        </p:txBody>
      </p:sp>
      <p:sp>
        <p:nvSpPr>
          <p:cNvPr id="12" name="矩形 47"/>
          <p:cNvSpPr>
            <a:spLocks noChangeArrowheads="1"/>
          </p:cNvSpPr>
          <p:nvPr/>
        </p:nvSpPr>
        <p:spPr bwMode="auto">
          <a:xfrm>
            <a:off x="1302089" y="2551577"/>
            <a:ext cx="1832440" cy="88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rgbClr val="333333"/>
                </a:solidFill>
                <a:sym typeface="微软雅黑" pitchFamily="34" charset="-122"/>
              </a:rPr>
              <a:t>您的内容打在这里，或者通过复制您的文本后，在此框中选择粘贴，并选择只保留文字。</a:t>
            </a:r>
          </a:p>
        </p:txBody>
      </p:sp>
      <p:sp>
        <p:nvSpPr>
          <p:cNvPr id="13" name="形状 12"/>
          <p:cNvSpPr/>
          <p:nvPr/>
        </p:nvSpPr>
        <p:spPr>
          <a:xfrm>
            <a:off x="3445716" y="2189127"/>
            <a:ext cx="1400989" cy="1401200"/>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405" y="3106035"/>
            <a:ext cx="1203665" cy="1204148"/>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405" y="3106035"/>
            <a:ext cx="1203665" cy="1204148"/>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529" y="1801423"/>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900">
              <a:solidFill>
                <a:schemeClr val="accent1">
                  <a:lumMod val="75000"/>
                </a:schemeClr>
              </a:solidFill>
            </a:endParaRPr>
          </a:p>
        </p:txBody>
      </p:sp>
      <p:sp>
        <p:nvSpPr>
          <p:cNvPr id="17" name="任意多边形 16"/>
          <p:cNvSpPr/>
          <p:nvPr/>
        </p:nvSpPr>
        <p:spPr>
          <a:xfrm rot="17307692">
            <a:off x="3919473" y="1463063"/>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900">
              <a:solidFill>
                <a:schemeClr val="accent1">
                  <a:lumMod val="75000"/>
                </a:schemeClr>
              </a:solidFill>
            </a:endParaRPr>
          </a:p>
        </p:txBody>
      </p:sp>
      <p:sp>
        <p:nvSpPr>
          <p:cNvPr id="18" name="TextBox 17"/>
          <p:cNvSpPr txBox="1"/>
          <p:nvPr/>
        </p:nvSpPr>
        <p:spPr>
          <a:xfrm>
            <a:off x="4334078" y="1689254"/>
            <a:ext cx="505588" cy="654025"/>
          </a:xfrm>
          <a:prstGeom prst="rect">
            <a:avLst/>
          </a:prstGeom>
          <a:noFill/>
        </p:spPr>
        <p:txBody>
          <a:bodyPr wrap="none" lIns="68580" tIns="34290" rIns="68580" bIns="34290" rtlCol="0">
            <a:spAutoFit/>
          </a:bodyPr>
          <a:lstStyle/>
          <a:p>
            <a:r>
              <a:rPr lang="en-US" altLang="zh-CN" sz="3800" b="1" dirty="0">
                <a:solidFill>
                  <a:schemeClr val="accent1"/>
                </a:solidFill>
                <a:latin typeface="微软雅黑" pitchFamily="34" charset="-122"/>
                <a:ea typeface="微软雅黑" pitchFamily="34" charset="-122"/>
              </a:rPr>
              <a:t>A</a:t>
            </a:r>
            <a:endParaRPr lang="zh-CN" altLang="en-US" sz="3800" b="1" dirty="0">
              <a:solidFill>
                <a:schemeClr val="accent1"/>
              </a:solidFill>
              <a:latin typeface="微软雅黑" pitchFamily="34" charset="-122"/>
              <a:ea typeface="微软雅黑" pitchFamily="34" charset="-122"/>
            </a:endParaRPr>
          </a:p>
        </p:txBody>
      </p:sp>
      <p:sp>
        <p:nvSpPr>
          <p:cNvPr id="19" name="TextBox 18"/>
          <p:cNvSpPr txBox="1"/>
          <p:nvPr/>
        </p:nvSpPr>
        <p:spPr>
          <a:xfrm>
            <a:off x="3894669" y="2551577"/>
            <a:ext cx="471924" cy="654025"/>
          </a:xfrm>
          <a:prstGeom prst="rect">
            <a:avLst/>
          </a:prstGeom>
          <a:noFill/>
        </p:spPr>
        <p:txBody>
          <a:bodyPr wrap="none" lIns="68580" tIns="34290" rIns="68580" bIns="34290" rtlCol="0">
            <a:spAutoFit/>
          </a:bodyPr>
          <a:lstStyle/>
          <a:p>
            <a:r>
              <a:rPr lang="en-US" altLang="zh-CN" sz="3800" b="1" dirty="0">
                <a:solidFill>
                  <a:schemeClr val="accent2"/>
                </a:solidFill>
                <a:latin typeface="微软雅黑" pitchFamily="34" charset="-122"/>
                <a:ea typeface="微软雅黑" pitchFamily="34" charset="-122"/>
              </a:rPr>
              <a:t>B</a:t>
            </a:r>
            <a:endParaRPr lang="zh-CN" altLang="en-US" sz="3800" b="1" dirty="0">
              <a:solidFill>
                <a:schemeClr val="accent2"/>
              </a:solidFill>
              <a:latin typeface="微软雅黑" pitchFamily="34" charset="-122"/>
              <a:ea typeface="微软雅黑" pitchFamily="34" charset="-122"/>
            </a:endParaRPr>
          </a:p>
        </p:txBody>
      </p:sp>
      <p:sp>
        <p:nvSpPr>
          <p:cNvPr id="20" name="TextBox 19"/>
          <p:cNvSpPr txBox="1"/>
          <p:nvPr/>
        </p:nvSpPr>
        <p:spPr>
          <a:xfrm>
            <a:off x="4321139" y="3408178"/>
            <a:ext cx="467116" cy="654025"/>
          </a:xfrm>
          <a:prstGeom prst="rect">
            <a:avLst/>
          </a:prstGeom>
          <a:noFill/>
        </p:spPr>
        <p:txBody>
          <a:bodyPr wrap="none" lIns="68580" tIns="34290" rIns="68580" bIns="34290" rtlCol="0">
            <a:spAutoFit/>
          </a:bodyPr>
          <a:lstStyle/>
          <a:p>
            <a:r>
              <a:rPr lang="en-US" altLang="zh-CN" sz="3800" b="1" dirty="0">
                <a:solidFill>
                  <a:schemeClr val="accent1"/>
                </a:solidFill>
                <a:latin typeface="微软雅黑" pitchFamily="34" charset="-122"/>
                <a:ea typeface="微软雅黑" pitchFamily="34" charset="-122"/>
              </a:rPr>
              <a:t>C</a:t>
            </a:r>
            <a:endParaRPr lang="zh-CN" altLang="en-US" sz="3800" b="1" dirty="0">
              <a:solidFill>
                <a:schemeClr val="accent1"/>
              </a:solidFill>
              <a:latin typeface="微软雅黑" pitchFamily="34" charset="-122"/>
              <a:ea typeface="微软雅黑" pitchFamily="34" charset="-122"/>
            </a:endParaRPr>
          </a:p>
        </p:txBody>
      </p:sp>
      <p:sp>
        <p:nvSpPr>
          <p:cNvPr id="21" name="TextBox 20"/>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22" name="TextBox 21"/>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1808866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0877" y="3305109"/>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84" y="4136717"/>
            <a:ext cx="87708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7654" y="3317164"/>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7655" y="238423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2798" y="1341039"/>
            <a:ext cx="707403" cy="178728"/>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wrap="square" rtlCol="0">
              <a:spAutoFit/>
            </a:bodyPr>
            <a:lstStyle/>
            <a:p>
              <a:pPr algn="ctr"/>
              <a:r>
                <a:rPr lang="en-US" altLang="zh-CN" sz="2400" dirty="0">
                  <a:solidFill>
                    <a:srgbClr val="E7E7E7"/>
                  </a:solidFill>
                  <a:latin typeface="Arial" panose="020B0604020202020204" pitchFamily="34" charset="0"/>
                  <a:ea typeface="微软雅黑" panose="020B0503020204020204" pitchFamily="34" charset="-122"/>
                  <a:cs typeface="Arial" panose="020B0604020202020204" pitchFamily="34" charset="0"/>
                </a:rPr>
                <a:t>02</a:t>
              </a:r>
              <a:endParaRPr lang="zh-CN" altLang="en-US" sz="2400" baseline="-3000" dirty="0">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wrap="square" rtlCol="0">
              <a:spAutoFit/>
            </a:bodyPr>
            <a:lstStyle/>
            <a:p>
              <a:pPr algn="ctr">
                <a:lnSpc>
                  <a:spcPct val="120000"/>
                </a:lnSpc>
              </a:pPr>
              <a:r>
                <a:rPr lang="en-US" altLang="zh-CN" sz="24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2400"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wrap="square" rtlCol="0">
              <a:spAutoFit/>
            </a:bodyPr>
            <a:lstStyle/>
            <a:p>
              <a:pPr algn="ctr">
                <a:lnSpc>
                  <a:spcPct val="120000"/>
                </a:lnSpc>
              </a:pPr>
              <a:r>
                <a:rPr lang="en-US" altLang="zh-CN" sz="24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2400"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wrap="square" rtlCol="0">
              <a:spAutoFit/>
            </a:bodyPr>
            <a:lstStyle/>
            <a:p>
              <a:pPr algn="ctr">
                <a:lnSpc>
                  <a:spcPct val="120000"/>
                </a:lnSpc>
              </a:pPr>
              <a:r>
                <a:rPr lang="en-US" altLang="zh-CN" sz="24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05</a:t>
              </a:r>
              <a:endParaRPr lang="zh-CN" altLang="en-US" sz="2400"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wrap="square" rtlCol="0">
              <a:spAutoFit/>
            </a:bodyPr>
            <a:lstStyle/>
            <a:p>
              <a:pPr algn="ctr"/>
              <a:r>
                <a:rPr lang="en-US" altLang="zh-CN" sz="2400" dirty="0">
                  <a:solidFill>
                    <a:srgbClr val="E7E7E7"/>
                  </a:solidFill>
                  <a:latin typeface="Arial" panose="020B0604020202020204" pitchFamily="34" charset="0"/>
                  <a:ea typeface="微软雅黑" panose="020B0503020204020204" pitchFamily="34" charset="-122"/>
                  <a:cs typeface="Arial" panose="020B0604020202020204" pitchFamily="34" charset="0"/>
                </a:rPr>
                <a:t>06</a:t>
              </a:r>
              <a:endParaRPr lang="zh-CN" altLang="en-US" sz="2400" baseline="-3000" dirty="0">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wrap="square" rtlCol="0">
              <a:spAutoFit/>
            </a:bodyPr>
            <a:lstStyle/>
            <a:p>
              <a:pPr algn="ctr"/>
              <a:r>
                <a:rPr lang="en-US" altLang="zh-CN" sz="2400" dirty="0">
                  <a:solidFill>
                    <a:srgbClr val="E7E7E7"/>
                  </a:solidFill>
                  <a:latin typeface="Arial" panose="020B0604020202020204" pitchFamily="34" charset="0"/>
                  <a:ea typeface="微软雅黑" panose="020B0503020204020204" pitchFamily="34" charset="-122"/>
                  <a:cs typeface="Arial" panose="020B0604020202020204" pitchFamily="34" charset="0"/>
                </a:rPr>
                <a:t>04</a:t>
              </a:r>
              <a:endParaRPr lang="zh-CN" altLang="en-US" sz="2400" baseline="-3000" dirty="0">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291" y="1182292"/>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itchFamily="34" charset="-122"/>
                <a:ea typeface="微软雅黑" pitchFamily="34" charset="-122"/>
              </a:rPr>
              <a:t>此处添加标题</a:t>
            </a:r>
            <a:endParaRPr lang="en-US" altLang="zh-CN" sz="1100" b="1" dirty="0">
              <a:solidFill>
                <a:schemeClr val="tx1">
                  <a:lumMod val="75000"/>
                  <a:lumOff val="25000"/>
                </a:schemeClr>
              </a:solidFill>
              <a:latin typeface="微软雅黑" pitchFamily="34" charset="-122"/>
              <a:ea typeface="微软雅黑" pitchFamily="34" charset="-122"/>
            </a:endParaRPr>
          </a:p>
        </p:txBody>
      </p:sp>
      <p:sp>
        <p:nvSpPr>
          <p:cNvPr id="73" name="矩形 47"/>
          <p:cNvSpPr>
            <a:spLocks noChangeArrowheads="1"/>
          </p:cNvSpPr>
          <p:nvPr/>
        </p:nvSpPr>
        <p:spPr bwMode="auto">
          <a:xfrm>
            <a:off x="1331640" y="1430406"/>
            <a:ext cx="2234476" cy="43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000" dirty="0">
                <a:solidFill>
                  <a:schemeClr val="tx1">
                    <a:lumMod val="75000"/>
                    <a:lumOff val="25000"/>
                  </a:schemeClr>
                </a:solidFill>
                <a:sym typeface="微软雅黑" pitchFamily="34" charset="-122"/>
              </a:rPr>
              <a:t>您的内容打在这里，或者通过复制您的文本后，在此框中选择粘贴</a:t>
            </a:r>
          </a:p>
        </p:txBody>
      </p:sp>
      <p:sp>
        <p:nvSpPr>
          <p:cNvPr id="74" name="矩形 73"/>
          <p:cNvSpPr/>
          <p:nvPr/>
        </p:nvSpPr>
        <p:spPr>
          <a:xfrm>
            <a:off x="1782472" y="2104082"/>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itchFamily="34" charset="-122"/>
                <a:ea typeface="微软雅黑" pitchFamily="34" charset="-122"/>
              </a:rPr>
              <a:t>此处添加标题</a:t>
            </a:r>
            <a:endParaRPr lang="en-US" altLang="zh-CN" sz="1100" b="1" dirty="0">
              <a:solidFill>
                <a:schemeClr val="tx1">
                  <a:lumMod val="75000"/>
                  <a:lumOff val="25000"/>
                </a:schemeClr>
              </a:solidFill>
              <a:latin typeface="微软雅黑" pitchFamily="34" charset="-122"/>
              <a:ea typeface="微软雅黑" pitchFamily="34" charset="-122"/>
            </a:endParaRPr>
          </a:p>
        </p:txBody>
      </p:sp>
      <p:sp>
        <p:nvSpPr>
          <p:cNvPr id="75" name="矩形 47"/>
          <p:cNvSpPr>
            <a:spLocks noChangeArrowheads="1"/>
          </p:cNvSpPr>
          <p:nvPr/>
        </p:nvSpPr>
        <p:spPr bwMode="auto">
          <a:xfrm>
            <a:off x="1043609" y="2352195"/>
            <a:ext cx="1707622"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000" dirty="0">
                <a:solidFill>
                  <a:schemeClr val="tx1">
                    <a:lumMod val="75000"/>
                    <a:lumOff val="25000"/>
                  </a:schemeClr>
                </a:solidFill>
                <a:sym typeface="微软雅黑" pitchFamily="34" charset="-122"/>
              </a:rPr>
              <a:t>您的内容打在这里，或者通过复制您的文本后，在此框中选择粘贴</a:t>
            </a:r>
          </a:p>
        </p:txBody>
      </p:sp>
      <p:sp>
        <p:nvSpPr>
          <p:cNvPr id="76" name="矩形 75"/>
          <p:cNvSpPr/>
          <p:nvPr/>
        </p:nvSpPr>
        <p:spPr>
          <a:xfrm>
            <a:off x="1782472" y="3069053"/>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itchFamily="34" charset="-122"/>
                <a:ea typeface="微软雅黑" pitchFamily="34" charset="-122"/>
              </a:rPr>
              <a:t>此处添加标题</a:t>
            </a:r>
            <a:endParaRPr lang="en-US" altLang="zh-CN" sz="1100" b="1" dirty="0">
              <a:solidFill>
                <a:schemeClr val="tx1">
                  <a:lumMod val="75000"/>
                  <a:lumOff val="25000"/>
                </a:schemeClr>
              </a:solidFill>
              <a:latin typeface="微软雅黑" pitchFamily="34" charset="-122"/>
              <a:ea typeface="微软雅黑" pitchFamily="34" charset="-122"/>
            </a:endParaRPr>
          </a:p>
        </p:txBody>
      </p:sp>
      <p:sp>
        <p:nvSpPr>
          <p:cNvPr id="77" name="矩形 47"/>
          <p:cNvSpPr>
            <a:spLocks noChangeArrowheads="1"/>
          </p:cNvSpPr>
          <p:nvPr/>
        </p:nvSpPr>
        <p:spPr bwMode="auto">
          <a:xfrm>
            <a:off x="1043608" y="3317164"/>
            <a:ext cx="1707621"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000" dirty="0">
                <a:solidFill>
                  <a:schemeClr val="tx1">
                    <a:lumMod val="75000"/>
                    <a:lumOff val="25000"/>
                  </a:schemeClr>
                </a:solidFill>
                <a:sym typeface="微软雅黑" pitchFamily="34" charset="-122"/>
              </a:rPr>
              <a:t>您的内容打在这里，或者通过复制您的文本后，在此框中选择粘贴</a:t>
            </a:r>
          </a:p>
        </p:txBody>
      </p:sp>
      <p:sp>
        <p:nvSpPr>
          <p:cNvPr id="78" name="矩形 77"/>
          <p:cNvSpPr/>
          <p:nvPr/>
        </p:nvSpPr>
        <p:spPr>
          <a:xfrm>
            <a:off x="6259748" y="1701957"/>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itchFamily="34" charset="-122"/>
                <a:ea typeface="微软雅黑" pitchFamily="34" charset="-122"/>
              </a:rPr>
              <a:t>此处添加标题</a:t>
            </a:r>
            <a:endParaRPr lang="en-US" altLang="zh-CN" sz="1100" b="1" dirty="0">
              <a:solidFill>
                <a:schemeClr val="tx1">
                  <a:lumMod val="75000"/>
                  <a:lumOff val="25000"/>
                </a:schemeClr>
              </a:solidFill>
              <a:latin typeface="微软雅黑" pitchFamily="34" charset="-122"/>
              <a:ea typeface="微软雅黑" pitchFamily="34" charset="-122"/>
            </a:endParaRPr>
          </a:p>
        </p:txBody>
      </p:sp>
      <p:sp>
        <p:nvSpPr>
          <p:cNvPr id="79" name="矩形 47"/>
          <p:cNvSpPr>
            <a:spLocks noChangeArrowheads="1"/>
          </p:cNvSpPr>
          <p:nvPr/>
        </p:nvSpPr>
        <p:spPr bwMode="auto">
          <a:xfrm>
            <a:off x="6279402" y="1960787"/>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itchFamily="34" charset="-122"/>
              </a:rPr>
              <a:t>您的内容打在这里，或者通过复制您的文本后，在此框中选择粘贴</a:t>
            </a:r>
          </a:p>
        </p:txBody>
      </p:sp>
      <p:sp>
        <p:nvSpPr>
          <p:cNvPr id="80" name="矩形 79"/>
          <p:cNvSpPr/>
          <p:nvPr/>
        </p:nvSpPr>
        <p:spPr>
          <a:xfrm>
            <a:off x="6279025" y="2846293"/>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itchFamily="34" charset="-122"/>
                <a:ea typeface="微软雅黑" pitchFamily="34" charset="-122"/>
              </a:rPr>
              <a:t>此处添加标题</a:t>
            </a:r>
            <a:endParaRPr lang="en-US" altLang="zh-CN" sz="1100" b="1" dirty="0">
              <a:solidFill>
                <a:schemeClr val="tx1">
                  <a:lumMod val="75000"/>
                  <a:lumOff val="25000"/>
                </a:schemeClr>
              </a:solidFill>
              <a:latin typeface="微软雅黑" pitchFamily="34" charset="-122"/>
              <a:ea typeface="微软雅黑" pitchFamily="34" charset="-122"/>
            </a:endParaRPr>
          </a:p>
        </p:txBody>
      </p:sp>
      <p:sp>
        <p:nvSpPr>
          <p:cNvPr id="81" name="矩形 47"/>
          <p:cNvSpPr>
            <a:spLocks noChangeArrowheads="1"/>
          </p:cNvSpPr>
          <p:nvPr/>
        </p:nvSpPr>
        <p:spPr bwMode="auto">
          <a:xfrm>
            <a:off x="6291460" y="3105124"/>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itchFamily="34" charset="-122"/>
              </a:rPr>
              <a:t>您的内容打在这里，或者通过复制您的文本后，在此框中选择粘贴</a:t>
            </a:r>
          </a:p>
        </p:txBody>
      </p:sp>
      <p:sp>
        <p:nvSpPr>
          <p:cNvPr id="82" name="矩形 81"/>
          <p:cNvSpPr/>
          <p:nvPr/>
        </p:nvSpPr>
        <p:spPr>
          <a:xfrm>
            <a:off x="5678017" y="3785973"/>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itchFamily="34" charset="-122"/>
                <a:ea typeface="微软雅黑" pitchFamily="34" charset="-122"/>
              </a:rPr>
              <a:t>此处添加标题</a:t>
            </a:r>
            <a:endParaRPr lang="en-US" altLang="zh-CN" sz="1100" b="1" dirty="0">
              <a:solidFill>
                <a:schemeClr val="tx1">
                  <a:lumMod val="75000"/>
                  <a:lumOff val="25000"/>
                </a:schemeClr>
              </a:solidFill>
              <a:latin typeface="微软雅黑" pitchFamily="34" charset="-122"/>
              <a:ea typeface="微软雅黑" pitchFamily="34" charset="-122"/>
            </a:endParaRPr>
          </a:p>
        </p:txBody>
      </p:sp>
      <p:sp>
        <p:nvSpPr>
          <p:cNvPr id="83" name="矩形 47"/>
          <p:cNvSpPr>
            <a:spLocks noChangeArrowheads="1"/>
          </p:cNvSpPr>
          <p:nvPr/>
        </p:nvSpPr>
        <p:spPr bwMode="auto">
          <a:xfrm>
            <a:off x="5697675" y="4044806"/>
            <a:ext cx="2198750" cy="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itchFamily="34" charset="-122"/>
              </a:rPr>
              <a:t>您的内容打在这里，或者通过复制您的文本后，在此框中选择粘贴</a:t>
            </a:r>
          </a:p>
        </p:txBody>
      </p:sp>
      <p:grpSp>
        <p:nvGrpSpPr>
          <p:cNvPr id="84" name="组合 83"/>
          <p:cNvGrpSpPr/>
          <p:nvPr/>
        </p:nvGrpSpPr>
        <p:grpSpPr>
          <a:xfrm flipH="1">
            <a:off x="5646818" y="1856647"/>
            <a:ext cx="600459" cy="178728"/>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wrap="square" rtlCol="0">
              <a:spAutoFit/>
            </a:bodyPr>
            <a:lstStyle/>
            <a:p>
              <a:pPr algn="ctr"/>
              <a:r>
                <a:rPr lang="zh-CN" altLang="en-US" sz="2200" b="1" dirty="0">
                  <a:solidFill>
                    <a:schemeClr val="bg1"/>
                  </a:solidFill>
                  <a:latin typeface="微软雅黑" panose="020B0503020204020204" pitchFamily="34" charset="-122"/>
                  <a:ea typeface="微软雅黑" panose="020B0503020204020204" pitchFamily="34" charset="-122"/>
                </a:rPr>
                <a:t>项目情况</a:t>
              </a:r>
            </a:p>
          </p:txBody>
        </p:sp>
      </p:grpSp>
      <p:sp>
        <p:nvSpPr>
          <p:cNvPr id="45" name="TextBox 44"/>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46" name="TextBox 45"/>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18289897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 y="0"/>
            <a:ext cx="9144001" cy="5143500"/>
          </a:xfrm>
          <a:prstGeom prst="rect">
            <a:avLst/>
          </a:prstGeom>
        </p:spPr>
      </p:pic>
      <p:sp>
        <p:nvSpPr>
          <p:cNvPr id="7" name="任意多边形 6"/>
          <p:cNvSpPr/>
          <p:nvPr/>
        </p:nvSpPr>
        <p:spPr>
          <a:xfrm>
            <a:off x="461169" y="1558006"/>
            <a:ext cx="3786981" cy="1392362"/>
          </a:xfrm>
          <a:custGeom>
            <a:avLst/>
            <a:gdLst>
              <a:gd name="connsiteX0" fmla="*/ 1112071 w 4901184"/>
              <a:gd name="connsiteY0" fmla="*/ 0 h 1801368"/>
              <a:gd name="connsiteX1" fmla="*/ 4901184 w 4901184"/>
              <a:gd name="connsiteY1" fmla="*/ 0 h 1801368"/>
              <a:gd name="connsiteX2" fmla="*/ 4901184 w 4901184"/>
              <a:gd name="connsiteY2" fmla="*/ 1008251 h 1801368"/>
              <a:gd name="connsiteX3" fmla="*/ 3799357 w 4901184"/>
              <a:gd name="connsiteY3" fmla="*/ 1801368 h 1801368"/>
              <a:gd name="connsiteX4" fmla="*/ 0 w 4901184"/>
              <a:gd name="connsiteY4" fmla="*/ 1801368 h 1801368"/>
              <a:gd name="connsiteX5" fmla="*/ 0 w 4901184"/>
              <a:gd name="connsiteY5" fmla="*/ 800490 h 1801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01184" h="1801368">
                <a:moveTo>
                  <a:pt x="1112071" y="0"/>
                </a:moveTo>
                <a:lnTo>
                  <a:pt x="4901184" y="0"/>
                </a:lnTo>
                <a:lnTo>
                  <a:pt x="4901184" y="1008251"/>
                </a:lnTo>
                <a:lnTo>
                  <a:pt x="3799357" y="1801368"/>
                </a:lnTo>
                <a:lnTo>
                  <a:pt x="0" y="1801368"/>
                </a:lnTo>
                <a:lnTo>
                  <a:pt x="0" y="800490"/>
                </a:lnTo>
                <a:close/>
              </a:path>
            </a:pathLst>
          </a:custGeom>
          <a:solidFill>
            <a:srgbClr val="964F46">
              <a:alpha val="40000"/>
            </a:srgbClr>
          </a:solidFill>
          <a:ln w="12700" cap="flat" cmpd="sng" algn="ctr">
            <a:noFill/>
            <a:prstDash val="solid"/>
            <a:miter lim="800000"/>
          </a:ln>
          <a:effectLst/>
        </p:spPr>
        <p:txBody>
          <a:bodyPr lIns="91314" tIns="45650" rIns="91314" bIns="45650" anchor="ctr"/>
          <a:lstStyle/>
          <a:p>
            <a:pPr algn="ctr" defTabSz="913122" eaLnBrk="1" fontAlgn="auto" hangingPunct="1">
              <a:spcBef>
                <a:spcPts val="0"/>
              </a:spcBef>
              <a:spcAft>
                <a:spcPts val="0"/>
              </a:spcAft>
              <a:defRPr/>
            </a:pPr>
            <a:endParaRPr lang="zh-CN" altLang="en-US" sz="900" kern="0">
              <a:solidFill>
                <a:prstClr val="white"/>
              </a:solidFill>
              <a:latin typeface="Calibri"/>
              <a:ea typeface="幼圆"/>
            </a:endParaRPr>
          </a:p>
        </p:txBody>
      </p:sp>
      <p:cxnSp>
        <p:nvCxnSpPr>
          <p:cNvPr id="8" name="直接连接符 7"/>
          <p:cNvCxnSpPr/>
          <p:nvPr/>
        </p:nvCxnSpPr>
        <p:spPr>
          <a:xfrm flipH="1">
            <a:off x="217197" y="1415839"/>
            <a:ext cx="1249653" cy="939205"/>
          </a:xfrm>
          <a:prstGeom prst="line">
            <a:avLst/>
          </a:prstGeom>
          <a:noFill/>
          <a:ln w="12700" cap="flat" cmpd="sng" algn="ctr">
            <a:solidFill>
              <a:srgbClr val="964F46"/>
            </a:solidFill>
            <a:prstDash val="solid"/>
            <a:miter lim="800000"/>
          </a:ln>
          <a:effectLst/>
        </p:spPr>
      </p:cxnSp>
      <p:cxnSp>
        <p:nvCxnSpPr>
          <p:cNvPr id="9" name="直接连接符 8"/>
          <p:cNvCxnSpPr/>
          <p:nvPr/>
        </p:nvCxnSpPr>
        <p:spPr>
          <a:xfrm flipH="1">
            <a:off x="3160500" y="2143125"/>
            <a:ext cx="1313870" cy="987510"/>
          </a:xfrm>
          <a:prstGeom prst="line">
            <a:avLst/>
          </a:prstGeom>
          <a:noFill/>
          <a:ln w="12700" cap="flat" cmpd="sng" algn="ctr">
            <a:solidFill>
              <a:srgbClr val="964F46"/>
            </a:solidFill>
            <a:prstDash val="solid"/>
            <a:miter lim="800000"/>
          </a:ln>
          <a:effectLst/>
        </p:spPr>
      </p:cxnSp>
      <p:sp>
        <p:nvSpPr>
          <p:cNvPr id="10" name="TextBox 21"/>
          <p:cNvSpPr txBox="1"/>
          <p:nvPr/>
        </p:nvSpPr>
        <p:spPr>
          <a:xfrm>
            <a:off x="1546224" y="1731254"/>
            <a:ext cx="1614276" cy="522933"/>
          </a:xfrm>
          <a:prstGeom prst="rect">
            <a:avLst/>
          </a:prstGeom>
          <a:noFill/>
        </p:spPr>
        <p:txBody>
          <a:bodyPr wrap="square" lIns="91190" tIns="45578" rIns="91190" bIns="45578" rtlCol="0">
            <a:spAutoFit/>
          </a:bodyPr>
          <a:lstStyle/>
          <a:p>
            <a:pPr algn="l" eaLnBrk="1" hangingPunct="1"/>
            <a:r>
              <a:rPr lang="zh-CN" altLang="en-US" sz="2800" b="1" dirty="0" smtClean="0">
                <a:solidFill>
                  <a:schemeClr val="bg1"/>
                </a:solidFill>
                <a:latin typeface="微软雅黑" panose="020B0503020204020204" pitchFamily="34" charset="-122"/>
                <a:ea typeface="微软雅黑" panose="020B0503020204020204" pitchFamily="34" charset="-122"/>
              </a:rPr>
              <a:t>第四章节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168521" y="2236057"/>
            <a:ext cx="2369682" cy="400110"/>
          </a:xfrm>
          <a:prstGeom prst="rect">
            <a:avLst/>
          </a:prstGeom>
          <a:noFill/>
        </p:spPr>
        <p:txBody>
          <a:bodyPr wrap="square" rtlCol="0">
            <a:spAutoFit/>
          </a:bodyPr>
          <a:lstStyle/>
          <a:p>
            <a:r>
              <a:rPr lang="zh-CN" altLang="en-US" sz="2000" b="1" dirty="0" smtClean="0">
                <a:solidFill>
                  <a:schemeClr val="bg1"/>
                </a:solidFill>
              </a:rPr>
              <a:t>单击添加文字标题</a:t>
            </a:r>
            <a:endParaRPr lang="zh-CN" altLang="en-US" sz="2000" b="1" dirty="0">
              <a:solidFill>
                <a:schemeClr val="bg1"/>
              </a:solidFill>
            </a:endParaRPr>
          </a:p>
        </p:txBody>
      </p:sp>
    </p:spTree>
    <p:extLst>
      <p:ext uri="{BB962C8B-B14F-4D97-AF65-F5344CB8AC3E}">
        <p14:creationId xmlns:p14="http://schemas.microsoft.com/office/powerpoint/2010/main" val="225884181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75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p:nvPr/>
        </p:nvSpPr>
        <p:spPr bwMode="auto">
          <a:xfrm>
            <a:off x="1588874" y="1622548"/>
            <a:ext cx="1689706" cy="1949000"/>
          </a:xfrm>
          <a:prstGeom prst="roundRect">
            <a:avLst>
              <a:gd name="adj" fmla="val 568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lvl="2"/>
            <a:endParaRPr lang="zh-CN" altLang="en-US">
              <a:solidFill>
                <a:schemeClr val="accent2">
                  <a:lumMod val="75000"/>
                </a:schemeClr>
              </a:solidFill>
            </a:endParaRPr>
          </a:p>
        </p:txBody>
      </p:sp>
      <p:sp>
        <p:nvSpPr>
          <p:cNvPr id="22" name="圆角矩形 21"/>
          <p:cNvSpPr/>
          <p:nvPr/>
        </p:nvSpPr>
        <p:spPr bwMode="auto">
          <a:xfrm>
            <a:off x="5898234"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lvl="2"/>
            <a:endParaRPr lang="zh-CN" altLang="en-US">
              <a:solidFill>
                <a:schemeClr val="accent2">
                  <a:lumMod val="75000"/>
                </a:schemeClr>
              </a:solidFill>
            </a:endParaRPr>
          </a:p>
        </p:txBody>
      </p:sp>
      <p:sp>
        <p:nvSpPr>
          <p:cNvPr id="23" name="矩形 26"/>
          <p:cNvSpPr>
            <a:spLocks noChangeArrowheads="1"/>
          </p:cNvSpPr>
          <p:nvPr/>
        </p:nvSpPr>
        <p:spPr bwMode="auto">
          <a:xfrm>
            <a:off x="6019308" y="1719952"/>
            <a:ext cx="1467161" cy="1858099"/>
          </a:xfrm>
          <a:prstGeom prst="rect">
            <a:avLst/>
          </a:prstGeom>
          <a:noFill/>
          <a:ln w="9525">
            <a:noFill/>
            <a:miter lim="800000"/>
            <a:headEnd/>
            <a:tailEnd/>
          </a:ln>
        </p:spPr>
        <p:txBody>
          <a:bodyPr wrap="square" lIns="62118" tIns="31058" rIns="62118" bIns="31058">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p:nvPr/>
        </p:nvSpPr>
        <p:spPr bwMode="auto">
          <a:xfrm>
            <a:off x="3724505"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pPr lvl="2"/>
            <a:endParaRPr lang="zh-CN" altLang="en-US">
              <a:solidFill>
                <a:schemeClr val="accent2">
                  <a:lumMod val="75000"/>
                </a:schemeClr>
              </a:solidFill>
            </a:endParaRPr>
          </a:p>
        </p:txBody>
      </p:sp>
      <p:sp>
        <p:nvSpPr>
          <p:cNvPr id="25" name="矩形 24"/>
          <p:cNvSpPr>
            <a:spLocks noChangeArrowheads="1"/>
          </p:cNvSpPr>
          <p:nvPr/>
        </p:nvSpPr>
        <p:spPr bwMode="auto">
          <a:xfrm>
            <a:off x="3820451" y="1711468"/>
            <a:ext cx="1472214" cy="1858099"/>
          </a:xfrm>
          <a:prstGeom prst="rect">
            <a:avLst/>
          </a:prstGeom>
          <a:noFill/>
          <a:ln w="9525">
            <a:noFill/>
            <a:miter lim="800000"/>
            <a:headEnd/>
            <a:tailEnd/>
          </a:ln>
        </p:spPr>
        <p:txBody>
          <a:bodyPr wrap="square" lIns="62118" tIns="31058" rIns="62118" bIns="31058">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689913" y="1732171"/>
            <a:ext cx="1458126" cy="1858099"/>
          </a:xfrm>
          <a:prstGeom prst="rect">
            <a:avLst/>
          </a:prstGeom>
          <a:noFill/>
          <a:ln w="9525">
            <a:noFill/>
            <a:miter lim="800000"/>
            <a:headEnd/>
            <a:tailEnd/>
          </a:ln>
        </p:spPr>
        <p:txBody>
          <a:bodyPr wrap="square" lIns="62118" tIns="31058" rIns="62118" bIns="31058">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1928356" y="4069860"/>
            <a:ext cx="5328877" cy="446106"/>
          </a:xfrm>
          <a:prstGeom prst="roundRect">
            <a:avLst/>
          </a:prstGeom>
          <a:no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endParaRPr lang="zh-CN" altLang="en-US">
              <a:solidFill>
                <a:schemeClr val="accent2">
                  <a:lumMod val="75000"/>
                </a:schemeClr>
              </a:solidFill>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wrap="square" lIns="62118" tIns="31058" rIns="62118" bIns="31058">
            <a:spAutoFit/>
          </a:bodyPr>
          <a:lstStyle/>
          <a:p>
            <a:pPr algn="ctr">
              <a:tabLst>
                <a:tab pos="5789009" algn="r"/>
              </a:tabLst>
              <a:defRPr/>
            </a:pPr>
            <a:r>
              <a:rPr lang="zh-CN" altLang="en-US" sz="1400" dirty="0">
                <a:solidFill>
                  <a:schemeClr val="bg1"/>
                </a:solidFill>
                <a:latin typeface="微软雅黑" pitchFamily="34" charset="-122"/>
                <a:ea typeface="微软雅黑" pitchFamily="34" charset="-122"/>
              </a:rPr>
              <a:t>单击此处添加标题</a:t>
            </a:r>
          </a:p>
        </p:txBody>
      </p:sp>
      <p:sp>
        <p:nvSpPr>
          <p:cNvPr id="29" name="燕尾形 28"/>
          <p:cNvSpPr/>
          <p:nvPr/>
        </p:nvSpPr>
        <p:spPr>
          <a:xfrm rot="16200000" flipH="1" flipV="1">
            <a:off x="6608954"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endParaRPr lang="zh-CN" altLang="en-US">
              <a:solidFill>
                <a:schemeClr val="accent2">
                  <a:lumMod val="75000"/>
                </a:schemeClr>
              </a:solidFill>
            </a:endParaRPr>
          </a:p>
        </p:txBody>
      </p:sp>
      <p:sp>
        <p:nvSpPr>
          <p:cNvPr id="30" name="圆角矩形 29"/>
          <p:cNvSpPr/>
          <p:nvPr/>
        </p:nvSpPr>
        <p:spPr>
          <a:xfrm>
            <a:off x="3724505"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endParaRPr lang="zh-CN" altLang="en-US">
              <a:solidFill>
                <a:schemeClr val="accent2">
                  <a:lumMod val="75000"/>
                </a:schemeClr>
              </a:solidFill>
            </a:endParaRPr>
          </a:p>
        </p:txBody>
      </p:sp>
      <p:sp>
        <p:nvSpPr>
          <p:cNvPr id="31" name="圆角矩形 30"/>
          <p:cNvSpPr/>
          <p:nvPr/>
        </p:nvSpPr>
        <p:spPr>
          <a:xfrm>
            <a:off x="5898234"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endParaRPr lang="zh-CN" altLang="en-US">
              <a:solidFill>
                <a:schemeClr val="accent2">
                  <a:lumMod val="75000"/>
                </a:schemeClr>
              </a:solidFill>
            </a:endParaRPr>
          </a:p>
        </p:txBody>
      </p:sp>
      <p:sp>
        <p:nvSpPr>
          <p:cNvPr id="32" name="圆角矩形 31"/>
          <p:cNvSpPr/>
          <p:nvPr/>
        </p:nvSpPr>
        <p:spPr>
          <a:xfrm>
            <a:off x="1588874" y="1203598"/>
            <a:ext cx="1689706" cy="290618"/>
          </a:xfrm>
          <a:prstGeom prst="roundRect">
            <a:avLst/>
          </a:prstGeom>
          <a:solidFill>
            <a:schemeClr val="accent1"/>
          </a:solidFill>
          <a:ln w="38100"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endParaRPr lang="zh-CN" altLang="en-US">
              <a:solidFill>
                <a:schemeClr val="accent2">
                  <a:lumMod val="75000"/>
                </a:schemeClr>
              </a:solidFill>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algn="ctr">
              <a:defRPr/>
            </a:pPr>
            <a:r>
              <a:rPr lang="zh-CN" altLang="en-US" sz="1100" b="1" dirty="0">
                <a:solidFill>
                  <a:schemeClr val="bg1"/>
                </a:solidFill>
                <a:latin typeface="微软雅黑" pitchFamily="34" charset="-122"/>
                <a:ea typeface="微软雅黑" pitchFamily="34" charset="-122"/>
              </a:rPr>
              <a:t>单击此处添加标题</a:t>
            </a: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algn="ctr">
              <a:defRPr/>
            </a:pPr>
            <a:r>
              <a:rPr lang="zh-CN" altLang="en-US" sz="1100" b="1" dirty="0">
                <a:solidFill>
                  <a:schemeClr val="bg1"/>
                </a:solidFill>
                <a:latin typeface="微软雅黑" pitchFamily="34" charset="-122"/>
                <a:ea typeface="微软雅黑" pitchFamily="34" charset="-122"/>
              </a:rPr>
              <a:t>单击此处添加标题</a:t>
            </a: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algn="ctr">
              <a:defRPr/>
            </a:pPr>
            <a:r>
              <a:rPr lang="zh-CN" altLang="en-US" sz="1100" b="1" dirty="0">
                <a:solidFill>
                  <a:schemeClr val="bg1"/>
                </a:solidFill>
                <a:latin typeface="微软雅黑" pitchFamily="34" charset="-122"/>
                <a:ea typeface="微软雅黑" pitchFamily="34" charset="-122"/>
              </a:rPr>
              <a:t>单击此处添加标题</a:t>
            </a:r>
          </a:p>
        </p:txBody>
      </p:sp>
      <p:sp>
        <p:nvSpPr>
          <p:cNvPr id="36" name="燕尾形 35"/>
          <p:cNvSpPr/>
          <p:nvPr/>
        </p:nvSpPr>
        <p:spPr>
          <a:xfrm rot="16200000" flipH="1" flipV="1">
            <a:off x="4471691"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endParaRPr lang="zh-CN" altLang="en-US">
              <a:solidFill>
                <a:schemeClr val="accent2">
                  <a:lumMod val="75000"/>
                </a:schemeClr>
              </a:solidFill>
            </a:endParaRPr>
          </a:p>
        </p:txBody>
      </p:sp>
      <p:sp>
        <p:nvSpPr>
          <p:cNvPr id="37" name="燕尾形 36"/>
          <p:cNvSpPr/>
          <p:nvPr/>
        </p:nvSpPr>
        <p:spPr>
          <a:xfrm rot="16200000" flipH="1" flipV="1">
            <a:off x="2320389"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prstTxWarp prst="textNoShape">
              <a:avLst/>
            </a:prstTxWarp>
          </a:bodyPr>
          <a:lstStyle/>
          <a:p>
            <a:endParaRPr lang="zh-CN" altLang="en-US">
              <a:solidFill>
                <a:schemeClr val="accent2">
                  <a:lumMod val="75000"/>
                </a:schemeClr>
              </a:solidFill>
            </a:endParaRPr>
          </a:p>
        </p:txBody>
      </p:sp>
      <p:sp>
        <p:nvSpPr>
          <p:cNvPr id="19" name="TextBox 18"/>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20" name="TextBox 19"/>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5558903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p:stCondLst>
                              <p:cond delay="6500"/>
                            </p:stCondLst>
                            <p:childTnLst>
                              <p:par>
                                <p:cTn id="81" presetID="53" presetClass="entr" presetSubtype="16" fill="hold" grpId="0" nodeType="afterEffect" nodePh="1">
                                  <p:stCondLst>
                                    <p:cond delay="0"/>
                                  </p:stCondLst>
                                  <p:endCondLst>
                                    <p:cond evt="begin" delay="0">
                                      <p:tn val="81"/>
                                    </p:cond>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defTabSz="557131"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a:p>
            <a:pPr defTabSz="557131" fontAlgn="base">
              <a:lnSpc>
                <a:spcPct val="80000"/>
              </a:lnSpc>
              <a:spcBef>
                <a:spcPct val="0"/>
              </a:spcBef>
              <a:spcAft>
                <a:spcPct val="0"/>
              </a:spcAft>
            </a:pPr>
            <a:r>
              <a:rPr lang="zh-CN" altLang="en-US"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单击添加标题</a:t>
            </a: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defTabSz="557131"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a:p>
            <a:pPr defTabSz="557131"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a:p>
            <a:pPr defTabSz="557131"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a:p>
            <a:pPr defTabSz="557131"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a:p>
            <a:pPr defTabSz="557131"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a:p>
            <a:pPr defTabSz="557131" fontAlgn="base">
              <a:lnSpc>
                <a:spcPct val="80000"/>
              </a:lnSpc>
              <a:spcBef>
                <a:spcPct val="0"/>
              </a:spcBef>
              <a:spcAft>
                <a:spcPct val="0"/>
              </a:spcAft>
            </a:pPr>
            <a:r>
              <a:rPr lang="zh-CN" altLang="en-US"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单击添加标题</a:t>
            </a: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prstTxWarp prst="textNoShape">
              <a:avLst/>
            </a:prstTxWarp>
            <a:noAutofit/>
          </a:bodyPr>
          <a:lstStyle/>
          <a:p>
            <a:pPr defTabSz="557131"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a:p>
            <a:pPr defTabSz="557131" fontAlgn="base">
              <a:lnSpc>
                <a:spcPct val="80000"/>
              </a:lnSpc>
              <a:spcBef>
                <a:spcPct val="0"/>
              </a:spcBef>
              <a:spcAft>
                <a:spcPct val="0"/>
              </a:spcAft>
            </a:pPr>
            <a:r>
              <a:rPr lang="zh-CN" altLang="en-US" sz="1200" spc="-31"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单击添加标题</a:t>
            </a:r>
          </a:p>
        </p:txBody>
      </p:sp>
      <p:sp>
        <p:nvSpPr>
          <p:cNvPr id="6" name="Right Arrow 74"/>
          <p:cNvSpPr/>
          <p:nvPr/>
        </p:nvSpPr>
        <p:spPr bwMode="auto">
          <a:xfrm rot="16200000" flipV="1">
            <a:off x="6291250" y="3050715"/>
            <a:ext cx="2068558"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algn="ctr" defTabSz="557131" fontAlgn="base">
              <a:spcBef>
                <a:spcPct val="0"/>
              </a:spcBef>
              <a:spcAft>
                <a:spcPct val="0"/>
              </a:spcAft>
            </a:pPr>
            <a:endParaRPr lang="en-US" sz="1200"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7" name="TextBox 6"/>
          <p:cNvSpPr txBox="1"/>
          <p:nvPr/>
        </p:nvSpPr>
        <p:spPr>
          <a:xfrm>
            <a:off x="6536952" y="3206631"/>
            <a:ext cx="860972" cy="230833"/>
          </a:xfrm>
          <a:prstGeom prst="rect">
            <a:avLst/>
          </a:prstGeom>
          <a:noFill/>
        </p:spPr>
        <p:txBody>
          <a:bodyPr wrap="square" lIns="0" tIns="0" rIns="0" bIns="0" rtlCol="0">
            <a:spAutoFit/>
          </a:bodyPr>
          <a:lstStyle/>
          <a:p>
            <a:r>
              <a:rPr lang="en-US" sz="1500" b="1" dirty="0">
                <a:gradFill>
                  <a:gsLst>
                    <a:gs pos="0">
                      <a:srgbClr val="FFFFFF"/>
                    </a:gs>
                    <a:gs pos="86000">
                      <a:srgbClr val="FFFFFF"/>
                    </a:gs>
                  </a:gsLst>
                  <a:lin ang="5400000" scaled="0"/>
                </a:gradFill>
                <a:latin typeface="微软雅黑" pitchFamily="34" charset="-122"/>
                <a:ea typeface="微软雅黑" pitchFamily="34" charset="-122"/>
              </a:rPr>
              <a:t>+80%</a:t>
            </a:r>
          </a:p>
        </p:txBody>
      </p:sp>
      <p:sp>
        <p:nvSpPr>
          <p:cNvPr id="9" name="Right Arrow 76"/>
          <p:cNvSpPr/>
          <p:nvPr/>
        </p:nvSpPr>
        <p:spPr bwMode="auto">
          <a:xfrm rot="5400000" flipV="1">
            <a:off x="5747639" y="2139607"/>
            <a:ext cx="670465"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algn="ctr" defTabSz="557131" fontAlgn="base">
              <a:spcBef>
                <a:spcPct val="0"/>
              </a:spcBef>
              <a:spcAft>
                <a:spcPct val="0"/>
              </a:spcAft>
            </a:pPr>
            <a:endParaRPr lang="en-US" sz="1200"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10" name="TextBox 9"/>
          <p:cNvSpPr txBox="1"/>
          <p:nvPr/>
        </p:nvSpPr>
        <p:spPr>
          <a:xfrm>
            <a:off x="5301045" y="3917279"/>
            <a:ext cx="998412" cy="230833"/>
          </a:xfrm>
          <a:prstGeom prst="rect">
            <a:avLst/>
          </a:prstGeom>
          <a:noFill/>
        </p:spPr>
        <p:txBody>
          <a:bodyPr wrap="square" lIns="0" tIns="0" rIns="0" bIns="0" rtlCol="0">
            <a:spAutoFit/>
          </a:bodyPr>
          <a:lstStyle/>
          <a:p>
            <a:r>
              <a:rPr lang="en-US" sz="1500" b="1" dirty="0">
                <a:gradFill>
                  <a:gsLst>
                    <a:gs pos="0">
                      <a:srgbClr val="FFFFFF"/>
                    </a:gs>
                    <a:gs pos="86000">
                      <a:srgbClr val="FFFFFF"/>
                    </a:gs>
                  </a:gsLst>
                  <a:lin ang="5400000" scaled="0"/>
                </a:gradFill>
                <a:latin typeface="微软雅黑" pitchFamily="34" charset="-122"/>
                <a:ea typeface="微软雅黑" pitchFamily="34" charset="-122"/>
              </a:rPr>
              <a:t>+50%</a:t>
            </a:r>
          </a:p>
        </p:txBody>
      </p:sp>
      <p:sp>
        <p:nvSpPr>
          <p:cNvPr id="11" name="Right Arrow 78"/>
          <p:cNvSpPr/>
          <p:nvPr/>
        </p:nvSpPr>
        <p:spPr bwMode="auto">
          <a:xfrm rot="16200000">
            <a:off x="5678989" y="3680479"/>
            <a:ext cx="807770"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prstTxWarp prst="textNoShape">
              <a:avLst/>
            </a:prstTxWarp>
          </a:bodyPr>
          <a:lstStyle/>
          <a:p>
            <a:pPr algn="ctr" defTabSz="557131" fontAlgn="base">
              <a:spcBef>
                <a:spcPct val="0"/>
              </a:spcBef>
              <a:spcAft>
                <a:spcPct val="0"/>
              </a:spcAft>
            </a:pPr>
            <a:endParaRPr lang="en-US" sz="1200"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12" name="TextBox 11"/>
          <p:cNvSpPr txBox="1"/>
          <p:nvPr/>
        </p:nvSpPr>
        <p:spPr>
          <a:xfrm>
            <a:off x="5276510" y="2226030"/>
            <a:ext cx="998411" cy="230833"/>
          </a:xfrm>
          <a:prstGeom prst="rect">
            <a:avLst/>
          </a:prstGeom>
          <a:noFill/>
        </p:spPr>
        <p:txBody>
          <a:bodyPr wrap="square" lIns="0" tIns="0" rIns="0" bIns="0" rtlCol="0">
            <a:spAutoFit/>
          </a:bodyPr>
          <a:lstStyle/>
          <a:p>
            <a:r>
              <a:rPr lang="en-US" sz="1500" b="1" dirty="0">
                <a:gradFill>
                  <a:gsLst>
                    <a:gs pos="0">
                      <a:srgbClr val="FFFFFF"/>
                    </a:gs>
                    <a:gs pos="86000">
                      <a:srgbClr val="FFFFFF"/>
                    </a:gs>
                  </a:gsLst>
                  <a:lin ang="5400000" scaled="0"/>
                </a:gradFill>
                <a:latin typeface="微软雅黑" pitchFamily="34" charset="-122"/>
                <a:ea typeface="微软雅黑" pitchFamily="34" charset="-122"/>
              </a:rPr>
              <a:t>-30%   </a:t>
            </a:r>
          </a:p>
        </p:txBody>
      </p:sp>
      <p:graphicFrame>
        <p:nvGraphicFramePr>
          <p:cNvPr id="13" name="Chart 2"/>
          <p:cNvGraphicFramePr/>
          <p:nvPr>
            <p:extLst/>
          </p:nvPr>
        </p:nvGraphicFramePr>
        <p:xfrm>
          <a:off x="1413895" y="1707654"/>
          <a:ext cx="3653916" cy="2733178"/>
        </p:xfrm>
        <a:graphic>
          <a:graphicData uri="http://schemas.openxmlformats.org/drawingml/2006/chart">
            <c:chart xmlns:c="http://schemas.openxmlformats.org/drawingml/2006/chart" xmlns:r="http://schemas.openxmlformats.org/officeDocument/2006/relationships" r:id="rId3"/>
          </a:graphicData>
        </a:graphic>
      </p:graphicFrame>
      <p:sp>
        <p:nvSpPr>
          <p:cNvPr id="14" name="Content Placeholder 2"/>
          <p:cNvSpPr txBox="1">
            <a:spLocks/>
          </p:cNvSpPr>
          <p:nvPr/>
        </p:nvSpPr>
        <p:spPr>
          <a:xfrm>
            <a:off x="1122464" y="1438945"/>
            <a:ext cx="2729456" cy="888635"/>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zh-CN" altLang="en-US" sz="1200" dirty="0">
                <a:latin typeface="微软雅黑" pitchFamily="34" charset="-122"/>
                <a:ea typeface="微软雅黑" pitchFamily="34" charset="-122"/>
              </a:rPr>
              <a:t>您的内容打在这里，或者通过复制您的文本后，在此框中选择粘贴，并选择只保留文字</a:t>
            </a:r>
            <a:r>
              <a:rPr lang="zh-CN" altLang="en-US" sz="1200" dirty="0" smtClean="0">
                <a:latin typeface="微软雅黑" pitchFamily="34" charset="-122"/>
                <a:ea typeface="微软雅黑" pitchFamily="34" charset="-122"/>
              </a:rPr>
              <a:t>。</a:t>
            </a:r>
            <a:endParaRPr lang="en-US" sz="1200" dirty="0">
              <a:latin typeface="微软雅黑" pitchFamily="34" charset="-122"/>
              <a:ea typeface="微软雅黑" pitchFamily="34" charset="-122"/>
            </a:endParaRPr>
          </a:p>
        </p:txBody>
      </p:sp>
      <p:sp>
        <p:nvSpPr>
          <p:cNvPr id="15" name="Title 13"/>
          <p:cNvSpPr txBox="1">
            <a:spLocks/>
          </p:cNvSpPr>
          <p:nvPr/>
        </p:nvSpPr>
        <p:spPr>
          <a:xfrm>
            <a:off x="1108862" y="1052494"/>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400" b="1" dirty="0">
                <a:solidFill>
                  <a:schemeClr val="accent1"/>
                </a:solidFill>
                <a:latin typeface="微软雅黑" pitchFamily="34" charset="-122"/>
                <a:ea typeface="微软雅黑" pitchFamily="34" charset="-122"/>
              </a:rPr>
              <a:t>单击此处添加标题</a:t>
            </a:r>
          </a:p>
        </p:txBody>
      </p:sp>
      <p:sp>
        <p:nvSpPr>
          <p:cNvPr id="16" name="矩形 15"/>
          <p:cNvSpPr/>
          <p:nvPr/>
        </p:nvSpPr>
        <p:spPr>
          <a:xfrm>
            <a:off x="1533618" y="4439540"/>
            <a:ext cx="840743" cy="241605"/>
          </a:xfrm>
          <a:prstGeom prst="rect">
            <a:avLst/>
          </a:prstGeom>
        </p:spPr>
        <p:txBody>
          <a:bodyPr wrap="none" lIns="68580" tIns="34290" rIns="68580" bIns="34290">
            <a:spAutoFit/>
          </a:bodyPr>
          <a:lstStyle/>
          <a:p>
            <a:pPr defTabSz="557131" fontAlgn="base">
              <a:lnSpc>
                <a:spcPct val="80000"/>
              </a:lnSpc>
              <a:spcBef>
                <a:spcPct val="0"/>
              </a:spcBef>
              <a:spcAft>
                <a:spcPct val="0"/>
              </a:spcAft>
            </a:pPr>
            <a:r>
              <a:rPr lang="zh-CN" altLang="en-US" sz="1400" spc="-31" dirty="0">
                <a:solidFill>
                  <a:schemeClr val="tx1">
                    <a:lumMod val="85000"/>
                    <a:lumOff val="15000"/>
                  </a:schemeClr>
                </a:solidFill>
                <a:latin typeface="微软雅黑" pitchFamily="34" charset="-122"/>
                <a:ea typeface="微软雅黑" pitchFamily="34" charset="-122"/>
                <a:cs typeface="Segoe UI" pitchFamily="34" charset="0"/>
              </a:rPr>
              <a:t>添加标题</a:t>
            </a:r>
          </a:p>
        </p:txBody>
      </p:sp>
      <p:sp>
        <p:nvSpPr>
          <p:cNvPr id="17" name="矩形 16"/>
          <p:cNvSpPr/>
          <p:nvPr/>
        </p:nvSpPr>
        <p:spPr>
          <a:xfrm>
            <a:off x="2391703" y="4439540"/>
            <a:ext cx="840743" cy="241605"/>
          </a:xfrm>
          <a:prstGeom prst="rect">
            <a:avLst/>
          </a:prstGeom>
        </p:spPr>
        <p:txBody>
          <a:bodyPr wrap="none" lIns="68580" tIns="34290" rIns="68580" bIns="34290">
            <a:spAutoFit/>
          </a:bodyPr>
          <a:lstStyle/>
          <a:p>
            <a:pPr defTabSz="557131" fontAlgn="base">
              <a:lnSpc>
                <a:spcPct val="80000"/>
              </a:lnSpc>
              <a:spcBef>
                <a:spcPct val="0"/>
              </a:spcBef>
              <a:spcAft>
                <a:spcPct val="0"/>
              </a:spcAft>
            </a:pPr>
            <a:r>
              <a:rPr lang="zh-CN" altLang="en-US" sz="1400" spc="-31" dirty="0">
                <a:solidFill>
                  <a:schemeClr val="tx1">
                    <a:lumMod val="85000"/>
                    <a:lumOff val="15000"/>
                  </a:schemeClr>
                </a:solidFill>
                <a:latin typeface="微软雅黑" pitchFamily="34" charset="-122"/>
                <a:ea typeface="微软雅黑" pitchFamily="34" charset="-122"/>
                <a:cs typeface="Segoe UI" pitchFamily="34" charset="0"/>
              </a:rPr>
              <a:t>添加标题</a:t>
            </a:r>
          </a:p>
        </p:txBody>
      </p:sp>
      <p:sp>
        <p:nvSpPr>
          <p:cNvPr id="18" name="矩形 17"/>
          <p:cNvSpPr/>
          <p:nvPr/>
        </p:nvSpPr>
        <p:spPr>
          <a:xfrm>
            <a:off x="3272181" y="4439540"/>
            <a:ext cx="840743" cy="241605"/>
          </a:xfrm>
          <a:prstGeom prst="rect">
            <a:avLst/>
          </a:prstGeom>
        </p:spPr>
        <p:txBody>
          <a:bodyPr wrap="none" lIns="68580" tIns="34290" rIns="68580" bIns="34290">
            <a:spAutoFit/>
          </a:bodyPr>
          <a:lstStyle/>
          <a:p>
            <a:pPr defTabSz="557131" fontAlgn="base">
              <a:lnSpc>
                <a:spcPct val="80000"/>
              </a:lnSpc>
              <a:spcBef>
                <a:spcPct val="0"/>
              </a:spcBef>
              <a:spcAft>
                <a:spcPct val="0"/>
              </a:spcAft>
            </a:pPr>
            <a:r>
              <a:rPr lang="zh-CN" altLang="en-US" sz="1400" spc="-31" dirty="0">
                <a:solidFill>
                  <a:schemeClr val="tx1">
                    <a:lumMod val="85000"/>
                    <a:lumOff val="15000"/>
                  </a:schemeClr>
                </a:solidFill>
                <a:latin typeface="微软雅黑" pitchFamily="34" charset="-122"/>
                <a:ea typeface="微软雅黑" pitchFamily="34" charset="-122"/>
                <a:cs typeface="Segoe UI" pitchFamily="34" charset="0"/>
              </a:rPr>
              <a:t>添加标题</a:t>
            </a:r>
          </a:p>
        </p:txBody>
      </p:sp>
      <p:sp>
        <p:nvSpPr>
          <p:cNvPr id="19" name="矩形 18"/>
          <p:cNvSpPr/>
          <p:nvPr/>
        </p:nvSpPr>
        <p:spPr>
          <a:xfrm>
            <a:off x="4160111" y="4439540"/>
            <a:ext cx="840743" cy="241605"/>
          </a:xfrm>
          <a:prstGeom prst="rect">
            <a:avLst/>
          </a:prstGeom>
        </p:spPr>
        <p:txBody>
          <a:bodyPr wrap="none" lIns="68580" tIns="34290" rIns="68580" bIns="34290">
            <a:spAutoFit/>
          </a:bodyPr>
          <a:lstStyle/>
          <a:p>
            <a:pPr defTabSz="557131" fontAlgn="base">
              <a:lnSpc>
                <a:spcPct val="80000"/>
              </a:lnSpc>
              <a:spcBef>
                <a:spcPct val="0"/>
              </a:spcBef>
              <a:spcAft>
                <a:spcPct val="0"/>
              </a:spcAft>
            </a:pPr>
            <a:r>
              <a:rPr lang="zh-CN" altLang="en-US" sz="1400" spc="-31" dirty="0">
                <a:solidFill>
                  <a:schemeClr val="tx1">
                    <a:lumMod val="85000"/>
                    <a:lumOff val="15000"/>
                  </a:schemeClr>
                </a:solidFill>
                <a:latin typeface="微软雅黑" pitchFamily="34" charset="-122"/>
                <a:ea typeface="微软雅黑" pitchFamily="34" charset="-122"/>
                <a:cs typeface="Segoe UI" pitchFamily="34" charset="0"/>
              </a:rPr>
              <a:t>添加标题</a:t>
            </a:r>
          </a:p>
        </p:txBody>
      </p:sp>
      <p:sp>
        <p:nvSpPr>
          <p:cNvPr id="20" name="TextBox 19"/>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21" name="TextBox 20"/>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7064939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1000"/>
                                        <p:tgtEl>
                                          <p:spTgt spid="13"/>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Graphic spid="13" grpId="0">
        <p:bldAsOne/>
      </p:bldGraphic>
      <p:bldP spid="14" grpId="0"/>
      <p:bldP spid="15" grpId="0"/>
      <p:bldP spid="16" grpId="0"/>
      <p:bldP spid="17" grpId="0"/>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p:cNvSpPr>
          <p:nvPr/>
        </p:nvSpPr>
        <p:spPr bwMode="auto">
          <a:xfrm>
            <a:off x="1842358" y="1131590"/>
            <a:ext cx="4385826" cy="3697563"/>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62873" tIns="31437" rIns="62873" bIns="31437" anchor="ctr"/>
          <a:lstStyle/>
          <a:p>
            <a:pPr algn="ctr" fontAlgn="base">
              <a:spcBef>
                <a:spcPct val="0"/>
              </a:spcBef>
              <a:spcAft>
                <a:spcPct val="0"/>
              </a:spcAft>
              <a:defRPr/>
            </a:pPr>
            <a:endParaRPr lang="zh-CN" altLang="en-US" sz="1300" b="1" kern="0">
              <a:solidFill>
                <a:srgbClr val="000000"/>
              </a:solidFill>
              <a:latin typeface="微软雅黑" panose="020B0503020204020204" pitchFamily="34" charset="-122"/>
              <a:ea typeface="微软雅黑" panose="020B0503020204020204" pitchFamily="34" charset="-122"/>
            </a:endParaRPr>
          </a:p>
        </p:txBody>
      </p:sp>
      <p:sp>
        <p:nvSpPr>
          <p:cNvPr id="4" name="圆角矩形 3"/>
          <p:cNvSpPr/>
          <p:nvPr/>
        </p:nvSpPr>
        <p:spPr>
          <a:xfrm>
            <a:off x="2990111" y="3477885"/>
            <a:ext cx="1591779" cy="294716"/>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2015</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4</a:t>
            </a:r>
            <a:r>
              <a:rPr lang="zh-CN" altLang="en-US" sz="1300" dirty="0">
                <a:latin typeface="微软雅黑" panose="020B0503020204020204" pitchFamily="34" charset="-122"/>
                <a:ea typeface="微软雅黑" panose="020B0503020204020204" pitchFamily="34" charset="-122"/>
              </a:rPr>
              <a:t>月</a:t>
            </a:r>
          </a:p>
        </p:txBody>
      </p:sp>
      <p:sp>
        <p:nvSpPr>
          <p:cNvPr id="5" name="圆角矩形 4"/>
          <p:cNvSpPr/>
          <p:nvPr/>
        </p:nvSpPr>
        <p:spPr>
          <a:xfrm>
            <a:off x="3657629" y="2842932"/>
            <a:ext cx="1591779" cy="294716"/>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2016</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5</a:t>
            </a:r>
            <a:r>
              <a:rPr lang="zh-CN" altLang="en-US" sz="1300" dirty="0">
                <a:latin typeface="微软雅黑" panose="020B0503020204020204" pitchFamily="34" charset="-122"/>
                <a:ea typeface="微软雅黑" panose="020B0503020204020204" pitchFamily="34" charset="-122"/>
              </a:rPr>
              <a:t>月</a:t>
            </a:r>
          </a:p>
        </p:txBody>
      </p:sp>
      <p:sp>
        <p:nvSpPr>
          <p:cNvPr id="6" name="圆角矩形 5"/>
          <p:cNvSpPr/>
          <p:nvPr/>
        </p:nvSpPr>
        <p:spPr>
          <a:xfrm>
            <a:off x="4155060" y="2230346"/>
            <a:ext cx="1591779" cy="294716"/>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2019</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6</a:t>
            </a:r>
            <a:r>
              <a:rPr lang="zh-CN" altLang="en-US" sz="1300" dirty="0">
                <a:latin typeface="微软雅黑" panose="020B0503020204020204" pitchFamily="34" charset="-122"/>
                <a:ea typeface="微软雅黑" panose="020B0503020204020204" pitchFamily="34" charset="-122"/>
              </a:rPr>
              <a:t>月</a:t>
            </a:r>
          </a:p>
        </p:txBody>
      </p:sp>
      <p:sp>
        <p:nvSpPr>
          <p:cNvPr id="7" name="圆角矩形 6"/>
          <p:cNvSpPr/>
          <p:nvPr/>
        </p:nvSpPr>
        <p:spPr>
          <a:xfrm>
            <a:off x="4712678" y="1652099"/>
            <a:ext cx="1591779" cy="294716"/>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20XX</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12</a:t>
            </a:r>
            <a:r>
              <a:rPr lang="zh-CN" altLang="en-US" sz="1300" dirty="0">
                <a:latin typeface="微软雅黑" panose="020B0503020204020204" pitchFamily="34" charset="-122"/>
                <a:ea typeface="微软雅黑" panose="020B0503020204020204" pitchFamily="34" charset="-122"/>
              </a:rPr>
              <a:t>月</a:t>
            </a:r>
          </a:p>
        </p:txBody>
      </p:sp>
      <p:sp>
        <p:nvSpPr>
          <p:cNvPr id="9" name="圆角矩形 8"/>
          <p:cNvSpPr/>
          <p:nvPr/>
        </p:nvSpPr>
        <p:spPr>
          <a:xfrm>
            <a:off x="2358503" y="4059217"/>
            <a:ext cx="1591779" cy="294716"/>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2013</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3</a:t>
            </a:r>
            <a:r>
              <a:rPr lang="zh-CN" altLang="en-US" sz="1300" dirty="0">
                <a:latin typeface="微软雅黑" panose="020B0503020204020204" pitchFamily="34" charset="-122"/>
                <a:ea typeface="微软雅黑" panose="020B0503020204020204" pitchFamily="34" charset="-122"/>
              </a:rPr>
              <a:t>月</a:t>
            </a:r>
          </a:p>
        </p:txBody>
      </p:sp>
      <p:sp>
        <p:nvSpPr>
          <p:cNvPr id="10" name="矩形 9"/>
          <p:cNvSpPr/>
          <p:nvPr/>
        </p:nvSpPr>
        <p:spPr>
          <a:xfrm>
            <a:off x="4712678" y="4039585"/>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1" name="矩形 10"/>
          <p:cNvSpPr/>
          <p:nvPr/>
        </p:nvSpPr>
        <p:spPr>
          <a:xfrm>
            <a:off x="5133353" y="3415816"/>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2" name="矩形 11"/>
          <p:cNvSpPr/>
          <p:nvPr/>
        </p:nvSpPr>
        <p:spPr>
          <a:xfrm>
            <a:off x="5541562" y="2792046"/>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3" name="矩形 12"/>
          <p:cNvSpPr/>
          <p:nvPr/>
        </p:nvSpPr>
        <p:spPr>
          <a:xfrm>
            <a:off x="5922937" y="2168277"/>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4" name="矩形 13"/>
          <p:cNvSpPr/>
          <p:nvPr/>
        </p:nvSpPr>
        <p:spPr>
          <a:xfrm>
            <a:off x="6521224" y="1601214"/>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5" name="Content Placeholder 2"/>
          <p:cNvSpPr txBox="1">
            <a:spLocks/>
          </p:cNvSpPr>
          <p:nvPr/>
        </p:nvSpPr>
        <p:spPr>
          <a:xfrm>
            <a:off x="1018280" y="1761009"/>
            <a:ext cx="2545608" cy="905004"/>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en-US" sz="1200" dirty="0">
              <a:solidFill>
                <a:schemeClr val="tx1">
                  <a:lumMod val="75000"/>
                  <a:lumOff val="25000"/>
                </a:schemeClr>
              </a:solidFill>
              <a:latin typeface="微软雅黑" pitchFamily="34" charset="-122"/>
              <a:ea typeface="微软雅黑" pitchFamily="34" charset="-122"/>
            </a:endParaRPr>
          </a:p>
        </p:txBody>
      </p:sp>
      <p:sp>
        <p:nvSpPr>
          <p:cNvPr id="16" name="Title 13"/>
          <p:cNvSpPr txBox="1">
            <a:spLocks/>
          </p:cNvSpPr>
          <p:nvPr/>
        </p:nvSpPr>
        <p:spPr>
          <a:xfrm>
            <a:off x="1040529" y="1381646"/>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400" b="1" dirty="0" smtClean="0">
                <a:solidFill>
                  <a:schemeClr val="accent1"/>
                </a:solidFill>
                <a:latin typeface="微软雅黑" pitchFamily="34" charset="-122"/>
                <a:ea typeface="微软雅黑" pitchFamily="34" charset="-122"/>
              </a:rPr>
              <a:t>添加标题内容文字</a:t>
            </a:r>
            <a:endParaRPr lang="en-US" sz="1400" b="1" dirty="0">
              <a:solidFill>
                <a:schemeClr val="accent1"/>
              </a:solidFill>
              <a:latin typeface="微软雅黑" pitchFamily="34" charset="-122"/>
              <a:ea typeface="微软雅黑" pitchFamily="34" charset="-122"/>
            </a:endParaRPr>
          </a:p>
        </p:txBody>
      </p:sp>
      <p:sp>
        <p:nvSpPr>
          <p:cNvPr id="17" name="TextBox 16"/>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18" name="TextBox 17"/>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78421312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500" fill="hold"/>
                                        <p:tgtEl>
                                          <p:spTgt spid="9"/>
                                        </p:tgtEl>
                                        <p:attrNameLst>
                                          <p:attrName>ppt_x</p:attrName>
                                        </p:attrNameLst>
                                      </p:cBhvr>
                                      <p:tavLst>
                                        <p:tav tm="0">
                                          <p:val>
                                            <p:strVal val="0-#ppt_w/2"/>
                                          </p:val>
                                        </p:tav>
                                        <p:tav tm="100000">
                                          <p:val>
                                            <p:strVal val="#ppt_x"/>
                                          </p:val>
                                        </p:tav>
                                      </p:tavLst>
                                    </p:anim>
                                    <p:anim calcmode="lin" valueType="num">
                                      <p:cBhvr additive="base">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0-#ppt_w/2"/>
                                          </p:val>
                                        </p:tav>
                                        <p:tav tm="100000">
                                          <p:val>
                                            <p:strVal val="#ppt_x"/>
                                          </p:val>
                                        </p:tav>
                                      </p:tavLst>
                                    </p:anim>
                                    <p:anim calcmode="lin" valueType="num">
                                      <p:cBhvr additive="base">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1+#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0-#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1+#ppt_w/2"/>
                                          </p:val>
                                        </p:tav>
                                        <p:tav tm="100000">
                                          <p:val>
                                            <p:strVal val="#ppt_x"/>
                                          </p:val>
                                        </p:tav>
                                      </p:tavLst>
                                    </p:anim>
                                    <p:anim calcmode="lin" valueType="num">
                                      <p:cBhvr additive="base">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0-#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1+#ppt_w/2"/>
                                          </p:val>
                                        </p:tav>
                                        <p:tav tm="100000">
                                          <p:val>
                                            <p:strVal val="#ppt_x"/>
                                          </p:val>
                                        </p:tav>
                                      </p:tavLst>
                                    </p:anim>
                                    <p:anim calcmode="lin" valueType="num">
                                      <p:cBhvr additive="base">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17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p:stCondLst>
                              <p:cond delay="22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zh-CN" altLang="en-US" sz="1600">
                <a:latin typeface="微软雅黑" pitchFamily="34" charset="-122"/>
                <a:ea typeface="微软雅黑" pitchFamily="34" charset="-122"/>
              </a:endParaRPr>
            </a:p>
          </p:txBody>
        </p:sp>
        <p:sp>
          <p:nvSpPr>
            <p:cNvPr id="5" name="TextBox 4"/>
            <p:cNvSpPr txBox="1"/>
            <p:nvPr/>
          </p:nvSpPr>
          <p:spPr>
            <a:xfrm>
              <a:off x="3033222" y="1474123"/>
              <a:ext cx="5688632" cy="358443"/>
            </a:xfrm>
            <a:prstGeom prst="rect">
              <a:avLst/>
            </a:prstGeom>
            <a:noFill/>
          </p:spPr>
          <p:txBody>
            <a:bodyPr wrap="square" rtlCol="0">
              <a:spAutoFit/>
            </a:bodyPr>
            <a:lstStyle/>
            <a:p>
              <a:r>
                <a:rPr lang="zh-CN" altLang="en-US" sz="1600" dirty="0">
                  <a:solidFill>
                    <a:srgbClr val="F8F8F8"/>
                  </a:solidFill>
                  <a:latin typeface="微软雅黑" pitchFamily="34" charset="-122"/>
                  <a:ea typeface="微软雅黑" pitchFamily="34" charset="-122"/>
                </a:rPr>
                <a:t>单击此处添加标题</a:t>
              </a: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zh-CN" altLang="en-US" sz="1600">
                <a:latin typeface="微软雅黑" pitchFamily="34" charset="-122"/>
                <a:ea typeface="微软雅黑" pitchFamily="34" charset="-122"/>
              </a:endParaRPr>
            </a:p>
          </p:txBody>
        </p:sp>
        <p:sp>
          <p:nvSpPr>
            <p:cNvPr id="9" name="TextBox 8"/>
            <p:cNvSpPr txBox="1"/>
            <p:nvPr/>
          </p:nvSpPr>
          <p:spPr>
            <a:xfrm>
              <a:off x="3023808" y="3939647"/>
              <a:ext cx="4085844" cy="358443"/>
            </a:xfrm>
            <a:prstGeom prst="rect">
              <a:avLst/>
            </a:prstGeom>
            <a:noFill/>
          </p:spPr>
          <p:txBody>
            <a:bodyPr wrap="square" rtlCol="0">
              <a:spAutoFit/>
            </a:bodyPr>
            <a:lstStyle/>
            <a:p>
              <a:r>
                <a:rPr lang="zh-CN" altLang="en-US" sz="1600" dirty="0">
                  <a:solidFill>
                    <a:srgbClr val="F8F8F8"/>
                  </a:solidFill>
                  <a:latin typeface="微软雅黑" pitchFamily="34" charset="-122"/>
                  <a:ea typeface="微软雅黑" pitchFamily="34" charset="-122"/>
                </a:rPr>
                <a:t>单击此处添加标题</a:t>
              </a:r>
            </a:p>
          </p:txBody>
        </p:sp>
      </p:grpSp>
      <p:sp>
        <p:nvSpPr>
          <p:cNvPr id="10" name="TextBox 9"/>
          <p:cNvSpPr txBox="1"/>
          <p:nvPr/>
        </p:nvSpPr>
        <p:spPr>
          <a:xfrm>
            <a:off x="2730854" y="1815365"/>
            <a:ext cx="5153514" cy="1029513"/>
          </a:xfrm>
          <a:prstGeom prst="rect">
            <a:avLst/>
          </a:prstGeom>
          <a:noFill/>
        </p:spPr>
        <p:txBody>
          <a:bodyPr wrap="square" lIns="68580" tIns="34290" rIns="68580" bIns="34290" rtlCol="0">
            <a:spAutoFit/>
          </a:bodyPr>
          <a:lstStyle/>
          <a:p>
            <a:pPr>
              <a:lnSpc>
                <a:spcPct val="130000"/>
              </a:lnSpc>
            </a:pPr>
            <a:r>
              <a:rPr lang="zh-CN" altLang="en-US" sz="1200" dirty="0">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1" name="TextBox 10"/>
          <p:cNvSpPr txBox="1"/>
          <p:nvPr/>
        </p:nvSpPr>
        <p:spPr>
          <a:xfrm>
            <a:off x="2730854" y="3486453"/>
            <a:ext cx="5153514" cy="1029513"/>
          </a:xfrm>
          <a:prstGeom prst="rect">
            <a:avLst/>
          </a:prstGeom>
          <a:noFill/>
        </p:spPr>
        <p:txBody>
          <a:bodyPr wrap="square" lIns="68580" tIns="34290" rIns="68580" bIns="34290" rtlCol="0">
            <a:spAutoFit/>
          </a:bodyPr>
          <a:lstStyle/>
          <a:p>
            <a:pPr>
              <a:lnSpc>
                <a:spcPct val="130000"/>
              </a:lnSpc>
            </a:pPr>
            <a:r>
              <a:rPr lang="zh-CN" altLang="en-US" sz="1200" dirty="0">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2" name="等腰三角形 2"/>
          <p:cNvSpPr/>
          <p:nvPr/>
        </p:nvSpPr>
        <p:spPr bwMode="auto">
          <a:xfrm rot="2747878">
            <a:off x="1522002" y="1241247"/>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a:extLst/>
        </p:spPr>
        <p:txBody>
          <a:bodyPr wrap="none" lIns="68580" tIns="34290" rIns="68580" bIns="34290" anchor="ctr"/>
          <a:lstStyle/>
          <a:p>
            <a:pPr algn="ctr"/>
            <a:endParaRPr lang="zh-CN" altLang="en-US" sz="1100" kern="0" dirty="0">
              <a:solidFill>
                <a:srgbClr val="FFFFFF"/>
              </a:solidFill>
              <a:latin typeface="微软雅黑" pitchFamily="34" charset="-122"/>
              <a:ea typeface="微软雅黑" pitchFamily="34" charset="-122"/>
            </a:endParaRPr>
          </a:p>
        </p:txBody>
      </p:sp>
      <p:sp>
        <p:nvSpPr>
          <p:cNvPr id="13" name="TextBox 12"/>
          <p:cNvSpPr txBox="1"/>
          <p:nvPr/>
        </p:nvSpPr>
        <p:spPr>
          <a:xfrm>
            <a:off x="1628226" y="1682507"/>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b="1" dirty="0" smtClean="0"/>
              <a:t>正面</a:t>
            </a:r>
            <a:endParaRPr lang="en-US" altLang="zh-CN" b="1" dirty="0" smtClean="0"/>
          </a:p>
          <a:p>
            <a:r>
              <a:rPr lang="zh-CN" altLang="en-US" b="1" dirty="0" smtClean="0"/>
              <a:t>观点</a:t>
            </a:r>
            <a:endParaRPr lang="zh-CN" altLang="en-US" b="1" dirty="0"/>
          </a:p>
        </p:txBody>
      </p:sp>
      <p:sp>
        <p:nvSpPr>
          <p:cNvPr id="14" name="等腰三角形 2"/>
          <p:cNvSpPr/>
          <p:nvPr/>
        </p:nvSpPr>
        <p:spPr bwMode="auto">
          <a:xfrm rot="3036074">
            <a:off x="1522001" y="2986140"/>
            <a:ext cx="992273" cy="1148112"/>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a:extLst/>
        </p:spPr>
        <p:txBody>
          <a:bodyPr wrap="none" lIns="68580" tIns="34290" rIns="68580" bIns="34290" anchor="ctr"/>
          <a:lstStyle/>
          <a:p>
            <a:pPr algn="ctr"/>
            <a:endParaRPr lang="zh-CN" altLang="en-US" sz="1100" kern="0">
              <a:solidFill>
                <a:srgbClr val="FFFFFF"/>
              </a:solidFill>
              <a:latin typeface="微软雅黑" pitchFamily="34" charset="-122"/>
              <a:ea typeface="微软雅黑" pitchFamily="34" charset="-122"/>
            </a:endParaRPr>
          </a:p>
        </p:txBody>
      </p:sp>
      <p:sp>
        <p:nvSpPr>
          <p:cNvPr id="15" name="TextBox 14"/>
          <p:cNvSpPr txBox="1"/>
          <p:nvPr/>
        </p:nvSpPr>
        <p:spPr>
          <a:xfrm>
            <a:off x="1628228" y="3421201"/>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b="1" dirty="0" smtClean="0"/>
              <a:t>负面</a:t>
            </a:r>
            <a:endParaRPr lang="en-US" altLang="zh-CN" b="1" dirty="0" smtClean="0"/>
          </a:p>
          <a:p>
            <a:r>
              <a:rPr lang="zh-CN" altLang="en-US" b="1" dirty="0" smtClean="0"/>
              <a:t>观点</a:t>
            </a:r>
            <a:endParaRPr lang="zh-CN" altLang="en-US" b="1" dirty="0"/>
          </a:p>
        </p:txBody>
      </p:sp>
      <p:sp>
        <p:nvSpPr>
          <p:cNvPr id="16" name="TextBox 15"/>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17" name="TextBox 1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 name="标题 1"/>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185191725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itchFamily="34" charset="-122"/>
                <a:ea typeface="微软雅黑" pitchFamily="34" charset="-122"/>
              </a:rPr>
              <a:t> </a:t>
            </a:r>
            <a:endParaRPr lang="zh-CN" altLang="en-US" sz="2000" b="1" dirty="0">
              <a:solidFill>
                <a:schemeClr val="accent1"/>
              </a:solidFill>
              <a:latin typeface="微软雅黑" pitchFamily="34" charset="-122"/>
              <a:ea typeface="微软雅黑" pitchFamily="34" charset="-122"/>
            </a:endParaRPr>
          </a:p>
        </p:txBody>
      </p:sp>
      <p:sp>
        <p:nvSpPr>
          <p:cNvPr id="3" name="TextBox 2"/>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cxnSp>
        <p:nvCxnSpPr>
          <p:cNvPr id="18" name="直接连接符 17"/>
          <p:cNvCxnSpPr/>
          <p:nvPr/>
        </p:nvCxnSpPr>
        <p:spPr>
          <a:xfrm rot="5400000">
            <a:off x="1807867"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3234"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233" y="1478155"/>
            <a:ext cx="1976209" cy="78784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lvl="0" algn="ctr" fontAlgn="base">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p:nvPr/>
        </p:nvGrpSpPr>
        <p:grpSpPr>
          <a:xfrm>
            <a:off x="868236" y="2732491"/>
            <a:ext cx="1833514" cy="1126864"/>
            <a:chOff x="503238" y="2548492"/>
            <a:chExt cx="2191599" cy="1126865"/>
          </a:xfrm>
        </p:grpSpPr>
        <p:sp>
          <p:nvSpPr>
            <p:cNvPr id="22" name="矩形 21"/>
            <p:cNvSpPr/>
            <p:nvPr/>
          </p:nvSpPr>
          <p:spPr>
            <a:xfrm>
              <a:off x="503238" y="2548492"/>
              <a:ext cx="1005403" cy="338554"/>
            </a:xfrm>
            <a:prstGeom prst="rect">
              <a:avLst/>
            </a:prstGeom>
          </p:spPr>
          <p:txBody>
            <a:bodyPr wrap="none">
              <a:spAutoFit/>
            </a:bodyPr>
            <a:lstStyle/>
            <a:p>
              <a:pPr lvl="0" eaLnBrk="0" fontAlgn="base" hangingPunct="0">
                <a:spcBef>
                  <a:spcPct val="0"/>
                </a:spcBef>
                <a:spcAft>
                  <a:spcPct val="0"/>
                </a:spcAft>
                <a:defRPr/>
              </a:pPr>
              <a:r>
                <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503238" y="2905916"/>
              <a:ext cx="2191599" cy="769441"/>
            </a:xfrm>
            <a:prstGeom prst="rect">
              <a:avLst/>
            </a:prstGeom>
          </p:spPr>
          <p:txBody>
            <a:bodyPr wrap="square">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3147" y="1478156"/>
            <a:ext cx="1976210" cy="78784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p:nvPr/>
        </p:nvGrpSpPr>
        <p:grpSpPr>
          <a:xfrm>
            <a:off x="3393149" y="2732491"/>
            <a:ext cx="1833514" cy="1126865"/>
            <a:chOff x="471218" y="2548491"/>
            <a:chExt cx="2191599" cy="1126866"/>
          </a:xfrm>
        </p:grpSpPr>
        <p:sp>
          <p:nvSpPr>
            <p:cNvPr id="26" name="矩形 25"/>
            <p:cNvSpPr/>
            <p:nvPr/>
          </p:nvSpPr>
          <p:spPr>
            <a:xfrm>
              <a:off x="471218" y="2548491"/>
              <a:ext cx="1005403" cy="338554"/>
            </a:xfrm>
            <a:prstGeom prst="rect">
              <a:avLst/>
            </a:prstGeom>
          </p:spPr>
          <p:txBody>
            <a:bodyPr wrap="none">
              <a:spAutoFit/>
            </a:bodyPr>
            <a:lstStyle/>
            <a:p>
              <a:pPr lvl="0" eaLnBrk="0" fontAlgn="base" hangingPunct="0">
                <a:spcBef>
                  <a:spcPct val="0"/>
                </a:spcBef>
                <a:spcAft>
                  <a:spcPct val="0"/>
                </a:spcAft>
                <a:defRPr/>
              </a:pPr>
              <a:r>
                <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471218" y="2905916"/>
              <a:ext cx="2191599" cy="769441"/>
            </a:xfrm>
            <a:prstGeom prst="rect">
              <a:avLst/>
            </a:prstGeom>
          </p:spPr>
          <p:txBody>
            <a:bodyPr wrap="square">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6837" y="1478156"/>
            <a:ext cx="1977532" cy="787839"/>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p:nvPr/>
        </p:nvGrpSpPr>
        <p:grpSpPr>
          <a:xfrm>
            <a:off x="5906839" y="2732491"/>
            <a:ext cx="1833514" cy="1126865"/>
            <a:chOff x="467746" y="2548491"/>
            <a:chExt cx="2191599" cy="1126866"/>
          </a:xfrm>
        </p:grpSpPr>
        <p:sp>
          <p:nvSpPr>
            <p:cNvPr id="30" name="矩形 29"/>
            <p:cNvSpPr/>
            <p:nvPr/>
          </p:nvSpPr>
          <p:spPr>
            <a:xfrm>
              <a:off x="467746" y="2548491"/>
              <a:ext cx="1005403" cy="338554"/>
            </a:xfrm>
            <a:prstGeom prst="rect">
              <a:avLst/>
            </a:prstGeom>
          </p:spPr>
          <p:txBody>
            <a:bodyPr wrap="none">
              <a:spAutoFit/>
            </a:bodyPr>
            <a:lstStyle/>
            <a:p>
              <a:pPr lvl="0" eaLnBrk="0" fontAlgn="base" hangingPunct="0">
                <a:spcBef>
                  <a:spcPct val="0"/>
                </a:spcBef>
                <a:spcAft>
                  <a:spcPct val="0"/>
                </a:spcAft>
                <a:defRPr/>
              </a:pPr>
              <a:r>
                <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467746" y="2905916"/>
              <a:ext cx="2191599" cy="769441"/>
            </a:xfrm>
            <a:prstGeom prst="rect">
              <a:avLst/>
            </a:prstGeom>
          </p:spPr>
          <p:txBody>
            <a:bodyPr wrap="square">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4" name="标题 3"/>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52252456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ppt_x"/>
                                          </p:val>
                                        </p:tav>
                                        <p:tav tm="100000">
                                          <p:val>
                                            <p:strVal val="#ppt_x"/>
                                          </p:val>
                                        </p:tav>
                                      </p:tavLst>
                                    </p:anim>
                                    <p:anim calcmode="lin" valueType="num">
                                      <p:cBhvr additive="base">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 y="0"/>
            <a:ext cx="9144001" cy="5143500"/>
          </a:xfrm>
          <a:prstGeom prst="rect">
            <a:avLst/>
          </a:prstGeom>
        </p:spPr>
      </p:pic>
      <p:sp>
        <p:nvSpPr>
          <p:cNvPr id="5" name="矩形 4"/>
          <p:cNvSpPr/>
          <p:nvPr/>
        </p:nvSpPr>
        <p:spPr>
          <a:xfrm>
            <a:off x="-1" y="0"/>
            <a:ext cx="4724401" cy="5143500"/>
          </a:xfrm>
          <a:custGeom>
            <a:avLst/>
            <a:gdLst>
              <a:gd name="connsiteX0" fmla="*/ 0 w 2844801"/>
              <a:gd name="connsiteY0" fmla="*/ 0 h 5143500"/>
              <a:gd name="connsiteX1" fmla="*/ 2844801 w 2844801"/>
              <a:gd name="connsiteY1" fmla="*/ 0 h 5143500"/>
              <a:gd name="connsiteX2" fmla="*/ 2844801 w 2844801"/>
              <a:gd name="connsiteY2" fmla="*/ 5143500 h 5143500"/>
              <a:gd name="connsiteX3" fmla="*/ 0 w 2844801"/>
              <a:gd name="connsiteY3" fmla="*/ 5143500 h 5143500"/>
              <a:gd name="connsiteX4" fmla="*/ 0 w 2844801"/>
              <a:gd name="connsiteY4" fmla="*/ 0 h 5143500"/>
              <a:gd name="connsiteX0" fmla="*/ 0 w 4724401"/>
              <a:gd name="connsiteY0" fmla="*/ 0 h 5143500"/>
              <a:gd name="connsiteX1" fmla="*/ 2844801 w 4724401"/>
              <a:gd name="connsiteY1" fmla="*/ 0 h 5143500"/>
              <a:gd name="connsiteX2" fmla="*/ 4724401 w 4724401"/>
              <a:gd name="connsiteY2" fmla="*/ 5143500 h 5143500"/>
              <a:gd name="connsiteX3" fmla="*/ 0 w 4724401"/>
              <a:gd name="connsiteY3" fmla="*/ 5143500 h 5143500"/>
              <a:gd name="connsiteX4" fmla="*/ 0 w 4724401"/>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4401" h="5143500">
                <a:moveTo>
                  <a:pt x="0" y="0"/>
                </a:moveTo>
                <a:lnTo>
                  <a:pt x="2844801" y="0"/>
                </a:lnTo>
                <a:lnTo>
                  <a:pt x="4724401" y="5143500"/>
                </a:lnTo>
                <a:lnTo>
                  <a:pt x="0" y="5143500"/>
                </a:lnTo>
                <a:lnTo>
                  <a:pt x="0" y="0"/>
                </a:lnTo>
                <a:close/>
              </a:path>
            </a:pathLst>
          </a:cu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04800" y="2077179"/>
            <a:ext cx="2441694" cy="769441"/>
          </a:xfrm>
          <a:prstGeom prst="rect">
            <a:avLst/>
          </a:prstGeom>
          <a:noFill/>
        </p:spPr>
        <p:txBody>
          <a:bodyPr wrap="none" rtlCol="0">
            <a:spAutoFit/>
          </a:bodyPr>
          <a:lstStyle/>
          <a:p>
            <a:r>
              <a:rPr lang="zh-CN" altLang="en-US" sz="4400" b="1" dirty="0" smtClean="0">
                <a:solidFill>
                  <a:schemeClr val="bg1"/>
                </a:solidFill>
                <a:effectLst>
                  <a:outerShdw blurRad="38100" dist="38100" dir="2700000" algn="tl">
                    <a:srgbClr val="000000">
                      <a:alpha val="43137"/>
                    </a:srgbClr>
                  </a:outerShdw>
                </a:effectLst>
              </a:rPr>
              <a:t>感谢观看</a:t>
            </a:r>
            <a:endParaRPr lang="zh-CN" altLang="en-US" sz="4400" b="1" dirty="0">
              <a:solidFill>
                <a:schemeClr val="bg1"/>
              </a:solidFill>
              <a:effectLst>
                <a:outerShdw blurRad="38100" dist="38100" dir="2700000" algn="tl">
                  <a:srgbClr val="000000">
                    <a:alpha val="43137"/>
                  </a:srgbClr>
                </a:outerShdw>
              </a:effectLst>
            </a:endParaRPr>
          </a:p>
        </p:txBody>
      </p:sp>
      <p:sp>
        <p:nvSpPr>
          <p:cNvPr id="15" name="文本框 14"/>
          <p:cNvSpPr txBox="1"/>
          <p:nvPr/>
        </p:nvSpPr>
        <p:spPr>
          <a:xfrm>
            <a:off x="304800" y="2802170"/>
            <a:ext cx="3236784" cy="707886"/>
          </a:xfrm>
          <a:prstGeom prst="rect">
            <a:avLst/>
          </a:prstGeom>
          <a:noFill/>
        </p:spPr>
        <p:txBody>
          <a:bodyPr wrap="none" rtlCol="0">
            <a:spAutoFit/>
          </a:bodyPr>
          <a:lstStyle/>
          <a:p>
            <a:r>
              <a:rPr lang="en-US" altLang="zh-CN" sz="4000" b="1" dirty="0" smtClean="0">
                <a:solidFill>
                  <a:schemeClr val="bg1"/>
                </a:solidFill>
                <a:effectLst>
                  <a:outerShdw blurRad="38100" dist="38100" dir="2700000" algn="tl">
                    <a:srgbClr val="000000">
                      <a:alpha val="43137"/>
                    </a:srgbClr>
                  </a:outerShdw>
                </a:effectLst>
              </a:rPr>
              <a:t>THANK YOU!</a:t>
            </a:r>
            <a:endParaRPr lang="zh-CN" altLang="en-US" sz="4000" b="1" dirty="0">
              <a:solidFill>
                <a:schemeClr val="bg1"/>
              </a:solidFill>
              <a:effectLst>
                <a:outerShdw blurRad="38100" dist="38100" dir="2700000" algn="tl">
                  <a:srgbClr val="000000">
                    <a:alpha val="43137"/>
                  </a:srgbClr>
                </a:outerShdw>
              </a:effectLst>
              <a:latin typeface="+mj-ea"/>
              <a:ea typeface="+mj-ea"/>
            </a:endParaRPr>
          </a:p>
        </p:txBody>
      </p:sp>
      <p:sp>
        <p:nvSpPr>
          <p:cNvPr id="8" name="文本框 7"/>
          <p:cNvSpPr txBox="1"/>
          <p:nvPr/>
        </p:nvSpPr>
        <p:spPr>
          <a:xfrm>
            <a:off x="393700" y="1557259"/>
            <a:ext cx="1980029" cy="400110"/>
          </a:xfrm>
          <a:prstGeom prst="rect">
            <a:avLst/>
          </a:prstGeom>
          <a:noFill/>
        </p:spPr>
        <p:txBody>
          <a:bodyPr wrap="none" rtlCol="0">
            <a:spAutoFit/>
          </a:bodyPr>
          <a:lstStyle/>
          <a:p>
            <a:r>
              <a:rPr lang="en-US" altLang="zh-CN" sz="2000" dirty="0" smtClean="0">
                <a:solidFill>
                  <a:schemeClr val="bg1"/>
                </a:solidFill>
              </a:rPr>
              <a:t>20XXPOWERPOINT</a:t>
            </a:r>
            <a:endParaRPr lang="zh-CN" altLang="en-US" sz="2000" dirty="0">
              <a:solidFill>
                <a:schemeClr val="bg1"/>
              </a:solidFill>
            </a:endParaRPr>
          </a:p>
        </p:txBody>
      </p:sp>
    </p:spTree>
    <p:extLst>
      <p:ext uri="{BB962C8B-B14F-4D97-AF65-F5344CB8AC3E}">
        <p14:creationId xmlns:p14="http://schemas.microsoft.com/office/powerpoint/2010/main" val="152325560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
                                        </p:tgtEl>
                                        <p:attrNameLst>
                                          <p:attrName>ppt_y</p:attrName>
                                        </p:attrNameLst>
                                      </p:cBhvr>
                                      <p:tavLst>
                                        <p:tav tm="0">
                                          <p:val>
                                            <p:strVal val="#ppt_y"/>
                                          </p:val>
                                        </p:tav>
                                        <p:tav tm="100000">
                                          <p:val>
                                            <p:strVal val="#ppt_y"/>
                                          </p:val>
                                        </p:tav>
                                      </p:tavLst>
                                    </p:anim>
                                    <p:anim calcmode="lin" valueType="num">
                                      <p:cBhvr>
                                        <p:cTn id="13"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8"/>
                                        </p:tgtEl>
                                      </p:cBhvr>
                                    </p:animEffect>
                                  </p:childTnLst>
                                </p:cTn>
                              </p:par>
                            </p:childTnLst>
                          </p:cTn>
                        </p:par>
                        <p:par>
                          <p:cTn id="16" fill="hold">
                            <p:stCondLst>
                              <p:cond delay="2150"/>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5"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汽车"/>
</p:tagLst>
</file>

<file path=ppt/theme/theme1.xml><?xml version="1.0" encoding="utf-8"?>
<a:theme xmlns:a="http://schemas.openxmlformats.org/drawingml/2006/main" name="第一PPT，www.1ppt.com">
  <a:themeElements>
    <a:clrScheme name="自定义 136">
      <a:dk1>
        <a:sysClr val="windowText" lastClr="000000"/>
      </a:dk1>
      <a:lt1>
        <a:sysClr val="window" lastClr="FFFFFF"/>
      </a:lt1>
      <a:dk2>
        <a:srgbClr val="44546A"/>
      </a:dk2>
      <a:lt2>
        <a:srgbClr val="E7E6E6"/>
      </a:lt2>
      <a:accent1>
        <a:srgbClr val="834B42"/>
      </a:accent1>
      <a:accent2>
        <a:srgbClr val="9E5B50"/>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2237</Words>
  <Application>Microsoft Office PowerPoint</Application>
  <PresentationFormat>全屏显示(16:9)</PresentationFormat>
  <Paragraphs>330</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Broadway BT</vt:lpstr>
      <vt:lpstr>等线</vt:lpstr>
      <vt:lpstr>等线 Light</vt:lpstr>
      <vt:lpstr>宋体</vt:lpstr>
      <vt:lpstr>微软雅黑</vt:lpstr>
      <vt:lpstr>幼圆</vt:lpstr>
      <vt:lpstr>张海山锐谐体2.0-授权联系：Samtype@QQ.com</vt:lpstr>
      <vt:lpstr>Arial</vt:lpstr>
      <vt:lpstr>Calibri</vt:lpstr>
      <vt:lpstr>Eras Bold ITC</vt:lpstr>
      <vt:lpstr>Impact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汽车</dc:title>
  <dc:creator>第一PPT</dc:creator>
  <cp:keywords>www.1ppt.com</cp:keywords>
  <cp:lastModifiedBy>faith123</cp:lastModifiedBy>
  <cp:revision>16</cp:revision>
  <dcterms:created xsi:type="dcterms:W3CDTF">2016-12-25T02:27:54Z</dcterms:created>
  <dcterms:modified xsi:type="dcterms:W3CDTF">2019-09-25T05:58:45Z</dcterms:modified>
</cp:coreProperties>
</file>