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862" r:id="rId2"/>
    <p:sldId id="850" r:id="rId3"/>
    <p:sldId id="858" r:id="rId4"/>
    <p:sldId id="852" r:id="rId5"/>
    <p:sldId id="863" r:id="rId6"/>
    <p:sldId id="864" r:id="rId7"/>
    <p:sldId id="866" r:id="rId8"/>
    <p:sldId id="859" r:id="rId9"/>
    <p:sldId id="870" r:id="rId10"/>
    <p:sldId id="865" r:id="rId11"/>
    <p:sldId id="873" r:id="rId12"/>
    <p:sldId id="860" r:id="rId13"/>
    <p:sldId id="872" r:id="rId14"/>
    <p:sldId id="874" r:id="rId15"/>
    <p:sldId id="869" r:id="rId16"/>
    <p:sldId id="871" r:id="rId17"/>
    <p:sldId id="861" r:id="rId18"/>
    <p:sldId id="876" r:id="rId19"/>
    <p:sldId id="879" r:id="rId20"/>
    <p:sldId id="880" r:id="rId21"/>
    <p:sldId id="820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F8F8"/>
    <a:srgbClr val="006A00"/>
    <a:srgbClr val="008000"/>
    <a:srgbClr val="00CC00"/>
    <a:srgbClr val="777777"/>
    <a:srgbClr val="5F5F5F"/>
    <a:srgbClr val="DB0D0F"/>
    <a:srgbClr val="BF0000"/>
    <a:srgbClr val="333333"/>
    <a:srgbClr val="B2B2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深色样式 1 - 强调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深色样式 1 - 强调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E8B1032C-EA38-4F05-BA0D-38AFFFC7BED3}" styleName="浅色样式 3 - 强调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034E78-7F5D-4C2E-B375-FC64B27BC917}" styleName="深色样式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54" autoAdjust="0"/>
    <p:restoredTop sz="88440" autoAdjust="0"/>
  </p:normalViewPr>
  <p:slideViewPr>
    <p:cSldViewPr>
      <p:cViewPr varScale="1">
        <p:scale>
          <a:sx n="118" d="100"/>
          <a:sy n="118" d="100"/>
        </p:scale>
        <p:origin x="108" y="84"/>
      </p:cViewPr>
      <p:guideLst>
        <p:guide orient="horz" pos="1620"/>
        <p:guide pos="2880"/>
      </p:guideLst>
    </p:cSldViewPr>
  </p:slideViewPr>
  <p:notesTextViewPr>
    <p:cViewPr>
      <p:scale>
        <a:sx n="25" d="100"/>
        <a:sy n="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2976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D96D07-341D-4D88-BBFE-B431BFA04196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2A0F9D-3357-4A94-85C8-3B842B870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55137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584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21268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4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53659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86365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89383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5811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46642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8352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12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57297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11968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80110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3049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17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85355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51488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491147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262612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2A0F9D-3357-4A94-85C8-3B842B870DC6}" type="slidenum">
              <a:rPr lang="zh-CN" altLang="en-US" smtClean="0">
                <a:solidFill>
                  <a:prstClr val="black"/>
                </a:solidFill>
              </a:rPr>
              <a:pPr/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0219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646917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129185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6379201"/>
      </p:ext>
    </p:extLst>
  </p:cSld>
  <p:clrMapOvr>
    <a:masterClrMapping/>
  </p:clrMapOvr>
  <p:transition spd="slow">
    <p:cov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229560"/>
      </p:ext>
    </p:extLst>
  </p:cSld>
  <p:clrMapOvr>
    <a:masterClrMapping/>
  </p:clrMapOvr>
  <p:transition spd="slow">
    <p:cov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4644008" y="480399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817836571"/>
      </p:ext>
    </p:extLst>
  </p:cSld>
  <p:clrMapOvr>
    <a:masterClrMapping/>
  </p:clrMapOvr>
  <p:transition spd="slow">
    <p:cov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026523"/>
      </p:ext>
    </p:extLst>
  </p:cSld>
  <p:clrMapOvr>
    <a:masterClrMapping/>
  </p:clrMapOvr>
  <p:transition spd="slow">
    <p:cov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632982"/>
      </p:ext>
    </p:extLst>
  </p:cSld>
  <p:clrMapOvr>
    <a:masterClrMapping/>
  </p:clrMapOvr>
  <p:transition spd="slow">
    <p:cov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600671"/>
      </p:ext>
    </p:extLst>
  </p:cSld>
  <p:clrMapOvr>
    <a:masterClrMapping/>
  </p:clrMapOvr>
  <p:transition spd="slow">
    <p:cov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0307596"/>
      </p:ext>
    </p:extLst>
  </p:cSld>
  <p:clrMapOvr>
    <a:masterClrMapping/>
  </p:clrMapOvr>
  <p:transition spd="slow">
    <p:cov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523629"/>
      </p:ext>
    </p:extLst>
  </p:cSld>
  <p:clrMapOvr>
    <a:masterClrMapping/>
  </p:clrMapOvr>
  <p:transition spd="slow">
    <p:cov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B44CCEC7-3A54-47D1-BB25-17A0FDA63797}" type="datetimeFigureOut">
              <a:rPr lang="zh-CN" altLang="en-US" smtClean="0"/>
              <a:t>2019/9/25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65495661-81B6-46E9-A91E-889569155CC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8271094"/>
      </p:ext>
    </p:extLst>
  </p:cSld>
  <p:clrMapOvr>
    <a:masterClrMapping/>
  </p:clrMapOvr>
  <p:transition spd="slow">
    <p:cov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3697793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183137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60" y="0"/>
            <a:ext cx="9135879" cy="51435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5"/>
          <p:cNvPicPr>
            <a:picLocks noChangeAspect="1" noChangeArrowheads="1"/>
          </p:cNvPicPr>
          <p:nvPr userDrawn="1"/>
        </p:nvPicPr>
        <p:blipFill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5" y="379413"/>
            <a:ext cx="561181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1976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2" r:id="rId13"/>
  </p:sldLayoutIdLst>
  <p:transition spd="slow">
    <p:cover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Picture 69" descr="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4598508" y="627534"/>
            <a:ext cx="4545492" cy="5096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标题 1"/>
          <p:cNvSpPr txBox="1">
            <a:spLocks/>
          </p:cNvSpPr>
          <p:nvPr/>
        </p:nvSpPr>
        <p:spPr>
          <a:xfrm>
            <a:off x="539552" y="1563975"/>
            <a:ext cx="612068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lvl="0">
              <a:defRPr/>
            </a:pPr>
            <a:r>
              <a:rPr lang="zh-CN" altLang="en-US" b="1" spc="300" dirty="0">
                <a:solidFill>
                  <a:schemeClr val="accent6">
                    <a:lumMod val="75000"/>
                  </a:schemeClr>
                </a:solidFill>
              </a:rPr>
              <a:t>交通安全主题班队课</a:t>
            </a:r>
            <a:r>
              <a:rPr lang="en-US" altLang="zh-CN" b="1" spc="300" dirty="0" err="1">
                <a:solidFill>
                  <a:schemeClr val="accent6">
                    <a:lumMod val="75000"/>
                  </a:schemeClr>
                </a:solidFill>
              </a:rPr>
              <a:t>ppt</a:t>
            </a:r>
            <a:r>
              <a:rPr lang="zh-CN" altLang="en-US" b="1" spc="300" dirty="0">
                <a:solidFill>
                  <a:schemeClr val="accent6">
                    <a:lumMod val="75000"/>
                  </a:schemeClr>
                </a:solidFill>
              </a:rPr>
              <a:t>模板</a:t>
            </a:r>
            <a:endParaRPr kumimoji="0" lang="zh-CN" altLang="en-US" b="1" i="0" u="none" strike="noStrike" kern="1200" cap="none" spc="30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3" name="标题 1"/>
          <p:cNvSpPr txBox="1">
            <a:spLocks/>
          </p:cNvSpPr>
          <p:nvPr/>
        </p:nvSpPr>
        <p:spPr>
          <a:xfrm>
            <a:off x="506314" y="2113703"/>
            <a:ext cx="3963194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54" name="标题 1"/>
          <p:cNvSpPr txBox="1">
            <a:spLocks/>
          </p:cNvSpPr>
          <p:nvPr/>
        </p:nvSpPr>
        <p:spPr>
          <a:xfrm>
            <a:off x="543394" y="2432139"/>
            <a:ext cx="412852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Dynamic ppt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framework to complete the fine atmosphere can be </a:t>
            </a:r>
            <a:r>
              <a:rPr kumimoji="0" lang="en-US" altLang="zh-CN" sz="1000" b="0" i="0" u="none" strike="noStrike" kern="1200" cap="none" spc="0" normalizeH="0" baseline="0" noProof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downloaded</a:t>
            </a:r>
            <a:r>
              <a:rPr kumimoji="0" lang="zh-CN" altLang="en-US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 </a:t>
            </a:r>
            <a:r>
              <a:rPr kumimoji="0" lang="en-US" altLang="zh-CN" sz="10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  <a:cs typeface="+mj-cs"/>
              </a:rPr>
              <a:t>at ease</a:t>
            </a:r>
            <a:endParaRPr kumimoji="0" lang="zh-CN" altLang="en-US" sz="10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  <a:cs typeface="+mj-cs"/>
            </a:endParaRPr>
          </a:p>
        </p:txBody>
      </p:sp>
      <p:sp>
        <p:nvSpPr>
          <p:cNvPr id="44" name="Freeform 7"/>
          <p:cNvSpPr>
            <a:spLocks/>
          </p:cNvSpPr>
          <p:nvPr/>
        </p:nvSpPr>
        <p:spPr bwMode="auto">
          <a:xfrm>
            <a:off x="8378218" y="4371950"/>
            <a:ext cx="650645" cy="651356"/>
          </a:xfrm>
          <a:custGeom>
            <a:avLst/>
            <a:gdLst>
              <a:gd name="T0" fmla="*/ 2199 w 2504"/>
              <a:gd name="T1" fmla="*/ 0 h 2504"/>
              <a:gd name="T2" fmla="*/ 2504 w 2504"/>
              <a:gd name="T3" fmla="*/ 0 h 2504"/>
              <a:gd name="T4" fmla="*/ 2504 w 2504"/>
              <a:gd name="T5" fmla="*/ 2504 h 2504"/>
              <a:gd name="T6" fmla="*/ 0 w 2504"/>
              <a:gd name="T7" fmla="*/ 2504 h 2504"/>
              <a:gd name="T8" fmla="*/ 0 w 2504"/>
              <a:gd name="T9" fmla="*/ 2199 h 2504"/>
              <a:gd name="T10" fmla="*/ 1970 w 2504"/>
              <a:gd name="T11" fmla="*/ 2199 h 2504"/>
              <a:gd name="T12" fmla="*/ 87 w 2504"/>
              <a:gd name="T13" fmla="*/ 315 h 2504"/>
              <a:gd name="T14" fmla="*/ 303 w 2504"/>
              <a:gd name="T15" fmla="*/ 99 h 2504"/>
              <a:gd name="T16" fmla="*/ 2199 w 2504"/>
              <a:gd name="T17" fmla="*/ 1996 h 2504"/>
              <a:gd name="T18" fmla="*/ 2199 w 2504"/>
              <a:gd name="T19" fmla="*/ 0 h 2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04" h="2504">
                <a:moveTo>
                  <a:pt x="2199" y="0"/>
                </a:moveTo>
                <a:lnTo>
                  <a:pt x="2504" y="0"/>
                </a:lnTo>
                <a:lnTo>
                  <a:pt x="2504" y="2504"/>
                </a:lnTo>
                <a:lnTo>
                  <a:pt x="0" y="2504"/>
                </a:lnTo>
                <a:lnTo>
                  <a:pt x="0" y="2199"/>
                </a:lnTo>
                <a:lnTo>
                  <a:pt x="1970" y="2199"/>
                </a:lnTo>
                <a:lnTo>
                  <a:pt x="87" y="315"/>
                </a:lnTo>
                <a:lnTo>
                  <a:pt x="303" y="99"/>
                </a:lnTo>
                <a:lnTo>
                  <a:pt x="2199" y="1996"/>
                </a:lnTo>
                <a:lnTo>
                  <a:pt x="2199" y="0"/>
                </a:lnTo>
                <a:close/>
              </a:path>
            </a:pathLst>
          </a:custGeom>
          <a:solidFill>
            <a:srgbClr val="F8F8F8">
              <a:alpha val="5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394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600" decel="100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28" presetID="23" presetClass="entr" presetSubtype="16" fill="hold" grpId="0" nodeType="after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8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44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3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1" dur="1600" decel="1000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2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9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600" decel="1000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0.4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0.0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400" accel="1000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0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7600"/>
                                </p:stCondLst>
                                <p:childTnLst>
                                  <p:par>
                                    <p:cTn id="28" presetID="23" presetClass="entr" presetSubtype="16" fill="hold" grpId="0" nodeType="afterEffect" nodePh="1">
                                      <p:stCondLst>
                                        <p:cond delay="0"/>
                                      </p:stCondLst>
                                      <p:endCondLst>
                                        <p:cond evt="begin" delay="0">
                                          <p:tn val="28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8100"/>
                                </p:stCondLst>
                                <p:childTnLst>
                                  <p:par>
                                    <p:cTn id="3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2" grpId="0"/>
          <p:bldP spid="53" grpId="0"/>
          <p:bldP spid="54" grpId="0"/>
          <p:bldP spid="44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Freeform 5"/>
          <p:cNvSpPr>
            <a:spLocks/>
          </p:cNvSpPr>
          <p:nvPr/>
        </p:nvSpPr>
        <p:spPr bwMode="auto">
          <a:xfrm>
            <a:off x="0" y="0"/>
            <a:ext cx="4572000" cy="5155807"/>
          </a:xfrm>
          <a:custGeom>
            <a:avLst/>
            <a:gdLst>
              <a:gd name="T0" fmla="*/ 0 w 5566"/>
              <a:gd name="T1" fmla="*/ 0 h 9000"/>
              <a:gd name="T2" fmla="*/ 2147483647 w 5566"/>
              <a:gd name="T3" fmla="*/ 0 h 9000"/>
              <a:gd name="T4" fmla="*/ 2147483647 w 5566"/>
              <a:gd name="T5" fmla="*/ 2147483647 h 9000"/>
              <a:gd name="T6" fmla="*/ 0 w 5566"/>
              <a:gd name="T7" fmla="*/ 2147483647 h 9000"/>
              <a:gd name="T8" fmla="*/ 0 w 5566"/>
              <a:gd name="T9" fmla="*/ 0 h 9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5566" h="9000">
                <a:moveTo>
                  <a:pt x="0" y="0"/>
                </a:moveTo>
                <a:lnTo>
                  <a:pt x="4324" y="0"/>
                </a:lnTo>
                <a:lnTo>
                  <a:pt x="5566" y="9000"/>
                </a:lnTo>
                <a:lnTo>
                  <a:pt x="0" y="900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lIns="68571" tIns="34285" rIns="68571" bIns="34285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4" name="Freeform 6"/>
          <p:cNvSpPr>
            <a:spLocks/>
          </p:cNvSpPr>
          <p:nvPr/>
        </p:nvSpPr>
        <p:spPr bwMode="auto">
          <a:xfrm rot="21375927">
            <a:off x="3746085" y="-169801"/>
            <a:ext cx="836828" cy="5376601"/>
          </a:xfrm>
          <a:custGeom>
            <a:avLst/>
            <a:gdLst>
              <a:gd name="T0" fmla="*/ 0 w 1457"/>
              <a:gd name="T1" fmla="*/ 0 h 9000"/>
              <a:gd name="T2" fmla="*/ 131421446 w 1457"/>
              <a:gd name="T3" fmla="*/ 0 h 9000"/>
              <a:gd name="T4" fmla="*/ 854828426 w 1457"/>
              <a:gd name="T5" fmla="*/ 2147483647 h 9000"/>
              <a:gd name="T6" fmla="*/ 723406980 w 1457"/>
              <a:gd name="T7" fmla="*/ 2147483647 h 9000"/>
              <a:gd name="T8" fmla="*/ 0 w 1457"/>
              <a:gd name="T9" fmla="*/ 0 h 90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457" h="9000">
                <a:moveTo>
                  <a:pt x="0" y="0"/>
                </a:moveTo>
                <a:lnTo>
                  <a:pt x="224" y="0"/>
                </a:lnTo>
                <a:lnTo>
                  <a:pt x="1457" y="9000"/>
                </a:lnTo>
                <a:lnTo>
                  <a:pt x="1233" y="9000"/>
                </a:lnTo>
                <a:lnTo>
                  <a:pt x="0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68571" tIns="34285" rIns="68571" bIns="34285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2" name="同侧圆角矩形 1"/>
          <p:cNvSpPr/>
          <p:nvPr/>
        </p:nvSpPr>
        <p:spPr>
          <a:xfrm rot="16200000">
            <a:off x="2919522" y="226158"/>
            <a:ext cx="598232" cy="1234814"/>
          </a:xfrm>
          <a:prstGeom prst="round2Same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98"/>
          <p:cNvSpPr txBox="1">
            <a:spLocks noChangeArrowheads="1"/>
          </p:cNvSpPr>
          <p:nvPr/>
        </p:nvSpPr>
        <p:spPr bwMode="auto">
          <a:xfrm>
            <a:off x="2680219" y="540718"/>
            <a:ext cx="677090" cy="392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zh-CN" altLang="en-US" sz="2100" dirty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前言</a:t>
            </a:r>
          </a:p>
        </p:txBody>
      </p:sp>
      <p:sp>
        <p:nvSpPr>
          <p:cNvPr id="37" name="TextBox 104"/>
          <p:cNvSpPr txBox="1">
            <a:spLocks noChangeArrowheads="1"/>
          </p:cNvSpPr>
          <p:nvPr/>
        </p:nvSpPr>
        <p:spPr bwMode="auto">
          <a:xfrm>
            <a:off x="2671161" y="871563"/>
            <a:ext cx="892727" cy="284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buFontTx/>
              <a:buNone/>
            </a:pPr>
            <a:r>
              <a:rPr lang="en-US" altLang="zh-CN" sz="1400" dirty="0" smtClean="0">
                <a:solidFill>
                  <a:srgbClr val="FFFFFF"/>
                </a:solidFill>
                <a:latin typeface="微软雅黑" pitchFamily="34" charset="-122"/>
                <a:ea typeface="微软雅黑" pitchFamily="34" charset="-122"/>
              </a:rPr>
              <a:t>PREFACE</a:t>
            </a:r>
            <a:endParaRPr lang="zh-CN" altLang="en-US" sz="1600" dirty="0">
              <a:solidFill>
                <a:srgbClr val="FFFF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4" name="TextBox 11"/>
          <p:cNvSpPr txBox="1">
            <a:spLocks noChangeArrowheads="1"/>
          </p:cNvSpPr>
          <p:nvPr/>
        </p:nvSpPr>
        <p:spPr bwMode="auto">
          <a:xfrm>
            <a:off x="4788024" y="915566"/>
            <a:ext cx="3960440" cy="36886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1" tIns="34285" rIns="68571" bIns="34285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 smtClean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14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绿色汽车是环保型汽车的美称。通常是指那些开发过程无污染，使用健康且安全，不会破坏环境和生态，在特定的技术标准下生产出来的汽车产品。它对汽车生产基地，汽车能源，汽车尾气的要求，对汽车从成产，销售到废品回收的整个过程的要求， 以及对环境，生产技术，安全等方面的要求，都有一定的国际标准。</a:t>
            </a:r>
            <a:endParaRPr lang="en-US" altLang="zh-CN" sz="14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 eaLnBrk="1" hangingPunct="1">
              <a:lnSpc>
                <a:spcPct val="120000"/>
              </a:lnSpc>
              <a:buFontTx/>
              <a:buNone/>
            </a:pPr>
            <a:r>
              <a:rPr lang="zh-CN" altLang="en-US" sz="1400" dirty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       高级小轿车和载重汽车都需装用大功率发动机。此种功率强大的发动机在汽车加速及满负荷爬坡时十分必要。但是，当汽车在平路上等速运动时，并无必要采用此种耗油很大的大排量发动机。因此，研究设计人员开发了一种“可变排量”的发动机即可按要求提供排量使部分汽缸暂时不起作用的发动机</a:t>
            </a:r>
            <a:r>
              <a:rPr lang="zh-CN" altLang="en-US" sz="1400" dirty="0" smtClean="0">
                <a:solidFill>
                  <a:srgbClr val="4D4D4D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1400" dirty="0">
              <a:solidFill>
                <a:srgbClr val="4D4D4D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8843846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2" grpId="0" animBg="1"/>
      <p:bldP spid="36" grpId="0" autoUpdateAnimBg="0"/>
      <p:bldP spid="37" grpId="0" autoUpdateAnimBg="0"/>
      <p:bldP spid="44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3"/>
          <p:cNvSpPr>
            <a:spLocks/>
          </p:cNvSpPr>
          <p:nvPr/>
        </p:nvSpPr>
        <p:spPr bwMode="auto">
          <a:xfrm>
            <a:off x="790712" y="1"/>
            <a:ext cx="1133672" cy="308467"/>
          </a:xfrm>
          <a:custGeom>
            <a:avLst/>
            <a:gdLst>
              <a:gd name="T0" fmla="*/ 0 w 1512168"/>
              <a:gd name="T1" fmla="*/ 0 h 411499"/>
              <a:gd name="T2" fmla="*/ 1512168 w 1512168"/>
              <a:gd name="T3" fmla="*/ 411499 h 411499"/>
            </a:gdLst>
            <a:ahLst/>
            <a:cxnLst/>
            <a:rect l="T0" t="T1" r="T2" b="T3"/>
            <a:pathLst>
              <a:path w="1512168" h="411499">
                <a:moveTo>
                  <a:pt x="0" y="0"/>
                </a:moveTo>
                <a:lnTo>
                  <a:pt x="1512168" y="0"/>
                </a:lnTo>
                <a:lnTo>
                  <a:pt x="1512168" y="260647"/>
                </a:lnTo>
                <a:lnTo>
                  <a:pt x="1512084" y="260647"/>
                </a:lnTo>
                <a:lnTo>
                  <a:pt x="1512084" y="351491"/>
                </a:lnTo>
                <a:cubicBezTo>
                  <a:pt x="1512084" y="384633"/>
                  <a:pt x="1485218" y="411499"/>
                  <a:pt x="1452076" y="411499"/>
                </a:cubicBezTo>
                <a:lnTo>
                  <a:pt x="60092" y="411499"/>
                </a:lnTo>
                <a:cubicBezTo>
                  <a:pt x="26950" y="411499"/>
                  <a:pt x="84" y="384633"/>
                  <a:pt x="84" y="351491"/>
                </a:cubicBezTo>
                <a:lnTo>
                  <a:pt x="84" y="260647"/>
                </a:lnTo>
                <a:lnTo>
                  <a:pt x="0" y="2606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lIns="57089" tIns="28541" rIns="28541" bIns="57089"/>
          <a:lstStyle/>
          <a:p>
            <a:endParaRPr lang="zh-CN" altLang="zh-CN" sz="1100" b="1" i="1">
              <a:solidFill>
                <a:srgbClr val="000000"/>
              </a:solidFill>
              <a:latin typeface="Segoe UI" pitchFamily="34" charset="0"/>
              <a:cs typeface="Segoe UI" pitchFamily="34" charset="0"/>
              <a:sym typeface="Segoe UI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755576" y="347770"/>
            <a:ext cx="1261008" cy="641945"/>
            <a:chOff x="755576" y="347770"/>
            <a:chExt cx="1261008" cy="641945"/>
          </a:xfrm>
        </p:grpSpPr>
        <p:sp>
          <p:nvSpPr>
            <p:cNvPr id="20" name="Rectangle 3"/>
            <p:cNvSpPr>
              <a:spLocks/>
            </p:cNvSpPr>
            <p:nvPr/>
          </p:nvSpPr>
          <p:spPr bwMode="auto">
            <a:xfrm>
              <a:off x="790712" y="347770"/>
              <a:ext cx="1133672" cy="641945"/>
            </a:xfrm>
            <a:prstGeom prst="roundRect">
              <a:avLst>
                <a:gd name="adj" fmla="val 6940"/>
              </a:avLst>
            </a:prstGeom>
            <a:solidFill>
              <a:schemeClr val="bg1"/>
            </a:solidFill>
            <a:ln>
              <a:noFill/>
            </a:ln>
          </p:spPr>
          <p:txBody>
            <a:bodyPr lIns="57089" tIns="28541" rIns="28541" bIns="57089"/>
            <a:lstStyle/>
            <a:p>
              <a:endParaRPr lang="zh-CN" altLang="zh-CN" sz="1100" b="1" i="1">
                <a:solidFill>
                  <a:srgbClr val="000000"/>
                </a:solidFill>
                <a:latin typeface="Segoe UI" pitchFamily="34" charset="0"/>
                <a:cs typeface="Segoe UI" pitchFamily="34" charset="0"/>
                <a:sym typeface="Segoe UI" pitchFamily="34" charset="0"/>
              </a:endParaRPr>
            </a:p>
          </p:txBody>
        </p:sp>
        <p:sp>
          <p:nvSpPr>
            <p:cNvPr id="21" name="TextBox 15"/>
            <p:cNvSpPr>
              <a:spLocks noChangeArrowheads="1"/>
            </p:cNvSpPr>
            <p:nvPr/>
          </p:nvSpPr>
          <p:spPr bwMode="auto">
            <a:xfrm>
              <a:off x="755576" y="714596"/>
              <a:ext cx="1261008" cy="2385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68589" tIns="34295" rIns="68589" bIns="34295">
              <a:spAutoFit/>
            </a:bodyPr>
            <a:lstStyle/>
            <a:p>
              <a:pPr algn="ctr"/>
              <a:r>
                <a:rPr lang="zh-CN" altLang="zh-CN" sz="1100" dirty="0">
                  <a:solidFill>
                    <a:srgbClr val="F8F8F8"/>
                  </a:solidFill>
                  <a:latin typeface="微软雅黑" pitchFamily="34" charset="-122"/>
                  <a:ea typeface="微软雅黑" pitchFamily="34" charset="-122"/>
                  <a:sym typeface="浪漫雅圆" charset="-122"/>
                </a:rPr>
                <a:t>Contents Page</a:t>
              </a:r>
            </a:p>
          </p:txBody>
        </p:sp>
        <p:sp>
          <p:nvSpPr>
            <p:cNvPr id="22" name="文本框 63"/>
            <p:cNvSpPr>
              <a:spLocks noChangeArrowheads="1"/>
            </p:cNvSpPr>
            <p:nvPr/>
          </p:nvSpPr>
          <p:spPr bwMode="auto">
            <a:xfrm>
              <a:off x="790712" y="384691"/>
              <a:ext cx="1133672" cy="3770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68589" tIns="34295" rIns="68589" bIns="34295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F8F8F8"/>
                  </a:solidFill>
                  <a:ea typeface="微软雅黑" pitchFamily="34" charset="-122"/>
                </a:rPr>
                <a:t>目录页</a:t>
              </a:r>
            </a:p>
          </p:txBody>
        </p:sp>
      </p:grpSp>
      <p:pic>
        <p:nvPicPr>
          <p:cNvPr id="23" name="图片 2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458333" y="1703954"/>
            <a:ext cx="3760375" cy="2462377"/>
          </a:xfrm>
          <a:prstGeom prst="rect">
            <a:avLst/>
          </a:prstGeom>
          <a:noFill/>
          <a:ln w="28575" cmpd="sng">
            <a:solidFill>
              <a:srgbClr val="F2F2F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圆角矩形 25"/>
          <p:cNvSpPr>
            <a:spLocks noChangeArrowheads="1"/>
          </p:cNvSpPr>
          <p:nvPr/>
        </p:nvSpPr>
        <p:spPr bwMode="auto">
          <a:xfrm>
            <a:off x="803589" y="1666762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bg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26" name="圆角矩形 5"/>
          <p:cNvSpPr>
            <a:spLocks noChangeArrowheads="1"/>
          </p:cNvSpPr>
          <p:nvPr/>
        </p:nvSpPr>
        <p:spPr bwMode="auto">
          <a:xfrm>
            <a:off x="954184" y="1492314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01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37" name="圆角矩形 25"/>
          <p:cNvSpPr>
            <a:spLocks noChangeArrowheads="1"/>
          </p:cNvSpPr>
          <p:nvPr/>
        </p:nvSpPr>
        <p:spPr bwMode="auto">
          <a:xfrm>
            <a:off x="793676" y="2386158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1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38" name="圆角矩形 5"/>
          <p:cNvSpPr>
            <a:spLocks noChangeArrowheads="1"/>
          </p:cNvSpPr>
          <p:nvPr/>
        </p:nvSpPr>
        <p:spPr bwMode="auto">
          <a:xfrm>
            <a:off x="944271" y="2211710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tx1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02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39" name="圆角矩形 25"/>
          <p:cNvSpPr>
            <a:spLocks noChangeArrowheads="1"/>
          </p:cNvSpPr>
          <p:nvPr/>
        </p:nvSpPr>
        <p:spPr bwMode="auto">
          <a:xfrm>
            <a:off x="803589" y="3058357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bg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40" name="圆角矩形 5"/>
          <p:cNvSpPr>
            <a:spLocks noChangeArrowheads="1"/>
          </p:cNvSpPr>
          <p:nvPr/>
        </p:nvSpPr>
        <p:spPr bwMode="auto">
          <a:xfrm>
            <a:off x="954184" y="2883909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bg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03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  <p:sp>
        <p:nvSpPr>
          <p:cNvPr id="41" name="圆角矩形 25"/>
          <p:cNvSpPr>
            <a:spLocks noChangeArrowheads="1"/>
          </p:cNvSpPr>
          <p:nvPr/>
        </p:nvSpPr>
        <p:spPr bwMode="auto">
          <a:xfrm>
            <a:off x="793676" y="3777753"/>
            <a:ext cx="3078301" cy="378173"/>
          </a:xfrm>
          <a:prstGeom prst="roundRect">
            <a:avLst>
              <a:gd name="adj" fmla="val 16667"/>
            </a:avLst>
          </a:prstGeom>
          <a:noFill/>
          <a:ln w="25400" cap="flat" cmpd="sng">
            <a:solidFill>
              <a:schemeClr val="tx2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indent="242920" algn="ctr"/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点击此处添加您</a:t>
            </a:r>
            <a:r>
              <a:rPr lang="zh-CN" altLang="en-US" sz="1200" dirty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的</a:t>
            </a:r>
            <a:r>
              <a:rPr lang="zh-CN" altLang="en-US" sz="1200" dirty="0" smtClean="0">
                <a:solidFill>
                  <a:srgbClr val="333333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标题内容</a:t>
            </a:r>
            <a:endParaRPr lang="zh-CN" altLang="en-US" sz="1400" dirty="0">
              <a:solidFill>
                <a:srgbClr val="333333"/>
              </a:solidFill>
            </a:endParaRPr>
          </a:p>
        </p:txBody>
      </p:sp>
      <p:sp>
        <p:nvSpPr>
          <p:cNvPr id="42" name="圆角矩形 5"/>
          <p:cNvSpPr>
            <a:spLocks noChangeArrowheads="1"/>
          </p:cNvSpPr>
          <p:nvPr/>
        </p:nvSpPr>
        <p:spPr bwMode="auto">
          <a:xfrm>
            <a:off x="944271" y="3603305"/>
            <a:ext cx="478039" cy="363535"/>
          </a:xfrm>
          <a:prstGeom prst="roundRect">
            <a:avLst>
              <a:gd name="adj" fmla="val 9722"/>
            </a:avLst>
          </a:prstGeom>
          <a:solidFill>
            <a:schemeClr val="tx2"/>
          </a:solidFill>
          <a:ln>
            <a:noFill/>
          </a:ln>
        </p:spPr>
        <p:txBody>
          <a:bodyPr anchor="ctr"/>
          <a:lstStyle/>
          <a:p>
            <a:pPr algn="ctr"/>
            <a:r>
              <a:rPr lang="en-US" altLang="zh-CN" sz="1600" dirty="0" smtClean="0">
                <a:solidFill>
                  <a:srgbClr val="F8F8F8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04</a:t>
            </a:r>
            <a:endParaRPr lang="zh-CN" altLang="en-US" sz="1600" dirty="0">
              <a:solidFill>
                <a:srgbClr val="F8F8F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1456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5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5" grpId="0" animBg="1"/>
      <p:bldP spid="2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25400" cap="flat" cmpd="sng">
                <a:solidFill>
                  <a:srgbClr val="395E8A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01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438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 animBg="1"/>
      <p:bldP spid="1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705196" y="1132687"/>
            <a:ext cx="1717317" cy="18775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709812" y="1132687"/>
            <a:ext cx="1717317" cy="18775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731350" y="1132687"/>
            <a:ext cx="1717317" cy="18775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749167" y="1132687"/>
            <a:ext cx="1717317" cy="1877527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050723" y="2417848"/>
            <a:ext cx="1026263" cy="109531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3055338" y="2417848"/>
            <a:ext cx="1026263" cy="1095315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7094694" y="2417848"/>
            <a:ext cx="1026263" cy="1095315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5076876" y="2417848"/>
            <a:ext cx="1026263" cy="1095315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050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307374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788623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672236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2803280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2676851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4817937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4698389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6832594" y="3779529"/>
            <a:ext cx="1550463" cy="153247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6716207" y="4033661"/>
            <a:ext cx="1783238" cy="3941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3311989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5333527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7351345" y="2873582"/>
            <a:ext cx="512962" cy="22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996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3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9575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1633392" y="1471604"/>
            <a:ext cx="398152" cy="398152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030366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3608118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5185873" y="1669967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2229088" y="3381613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3806841" y="3381613"/>
            <a:ext cx="983234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5384594" y="3381613"/>
            <a:ext cx="98205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6763069" y="1669967"/>
            <a:ext cx="120665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7968880" y="1677475"/>
            <a:ext cx="0" cy="170820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6962348" y="3381613"/>
            <a:ext cx="1006698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138137" y="3381613"/>
            <a:ext cx="499351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139907" y="1669968"/>
            <a:ext cx="0" cy="1715714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135634" y="1669967"/>
            <a:ext cx="30021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38096" tIns="38096" rIns="38096" bIns="38096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31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3211144" y="1471604"/>
            <a:ext cx="398152" cy="398152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4788898" y="1471604"/>
            <a:ext cx="398152" cy="398152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6366651" y="1471604"/>
            <a:ext cx="398152" cy="398152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6366651" y="3182362"/>
            <a:ext cx="398152" cy="398152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4788898" y="3182362"/>
            <a:ext cx="398152" cy="398152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3211145" y="3182362"/>
            <a:ext cx="398152" cy="398152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1633392" y="3182362"/>
            <a:ext cx="398152" cy="398152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50795" tIns="50795" rIns="50795" bIns="50795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31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38096" tIns="38096" rIns="38096" bIns="38096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31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1633394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1652852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211147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3230606" y="1972382"/>
            <a:ext cx="1695759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4788900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4808360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6366652" y="2188247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6386112" y="1972382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1633394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1652852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3211147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3230606" y="3705216"/>
            <a:ext cx="1695759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4788900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4808360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366652" y="3921083"/>
            <a:ext cx="1312374" cy="315279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6386112" y="3705216"/>
            <a:ext cx="1617471" cy="183896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62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26943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827996" y="1906076"/>
            <a:ext cx="1647142" cy="1076975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3991" y="1208644"/>
              <a:ext cx="2052067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2262573" y="1906076"/>
            <a:ext cx="1647142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3732592" y="1906076"/>
            <a:ext cx="1647142" cy="1076975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5190502" y="1906076"/>
            <a:ext cx="1647140" cy="1076975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6668865" y="1906076"/>
            <a:ext cx="1647140" cy="1076975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996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996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996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1492099" y="2829131"/>
            <a:ext cx="318938" cy="318938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2929702" y="2829131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4396695" y="2829131"/>
            <a:ext cx="318938" cy="318938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5854603" y="2829131"/>
            <a:ext cx="318938" cy="318938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7332967" y="2829131"/>
            <a:ext cx="318938" cy="318938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7751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433" y="180076"/>
              <a:ext cx="188106" cy="49044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99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991039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Shape 376"/>
          <p:cNvSpPr/>
          <p:nvPr/>
        </p:nvSpPr>
        <p:spPr>
          <a:xfrm>
            <a:off x="2456624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9"/>
          <p:cNvSpPr/>
          <p:nvPr/>
        </p:nvSpPr>
        <p:spPr>
          <a:xfrm>
            <a:off x="3896627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5383046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6848630" y="3409210"/>
            <a:ext cx="1283497" cy="31527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42" name="组合 4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44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8097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02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29"/>
          <p:cNvGrpSpPr>
            <a:grpSpLocks/>
          </p:cNvGrpSpPr>
          <p:nvPr/>
        </p:nvGrpSpPr>
        <p:grpSpPr bwMode="auto">
          <a:xfrm>
            <a:off x="3765595" y="1496430"/>
            <a:ext cx="550833" cy="552420"/>
            <a:chOff x="2307521" y="2283162"/>
            <a:chExt cx="551398" cy="551398"/>
          </a:xfrm>
        </p:grpSpPr>
        <p:sp>
          <p:nvSpPr>
            <p:cNvPr id="31" name="矩形 30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五角星 40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组合 46"/>
          <p:cNvGrpSpPr>
            <a:grpSpLocks/>
          </p:cNvGrpSpPr>
          <p:nvPr/>
        </p:nvGrpSpPr>
        <p:grpSpPr bwMode="auto">
          <a:xfrm>
            <a:off x="3765595" y="3642613"/>
            <a:ext cx="550833" cy="552420"/>
            <a:chOff x="2307521" y="2283162"/>
            <a:chExt cx="551398" cy="551398"/>
          </a:xfrm>
        </p:grpSpPr>
        <p:sp>
          <p:nvSpPr>
            <p:cNvPr id="48" name="矩形 47"/>
            <p:cNvSpPr/>
            <p:nvPr/>
          </p:nvSpPr>
          <p:spPr>
            <a:xfrm>
              <a:off x="2307521" y="2283162"/>
              <a:ext cx="551398" cy="551398"/>
            </a:xfrm>
            <a:prstGeom prst="rect">
              <a:avLst/>
            </a:prstGeom>
            <a:solidFill>
              <a:schemeClr val="accent2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五角星 48"/>
            <p:cNvSpPr/>
            <p:nvPr/>
          </p:nvSpPr>
          <p:spPr>
            <a:xfrm>
              <a:off x="2456891" y="2427350"/>
              <a:ext cx="252658" cy="255100"/>
            </a:xfrm>
            <a:prstGeom prst="star5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548189" y="1255144"/>
            <a:ext cx="4595811" cy="3285945"/>
            <a:chOff x="6395891" y="1299199"/>
            <a:chExt cx="6462859" cy="4620860"/>
          </a:xfrm>
        </p:grpSpPr>
        <p:pic>
          <p:nvPicPr>
            <p:cNvPr id="27665" name="图片 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95891" y="1299199"/>
              <a:ext cx="6462141" cy="46208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7293471" y="1528093"/>
              <a:ext cx="5565279" cy="3691023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组合 7"/>
          <p:cNvGrpSpPr>
            <a:grpSpLocks/>
          </p:cNvGrpSpPr>
          <p:nvPr/>
        </p:nvGrpSpPr>
        <p:grpSpPr bwMode="auto">
          <a:xfrm>
            <a:off x="502186" y="1496431"/>
            <a:ext cx="2944269" cy="1698443"/>
            <a:chOff x="4267635" y="880115"/>
            <a:chExt cx="2555901" cy="1698779"/>
          </a:xfrm>
        </p:grpSpPr>
        <p:sp>
          <p:nvSpPr>
            <p:cNvPr id="21" name="文本框 66"/>
            <p:cNvSpPr txBox="1">
              <a:spLocks noChangeArrowheads="1"/>
            </p:cNvSpPr>
            <p:nvPr/>
          </p:nvSpPr>
          <p:spPr bwMode="auto">
            <a:xfrm>
              <a:off x="4267636" y="1101274"/>
              <a:ext cx="2555900" cy="14776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50000"/>
                </a:lnSpc>
              </a:pPr>
              <a:r>
                <a:rPr lang="zh-CN" altLang="en-US" sz="64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添加相关标题，添加相关标题，添加相关标题，添加相关标题。</a:t>
              </a:r>
              <a:endParaRPr lang="en-GB" altLang="zh-CN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文本框 66"/>
            <p:cNvSpPr txBox="1">
              <a:spLocks noChangeArrowheads="1"/>
            </p:cNvSpPr>
            <p:nvPr/>
          </p:nvSpPr>
          <p:spPr bwMode="auto">
            <a:xfrm>
              <a:off x="4267635" y="880115"/>
              <a:ext cx="779272" cy="153277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lIns="0" tIns="0" rIns="0" bIns="0">
              <a:spAutoFit/>
            </a:bodyPr>
            <a:lstStyle>
              <a:defPPr>
                <a:defRPr lang="zh-CN"/>
              </a:defPPr>
              <a:lvl1pPr eaLnBrk="1" hangingPunct="1">
                <a:defRPr sz="4400">
                  <a:latin typeface="Simply City Light" panose="020B0303020202080204" pitchFamily="34" charset="0"/>
                  <a:ea typeface="SimSun-ExtB" panose="02010609060101010101" pitchFamily="49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defTabSz="6858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defTabSz="6858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defTabSz="6858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defTabSz="6858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r>
                <a:rPr lang="zh-CN" altLang="en-US" sz="996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6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7178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spect="1"/>
          </p:cNvSpPr>
          <p:nvPr/>
        </p:nvSpPr>
        <p:spPr>
          <a:xfrm>
            <a:off x="1015" y="2658436"/>
            <a:ext cx="1791012" cy="16226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spect="1"/>
          </p:cNvSpPr>
          <p:nvPr/>
        </p:nvSpPr>
        <p:spPr>
          <a:xfrm>
            <a:off x="1838775" y="990957"/>
            <a:ext cx="1792000" cy="162269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>
            <a:spLocks noChangeAspect="1"/>
          </p:cNvSpPr>
          <p:nvPr/>
        </p:nvSpPr>
        <p:spPr>
          <a:xfrm>
            <a:off x="3668308" y="2658436"/>
            <a:ext cx="1800214" cy="162269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>
            <a:spLocks noChangeAspect="1"/>
          </p:cNvSpPr>
          <p:nvPr/>
        </p:nvSpPr>
        <p:spPr>
          <a:xfrm>
            <a:off x="5514261" y="990957"/>
            <a:ext cx="1792000" cy="1622696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Rectangle 8"/>
          <p:cNvSpPr>
            <a:spLocks noChangeAspect="1"/>
          </p:cNvSpPr>
          <p:nvPr/>
        </p:nvSpPr>
        <p:spPr>
          <a:xfrm>
            <a:off x="7346572" y="2658436"/>
            <a:ext cx="1797428" cy="16226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Rectangle 9"/>
          <p:cNvSpPr>
            <a:spLocks noChangeAspect="1"/>
          </p:cNvSpPr>
          <p:nvPr/>
        </p:nvSpPr>
        <p:spPr>
          <a:xfrm>
            <a:off x="0" y="990956"/>
            <a:ext cx="1793042" cy="162269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Rectangle 10"/>
          <p:cNvSpPr>
            <a:spLocks noChangeAspect="1"/>
          </p:cNvSpPr>
          <p:nvPr/>
        </p:nvSpPr>
        <p:spPr>
          <a:xfrm>
            <a:off x="5514261" y="2658436"/>
            <a:ext cx="1792000" cy="162269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Rectangle 11"/>
          <p:cNvSpPr>
            <a:spLocks noChangeAspect="1"/>
          </p:cNvSpPr>
          <p:nvPr/>
        </p:nvSpPr>
        <p:spPr>
          <a:xfrm>
            <a:off x="3672414" y="990958"/>
            <a:ext cx="1792000" cy="1622694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Rectangle 12"/>
          <p:cNvSpPr>
            <a:spLocks noChangeAspect="1"/>
          </p:cNvSpPr>
          <p:nvPr/>
        </p:nvSpPr>
        <p:spPr>
          <a:xfrm>
            <a:off x="7349285" y="990957"/>
            <a:ext cx="1794714" cy="1622696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Rectangle 13"/>
          <p:cNvSpPr>
            <a:spLocks noChangeAspect="1"/>
          </p:cNvSpPr>
          <p:nvPr/>
        </p:nvSpPr>
        <p:spPr>
          <a:xfrm>
            <a:off x="1842875" y="2658436"/>
            <a:ext cx="1783799" cy="1622699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970">
              <a:solidFill>
                <a:schemeClr val="bg1">
                  <a:lumMod val="9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itle 13"/>
          <p:cNvSpPr txBox="1">
            <a:spLocks/>
          </p:cNvSpPr>
          <p:nvPr/>
        </p:nvSpPr>
        <p:spPr>
          <a:xfrm>
            <a:off x="3937990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6" name="Title 13"/>
          <p:cNvSpPr txBox="1">
            <a:spLocks/>
          </p:cNvSpPr>
          <p:nvPr/>
        </p:nvSpPr>
        <p:spPr>
          <a:xfrm>
            <a:off x="2104351" y="1265844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7" name="Title 13"/>
          <p:cNvSpPr txBox="1">
            <a:spLocks/>
          </p:cNvSpPr>
          <p:nvPr/>
        </p:nvSpPr>
        <p:spPr>
          <a:xfrm>
            <a:off x="7614862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8" name="Title 13"/>
          <p:cNvSpPr txBox="1">
            <a:spLocks/>
          </p:cNvSpPr>
          <p:nvPr/>
        </p:nvSpPr>
        <p:spPr>
          <a:xfrm>
            <a:off x="266096" y="2933325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9" name="Title 13"/>
          <p:cNvSpPr txBox="1">
            <a:spLocks/>
          </p:cNvSpPr>
          <p:nvPr/>
        </p:nvSpPr>
        <p:spPr>
          <a:xfrm>
            <a:off x="5779837" y="1265844"/>
            <a:ext cx="1260847" cy="107292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77992" y="4404583"/>
            <a:ext cx="7988017" cy="262764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2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71514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1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59487" y="1054462"/>
            <a:ext cx="1717317" cy="177882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859487" y="2927926"/>
            <a:ext cx="1712512" cy="1696769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4572000" y="1054462"/>
            <a:ext cx="1717317" cy="177882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矩形 10"/>
          <p:cNvSpPr/>
          <p:nvPr/>
        </p:nvSpPr>
        <p:spPr bwMode="auto">
          <a:xfrm>
            <a:off x="4572000" y="2931989"/>
            <a:ext cx="1717318" cy="1696769"/>
          </a:xfrm>
          <a:prstGeom prst="rect">
            <a:avLst/>
          </a:prstGeom>
          <a:solidFill>
            <a:schemeClr val="accent1"/>
          </a:solidFill>
        </p:spPr>
        <p:txBody>
          <a:bodyPr wrap="square" lIns="134992" tIns="35098" rIns="26999" rtlCol="0" anchor="ctr" anchorCtr="0">
            <a:noAutofit/>
          </a:bodyPr>
          <a:lstStyle/>
          <a:p>
            <a:pPr>
              <a:lnSpc>
                <a:spcPct val="150000"/>
              </a:lnSpc>
              <a:spcBef>
                <a:spcPts val="450"/>
              </a:spcBef>
              <a:buClr>
                <a:schemeClr val="bg1"/>
              </a:buClr>
              <a:buSzPct val="80000"/>
            </a:pPr>
            <a:endParaRPr lang="zh-CN" altLang="en-US" sz="105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1805271" y="1302277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590339" y="1579286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6415405" y="1302277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6415405" y="1579286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1805271" y="3180749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590339" y="3457757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6415405" y="3180749"/>
            <a:ext cx="935671" cy="15324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9" name="Content Placeholder 2"/>
          <p:cNvSpPr txBox="1">
            <a:spLocks/>
          </p:cNvSpPr>
          <p:nvPr/>
        </p:nvSpPr>
        <p:spPr>
          <a:xfrm>
            <a:off x="6415405" y="3457757"/>
            <a:ext cx="2150604" cy="656911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en-US" altLang="zh-CN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0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72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7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6" grpId="0" animBg="1"/>
      <p:bldP spid="21" grpId="0" animBg="1"/>
      <p:bldP spid="11" grpId="0" animBg="1"/>
      <p:bldP spid="22" grpId="0"/>
      <p:bldP spid="26" grpId="0"/>
      <p:bldP spid="12" grpId="0"/>
      <p:bldP spid="13" grpId="0"/>
      <p:bldP spid="14" grpId="0"/>
      <p:bldP spid="15" grpId="0"/>
      <p:bldP spid="17" grpId="0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03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251" y="938929"/>
            <a:ext cx="9143498" cy="21147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28"/>
          <p:cNvGrpSpPr>
            <a:grpSpLocks/>
          </p:cNvGrpSpPr>
          <p:nvPr/>
        </p:nvGrpSpPr>
        <p:grpSpPr bwMode="auto">
          <a:xfrm>
            <a:off x="3703916" y="961955"/>
            <a:ext cx="1731867" cy="3531620"/>
            <a:chOff x="3656150" y="2030967"/>
            <a:chExt cx="1289891" cy="2833096"/>
          </a:xfrm>
        </p:grpSpPr>
        <p:sp>
          <p:nvSpPr>
            <p:cNvPr id="30" name="任意多边形 29"/>
            <p:cNvSpPr/>
            <p:nvPr/>
          </p:nvSpPr>
          <p:spPr bwMode="auto">
            <a:xfrm>
              <a:off x="3656150" y="2030967"/>
              <a:ext cx="1289891" cy="2833096"/>
            </a:xfrm>
            <a:custGeom>
              <a:avLst/>
              <a:gdLst>
                <a:gd name="connsiteX0" fmla="*/ 1145560 w 1685607"/>
                <a:gd name="connsiteY0" fmla="*/ 0 h 3702114"/>
                <a:gd name="connsiteX1" fmla="*/ 1424766 w 1685607"/>
                <a:gd name="connsiteY1" fmla="*/ 0 h 3702114"/>
                <a:gd name="connsiteX2" fmla="*/ 1424766 w 1685607"/>
                <a:gd name="connsiteY2" fmla="*/ 22924 h 3702114"/>
                <a:gd name="connsiteX3" fmla="*/ 1461809 w 1685607"/>
                <a:gd name="connsiteY3" fmla="*/ 22924 h 3702114"/>
                <a:gd name="connsiteX4" fmla="*/ 1685607 w 1685607"/>
                <a:gd name="connsiteY4" fmla="*/ 246722 h 3702114"/>
                <a:gd name="connsiteX5" fmla="*/ 1685607 w 1685607"/>
                <a:gd name="connsiteY5" fmla="*/ 3478316 h 3702114"/>
                <a:gd name="connsiteX6" fmla="*/ 1461809 w 1685607"/>
                <a:gd name="connsiteY6" fmla="*/ 3702114 h 3702114"/>
                <a:gd name="connsiteX7" fmla="*/ 223798 w 1685607"/>
                <a:gd name="connsiteY7" fmla="*/ 3702114 h 3702114"/>
                <a:gd name="connsiteX8" fmla="*/ 0 w 1685607"/>
                <a:gd name="connsiteY8" fmla="*/ 3478316 h 3702114"/>
                <a:gd name="connsiteX9" fmla="*/ 0 w 1685607"/>
                <a:gd name="connsiteY9" fmla="*/ 246722 h 3702114"/>
                <a:gd name="connsiteX10" fmla="*/ 223798 w 1685607"/>
                <a:gd name="connsiteY10" fmla="*/ 22924 h 3702114"/>
                <a:gd name="connsiteX11" fmla="*/ 1145560 w 1685607"/>
                <a:gd name="connsiteY11" fmla="*/ 22924 h 3702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85607" h="3702114">
                  <a:moveTo>
                    <a:pt x="1145560" y="0"/>
                  </a:moveTo>
                  <a:lnTo>
                    <a:pt x="1424766" y="0"/>
                  </a:lnTo>
                  <a:lnTo>
                    <a:pt x="1424766" y="22924"/>
                  </a:lnTo>
                  <a:lnTo>
                    <a:pt x="1461809" y="22924"/>
                  </a:lnTo>
                  <a:cubicBezTo>
                    <a:pt x="1585409" y="22924"/>
                    <a:pt x="1685607" y="123122"/>
                    <a:pt x="1685607" y="246722"/>
                  </a:cubicBezTo>
                  <a:lnTo>
                    <a:pt x="1685607" y="3478316"/>
                  </a:lnTo>
                  <a:cubicBezTo>
                    <a:pt x="1685607" y="3601916"/>
                    <a:pt x="1585409" y="3702114"/>
                    <a:pt x="1461809" y="3702114"/>
                  </a:cubicBezTo>
                  <a:lnTo>
                    <a:pt x="223798" y="3702114"/>
                  </a:lnTo>
                  <a:cubicBezTo>
                    <a:pt x="100198" y="3702114"/>
                    <a:pt x="0" y="3601916"/>
                    <a:pt x="0" y="3478316"/>
                  </a:cubicBezTo>
                  <a:lnTo>
                    <a:pt x="0" y="246722"/>
                  </a:lnTo>
                  <a:cubicBezTo>
                    <a:pt x="0" y="123122"/>
                    <a:pt x="100198" y="22924"/>
                    <a:pt x="223798" y="22924"/>
                  </a:cubicBezTo>
                  <a:lnTo>
                    <a:pt x="1145560" y="22924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50000"/>
                </a:lnSpc>
                <a:defRPr/>
              </a:pPr>
              <a:endParaRPr lang="zh-CN" altLang="en-US" sz="135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 bwMode="auto">
            <a:xfrm>
              <a:off x="3738472" y="2311532"/>
              <a:ext cx="1125248" cy="2212233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lnSpc>
                  <a:spcPct val="150000"/>
                </a:lnSpc>
                <a:defRPr/>
              </a:pPr>
              <a:r>
                <a:rPr lang="en-US" altLang="zh-CN" sz="1350" dirty="0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</a:t>
              </a:r>
              <a:endParaRPr lang="zh-CN" altLang="en-US" sz="135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85190" y="1809042"/>
            <a:ext cx="2611490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64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8" name="文本框 13"/>
          <p:cNvSpPr txBox="1">
            <a:spLocks noChangeArrowheads="1"/>
          </p:cNvSpPr>
          <p:nvPr/>
        </p:nvSpPr>
        <p:spPr bwMode="auto">
          <a:xfrm>
            <a:off x="2183820" y="1536289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13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9" name="文本框 66"/>
          <p:cNvSpPr txBox="1">
            <a:spLocks noChangeArrowheads="1"/>
          </p:cNvSpPr>
          <p:nvPr/>
        </p:nvSpPr>
        <p:spPr bwMode="auto">
          <a:xfrm>
            <a:off x="5643019" y="1809042"/>
            <a:ext cx="2666997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64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0" name="文本框 13"/>
          <p:cNvSpPr txBox="1">
            <a:spLocks noChangeArrowheads="1"/>
          </p:cNvSpPr>
          <p:nvPr/>
        </p:nvSpPr>
        <p:spPr bwMode="auto">
          <a:xfrm>
            <a:off x="5643179" y="1536289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138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3" name="文本框 66"/>
          <p:cNvSpPr txBox="1">
            <a:spLocks noChangeArrowheads="1"/>
          </p:cNvSpPr>
          <p:nvPr/>
        </p:nvSpPr>
        <p:spPr bwMode="auto">
          <a:xfrm>
            <a:off x="885190" y="3660906"/>
            <a:ext cx="2611490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4" name="文本框 13"/>
          <p:cNvSpPr txBox="1">
            <a:spLocks noChangeArrowheads="1"/>
          </p:cNvSpPr>
          <p:nvPr/>
        </p:nvSpPr>
        <p:spPr bwMode="auto">
          <a:xfrm>
            <a:off x="2183820" y="3388153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5" name="文本框 66"/>
          <p:cNvSpPr txBox="1">
            <a:spLocks noChangeArrowheads="1"/>
          </p:cNvSpPr>
          <p:nvPr/>
        </p:nvSpPr>
        <p:spPr bwMode="auto">
          <a:xfrm>
            <a:off x="5643019" y="3660906"/>
            <a:ext cx="2666997" cy="5909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64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6" name="文本框 13"/>
          <p:cNvSpPr txBox="1">
            <a:spLocks noChangeArrowheads="1"/>
          </p:cNvSpPr>
          <p:nvPr/>
        </p:nvSpPr>
        <p:spPr bwMode="auto">
          <a:xfrm>
            <a:off x="5643179" y="3388153"/>
            <a:ext cx="1312860" cy="175113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138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5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28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/>
      <p:bldP spid="48" grpId="0"/>
      <p:bldP spid="49" grpId="0"/>
      <p:bldP spid="50" grpId="0"/>
      <p:bldP spid="53" grpId="0"/>
      <p:bldP spid="54" grpId="0"/>
      <p:bldP spid="55" grpId="0"/>
      <p:bldP spid="5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1694021" y="1428813"/>
            <a:ext cx="520671" cy="520671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1682909" y="3028925"/>
            <a:ext cx="522259" cy="520671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6705483" y="1428813"/>
            <a:ext cx="520671" cy="520671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6703896" y="3027338"/>
            <a:ext cx="531783" cy="531783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3210000" y="1231973"/>
            <a:ext cx="2500176" cy="3244672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1898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1898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3445475" y="1489134"/>
            <a:ext cx="2048228" cy="270971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3586218" y="3638491"/>
            <a:ext cx="763545" cy="1504868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1898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680368" y="2278049"/>
            <a:ext cx="1999120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525326" y="2049974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7" name="TextBox 15"/>
          <p:cNvSpPr txBox="1"/>
          <p:nvPr/>
        </p:nvSpPr>
        <p:spPr>
          <a:xfrm>
            <a:off x="6488779" y="2278049"/>
            <a:ext cx="1974854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6488779" y="2049974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9" name="TextBox 15"/>
          <p:cNvSpPr txBox="1"/>
          <p:nvPr/>
        </p:nvSpPr>
        <p:spPr>
          <a:xfrm>
            <a:off x="680368" y="3957836"/>
            <a:ext cx="1999120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1525326" y="3729760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51" name="TextBox 15"/>
          <p:cNvSpPr txBox="1"/>
          <p:nvPr/>
        </p:nvSpPr>
        <p:spPr>
          <a:xfrm>
            <a:off x="6488779" y="3957836"/>
            <a:ext cx="1974854" cy="39414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6488779" y="3729760"/>
            <a:ext cx="1154162" cy="15324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41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070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8319" y="1692731"/>
            <a:ext cx="1792000" cy="204746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582319" y="1692729"/>
            <a:ext cx="1792000" cy="204746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2790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6374319" y="1692730"/>
            <a:ext cx="1792000" cy="204746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2790319" y="1692729"/>
            <a:ext cx="1792000" cy="20474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998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4582319" y="3740194"/>
            <a:ext cx="1792000" cy="952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6374319" y="3740195"/>
            <a:ext cx="1792000" cy="8572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1898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122965" y="4256545"/>
            <a:ext cx="1496064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4746771" y="4256545"/>
            <a:ext cx="1497597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260298" y="4006481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4884871" y="4006481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2918866" y="2588988"/>
            <a:ext cx="1496064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6542672" y="2588988"/>
            <a:ext cx="1497597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3056199" y="2338924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6680773" y="2338924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959231" y="1183233"/>
            <a:ext cx="7225536" cy="2627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3961301" y="933168"/>
            <a:ext cx="1221398" cy="153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3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453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>
            <a:spLocks/>
          </p:cNvSpPr>
          <p:nvPr/>
        </p:nvSpPr>
        <p:spPr bwMode="auto">
          <a:xfrm>
            <a:off x="971996" y="2211751"/>
            <a:ext cx="1479634" cy="1334054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91430" tIns="45714" rIns="91430" bIns="457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7519" y="2602757"/>
            <a:ext cx="908587" cy="63042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707" dirty="0"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圆角矩形 3"/>
          <p:cNvSpPr/>
          <p:nvPr/>
        </p:nvSpPr>
        <p:spPr>
          <a:xfrm>
            <a:off x="3356627" y="1254967"/>
            <a:ext cx="4478560" cy="451635"/>
          </a:xfrm>
          <a:prstGeom prst="roundRect">
            <a:avLst>
              <a:gd name="adj" fmla="val 20638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2651179" y="1335815"/>
            <a:ext cx="547456" cy="3107938"/>
          </a:xfrm>
          <a:custGeom>
            <a:avLst/>
            <a:gdLst>
              <a:gd name="T0" fmla="*/ 1999 w 3544"/>
              <a:gd name="T1" fmla="*/ 9150 h 14563"/>
              <a:gd name="T2" fmla="*/ 1999 w 3544"/>
              <a:gd name="T3" fmla="*/ 12306 h 14563"/>
              <a:gd name="T4" fmla="*/ 2353 w 3544"/>
              <a:gd name="T5" fmla="*/ 13628 h 14563"/>
              <a:gd name="T6" fmla="*/ 3544 w 3544"/>
              <a:gd name="T7" fmla="*/ 14112 h 14563"/>
              <a:gd name="T8" fmla="*/ 3544 w 3544"/>
              <a:gd name="T9" fmla="*/ 14563 h 14563"/>
              <a:gd name="T10" fmla="*/ 1933 w 3544"/>
              <a:gd name="T11" fmla="*/ 14016 h 14563"/>
              <a:gd name="T12" fmla="*/ 1419 w 3544"/>
              <a:gd name="T13" fmla="*/ 12050 h 14563"/>
              <a:gd name="T14" fmla="*/ 1419 w 3544"/>
              <a:gd name="T15" fmla="*/ 9279 h 14563"/>
              <a:gd name="T16" fmla="*/ 1160 w 3544"/>
              <a:gd name="T17" fmla="*/ 8022 h 14563"/>
              <a:gd name="T18" fmla="*/ 0 w 3544"/>
              <a:gd name="T19" fmla="*/ 7475 h 14563"/>
              <a:gd name="T20" fmla="*/ 0 w 3544"/>
              <a:gd name="T21" fmla="*/ 7088 h 14563"/>
              <a:gd name="T22" fmla="*/ 1127 w 3544"/>
              <a:gd name="T23" fmla="*/ 6571 h 14563"/>
              <a:gd name="T24" fmla="*/ 1419 w 3544"/>
              <a:gd name="T25" fmla="*/ 5284 h 14563"/>
              <a:gd name="T26" fmla="*/ 1419 w 3544"/>
              <a:gd name="T27" fmla="*/ 2513 h 14563"/>
              <a:gd name="T28" fmla="*/ 1933 w 3544"/>
              <a:gd name="T29" fmla="*/ 547 h 14563"/>
              <a:gd name="T30" fmla="*/ 3544 w 3544"/>
              <a:gd name="T31" fmla="*/ 0 h 14563"/>
              <a:gd name="T32" fmla="*/ 3544 w 3544"/>
              <a:gd name="T33" fmla="*/ 451 h 14563"/>
              <a:gd name="T34" fmla="*/ 2353 w 3544"/>
              <a:gd name="T35" fmla="*/ 902 h 14563"/>
              <a:gd name="T36" fmla="*/ 1999 w 3544"/>
              <a:gd name="T37" fmla="*/ 2254 h 14563"/>
              <a:gd name="T38" fmla="*/ 1999 w 3544"/>
              <a:gd name="T39" fmla="*/ 5413 h 14563"/>
              <a:gd name="T40" fmla="*/ 580 w 3544"/>
              <a:gd name="T41" fmla="*/ 7275 h 14563"/>
              <a:gd name="T42" fmla="*/ 580 w 3544"/>
              <a:gd name="T43" fmla="*/ 7304 h 14563"/>
              <a:gd name="T44" fmla="*/ 1999 w 3544"/>
              <a:gd name="T45" fmla="*/ 9150 h 145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</a:cxnLst>
            <a:rect l="0" t="0" r="r" b="b"/>
            <a:pathLst>
              <a:path w="3544" h="14563">
                <a:moveTo>
                  <a:pt x="1999" y="9150"/>
                </a:moveTo>
                <a:lnTo>
                  <a:pt x="1999" y="12306"/>
                </a:lnTo>
                <a:cubicBezTo>
                  <a:pt x="1999" y="12867"/>
                  <a:pt x="2117" y="13306"/>
                  <a:pt x="2353" y="13628"/>
                </a:cubicBezTo>
                <a:cubicBezTo>
                  <a:pt x="2590" y="13950"/>
                  <a:pt x="2986" y="14112"/>
                  <a:pt x="3544" y="14112"/>
                </a:cubicBezTo>
                <a:lnTo>
                  <a:pt x="3544" y="14563"/>
                </a:lnTo>
                <a:cubicBezTo>
                  <a:pt x="2815" y="14563"/>
                  <a:pt x="2276" y="14379"/>
                  <a:pt x="1933" y="14016"/>
                </a:cubicBezTo>
                <a:cubicBezTo>
                  <a:pt x="1589" y="13650"/>
                  <a:pt x="1419" y="12993"/>
                  <a:pt x="1419" y="12050"/>
                </a:cubicBezTo>
                <a:lnTo>
                  <a:pt x="1419" y="9279"/>
                </a:lnTo>
                <a:cubicBezTo>
                  <a:pt x="1419" y="8762"/>
                  <a:pt x="1333" y="8344"/>
                  <a:pt x="1160" y="8022"/>
                </a:cubicBezTo>
                <a:cubicBezTo>
                  <a:pt x="990" y="7701"/>
                  <a:pt x="602" y="7516"/>
                  <a:pt x="0" y="7475"/>
                </a:cubicBezTo>
                <a:lnTo>
                  <a:pt x="0" y="7088"/>
                </a:lnTo>
                <a:cubicBezTo>
                  <a:pt x="558" y="7002"/>
                  <a:pt x="935" y="6829"/>
                  <a:pt x="1127" y="6571"/>
                </a:cubicBezTo>
                <a:cubicBezTo>
                  <a:pt x="1322" y="6315"/>
                  <a:pt x="1419" y="5883"/>
                  <a:pt x="1419" y="5284"/>
                </a:cubicBezTo>
                <a:lnTo>
                  <a:pt x="1419" y="2513"/>
                </a:lnTo>
                <a:cubicBezTo>
                  <a:pt x="1419" y="1567"/>
                  <a:pt x="1589" y="913"/>
                  <a:pt x="1933" y="547"/>
                </a:cubicBezTo>
                <a:cubicBezTo>
                  <a:pt x="2276" y="181"/>
                  <a:pt x="2815" y="0"/>
                  <a:pt x="3544" y="0"/>
                </a:cubicBezTo>
                <a:lnTo>
                  <a:pt x="3544" y="451"/>
                </a:lnTo>
                <a:cubicBezTo>
                  <a:pt x="2986" y="451"/>
                  <a:pt x="2590" y="602"/>
                  <a:pt x="2353" y="902"/>
                </a:cubicBezTo>
                <a:cubicBezTo>
                  <a:pt x="2117" y="1201"/>
                  <a:pt x="1999" y="1652"/>
                  <a:pt x="1999" y="2254"/>
                </a:cubicBezTo>
                <a:lnTo>
                  <a:pt x="1999" y="5413"/>
                </a:lnTo>
                <a:cubicBezTo>
                  <a:pt x="1999" y="6265"/>
                  <a:pt x="1592" y="7275"/>
                  <a:pt x="580" y="7275"/>
                </a:cubicBezTo>
                <a:lnTo>
                  <a:pt x="580" y="7304"/>
                </a:lnTo>
                <a:cubicBezTo>
                  <a:pt x="1565" y="7304"/>
                  <a:pt x="1999" y="8309"/>
                  <a:pt x="1999" y="915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30" tIns="45714" rIns="91430" bIns="4571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3356627" y="1936916"/>
            <a:ext cx="4478560" cy="451635"/>
          </a:xfrm>
          <a:prstGeom prst="roundRect">
            <a:avLst>
              <a:gd name="adj" fmla="val 2527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3356627" y="2642605"/>
            <a:ext cx="4478560" cy="451635"/>
          </a:xfrm>
          <a:prstGeom prst="roundRect">
            <a:avLst>
              <a:gd name="adj" fmla="val 2527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圆角矩形 7"/>
          <p:cNvSpPr/>
          <p:nvPr/>
        </p:nvSpPr>
        <p:spPr>
          <a:xfrm>
            <a:off x="3356627" y="3355626"/>
            <a:ext cx="4478560" cy="451635"/>
          </a:xfrm>
          <a:prstGeom prst="roundRect">
            <a:avLst>
              <a:gd name="adj" fmla="val 2682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8870" y="1356015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18870" y="2025944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818870" y="2737158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818870" y="3448373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13" name="圆角矩形 12"/>
          <p:cNvSpPr/>
          <p:nvPr/>
        </p:nvSpPr>
        <p:spPr>
          <a:xfrm>
            <a:off x="3368114" y="4064118"/>
            <a:ext cx="4478560" cy="451635"/>
          </a:xfrm>
          <a:prstGeom prst="roundRect">
            <a:avLst>
              <a:gd name="adj" fmla="val 2682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sz="128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830357" y="4159588"/>
            <a:ext cx="3470558" cy="21018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20000"/>
              </a:lnSpc>
            </a:pPr>
            <a:r>
              <a:rPr lang="en-US" altLang="zh-CN" sz="569" dirty="0">
                <a:solidFill>
                  <a:schemeClr val="bg1"/>
                </a:solidFill>
                <a:latin typeface="Arial" panose="020B0604020202020204" pitchFamily="34" charset="0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grpSp>
        <p:nvGrpSpPr>
          <p:cNvPr id="15" name="组合 14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6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7125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  <p:bldP spid="13" grpId="0" animBg="1"/>
      <p:bldP spid="1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圆角矩形 5"/>
          <p:cNvSpPr>
            <a:spLocks noChangeArrowheads="1"/>
          </p:cNvSpPr>
          <p:nvPr/>
        </p:nvSpPr>
        <p:spPr bwMode="auto">
          <a:xfrm>
            <a:off x="4005984" y="1347614"/>
            <a:ext cx="1097536" cy="834645"/>
          </a:xfrm>
          <a:prstGeom prst="roundRect">
            <a:avLst>
              <a:gd name="adj" fmla="val 9722"/>
            </a:avLst>
          </a:prstGeom>
          <a:noFill/>
          <a:ln>
            <a:noFill/>
          </a:ln>
          <a:extLst/>
        </p:spPr>
        <p:txBody>
          <a:bodyPr anchor="ctr"/>
          <a:lstStyle/>
          <a:p>
            <a:pPr algn="ctr"/>
            <a:r>
              <a:rPr lang="en-US" altLang="zh-CN" sz="4800" dirty="0" smtClean="0">
                <a:solidFill>
                  <a:schemeClr val="accent5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04</a:t>
            </a:r>
            <a:endParaRPr lang="zh-CN" altLang="en-US" sz="4800" dirty="0">
              <a:solidFill>
                <a:schemeClr val="accent5"/>
              </a:solidFill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3404421" y="2274426"/>
            <a:ext cx="239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微软雅黑" pitchFamily="34" charset="-122"/>
                <a:ea typeface="微软雅黑" pitchFamily="34" charset="-122"/>
              </a:rPr>
              <a:t>添加标题文字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94" name="组合 93"/>
          <p:cNvGrpSpPr/>
          <p:nvPr/>
        </p:nvGrpSpPr>
        <p:grpSpPr>
          <a:xfrm>
            <a:off x="1742906" y="2852995"/>
            <a:ext cx="1074388" cy="664521"/>
            <a:chOff x="4219880" y="4182990"/>
            <a:chExt cx="1432082" cy="885754"/>
          </a:xfrm>
          <a:solidFill>
            <a:sysClr val="window" lastClr="FFFFFF">
              <a:lumMod val="75000"/>
              <a:alpha val="34000"/>
            </a:sysClr>
          </a:solidFill>
        </p:grpSpPr>
        <p:sp>
          <p:nvSpPr>
            <p:cNvPr id="95" name="等腰三角形 94"/>
            <p:cNvSpPr/>
            <p:nvPr/>
          </p:nvSpPr>
          <p:spPr>
            <a:xfrm rot="5400000">
              <a:off x="4827295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6" name="等腰三角形 95"/>
            <p:cNvSpPr/>
            <p:nvPr/>
          </p:nvSpPr>
          <p:spPr>
            <a:xfrm rot="5400000">
              <a:off x="4520342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  <p:sp>
          <p:nvSpPr>
            <p:cNvPr id="97" name="等腰三角形 96"/>
            <p:cNvSpPr/>
            <p:nvPr/>
          </p:nvSpPr>
          <p:spPr>
            <a:xfrm rot="5400000">
              <a:off x="4158793" y="4244077"/>
              <a:ext cx="885754" cy="763580"/>
            </a:xfrm>
            <a:prstGeom prst="triangle">
              <a:avLst/>
            </a:prstGeom>
            <a:grpFill/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endParaRPr>
            </a:p>
          </p:txBody>
        </p:sp>
      </p:grpSp>
      <p:sp>
        <p:nvSpPr>
          <p:cNvPr id="112" name="矩形 111"/>
          <p:cNvSpPr/>
          <p:nvPr/>
        </p:nvSpPr>
        <p:spPr>
          <a:xfrm>
            <a:off x="2775730" y="2911008"/>
            <a:ext cx="37079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400" dirty="0">
                <a:solidFill>
                  <a:srgbClr val="5F5F5F"/>
                </a:solidFill>
              </a:rPr>
              <a:t>点击输入简要文本内容，文字内容需概况精炼的说明该分项内容点击输入简要文本内容</a:t>
            </a:r>
          </a:p>
        </p:txBody>
      </p:sp>
      <p:pic>
        <p:nvPicPr>
          <p:cNvPr id="98" name="Picture 6" descr="D:\360data\重要数据\桌面\未标题-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3719" y="2067694"/>
            <a:ext cx="1779691" cy="426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783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300" tmFilter="0, 0; .2, .5; .8, .5; 1, 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150" autoRev="1" fill="hold"/>
                                        <p:tgtEl>
                                          <p:spTgt spid="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"/>
                            </p:stCondLst>
                            <p:childTnLst>
                              <p:par>
                                <p:cTn id="14" presetID="4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"/>
                            </p:stCondLst>
                            <p:childTnLst>
                              <p:par>
                                <p:cTn id="2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2999545" y="1473402"/>
            <a:ext cx="3126851" cy="844363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3551541" y="2517566"/>
            <a:ext cx="2294906" cy="723578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3837134" y="3410470"/>
            <a:ext cx="1710173" cy="557640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65020" tIns="32510" rIns="65020" bIns="3251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 sz="128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3982753" y="3658810"/>
            <a:ext cx="1574714" cy="7822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3804398" y="2764780"/>
            <a:ext cx="2055595" cy="1022717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3507516" y="1743192"/>
            <a:ext cx="2635812" cy="1311697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68560" tIns="34279" rIns="68560" bIns="34279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1423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199628" y="2044589"/>
            <a:ext cx="488783" cy="197996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65020" tIns="32510" rIns="65020" bIns="32510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124425" y="1666419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124426" y="1477653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124425" y="3517257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124426" y="3328491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6393319" y="2656966"/>
            <a:ext cx="1748691" cy="4076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569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6393320" y="2468200"/>
            <a:ext cx="1082348" cy="2762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996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19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58077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1514991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3208258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4901525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6594792" y="1637935"/>
            <a:ext cx="1038057" cy="1408201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569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1618115" y="1925287"/>
            <a:ext cx="445482" cy="445482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3312479" y="1925287"/>
            <a:ext cx="445482" cy="445482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5006843" y="1925287"/>
            <a:ext cx="445482" cy="445482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6696019" y="1925287"/>
            <a:ext cx="445482" cy="445482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59554" tIns="29777" rIns="59554" bIns="29777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569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56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281006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281007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3019893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301989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4713963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471396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6408032" y="3092828"/>
            <a:ext cx="1147548" cy="183896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996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996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6408033" y="3254702"/>
            <a:ext cx="1457114" cy="315279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569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0" name="组合 2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31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6315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0">
        <p14:warp dir="in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838405" y="2032796"/>
            <a:ext cx="2209679" cy="2590658"/>
            <a:chOff x="1054100" y="2125444"/>
            <a:chExt cx="2209800" cy="2590800"/>
          </a:xfrm>
        </p:grpSpPr>
        <p:sp>
          <p:nvSpPr>
            <p:cNvPr id="3" name="矩形 2"/>
            <p:cNvSpPr/>
            <p:nvPr/>
          </p:nvSpPr>
          <p:spPr>
            <a:xfrm>
              <a:off x="1054100" y="2125444"/>
              <a:ext cx="2209800" cy="66675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1054100" y="2798544"/>
              <a:ext cx="2209800" cy="1917700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7" name="文本框 13"/>
            <p:cNvSpPr txBox="1">
              <a:spLocks noChangeArrowheads="1"/>
            </p:cNvSpPr>
            <p:nvPr/>
          </p:nvSpPr>
          <p:spPr bwMode="auto">
            <a:xfrm>
              <a:off x="1757160" y="21529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65%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3" name="十字形 62"/>
            <p:cNvSpPr/>
            <p:nvPr/>
          </p:nvSpPr>
          <p:spPr>
            <a:xfrm>
              <a:off x="1528763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3543356" y="1866117"/>
            <a:ext cx="2209678" cy="2757337"/>
            <a:chOff x="3498850" y="1958756"/>
            <a:chExt cx="2209800" cy="2757488"/>
          </a:xfrm>
        </p:grpSpPr>
        <p:sp>
          <p:nvSpPr>
            <p:cNvPr id="42" name="矩形 41"/>
            <p:cNvSpPr/>
            <p:nvPr/>
          </p:nvSpPr>
          <p:spPr>
            <a:xfrm>
              <a:off x="3498850" y="1958756"/>
              <a:ext cx="2209800" cy="83343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3498850" y="2798544"/>
              <a:ext cx="2209800" cy="1917700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70" name="文本框 13"/>
            <p:cNvSpPr txBox="1">
              <a:spLocks noChangeArrowheads="1"/>
            </p:cNvSpPr>
            <p:nvPr/>
          </p:nvSpPr>
          <p:spPr bwMode="auto">
            <a:xfrm>
              <a:off x="4247929" y="20640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85%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4" name="十字形 63"/>
            <p:cNvSpPr/>
            <p:nvPr/>
          </p:nvSpPr>
          <p:spPr>
            <a:xfrm>
              <a:off x="4032232" y="23064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5"/>
          <p:cNvGrpSpPr>
            <a:grpSpLocks/>
          </p:cNvGrpSpPr>
          <p:nvPr/>
        </p:nvGrpSpPr>
        <p:grpSpPr bwMode="auto">
          <a:xfrm>
            <a:off x="6248307" y="2032796"/>
            <a:ext cx="2209678" cy="2590658"/>
            <a:chOff x="5943600" y="2125444"/>
            <a:chExt cx="2209800" cy="2590800"/>
          </a:xfrm>
        </p:grpSpPr>
        <p:sp>
          <p:nvSpPr>
            <p:cNvPr id="43" name="矩形 42"/>
            <p:cNvSpPr/>
            <p:nvPr/>
          </p:nvSpPr>
          <p:spPr>
            <a:xfrm>
              <a:off x="5943600" y="2125444"/>
              <a:ext cx="2209800" cy="66675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943600" y="2798544"/>
              <a:ext cx="2209800" cy="1917700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文本框 13"/>
            <p:cNvSpPr txBox="1">
              <a:spLocks noChangeArrowheads="1"/>
            </p:cNvSpPr>
            <p:nvPr/>
          </p:nvSpPr>
          <p:spPr bwMode="auto">
            <a:xfrm>
              <a:off x="6660929" y="2152997"/>
              <a:ext cx="1108057" cy="6463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36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  <a:sym typeface="Arial" panose="020B0604020202020204" pitchFamily="34" charset="0"/>
                </a:rPr>
                <a:t>40%</a:t>
              </a:r>
              <a:endPara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65" name="十字形 64"/>
            <p:cNvSpPr/>
            <p:nvPr/>
          </p:nvSpPr>
          <p:spPr>
            <a:xfrm>
              <a:off x="6445232" y="2395319"/>
              <a:ext cx="169862" cy="169862"/>
            </a:xfrm>
            <a:prstGeom prst="plus">
              <a:avLst>
                <a:gd name="adj" fmla="val 4138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sz="128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itle 13"/>
          <p:cNvSpPr txBox="1">
            <a:spLocks/>
          </p:cNvSpPr>
          <p:nvPr/>
        </p:nvSpPr>
        <p:spPr bwMode="auto">
          <a:xfrm>
            <a:off x="866378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2" name="Title 13"/>
          <p:cNvSpPr txBox="1">
            <a:spLocks/>
          </p:cNvSpPr>
          <p:nvPr/>
        </p:nvSpPr>
        <p:spPr bwMode="auto">
          <a:xfrm>
            <a:off x="3546156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itle 13"/>
          <p:cNvSpPr txBox="1">
            <a:spLocks/>
          </p:cNvSpPr>
          <p:nvPr/>
        </p:nvSpPr>
        <p:spPr bwMode="auto">
          <a:xfrm>
            <a:off x="6262295" y="1003391"/>
            <a:ext cx="2181705" cy="624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  <a:p>
            <a:pPr>
              <a:lnSpc>
                <a:spcPct val="150000"/>
              </a:lnSpc>
            </a:pPr>
            <a:r>
              <a:rPr lang="zh-CN" altLang="en-US" sz="569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380294" y="348814"/>
            <a:ext cx="8383413" cy="306366"/>
            <a:chOff x="1069575" y="490321"/>
            <a:chExt cx="11789175" cy="430828"/>
          </a:xfrm>
        </p:grpSpPr>
        <p:sp>
          <p:nvSpPr>
            <p:cNvPr id="24" name="TextBox 8"/>
            <p:cNvSpPr txBox="1"/>
            <p:nvPr/>
          </p:nvSpPr>
          <p:spPr>
            <a:xfrm>
              <a:off x="1069575" y="490321"/>
              <a:ext cx="2311176" cy="43082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zh-CN" altLang="en-US" sz="1991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年度工作概述</a:t>
              </a:r>
              <a:endParaRPr lang="zh-CN" altLang="en-US" sz="256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8"/>
            <p:cNvSpPr txBox="1"/>
            <p:nvPr/>
          </p:nvSpPr>
          <p:spPr>
            <a:xfrm>
              <a:off x="10547574" y="684143"/>
              <a:ext cx="2311176" cy="169248"/>
            </a:xfrm>
            <a:prstGeom prst="rect">
              <a:avLst/>
            </a:prstGeom>
            <a:noFill/>
          </p:spPr>
          <p:txBody>
            <a:bodyPr wrap="square" lIns="0" tIns="0" rIns="0" bIns="0" rtlCol="0" anchor="ctr">
              <a:spAutoFit/>
            </a:bodyPr>
            <a:lstStyle/>
            <a:p>
              <a:r>
                <a:rPr lang="en-US" altLang="zh-CN" sz="782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CLICK TO ADD CAPTION TEXT</a:t>
              </a:r>
              <a:endParaRPr lang="zh-CN" altLang="en-US" sz="996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09641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4000">
        <p14:warp dir="in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25" y="379413"/>
            <a:ext cx="5611813" cy="280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9" descr="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676" y="1106829"/>
            <a:ext cx="4313644" cy="4401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Freeform 7"/>
          <p:cNvSpPr>
            <a:spLocks/>
          </p:cNvSpPr>
          <p:nvPr/>
        </p:nvSpPr>
        <p:spPr bwMode="auto">
          <a:xfrm>
            <a:off x="8378218" y="4371950"/>
            <a:ext cx="650645" cy="651356"/>
          </a:xfrm>
          <a:custGeom>
            <a:avLst/>
            <a:gdLst>
              <a:gd name="T0" fmla="*/ 2199 w 2504"/>
              <a:gd name="T1" fmla="*/ 0 h 2504"/>
              <a:gd name="T2" fmla="*/ 2504 w 2504"/>
              <a:gd name="T3" fmla="*/ 0 h 2504"/>
              <a:gd name="T4" fmla="*/ 2504 w 2504"/>
              <a:gd name="T5" fmla="*/ 2504 h 2504"/>
              <a:gd name="T6" fmla="*/ 0 w 2504"/>
              <a:gd name="T7" fmla="*/ 2504 h 2504"/>
              <a:gd name="T8" fmla="*/ 0 w 2504"/>
              <a:gd name="T9" fmla="*/ 2199 h 2504"/>
              <a:gd name="T10" fmla="*/ 1970 w 2504"/>
              <a:gd name="T11" fmla="*/ 2199 h 2504"/>
              <a:gd name="T12" fmla="*/ 87 w 2504"/>
              <a:gd name="T13" fmla="*/ 315 h 2504"/>
              <a:gd name="T14" fmla="*/ 303 w 2504"/>
              <a:gd name="T15" fmla="*/ 99 h 2504"/>
              <a:gd name="T16" fmla="*/ 2199 w 2504"/>
              <a:gd name="T17" fmla="*/ 1996 h 2504"/>
              <a:gd name="T18" fmla="*/ 2199 w 2504"/>
              <a:gd name="T19" fmla="*/ 0 h 25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504" h="2504">
                <a:moveTo>
                  <a:pt x="2199" y="0"/>
                </a:moveTo>
                <a:lnTo>
                  <a:pt x="2504" y="0"/>
                </a:lnTo>
                <a:lnTo>
                  <a:pt x="2504" y="2504"/>
                </a:lnTo>
                <a:lnTo>
                  <a:pt x="0" y="2504"/>
                </a:lnTo>
                <a:lnTo>
                  <a:pt x="0" y="2199"/>
                </a:lnTo>
                <a:lnTo>
                  <a:pt x="1970" y="2199"/>
                </a:lnTo>
                <a:lnTo>
                  <a:pt x="87" y="315"/>
                </a:lnTo>
                <a:lnTo>
                  <a:pt x="303" y="99"/>
                </a:lnTo>
                <a:lnTo>
                  <a:pt x="2199" y="1996"/>
                </a:lnTo>
                <a:lnTo>
                  <a:pt x="2199" y="0"/>
                </a:lnTo>
                <a:close/>
              </a:path>
            </a:pathLst>
          </a:custGeom>
          <a:solidFill>
            <a:srgbClr val="F8F8F8">
              <a:alpha val="50196"/>
            </a:srgb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5"/>
              </a:solidFill>
            </a:endParaRPr>
          </a:p>
        </p:txBody>
      </p:sp>
      <p:sp>
        <p:nvSpPr>
          <p:cNvPr id="15" name="文本框 21"/>
          <p:cNvSpPr txBox="1"/>
          <p:nvPr/>
        </p:nvSpPr>
        <p:spPr>
          <a:xfrm>
            <a:off x="3624424" y="1465511"/>
            <a:ext cx="455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spc="75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谢谢下载观看</a:t>
            </a:r>
          </a:p>
        </p:txBody>
      </p:sp>
      <p:sp>
        <p:nvSpPr>
          <p:cNvPr id="16" name="矩形 17"/>
          <p:cNvSpPr>
            <a:spLocks noChangeArrowheads="1"/>
          </p:cNvSpPr>
          <p:nvPr/>
        </p:nvSpPr>
        <p:spPr bwMode="auto">
          <a:xfrm>
            <a:off x="1331640" y="2388841"/>
            <a:ext cx="914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en-US" altLang="zh-CN" sz="3200" dirty="0">
                <a:solidFill>
                  <a:schemeClr val="accent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Thanks for downloading</a:t>
            </a:r>
            <a:endParaRPr lang="zh-CN" altLang="en-US" sz="3200" dirty="0">
              <a:solidFill>
                <a:schemeClr val="accent5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53461772"/>
      </p:ext>
    </p:extLst>
  </p:cSld>
  <p:clrMapOvr>
    <a:masterClrMapping/>
  </p:clrMapOvr>
  <p:transition spd="slow">
    <p:cover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/>
          <p:bldP spid="1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26" presetClass="emph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11" dur="1000" tmFilter="0, 0; .2, .5; .8, .5; 1, 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12" dur="500" autoRev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4" presetID="2" presetClass="entr" presetSubtype="9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1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24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/>
          <p:bldP spid="16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新能源汽车"/>
</p:tagLst>
</file>

<file path=ppt/theme/theme1.xml><?xml version="1.0" encoding="utf-8"?>
<a:theme xmlns:a="http://schemas.openxmlformats.org/drawingml/2006/main" name="第一PPT，www.1ppt.com​">
  <a:themeElements>
    <a:clrScheme name="自定义 2">
      <a:dk1>
        <a:sysClr val="windowText" lastClr="000000"/>
      </a:dk1>
      <a:lt1>
        <a:sysClr val="window" lastClr="FFFFFF"/>
      </a:lt1>
      <a:dk2>
        <a:srgbClr val="323232"/>
      </a:dk2>
      <a:lt2>
        <a:srgbClr val="8DC182"/>
      </a:lt2>
      <a:accent1>
        <a:srgbClr val="8DC182"/>
      </a:accent1>
      <a:accent2>
        <a:srgbClr val="B3D5AB"/>
      </a:accent2>
      <a:accent3>
        <a:srgbClr val="A9DB66"/>
      </a:accent3>
      <a:accent4>
        <a:srgbClr val="4E8542"/>
      </a:accent4>
      <a:accent5>
        <a:srgbClr val="3A6331"/>
      </a:accent5>
      <a:accent6>
        <a:srgbClr val="50771B"/>
      </a:accent6>
      <a:hlink>
        <a:srgbClr val="6B9F25"/>
      </a:hlink>
      <a:folHlink>
        <a:srgbClr val="B26B0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9675</TotalTime>
  <Words>3271</Words>
  <Application>Microsoft Office PowerPoint</Application>
  <PresentationFormat>全屏显示(16:9)</PresentationFormat>
  <Paragraphs>197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Oxygen</vt:lpstr>
      <vt:lpstr>浪漫雅圆</vt:lpstr>
      <vt:lpstr>宋体</vt:lpstr>
      <vt:lpstr>微软雅黑</vt:lpstr>
      <vt:lpstr>Arial</vt:lpstr>
      <vt:lpstr>Calibri</vt:lpstr>
      <vt:lpstr>Segoe UI</vt:lpstr>
      <vt:lpstr>第一PPT，www.1ppt.com​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新能源汽车</dc:title>
  <dc:creator>第一PPT</dc:creator>
  <cp:keywords>www.1ppt.com</cp:keywords>
  <cp:lastModifiedBy>faith123</cp:lastModifiedBy>
  <cp:revision>1953</cp:revision>
  <dcterms:created xsi:type="dcterms:W3CDTF">2014-06-06T07:22:15Z</dcterms:created>
  <dcterms:modified xsi:type="dcterms:W3CDTF">2019-09-25T03:18:24Z</dcterms:modified>
</cp:coreProperties>
</file>