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7" r:id="rId2"/>
    <p:sldId id="259" r:id="rId3"/>
    <p:sldId id="280" r:id="rId4"/>
    <p:sldId id="261" r:id="rId5"/>
    <p:sldId id="264" r:id="rId6"/>
    <p:sldId id="265" r:id="rId7"/>
    <p:sldId id="270" r:id="rId8"/>
    <p:sldId id="275" r:id="rId9"/>
    <p:sldId id="285" r:id="rId10"/>
    <p:sldId id="279" r:id="rId11"/>
    <p:sldId id="266" r:id="rId12"/>
    <p:sldId id="271" r:id="rId13"/>
    <p:sldId id="272" r:id="rId14"/>
    <p:sldId id="274" r:id="rId15"/>
    <p:sldId id="288" r:id="rId16"/>
    <p:sldId id="277" r:id="rId17"/>
    <p:sldId id="278" r:id="rId18"/>
    <p:sldId id="267" r:id="rId19"/>
    <p:sldId id="269" r:id="rId20"/>
    <p:sldId id="273" r:id="rId21"/>
    <p:sldId id="282" r:id="rId22"/>
    <p:sldId id="262" r:id="rId23"/>
    <p:sldId id="286" r:id="rId24"/>
    <p:sldId id="260" r:id="rId25"/>
    <p:sldId id="263" r:id="rId26"/>
    <p:sldId id="268" r:id="rId27"/>
    <p:sldId id="276" r:id="rId28"/>
    <p:sldId id="283" r:id="rId29"/>
    <p:sldId id="284" r:id="rId30"/>
    <p:sldId id="287" r:id="rId31"/>
    <p:sldId id="281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EC294-1CAD-4EAD-B734-FE21E2D240CE}" type="datetimeFigureOut">
              <a:rPr lang="zh-CN" altLang="en-US" smtClean="0"/>
              <a:pPr/>
              <a:t>2019/9/24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E3FF2-7672-424F-96BF-79BED793B08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50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204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889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3371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552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939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821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908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0802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8052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2381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422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244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3546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4618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0046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9091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1396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9049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023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7822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97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2933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42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1849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3475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3756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5792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5040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247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05293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211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37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2019/9/24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4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661583" y="2024111"/>
            <a:ext cx="815207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6810932" y="2024110"/>
            <a:ext cx="1665859" cy="2883218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403328" y="4221626"/>
            <a:ext cx="411149" cy="67343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4400000">
            <a:off x="4832731" y="4940561"/>
            <a:ext cx="1369884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14400000">
            <a:off x="5832230" y="4395733"/>
            <a:ext cx="684942" cy="1121889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732808" y="2252958"/>
            <a:ext cx="65036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科研岗位竞聘</a:t>
            </a:r>
            <a:r>
              <a:rPr lang="en-US" altLang="zh-CN" sz="4800" spc="300" dirty="0" err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48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4800" spc="300" dirty="0">
              <a:solidFill>
                <a:prstClr val="white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10082" y="1646241"/>
            <a:ext cx="1837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spc="3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altLang="zh-CN" sz="3600" b="0" dirty="0">
                <a:solidFill>
                  <a:prstClr val="white"/>
                </a:solidFill>
              </a:rPr>
              <a:t>REPORT</a:t>
            </a:r>
            <a:endParaRPr lang="zh-CN" altLang="en-US" sz="3600" b="0" dirty="0">
              <a:solidFill>
                <a:prstClr val="white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等腰三角形 42"/>
          <p:cNvSpPr/>
          <p:nvPr/>
        </p:nvSpPr>
        <p:spPr>
          <a:xfrm rot="15526428" flipH="1">
            <a:off x="10196100" y="1702084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4" name="等腰三角形 43"/>
          <p:cNvSpPr/>
          <p:nvPr/>
        </p:nvSpPr>
        <p:spPr>
          <a:xfrm rot="4726428" flipH="1">
            <a:off x="9855365" y="881733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5" name="等腰三角形 44"/>
          <p:cNvSpPr/>
          <p:nvPr/>
        </p:nvSpPr>
        <p:spPr>
          <a:xfrm rot="8326428" flipH="1">
            <a:off x="10524444" y="778565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6" name="等腰三角形 45"/>
          <p:cNvSpPr/>
          <p:nvPr/>
        </p:nvSpPr>
        <p:spPr>
          <a:xfrm rot="4726428" flipH="1">
            <a:off x="10431601" y="582091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7" name="等腰三角形 46"/>
          <p:cNvSpPr/>
          <p:nvPr/>
        </p:nvSpPr>
        <p:spPr>
          <a:xfrm rot="15526428" flipH="1">
            <a:off x="10398357" y="1310682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15526428" flipH="1">
            <a:off x="10884701" y="1811766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9" name="等腰三角形 48"/>
          <p:cNvSpPr/>
          <p:nvPr/>
        </p:nvSpPr>
        <p:spPr>
          <a:xfrm rot="15526428" flipH="1">
            <a:off x="11038411" y="1515892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3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38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082473" cy="6858000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 rot="10800000">
            <a:off x="2885208" y="2019112"/>
            <a:ext cx="2121408" cy="1828800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3" name="等腰三角形 12"/>
          <p:cNvSpPr/>
          <p:nvPr/>
        </p:nvSpPr>
        <p:spPr>
          <a:xfrm rot="10800000">
            <a:off x="3981381" y="2930886"/>
            <a:ext cx="1025236" cy="88382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80408" y="1049972"/>
            <a:ext cx="1025236" cy="184727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等腰三角形 10"/>
          <p:cNvSpPr/>
          <p:nvPr/>
        </p:nvSpPr>
        <p:spPr>
          <a:xfrm rot="10800000">
            <a:off x="5311416" y="2425512"/>
            <a:ext cx="453182" cy="39067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31448" y="129662"/>
            <a:ext cx="1274196" cy="229585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1961993" y="1604153"/>
            <a:ext cx="738909" cy="73890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03647" y="940795"/>
            <a:ext cx="386267" cy="38626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98486" y="3230079"/>
            <a:ext cx="2337718" cy="2135949"/>
            <a:chOff x="867300" y="2877770"/>
            <a:chExt cx="2337718" cy="2135949"/>
          </a:xfrm>
        </p:grpSpPr>
        <p:grpSp>
          <p:nvGrpSpPr>
            <p:cNvPr id="16" name="组合 15"/>
            <p:cNvGrpSpPr/>
            <p:nvPr/>
          </p:nvGrpSpPr>
          <p:grpSpPr>
            <a:xfrm>
              <a:off x="867300" y="2877770"/>
              <a:ext cx="1196107" cy="1730972"/>
              <a:chOff x="490432" y="2759871"/>
              <a:chExt cx="1196107" cy="1730972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90432" y="2759871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104648" y="3475180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481516" y="4490499"/>
              <a:ext cx="17235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</a:rPr>
                <a:t>Contents</a:t>
              </a:r>
              <a:endParaRPr lang="zh-CN" altLang="en-US" sz="2800" dirty="0">
                <a:solidFill>
                  <a:prstClr val="white"/>
                </a:solidFill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034474" y="5013719"/>
              <a:ext cx="188518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023841" y="3607408"/>
            <a:ext cx="4812482" cy="489600"/>
            <a:chOff x="6023841" y="3607408"/>
            <a:chExt cx="4812482" cy="489600"/>
          </a:xfrm>
        </p:grpSpPr>
        <p:sp>
          <p:nvSpPr>
            <p:cNvPr id="49" name="矩形 48"/>
            <p:cNvSpPr/>
            <p:nvPr/>
          </p:nvSpPr>
          <p:spPr bwMode="auto">
            <a:xfrm>
              <a:off x="7537690" y="36074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black">
            <a:xfrm>
              <a:off x="7848566" y="36658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6023841" y="36074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200170" y="36444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第一章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23841" y="4267808"/>
            <a:ext cx="4812482" cy="489600"/>
            <a:chOff x="6023841" y="4267808"/>
            <a:chExt cx="4812482" cy="489600"/>
          </a:xfrm>
        </p:grpSpPr>
        <p:sp>
          <p:nvSpPr>
            <p:cNvPr id="43" name="矩形 42"/>
            <p:cNvSpPr/>
            <p:nvPr/>
          </p:nvSpPr>
          <p:spPr bwMode="auto">
            <a:xfrm>
              <a:off x="7537690" y="42678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4" name="Rectangle 6"/>
            <p:cNvSpPr>
              <a:spLocks noChangeArrowheads="1"/>
            </p:cNvSpPr>
            <p:nvPr/>
          </p:nvSpPr>
          <p:spPr bwMode="black">
            <a:xfrm>
              <a:off x="7848566" y="43262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6023841" y="42678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00170" y="43048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21411" y="4928208"/>
            <a:ext cx="4812482" cy="489600"/>
            <a:chOff x="6021411" y="4928208"/>
            <a:chExt cx="4812482" cy="489600"/>
          </a:xfrm>
        </p:grpSpPr>
        <p:sp>
          <p:nvSpPr>
            <p:cNvPr id="37" name="矩形 36"/>
            <p:cNvSpPr/>
            <p:nvPr/>
          </p:nvSpPr>
          <p:spPr bwMode="auto">
            <a:xfrm>
              <a:off x="7535260" y="49282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black">
            <a:xfrm>
              <a:off x="7846136" y="49866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6021411" y="49282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197740" y="49652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第三章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21411" y="5588608"/>
            <a:ext cx="4812482" cy="489600"/>
            <a:chOff x="6021411" y="5588608"/>
            <a:chExt cx="4812482" cy="489600"/>
          </a:xfrm>
        </p:grpSpPr>
        <p:sp>
          <p:nvSpPr>
            <p:cNvPr id="31" name="矩形 30"/>
            <p:cNvSpPr/>
            <p:nvPr/>
          </p:nvSpPr>
          <p:spPr bwMode="auto">
            <a:xfrm>
              <a:off x="7535260" y="55886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black">
            <a:xfrm>
              <a:off x="7846136" y="56470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6021411" y="55886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197740" y="56256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4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17682" y="1463001"/>
            <a:ext cx="629243" cy="1188737"/>
            <a:chOff x="4217682" y="1463001"/>
            <a:chExt cx="629243" cy="1188737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4217682" y="1463001"/>
              <a:ext cx="197137" cy="379413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24643" y="1842414"/>
              <a:ext cx="422282" cy="80932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Freeform 93"/>
          <p:cNvSpPr>
            <a:spLocks noEditPoints="1"/>
          </p:cNvSpPr>
          <p:nvPr/>
        </p:nvSpPr>
        <p:spPr bwMode="auto">
          <a:xfrm>
            <a:off x="5955247" y="2142027"/>
            <a:ext cx="526275" cy="707452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</p:spTree>
    <p:extLst>
      <p:ext uri="{BB962C8B-B14F-4D97-AF65-F5344CB8AC3E}">
        <p14:creationId xmlns:p14="http://schemas.microsoft.com/office/powerpoint/2010/main" val="29582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6" name="任意多边形 19"/>
          <p:cNvSpPr/>
          <p:nvPr/>
        </p:nvSpPr>
        <p:spPr>
          <a:xfrm>
            <a:off x="4493678" y="2158339"/>
            <a:ext cx="3059705" cy="3777640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20"/>
          <p:cNvSpPr>
            <a:spLocks noChangeAspect="1"/>
          </p:cNvSpPr>
          <p:nvPr/>
        </p:nvSpPr>
        <p:spPr>
          <a:xfrm>
            <a:off x="5818941" y="160460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椭圆 21"/>
          <p:cNvSpPr>
            <a:spLocks noChangeAspect="1"/>
          </p:cNvSpPr>
          <p:nvPr/>
        </p:nvSpPr>
        <p:spPr>
          <a:xfrm>
            <a:off x="7311202" y="254932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22"/>
          <p:cNvSpPr>
            <a:spLocks noChangeAspect="1"/>
          </p:cNvSpPr>
          <p:nvPr/>
        </p:nvSpPr>
        <p:spPr>
          <a:xfrm>
            <a:off x="4251497" y="2230671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椭圆 23"/>
          <p:cNvSpPr>
            <a:spLocks noChangeAspect="1"/>
          </p:cNvSpPr>
          <p:nvPr/>
        </p:nvSpPr>
        <p:spPr>
          <a:xfrm>
            <a:off x="4199367" y="408458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椭圆 24"/>
          <p:cNvSpPr>
            <a:spLocks noChangeAspect="1"/>
          </p:cNvSpPr>
          <p:nvPr/>
        </p:nvSpPr>
        <p:spPr>
          <a:xfrm>
            <a:off x="7069021" y="4206462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椭圆 25"/>
          <p:cNvSpPr>
            <a:spLocks noChangeAspect="1"/>
          </p:cNvSpPr>
          <p:nvPr/>
        </p:nvSpPr>
        <p:spPr>
          <a:xfrm>
            <a:off x="6610723" y="2728065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椭圆 26"/>
          <p:cNvSpPr>
            <a:spLocks noChangeAspect="1"/>
          </p:cNvSpPr>
          <p:nvPr/>
        </p:nvSpPr>
        <p:spPr>
          <a:xfrm>
            <a:off x="5134772" y="236272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27"/>
          <p:cNvSpPr>
            <a:spLocks noChangeAspect="1"/>
          </p:cNvSpPr>
          <p:nvPr/>
        </p:nvSpPr>
        <p:spPr>
          <a:xfrm>
            <a:off x="6081316" y="339707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椭圆 28"/>
          <p:cNvSpPr>
            <a:spLocks noChangeAspect="1"/>
          </p:cNvSpPr>
          <p:nvPr/>
        </p:nvSpPr>
        <p:spPr>
          <a:xfrm>
            <a:off x="7034334" y="3328326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29"/>
          <p:cNvSpPr>
            <a:spLocks noChangeAspect="1"/>
          </p:cNvSpPr>
          <p:nvPr/>
        </p:nvSpPr>
        <p:spPr>
          <a:xfrm>
            <a:off x="5772855" y="284708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椭圆 30"/>
          <p:cNvSpPr>
            <a:spLocks noChangeAspect="1"/>
          </p:cNvSpPr>
          <p:nvPr/>
        </p:nvSpPr>
        <p:spPr>
          <a:xfrm>
            <a:off x="4918655" y="3225458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椭圆 31"/>
          <p:cNvSpPr>
            <a:spLocks noChangeAspect="1"/>
          </p:cNvSpPr>
          <p:nvPr/>
        </p:nvSpPr>
        <p:spPr>
          <a:xfrm>
            <a:off x="4776953" y="396428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椭圆 32"/>
          <p:cNvSpPr>
            <a:spLocks noChangeAspect="1"/>
          </p:cNvSpPr>
          <p:nvPr/>
        </p:nvSpPr>
        <p:spPr>
          <a:xfrm>
            <a:off x="5416051" y="4487740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33"/>
          <p:cNvSpPr>
            <a:spLocks noChangeAspect="1"/>
          </p:cNvSpPr>
          <p:nvPr/>
        </p:nvSpPr>
        <p:spPr>
          <a:xfrm>
            <a:off x="6196981" y="420646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椭圆 34"/>
          <p:cNvSpPr>
            <a:spLocks noChangeAspect="1"/>
          </p:cNvSpPr>
          <p:nvPr/>
        </p:nvSpPr>
        <p:spPr>
          <a:xfrm>
            <a:off x="6565172" y="4884854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1207756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1207756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1207756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07756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394991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8394991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8394991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8394991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9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3"/>
          <p:cNvSpPr>
            <a:spLocks/>
          </p:cNvSpPr>
          <p:nvPr/>
        </p:nvSpPr>
        <p:spPr bwMode="auto">
          <a:xfrm>
            <a:off x="3806930" y="1632431"/>
            <a:ext cx="932433" cy="823595"/>
          </a:xfrm>
          <a:custGeom>
            <a:avLst/>
            <a:gdLst>
              <a:gd name="T0" fmla="*/ 10886 w 21600"/>
              <a:gd name="T1" fmla="*/ 341 h 21600"/>
              <a:gd name="T2" fmla="*/ 10886 w 21600"/>
              <a:gd name="T3" fmla="*/ 0 h 21600"/>
              <a:gd name="T4" fmla="*/ 10800 w 21600"/>
              <a:gd name="T5" fmla="*/ 171 h 21600"/>
              <a:gd name="T6" fmla="*/ 10714 w 21600"/>
              <a:gd name="T7" fmla="*/ 0 h 21600"/>
              <a:gd name="T8" fmla="*/ 10714 w 21600"/>
              <a:gd name="T9" fmla="*/ 341 h 21600"/>
              <a:gd name="T10" fmla="*/ 0 w 21600"/>
              <a:gd name="T11" fmla="*/ 21600 h 21600"/>
              <a:gd name="T12" fmla="*/ 21600 w 21600"/>
              <a:gd name="T13" fmla="*/ 21600 h 21600"/>
              <a:gd name="T14" fmla="*/ 10886 w 21600"/>
              <a:gd name="T15" fmla="*/ 341 h 21600"/>
              <a:gd name="T16" fmla="*/ 10886 w 21600"/>
              <a:gd name="T17" fmla="*/ 3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4"/>
          <p:cNvSpPr>
            <a:spLocks/>
          </p:cNvSpPr>
          <p:nvPr/>
        </p:nvSpPr>
        <p:spPr bwMode="auto">
          <a:xfrm>
            <a:off x="3325378" y="2502274"/>
            <a:ext cx="1896151" cy="835574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6167 w 21600"/>
              <a:gd name="T5" fmla="*/ 0 h 21600"/>
              <a:gd name="T6" fmla="*/ 5432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5"/>
          <p:cNvSpPr>
            <a:spLocks/>
          </p:cNvSpPr>
          <p:nvPr/>
        </p:nvSpPr>
        <p:spPr bwMode="auto">
          <a:xfrm>
            <a:off x="2848119" y="3368835"/>
            <a:ext cx="2851281" cy="83108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007 w 21600"/>
              <a:gd name="T5" fmla="*/ 0 h 21600"/>
              <a:gd name="T6" fmla="*/ 3593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6"/>
          <p:cNvSpPr>
            <a:spLocks/>
          </p:cNvSpPr>
          <p:nvPr/>
        </p:nvSpPr>
        <p:spPr bwMode="auto">
          <a:xfrm>
            <a:off x="2366567" y="4235395"/>
            <a:ext cx="3820521" cy="83632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901 w 21600"/>
              <a:gd name="T5" fmla="*/ 0 h 21600"/>
              <a:gd name="T6" fmla="*/ 2699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7"/>
          <p:cNvSpPr>
            <a:spLocks/>
          </p:cNvSpPr>
          <p:nvPr/>
        </p:nvSpPr>
        <p:spPr bwMode="auto">
          <a:xfrm>
            <a:off x="1915073" y="5102704"/>
            <a:ext cx="4721054" cy="788405"/>
          </a:xfrm>
          <a:custGeom>
            <a:avLst/>
            <a:gdLst>
              <a:gd name="T0" fmla="*/ 0 w 21600"/>
              <a:gd name="T1" fmla="*/ 21600 h 21600"/>
              <a:gd name="T2" fmla="*/ 10783 w 21600"/>
              <a:gd name="T3" fmla="*/ 21600 h 21600"/>
              <a:gd name="T4" fmla="*/ 10817 w 21600"/>
              <a:gd name="T5" fmla="*/ 21600 h 21600"/>
              <a:gd name="T6" fmla="*/ 21600 w 21600"/>
              <a:gd name="T7" fmla="*/ 21600 h 21600"/>
              <a:gd name="T8" fmla="*/ 19540 w 21600"/>
              <a:gd name="T9" fmla="*/ 0 h 21600"/>
              <a:gd name="T10" fmla="*/ 2060 w 21600"/>
              <a:gd name="T11" fmla="*/ 0 h 21600"/>
              <a:gd name="T12" fmla="*/ 0 w 21600"/>
              <a:gd name="T13" fmla="*/ 21600 h 21600"/>
              <a:gd name="T14" fmla="*/ 0 w 21600"/>
              <a:gd name="T1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6645" y="3444091"/>
            <a:ext cx="1473201" cy="2403476"/>
            <a:chOff x="711876" y="207651"/>
            <a:chExt cx="1473201" cy="2403476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1627864" y="934726"/>
              <a:ext cx="241300" cy="258763"/>
            </a:xfrm>
            <a:custGeom>
              <a:avLst/>
              <a:gdLst>
                <a:gd name="T0" fmla="*/ 53 w 71"/>
                <a:gd name="T1" fmla="*/ 8 h 76"/>
                <a:gd name="T2" fmla="*/ 38 w 71"/>
                <a:gd name="T3" fmla="*/ 3 h 76"/>
                <a:gd name="T4" fmla="*/ 11 w 71"/>
                <a:gd name="T5" fmla="*/ 17 h 76"/>
                <a:gd name="T6" fmla="*/ 4 w 71"/>
                <a:gd name="T7" fmla="*/ 40 h 76"/>
                <a:gd name="T8" fmla="*/ 17 w 71"/>
                <a:gd name="T9" fmla="*/ 67 h 76"/>
                <a:gd name="T10" fmla="*/ 32 w 71"/>
                <a:gd name="T11" fmla="*/ 72 h 76"/>
                <a:gd name="T12" fmla="*/ 59 w 71"/>
                <a:gd name="T13" fmla="*/ 58 h 76"/>
                <a:gd name="T14" fmla="*/ 67 w 71"/>
                <a:gd name="T15" fmla="*/ 35 h 76"/>
                <a:gd name="T16" fmla="*/ 53 w 71"/>
                <a:gd name="T17" fmla="*/ 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662789" y="958539"/>
              <a:ext cx="176213" cy="190500"/>
            </a:xfrm>
            <a:custGeom>
              <a:avLst/>
              <a:gdLst>
                <a:gd name="T0" fmla="*/ 39 w 52"/>
                <a:gd name="T1" fmla="*/ 6 h 56"/>
                <a:gd name="T2" fmla="*/ 28 w 52"/>
                <a:gd name="T3" fmla="*/ 2 h 56"/>
                <a:gd name="T4" fmla="*/ 8 w 52"/>
                <a:gd name="T5" fmla="*/ 12 h 56"/>
                <a:gd name="T6" fmla="*/ 2 w 52"/>
                <a:gd name="T7" fmla="*/ 29 h 56"/>
                <a:gd name="T8" fmla="*/ 12 w 52"/>
                <a:gd name="T9" fmla="*/ 49 h 56"/>
                <a:gd name="T10" fmla="*/ 23 w 52"/>
                <a:gd name="T11" fmla="*/ 53 h 56"/>
                <a:gd name="T12" fmla="*/ 43 w 52"/>
                <a:gd name="T13" fmla="*/ 43 h 56"/>
                <a:gd name="T14" fmla="*/ 49 w 52"/>
                <a:gd name="T15" fmla="*/ 26 h 56"/>
                <a:gd name="T16" fmla="*/ 39 w 52"/>
                <a:gd name="T17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783314" y="888689"/>
              <a:ext cx="227013" cy="249238"/>
            </a:xfrm>
            <a:custGeom>
              <a:avLst/>
              <a:gdLst>
                <a:gd name="T0" fmla="*/ 19 w 67"/>
                <a:gd name="T1" fmla="*/ 5 h 74"/>
                <a:gd name="T2" fmla="*/ 34 w 67"/>
                <a:gd name="T3" fmla="*/ 2 h 74"/>
                <a:gd name="T4" fmla="*/ 60 w 67"/>
                <a:gd name="T5" fmla="*/ 19 h 74"/>
                <a:gd name="T6" fmla="*/ 65 w 67"/>
                <a:gd name="T7" fmla="*/ 43 h 74"/>
                <a:gd name="T8" fmla="*/ 48 w 67"/>
                <a:gd name="T9" fmla="*/ 69 h 74"/>
                <a:gd name="T10" fmla="*/ 33 w 67"/>
                <a:gd name="T11" fmla="*/ 72 h 74"/>
                <a:gd name="T12" fmla="*/ 7 w 67"/>
                <a:gd name="T13" fmla="*/ 55 h 74"/>
                <a:gd name="T14" fmla="*/ 2 w 67"/>
                <a:gd name="T15" fmla="*/ 31 h 74"/>
                <a:gd name="T16" fmla="*/ 19 w 67"/>
                <a:gd name="T17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813476" y="912501"/>
              <a:ext cx="166688" cy="182563"/>
            </a:xfrm>
            <a:custGeom>
              <a:avLst/>
              <a:gdLst>
                <a:gd name="T0" fmla="*/ 14 w 49"/>
                <a:gd name="T1" fmla="*/ 4 h 54"/>
                <a:gd name="T2" fmla="*/ 25 w 49"/>
                <a:gd name="T3" fmla="*/ 1 h 54"/>
                <a:gd name="T4" fmla="*/ 44 w 49"/>
                <a:gd name="T5" fmla="*/ 14 h 54"/>
                <a:gd name="T6" fmla="*/ 48 w 49"/>
                <a:gd name="T7" fmla="*/ 31 h 54"/>
                <a:gd name="T8" fmla="*/ 35 w 49"/>
                <a:gd name="T9" fmla="*/ 50 h 54"/>
                <a:gd name="T10" fmla="*/ 24 w 49"/>
                <a:gd name="T11" fmla="*/ 52 h 54"/>
                <a:gd name="T12" fmla="*/ 5 w 49"/>
                <a:gd name="T13" fmla="*/ 40 h 54"/>
                <a:gd name="T14" fmla="*/ 2 w 49"/>
                <a:gd name="T15" fmla="*/ 22 h 54"/>
                <a:gd name="T16" fmla="*/ 14 w 49"/>
                <a:gd name="T1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1135739" y="1520514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1142089" y="1995176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1183364" y="1358589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980164" y="1442726"/>
              <a:ext cx="254000" cy="639763"/>
            </a:xfrm>
            <a:custGeom>
              <a:avLst/>
              <a:gdLst>
                <a:gd name="T0" fmla="*/ 72 w 75"/>
                <a:gd name="T1" fmla="*/ 3 h 189"/>
                <a:gd name="T2" fmla="*/ 63 w 75"/>
                <a:gd name="T3" fmla="*/ 189 h 189"/>
                <a:gd name="T4" fmla="*/ 0 w 75"/>
                <a:gd name="T5" fmla="*/ 175 h 189"/>
                <a:gd name="T6" fmla="*/ 40 w 75"/>
                <a:gd name="T7" fmla="*/ 10 h 189"/>
                <a:gd name="T8" fmla="*/ 72 w 75"/>
                <a:gd name="T9" fmla="*/ 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1424664" y="1457014"/>
              <a:ext cx="254000" cy="625475"/>
            </a:xfrm>
            <a:custGeom>
              <a:avLst/>
              <a:gdLst>
                <a:gd name="T0" fmla="*/ 3 w 75"/>
                <a:gd name="T1" fmla="*/ 3 h 185"/>
                <a:gd name="T2" fmla="*/ 12 w 75"/>
                <a:gd name="T3" fmla="*/ 185 h 185"/>
                <a:gd name="T4" fmla="*/ 75 w 75"/>
                <a:gd name="T5" fmla="*/ 171 h 185"/>
                <a:gd name="T6" fmla="*/ 35 w 75"/>
                <a:gd name="T7" fmla="*/ 6 h 185"/>
                <a:gd name="T8" fmla="*/ 3 w 75"/>
                <a:gd name="T9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1264326" y="1523689"/>
              <a:ext cx="136525" cy="406400"/>
            </a:xfrm>
            <a:custGeom>
              <a:avLst/>
              <a:gdLst>
                <a:gd name="T0" fmla="*/ 28 w 86"/>
                <a:gd name="T1" fmla="*/ 0 h 256"/>
                <a:gd name="T2" fmla="*/ 7 w 86"/>
                <a:gd name="T3" fmla="*/ 45 h 256"/>
                <a:gd name="T4" fmla="*/ 28 w 86"/>
                <a:gd name="T5" fmla="*/ 67 h 256"/>
                <a:gd name="T6" fmla="*/ 0 w 86"/>
                <a:gd name="T7" fmla="*/ 214 h 256"/>
                <a:gd name="T8" fmla="*/ 43 w 86"/>
                <a:gd name="T9" fmla="*/ 254 h 256"/>
                <a:gd name="T10" fmla="*/ 43 w 86"/>
                <a:gd name="T11" fmla="*/ 256 h 256"/>
                <a:gd name="T12" fmla="*/ 43 w 86"/>
                <a:gd name="T13" fmla="*/ 256 h 256"/>
                <a:gd name="T14" fmla="*/ 45 w 86"/>
                <a:gd name="T15" fmla="*/ 256 h 256"/>
                <a:gd name="T16" fmla="*/ 45 w 86"/>
                <a:gd name="T17" fmla="*/ 254 h 256"/>
                <a:gd name="T18" fmla="*/ 86 w 86"/>
                <a:gd name="T19" fmla="*/ 214 h 256"/>
                <a:gd name="T20" fmla="*/ 60 w 86"/>
                <a:gd name="T21" fmla="*/ 67 h 256"/>
                <a:gd name="T22" fmla="*/ 82 w 86"/>
                <a:gd name="T23" fmla="*/ 45 h 256"/>
                <a:gd name="T24" fmla="*/ 60 w 86"/>
                <a:gd name="T25" fmla="*/ 0 h 256"/>
                <a:gd name="T26" fmla="*/ 43 w 86"/>
                <a:gd name="T27" fmla="*/ 3 h 256"/>
                <a:gd name="T28" fmla="*/ 28 w 86"/>
                <a:gd name="T29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1329414" y="1395101"/>
              <a:ext cx="187325" cy="214313"/>
            </a:xfrm>
            <a:custGeom>
              <a:avLst/>
              <a:gdLst>
                <a:gd name="T0" fmla="*/ 46 w 55"/>
                <a:gd name="T1" fmla="*/ 0 h 63"/>
                <a:gd name="T2" fmla="*/ 0 w 55"/>
                <a:gd name="T3" fmla="*/ 39 h 63"/>
                <a:gd name="T4" fmla="*/ 17 w 55"/>
                <a:gd name="T5" fmla="*/ 62 h 63"/>
                <a:gd name="T6" fmla="*/ 55 w 55"/>
                <a:gd name="T7" fmla="*/ 9 h 63"/>
                <a:gd name="T8" fmla="*/ 46 w 55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881739" y="1988826"/>
              <a:ext cx="125413" cy="107950"/>
            </a:xfrm>
            <a:custGeom>
              <a:avLst/>
              <a:gdLst>
                <a:gd name="T0" fmla="*/ 31 w 37"/>
                <a:gd name="T1" fmla="*/ 32 h 32"/>
                <a:gd name="T2" fmla="*/ 21 w 37"/>
                <a:gd name="T3" fmla="*/ 14 h 32"/>
                <a:gd name="T4" fmla="*/ 0 w 37"/>
                <a:gd name="T5" fmla="*/ 8 h 32"/>
                <a:gd name="T6" fmla="*/ 0 w 37"/>
                <a:gd name="T7" fmla="*/ 1 h 32"/>
                <a:gd name="T8" fmla="*/ 26 w 37"/>
                <a:gd name="T9" fmla="*/ 8 h 32"/>
                <a:gd name="T10" fmla="*/ 37 w 37"/>
                <a:gd name="T11" fmla="*/ 31 h 32"/>
                <a:gd name="T12" fmla="*/ 31 w 37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792839" y="1855476"/>
              <a:ext cx="166688" cy="234950"/>
            </a:xfrm>
            <a:custGeom>
              <a:avLst/>
              <a:gdLst>
                <a:gd name="T0" fmla="*/ 12 w 49"/>
                <a:gd name="T1" fmla="*/ 0 h 69"/>
                <a:gd name="T2" fmla="*/ 3 w 49"/>
                <a:gd name="T3" fmla="*/ 51 h 69"/>
                <a:gd name="T4" fmla="*/ 25 w 49"/>
                <a:gd name="T5" fmla="*/ 67 h 69"/>
                <a:gd name="T6" fmla="*/ 44 w 49"/>
                <a:gd name="T7" fmla="*/ 58 h 69"/>
                <a:gd name="T8" fmla="*/ 29 w 49"/>
                <a:gd name="T9" fmla="*/ 44 h 69"/>
                <a:gd name="T10" fmla="*/ 36 w 49"/>
                <a:gd name="T11" fmla="*/ 38 h 69"/>
                <a:gd name="T12" fmla="*/ 39 w 49"/>
                <a:gd name="T13" fmla="*/ 50 h 69"/>
                <a:gd name="T14" fmla="*/ 46 w 49"/>
                <a:gd name="T15" fmla="*/ 48 h 69"/>
                <a:gd name="T16" fmla="*/ 44 w 49"/>
                <a:gd name="T17" fmla="*/ 26 h 69"/>
                <a:gd name="T18" fmla="*/ 38 w 49"/>
                <a:gd name="T19" fmla="*/ 0 h 69"/>
                <a:gd name="T20" fmla="*/ 12 w 49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7289" y="1947551"/>
              <a:ext cx="104775" cy="122238"/>
            </a:xfrm>
            <a:custGeom>
              <a:avLst/>
              <a:gdLst>
                <a:gd name="T0" fmla="*/ 24 w 31"/>
                <a:gd name="T1" fmla="*/ 36 h 36"/>
                <a:gd name="T2" fmla="*/ 31 w 31"/>
                <a:gd name="T3" fmla="*/ 31 h 36"/>
                <a:gd name="T4" fmla="*/ 16 w 31"/>
                <a:gd name="T5" fmla="*/ 17 h 36"/>
                <a:gd name="T6" fmla="*/ 23 w 31"/>
                <a:gd name="T7" fmla="*/ 11 h 36"/>
                <a:gd name="T8" fmla="*/ 9 w 31"/>
                <a:gd name="T9" fmla="*/ 0 h 36"/>
                <a:gd name="T10" fmla="*/ 2 w 31"/>
                <a:gd name="T11" fmla="*/ 20 h 36"/>
                <a:gd name="T12" fmla="*/ 24 w 31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816651" y="1988826"/>
              <a:ext cx="92075" cy="134938"/>
            </a:xfrm>
            <a:custGeom>
              <a:avLst/>
              <a:gdLst>
                <a:gd name="T0" fmla="*/ 0 w 27"/>
                <a:gd name="T1" fmla="*/ 40 h 40"/>
                <a:gd name="T2" fmla="*/ 3 w 27"/>
                <a:gd name="T3" fmla="*/ 13 h 40"/>
                <a:gd name="T4" fmla="*/ 27 w 27"/>
                <a:gd name="T5" fmla="*/ 1 h 40"/>
                <a:gd name="T6" fmla="*/ 26 w 27"/>
                <a:gd name="T7" fmla="*/ 8 h 40"/>
                <a:gd name="T8" fmla="*/ 9 w 27"/>
                <a:gd name="T9" fmla="*/ 16 h 40"/>
                <a:gd name="T10" fmla="*/ 7 w 27"/>
                <a:gd name="T11" fmla="*/ 40 h 40"/>
                <a:gd name="T12" fmla="*/ 0 w 27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108751" y="2482539"/>
              <a:ext cx="193675" cy="128588"/>
            </a:xfrm>
            <a:custGeom>
              <a:avLst/>
              <a:gdLst>
                <a:gd name="T0" fmla="*/ 52 w 57"/>
                <a:gd name="T1" fmla="*/ 0 h 38"/>
                <a:gd name="T2" fmla="*/ 57 w 57"/>
                <a:gd name="T3" fmla="*/ 20 h 38"/>
                <a:gd name="T4" fmla="*/ 6 w 57"/>
                <a:gd name="T5" fmla="*/ 38 h 38"/>
                <a:gd name="T6" fmla="*/ 39 w 57"/>
                <a:gd name="T7" fmla="*/ 15 h 38"/>
                <a:gd name="T8" fmla="*/ 33 w 57"/>
                <a:gd name="T9" fmla="*/ 0 h 38"/>
                <a:gd name="T10" fmla="*/ 52 w 5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43701" y="2461901"/>
              <a:ext cx="179388" cy="101600"/>
            </a:xfrm>
            <a:custGeom>
              <a:avLst/>
              <a:gdLst>
                <a:gd name="T0" fmla="*/ 21 w 53"/>
                <a:gd name="T1" fmla="*/ 3 h 30"/>
                <a:gd name="T2" fmla="*/ 19 w 53"/>
                <a:gd name="T3" fmla="*/ 12 h 30"/>
                <a:gd name="T4" fmla="*/ 53 w 53"/>
                <a:gd name="T5" fmla="*/ 30 h 30"/>
                <a:gd name="T6" fmla="*/ 0 w 53"/>
                <a:gd name="T7" fmla="*/ 27 h 30"/>
                <a:gd name="T8" fmla="*/ 0 w 53"/>
                <a:gd name="T9" fmla="*/ 9 h 30"/>
                <a:gd name="T10" fmla="*/ 13 w 53"/>
                <a:gd name="T11" fmla="*/ 0 h 30"/>
                <a:gd name="T12" fmla="*/ 21 w 53"/>
                <a:gd name="T13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142089" y="2112651"/>
              <a:ext cx="160338" cy="387350"/>
            </a:xfrm>
            <a:custGeom>
              <a:avLst/>
              <a:gdLst>
                <a:gd name="T0" fmla="*/ 0 w 47"/>
                <a:gd name="T1" fmla="*/ 4 h 114"/>
                <a:gd name="T2" fmla="*/ 21 w 47"/>
                <a:gd name="T3" fmla="*/ 114 h 114"/>
                <a:gd name="T4" fmla="*/ 47 w 47"/>
                <a:gd name="T5" fmla="*/ 114 h 114"/>
                <a:gd name="T6" fmla="*/ 42 w 47"/>
                <a:gd name="T7" fmla="*/ 0 h 114"/>
                <a:gd name="T8" fmla="*/ 0 w 47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808839" y="1131576"/>
              <a:ext cx="376238" cy="627063"/>
            </a:xfrm>
            <a:custGeom>
              <a:avLst/>
              <a:gdLst>
                <a:gd name="T0" fmla="*/ 4 w 111"/>
                <a:gd name="T1" fmla="*/ 124 h 185"/>
                <a:gd name="T2" fmla="*/ 31 w 111"/>
                <a:gd name="T3" fmla="*/ 100 h 185"/>
                <a:gd name="T4" fmla="*/ 47 w 111"/>
                <a:gd name="T5" fmla="*/ 0 h 185"/>
                <a:gd name="T6" fmla="*/ 82 w 111"/>
                <a:gd name="T7" fmla="*/ 21 h 185"/>
                <a:gd name="T8" fmla="*/ 60 w 111"/>
                <a:gd name="T9" fmla="*/ 86 h 185"/>
                <a:gd name="T10" fmla="*/ 96 w 111"/>
                <a:gd name="T11" fmla="*/ 82 h 185"/>
                <a:gd name="T12" fmla="*/ 101 w 111"/>
                <a:gd name="T13" fmla="*/ 103 h 185"/>
                <a:gd name="T14" fmla="*/ 109 w 111"/>
                <a:gd name="T15" fmla="*/ 113 h 185"/>
                <a:gd name="T16" fmla="*/ 101 w 111"/>
                <a:gd name="T17" fmla="*/ 128 h 185"/>
                <a:gd name="T18" fmla="*/ 101 w 111"/>
                <a:gd name="T19" fmla="*/ 154 h 185"/>
                <a:gd name="T20" fmla="*/ 94 w 111"/>
                <a:gd name="T21" fmla="*/ 180 h 185"/>
                <a:gd name="T22" fmla="*/ 69 w 111"/>
                <a:gd name="T23" fmla="*/ 182 h 185"/>
                <a:gd name="T24" fmla="*/ 15 w 111"/>
                <a:gd name="T25" fmla="*/ 167 h 185"/>
                <a:gd name="T26" fmla="*/ 4 w 111"/>
                <a:gd name="T27" fmla="*/ 12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1150026" y="1395101"/>
              <a:ext cx="188913" cy="214313"/>
            </a:xfrm>
            <a:custGeom>
              <a:avLst/>
              <a:gdLst>
                <a:gd name="T0" fmla="*/ 10 w 56"/>
                <a:gd name="T1" fmla="*/ 0 h 63"/>
                <a:gd name="T2" fmla="*/ 56 w 56"/>
                <a:gd name="T3" fmla="*/ 39 h 63"/>
                <a:gd name="T4" fmla="*/ 38 w 56"/>
                <a:gd name="T5" fmla="*/ 62 h 63"/>
                <a:gd name="T6" fmla="*/ 0 w 56"/>
                <a:gd name="T7" fmla="*/ 9 h 63"/>
                <a:gd name="T8" fmla="*/ 10 w 56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40464" y="556901"/>
              <a:ext cx="984250" cy="930275"/>
            </a:xfrm>
            <a:custGeom>
              <a:avLst/>
              <a:gdLst>
                <a:gd name="T0" fmla="*/ 8 w 290"/>
                <a:gd name="T1" fmla="*/ 19 h 275"/>
                <a:gd name="T2" fmla="*/ 31 w 290"/>
                <a:gd name="T3" fmla="*/ 228 h 275"/>
                <a:gd name="T4" fmla="*/ 243 w 290"/>
                <a:gd name="T5" fmla="*/ 240 h 275"/>
                <a:gd name="T6" fmla="*/ 290 w 290"/>
                <a:gd name="T7" fmla="*/ 35 h 275"/>
                <a:gd name="T8" fmla="*/ 168 w 290"/>
                <a:gd name="T9" fmla="*/ 8 h 275"/>
                <a:gd name="T10" fmla="*/ 168 w 290"/>
                <a:gd name="T11" fmla="*/ 2 h 275"/>
                <a:gd name="T12" fmla="*/ 150 w 290"/>
                <a:gd name="T13" fmla="*/ 4 h 275"/>
                <a:gd name="T14" fmla="*/ 133 w 290"/>
                <a:gd name="T15" fmla="*/ 0 h 275"/>
                <a:gd name="T16" fmla="*/ 133 w 290"/>
                <a:gd name="T17" fmla="*/ 6 h 275"/>
                <a:gd name="T18" fmla="*/ 8 w 290"/>
                <a:gd name="T19" fmla="*/ 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4914" y="509276"/>
              <a:ext cx="909638" cy="527050"/>
            </a:xfrm>
            <a:custGeom>
              <a:avLst/>
              <a:gdLst>
                <a:gd name="T0" fmla="*/ 0 w 268"/>
                <a:gd name="T1" fmla="*/ 140 h 156"/>
                <a:gd name="T2" fmla="*/ 82 w 268"/>
                <a:gd name="T3" fmla="*/ 56 h 156"/>
                <a:gd name="T4" fmla="*/ 193 w 268"/>
                <a:gd name="T5" fmla="*/ 63 h 156"/>
                <a:gd name="T6" fmla="*/ 265 w 268"/>
                <a:gd name="T7" fmla="*/ 156 h 156"/>
                <a:gd name="T8" fmla="*/ 267 w 268"/>
                <a:gd name="T9" fmla="*/ 39 h 156"/>
                <a:gd name="T10" fmla="*/ 267 w 268"/>
                <a:gd name="T11" fmla="*/ 18 h 156"/>
                <a:gd name="T12" fmla="*/ 236 w 268"/>
                <a:gd name="T13" fmla="*/ 12 h 156"/>
                <a:gd name="T14" fmla="*/ 139 w 268"/>
                <a:gd name="T15" fmla="*/ 34 h 156"/>
                <a:gd name="T16" fmla="*/ 45 w 268"/>
                <a:gd name="T17" fmla="*/ 0 h 156"/>
                <a:gd name="T18" fmla="*/ 14 w 268"/>
                <a:gd name="T19" fmla="*/ 3 h 156"/>
                <a:gd name="T20" fmla="*/ 12 w 268"/>
                <a:gd name="T21" fmla="*/ 24 h 156"/>
                <a:gd name="T22" fmla="*/ 0 w 268"/>
                <a:gd name="T23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799189" y="207651"/>
              <a:ext cx="1141413" cy="828675"/>
            </a:xfrm>
            <a:custGeom>
              <a:avLst/>
              <a:gdLst>
                <a:gd name="T0" fmla="*/ 15 w 336"/>
                <a:gd name="T1" fmla="*/ 228 h 245"/>
                <a:gd name="T2" fmla="*/ 27 w 336"/>
                <a:gd name="T3" fmla="*/ 230 h 245"/>
                <a:gd name="T4" fmla="*/ 55 w 336"/>
                <a:gd name="T5" fmla="*/ 131 h 245"/>
                <a:gd name="T6" fmla="*/ 123 w 336"/>
                <a:gd name="T7" fmla="*/ 136 h 245"/>
                <a:gd name="T8" fmla="*/ 203 w 336"/>
                <a:gd name="T9" fmla="*/ 141 h 245"/>
                <a:gd name="T10" fmla="*/ 271 w 336"/>
                <a:gd name="T11" fmla="*/ 144 h 245"/>
                <a:gd name="T12" fmla="*/ 287 w 336"/>
                <a:gd name="T13" fmla="*/ 245 h 245"/>
                <a:gd name="T14" fmla="*/ 299 w 336"/>
                <a:gd name="T15" fmla="*/ 244 h 245"/>
                <a:gd name="T16" fmla="*/ 327 w 336"/>
                <a:gd name="T17" fmla="*/ 129 h 245"/>
                <a:gd name="T18" fmla="*/ 1 w 336"/>
                <a:gd name="T19" fmla="*/ 110 h 245"/>
                <a:gd name="T20" fmla="*/ 15 w 336"/>
                <a:gd name="T21" fmla="*/ 22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1173839" y="1179201"/>
              <a:ext cx="349250" cy="179388"/>
            </a:xfrm>
            <a:custGeom>
              <a:avLst/>
              <a:gdLst>
                <a:gd name="T0" fmla="*/ 4 w 103"/>
                <a:gd name="T1" fmla="*/ 16 h 53"/>
                <a:gd name="T2" fmla="*/ 103 w 103"/>
                <a:gd name="T3" fmla="*/ 0 h 53"/>
                <a:gd name="T4" fmla="*/ 85 w 103"/>
                <a:gd name="T5" fmla="*/ 45 h 53"/>
                <a:gd name="T6" fmla="*/ 15 w 103"/>
                <a:gd name="T7" fmla="*/ 40 h 53"/>
                <a:gd name="T8" fmla="*/ 4 w 103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1272264" y="1310964"/>
              <a:ext cx="134938" cy="38100"/>
            </a:xfrm>
            <a:custGeom>
              <a:avLst/>
              <a:gdLst>
                <a:gd name="T0" fmla="*/ 40 w 40"/>
                <a:gd name="T1" fmla="*/ 10 h 11"/>
                <a:gd name="T2" fmla="*/ 0 w 40"/>
                <a:gd name="T3" fmla="*/ 6 h 11"/>
                <a:gd name="T4" fmla="*/ 11 w 40"/>
                <a:gd name="T5" fmla="*/ 1 h 11"/>
                <a:gd name="T6" fmla="*/ 17 w 40"/>
                <a:gd name="T7" fmla="*/ 3 h 11"/>
                <a:gd name="T8" fmla="*/ 27 w 40"/>
                <a:gd name="T9" fmla="*/ 0 h 11"/>
                <a:gd name="T10" fmla="*/ 40 w 40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183364" y="1179201"/>
              <a:ext cx="339725" cy="98425"/>
            </a:xfrm>
            <a:custGeom>
              <a:avLst/>
              <a:gdLst>
                <a:gd name="T0" fmla="*/ 1 w 100"/>
                <a:gd name="T1" fmla="*/ 16 h 29"/>
                <a:gd name="T2" fmla="*/ 100 w 100"/>
                <a:gd name="T3" fmla="*/ 0 h 29"/>
                <a:gd name="T4" fmla="*/ 97 w 100"/>
                <a:gd name="T5" fmla="*/ 22 h 29"/>
                <a:gd name="T6" fmla="*/ 67 w 100"/>
                <a:gd name="T7" fmla="*/ 27 h 29"/>
                <a:gd name="T8" fmla="*/ 1 w 100"/>
                <a:gd name="T9" fmla="*/ 25 h 29"/>
                <a:gd name="T10" fmla="*/ 1 w 100"/>
                <a:gd name="T11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329414" y="377514"/>
              <a:ext cx="584200" cy="287338"/>
            </a:xfrm>
            <a:custGeom>
              <a:avLst/>
              <a:gdLst>
                <a:gd name="T0" fmla="*/ 0 w 172"/>
                <a:gd name="T1" fmla="*/ 1 h 85"/>
                <a:gd name="T2" fmla="*/ 149 w 172"/>
                <a:gd name="T3" fmla="*/ 85 h 85"/>
                <a:gd name="T4" fmla="*/ 99 w 172"/>
                <a:gd name="T5" fmla="*/ 36 h 85"/>
                <a:gd name="T6" fmla="*/ 0 w 172"/>
                <a:gd name="T7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284964" y="1077601"/>
              <a:ext cx="31750" cy="36513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350051" y="1080776"/>
              <a:ext cx="30163" cy="38100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1037314" y="1944376"/>
              <a:ext cx="128588" cy="68263"/>
            </a:xfrm>
            <a:custGeom>
              <a:avLst/>
              <a:gdLst>
                <a:gd name="T0" fmla="*/ 11 w 81"/>
                <a:gd name="T1" fmla="*/ 8 h 43"/>
                <a:gd name="T2" fmla="*/ 0 w 81"/>
                <a:gd name="T3" fmla="*/ 32 h 43"/>
                <a:gd name="T4" fmla="*/ 81 w 81"/>
                <a:gd name="T5" fmla="*/ 43 h 43"/>
                <a:gd name="T6" fmla="*/ 77 w 81"/>
                <a:gd name="T7" fmla="*/ 0 h 43"/>
                <a:gd name="T8" fmla="*/ 11 w 81"/>
                <a:gd name="T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1075414" y="718826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1421489" y="739464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789664" y="1496701"/>
              <a:ext cx="349250" cy="385763"/>
            </a:xfrm>
            <a:custGeom>
              <a:avLst/>
              <a:gdLst>
                <a:gd name="T0" fmla="*/ 95 w 103"/>
                <a:gd name="T1" fmla="*/ 0 h 114"/>
                <a:gd name="T2" fmla="*/ 7 w 103"/>
                <a:gd name="T3" fmla="*/ 114 h 114"/>
                <a:gd name="T4" fmla="*/ 48 w 103"/>
                <a:gd name="T5" fmla="*/ 113 h 114"/>
                <a:gd name="T6" fmla="*/ 92 w 103"/>
                <a:gd name="T7" fmla="*/ 36 h 114"/>
                <a:gd name="T8" fmla="*/ 95 w 103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711876" y="2106301"/>
              <a:ext cx="396875" cy="342900"/>
            </a:xfrm>
            <a:custGeom>
              <a:avLst/>
              <a:gdLst>
                <a:gd name="T0" fmla="*/ 99 w 117"/>
                <a:gd name="T1" fmla="*/ 0 h 101"/>
                <a:gd name="T2" fmla="*/ 14 w 117"/>
                <a:gd name="T3" fmla="*/ 4 h 101"/>
                <a:gd name="T4" fmla="*/ 1 w 117"/>
                <a:gd name="T5" fmla="*/ 18 h 101"/>
                <a:gd name="T6" fmla="*/ 4 w 117"/>
                <a:gd name="T7" fmla="*/ 88 h 101"/>
                <a:gd name="T8" fmla="*/ 18 w 117"/>
                <a:gd name="T9" fmla="*/ 101 h 101"/>
                <a:gd name="T10" fmla="*/ 103 w 117"/>
                <a:gd name="T11" fmla="*/ 97 h 101"/>
                <a:gd name="T12" fmla="*/ 116 w 117"/>
                <a:gd name="T13" fmla="*/ 83 h 101"/>
                <a:gd name="T14" fmla="*/ 113 w 117"/>
                <a:gd name="T15" fmla="*/ 13 h 101"/>
                <a:gd name="T16" fmla="*/ 99 w 117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9189" y="2103126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35 w 35"/>
                <a:gd name="T3" fmla="*/ 0 h 19"/>
                <a:gd name="T4" fmla="*/ 35 w 35"/>
                <a:gd name="T5" fmla="*/ 17 h 19"/>
                <a:gd name="T6" fmla="*/ 0 w 35"/>
                <a:gd name="T7" fmla="*/ 19 h 19"/>
                <a:gd name="T8" fmla="*/ 0 w 3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969051" y="2085664"/>
              <a:ext cx="55563" cy="34925"/>
            </a:xfrm>
            <a:custGeom>
              <a:avLst/>
              <a:gdLst>
                <a:gd name="T0" fmla="*/ 0 w 35"/>
                <a:gd name="T1" fmla="*/ 3 h 22"/>
                <a:gd name="T2" fmla="*/ 35 w 35"/>
                <a:gd name="T3" fmla="*/ 0 h 22"/>
                <a:gd name="T4" fmla="*/ 35 w 35"/>
                <a:gd name="T5" fmla="*/ 20 h 22"/>
                <a:gd name="T6" fmla="*/ 0 w 35"/>
                <a:gd name="T7" fmla="*/ 22 h 22"/>
                <a:gd name="T8" fmla="*/ 0 w 35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756326" y="2174564"/>
              <a:ext cx="93663" cy="236538"/>
            </a:xfrm>
            <a:custGeom>
              <a:avLst/>
              <a:gdLst>
                <a:gd name="T0" fmla="*/ 1 w 28"/>
                <a:gd name="T1" fmla="*/ 0 h 70"/>
                <a:gd name="T2" fmla="*/ 3 w 28"/>
                <a:gd name="T3" fmla="*/ 65 h 70"/>
                <a:gd name="T4" fmla="*/ 28 w 28"/>
                <a:gd name="T5" fmla="*/ 67 h 70"/>
                <a:gd name="T6" fmla="*/ 13 w 28"/>
                <a:gd name="T7" fmla="*/ 50 h 70"/>
                <a:gd name="T8" fmla="*/ 1 w 28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332589" y="2112651"/>
              <a:ext cx="169863" cy="387350"/>
            </a:xfrm>
            <a:custGeom>
              <a:avLst/>
              <a:gdLst>
                <a:gd name="T0" fmla="*/ 47 w 50"/>
                <a:gd name="T1" fmla="*/ 4 h 114"/>
                <a:gd name="T2" fmla="*/ 27 w 50"/>
                <a:gd name="T3" fmla="*/ 114 h 114"/>
                <a:gd name="T4" fmla="*/ 0 w 50"/>
                <a:gd name="T5" fmla="*/ 114 h 114"/>
                <a:gd name="T6" fmla="*/ 5 w 50"/>
                <a:gd name="T7" fmla="*/ 0 h 114"/>
                <a:gd name="T8" fmla="*/ 47 w 50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508801" y="1122051"/>
              <a:ext cx="68263" cy="74613"/>
            </a:xfrm>
            <a:custGeom>
              <a:avLst/>
              <a:gdLst>
                <a:gd name="T0" fmla="*/ 20 w 20"/>
                <a:gd name="T1" fmla="*/ 21 h 22"/>
                <a:gd name="T2" fmla="*/ 0 w 20"/>
                <a:gd name="T3" fmla="*/ 2 h 22"/>
                <a:gd name="T4" fmla="*/ 0 w 20"/>
                <a:gd name="T5" fmla="*/ 5 h 22"/>
                <a:gd name="T6" fmla="*/ 16 w 20"/>
                <a:gd name="T7" fmla="*/ 22 h 22"/>
                <a:gd name="T8" fmla="*/ 20 w 20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1078589" y="841064"/>
              <a:ext cx="509588" cy="209550"/>
            </a:xfrm>
            <a:custGeom>
              <a:avLst/>
              <a:gdLst>
                <a:gd name="T0" fmla="*/ 146 w 150"/>
                <a:gd name="T1" fmla="*/ 62 h 62"/>
                <a:gd name="T2" fmla="*/ 97 w 150"/>
                <a:gd name="T3" fmla="*/ 53 h 62"/>
                <a:gd name="T4" fmla="*/ 112 w 150"/>
                <a:gd name="T5" fmla="*/ 10 h 62"/>
                <a:gd name="T6" fmla="*/ 147 w 150"/>
                <a:gd name="T7" fmla="*/ 25 h 62"/>
                <a:gd name="T8" fmla="*/ 146 w 150"/>
                <a:gd name="T9" fmla="*/ 62 h 62"/>
                <a:gd name="T10" fmla="*/ 2 w 150"/>
                <a:gd name="T11" fmla="*/ 52 h 62"/>
                <a:gd name="T12" fmla="*/ 51 w 150"/>
                <a:gd name="T13" fmla="*/ 50 h 62"/>
                <a:gd name="T14" fmla="*/ 42 w 150"/>
                <a:gd name="T15" fmla="*/ 6 h 62"/>
                <a:gd name="T16" fmla="*/ 5 w 150"/>
                <a:gd name="T17" fmla="*/ 15 h 62"/>
                <a:gd name="T18" fmla="*/ 2 w 150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1115101" y="895039"/>
              <a:ext cx="438150" cy="146050"/>
            </a:xfrm>
            <a:custGeom>
              <a:avLst/>
              <a:gdLst>
                <a:gd name="T0" fmla="*/ 122 w 129"/>
                <a:gd name="T1" fmla="*/ 43 h 43"/>
                <a:gd name="T2" fmla="*/ 100 w 129"/>
                <a:gd name="T3" fmla="*/ 40 h 43"/>
                <a:gd name="T4" fmla="*/ 97 w 129"/>
                <a:gd name="T5" fmla="*/ 26 h 43"/>
                <a:gd name="T6" fmla="*/ 114 w 129"/>
                <a:gd name="T7" fmla="*/ 7 h 43"/>
                <a:gd name="T8" fmla="*/ 128 w 129"/>
                <a:gd name="T9" fmla="*/ 28 h 43"/>
                <a:gd name="T10" fmla="*/ 122 w 129"/>
                <a:gd name="T11" fmla="*/ 43 h 43"/>
                <a:gd name="T12" fmla="*/ 17 w 129"/>
                <a:gd name="T13" fmla="*/ 0 h 43"/>
                <a:gd name="T14" fmla="*/ 31 w 129"/>
                <a:gd name="T15" fmla="*/ 22 h 43"/>
                <a:gd name="T16" fmla="*/ 27 w 129"/>
                <a:gd name="T17" fmla="*/ 35 h 43"/>
                <a:gd name="T18" fmla="*/ 4 w 129"/>
                <a:gd name="T19" fmla="*/ 36 h 43"/>
                <a:gd name="T20" fmla="*/ 0 w 129"/>
                <a:gd name="T21" fmla="*/ 20 h 43"/>
                <a:gd name="T22" fmla="*/ 17 w 129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99226" y="922026"/>
              <a:ext cx="60325" cy="36513"/>
            </a:xfrm>
            <a:custGeom>
              <a:avLst/>
              <a:gdLst>
                <a:gd name="T0" fmla="*/ 1 w 18"/>
                <a:gd name="T1" fmla="*/ 2 h 11"/>
                <a:gd name="T2" fmla="*/ 18 w 18"/>
                <a:gd name="T3" fmla="*/ 3 h 11"/>
                <a:gd name="T4" fmla="*/ 18 w 18"/>
                <a:gd name="T5" fmla="*/ 11 h 11"/>
                <a:gd name="T6" fmla="*/ 0 w 18"/>
                <a:gd name="T7" fmla="*/ 9 h 11"/>
                <a:gd name="T8" fmla="*/ 1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1424664" y="949014"/>
              <a:ext cx="60325" cy="33338"/>
            </a:xfrm>
            <a:custGeom>
              <a:avLst/>
              <a:gdLst>
                <a:gd name="T0" fmla="*/ 1 w 18"/>
                <a:gd name="T1" fmla="*/ 1 h 10"/>
                <a:gd name="T2" fmla="*/ 18 w 18"/>
                <a:gd name="T3" fmla="*/ 3 h 10"/>
                <a:gd name="T4" fmla="*/ 18 w 18"/>
                <a:gd name="T5" fmla="*/ 10 h 10"/>
                <a:gd name="T6" fmla="*/ 0 w 18"/>
                <a:gd name="T7" fmla="*/ 9 h 10"/>
                <a:gd name="T8" fmla="*/ 1 w 1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1221464" y="255276"/>
              <a:ext cx="125413" cy="119063"/>
            </a:xfrm>
            <a:custGeom>
              <a:avLst/>
              <a:gdLst>
                <a:gd name="T0" fmla="*/ 66 w 79"/>
                <a:gd name="T1" fmla="*/ 75 h 75"/>
                <a:gd name="T2" fmla="*/ 0 w 79"/>
                <a:gd name="T3" fmla="*/ 23 h 75"/>
                <a:gd name="T4" fmla="*/ 21 w 79"/>
                <a:gd name="T5" fmla="*/ 4 h 75"/>
                <a:gd name="T6" fmla="*/ 55 w 79"/>
                <a:gd name="T7" fmla="*/ 43 h 75"/>
                <a:gd name="T8" fmla="*/ 51 w 79"/>
                <a:gd name="T9" fmla="*/ 0 h 75"/>
                <a:gd name="T10" fmla="*/ 79 w 79"/>
                <a:gd name="T11" fmla="*/ 2 h 75"/>
                <a:gd name="T12" fmla="*/ 66 w 79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502451" y="1501464"/>
              <a:ext cx="377825" cy="222250"/>
            </a:xfrm>
            <a:custGeom>
              <a:avLst/>
              <a:gdLst>
                <a:gd name="T0" fmla="*/ 9 w 111"/>
                <a:gd name="T1" fmla="*/ 0 h 66"/>
                <a:gd name="T2" fmla="*/ 107 w 111"/>
                <a:gd name="T3" fmla="*/ 0 h 66"/>
                <a:gd name="T4" fmla="*/ 111 w 111"/>
                <a:gd name="T5" fmla="*/ 66 h 66"/>
                <a:gd name="T6" fmla="*/ 10 w 111"/>
                <a:gd name="T7" fmla="*/ 33 h 66"/>
                <a:gd name="T8" fmla="*/ 9 w 111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1958064" y="1430026"/>
              <a:ext cx="155575" cy="307975"/>
            </a:xfrm>
            <a:custGeom>
              <a:avLst/>
              <a:gdLst>
                <a:gd name="T0" fmla="*/ 32 w 46"/>
                <a:gd name="T1" fmla="*/ 2 h 91"/>
                <a:gd name="T2" fmla="*/ 19 w 46"/>
                <a:gd name="T3" fmla="*/ 8 h 91"/>
                <a:gd name="T4" fmla="*/ 18 w 46"/>
                <a:gd name="T5" fmla="*/ 10 h 91"/>
                <a:gd name="T6" fmla="*/ 18 w 46"/>
                <a:gd name="T7" fmla="*/ 14 h 91"/>
                <a:gd name="T8" fmla="*/ 22 w 46"/>
                <a:gd name="T9" fmla="*/ 19 h 91"/>
                <a:gd name="T10" fmla="*/ 31 w 46"/>
                <a:gd name="T11" fmla="*/ 19 h 91"/>
                <a:gd name="T12" fmla="*/ 31 w 46"/>
                <a:gd name="T13" fmla="*/ 22 h 91"/>
                <a:gd name="T14" fmla="*/ 8 w 46"/>
                <a:gd name="T15" fmla="*/ 27 h 91"/>
                <a:gd name="T16" fmla="*/ 5 w 46"/>
                <a:gd name="T17" fmla="*/ 37 h 91"/>
                <a:gd name="T18" fmla="*/ 7 w 46"/>
                <a:gd name="T19" fmla="*/ 41 h 91"/>
                <a:gd name="T20" fmla="*/ 7 w 46"/>
                <a:gd name="T21" fmla="*/ 41 h 91"/>
                <a:gd name="T22" fmla="*/ 43 w 46"/>
                <a:gd name="T23" fmla="*/ 39 h 91"/>
                <a:gd name="T24" fmla="*/ 44 w 46"/>
                <a:gd name="T25" fmla="*/ 42 h 91"/>
                <a:gd name="T26" fmla="*/ 10 w 46"/>
                <a:gd name="T27" fmla="*/ 46 h 91"/>
                <a:gd name="T28" fmla="*/ 7 w 46"/>
                <a:gd name="T29" fmla="*/ 57 h 91"/>
                <a:gd name="T30" fmla="*/ 9 w 46"/>
                <a:gd name="T31" fmla="*/ 64 h 91"/>
                <a:gd name="T32" fmla="*/ 46 w 46"/>
                <a:gd name="T33" fmla="*/ 65 h 91"/>
                <a:gd name="T34" fmla="*/ 46 w 46"/>
                <a:gd name="T35" fmla="*/ 67 h 91"/>
                <a:gd name="T36" fmla="*/ 22 w 46"/>
                <a:gd name="T37" fmla="*/ 70 h 91"/>
                <a:gd name="T38" fmla="*/ 19 w 46"/>
                <a:gd name="T39" fmla="*/ 77 h 91"/>
                <a:gd name="T40" fmla="*/ 20 w 46"/>
                <a:gd name="T41" fmla="*/ 82 h 91"/>
                <a:gd name="T42" fmla="*/ 23 w 46"/>
                <a:gd name="T43" fmla="*/ 86 h 91"/>
                <a:gd name="T44" fmla="*/ 23 w 46"/>
                <a:gd name="T45" fmla="*/ 91 h 91"/>
                <a:gd name="T46" fmla="*/ 15 w 46"/>
                <a:gd name="T47" fmla="*/ 85 h 91"/>
                <a:gd name="T48" fmla="*/ 14 w 46"/>
                <a:gd name="T49" fmla="*/ 76 h 91"/>
                <a:gd name="T50" fmla="*/ 16 w 46"/>
                <a:gd name="T51" fmla="*/ 70 h 91"/>
                <a:gd name="T52" fmla="*/ 5 w 46"/>
                <a:gd name="T53" fmla="*/ 68 h 91"/>
                <a:gd name="T54" fmla="*/ 2 w 46"/>
                <a:gd name="T55" fmla="*/ 57 h 91"/>
                <a:gd name="T56" fmla="*/ 4 w 46"/>
                <a:gd name="T57" fmla="*/ 45 h 91"/>
                <a:gd name="T58" fmla="*/ 4 w 46"/>
                <a:gd name="T59" fmla="*/ 45 h 91"/>
                <a:gd name="T60" fmla="*/ 0 w 46"/>
                <a:gd name="T61" fmla="*/ 36 h 91"/>
                <a:gd name="T62" fmla="*/ 4 w 46"/>
                <a:gd name="T63" fmla="*/ 24 h 91"/>
                <a:gd name="T64" fmla="*/ 15 w 46"/>
                <a:gd name="T65" fmla="*/ 19 h 91"/>
                <a:gd name="T66" fmla="*/ 13 w 46"/>
                <a:gd name="T67" fmla="*/ 14 h 91"/>
                <a:gd name="T68" fmla="*/ 14 w 46"/>
                <a:gd name="T69" fmla="*/ 10 h 91"/>
                <a:gd name="T70" fmla="*/ 17 w 46"/>
                <a:gd name="T71" fmla="*/ 6 h 91"/>
                <a:gd name="T72" fmla="*/ 32 w 46"/>
                <a:gd name="T73" fmla="*/ 0 h 91"/>
                <a:gd name="T74" fmla="*/ 32 w 46"/>
                <a:gd name="T75" fmla="*/ 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4905364" y="2485054"/>
            <a:ext cx="662071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335556" y="3325725"/>
            <a:ext cx="61905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5858345" y="4194979"/>
            <a:ext cx="5667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6334837" y="5041840"/>
            <a:ext cx="519124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6718730" y="5822192"/>
            <a:ext cx="48073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4042080" y="189221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042079" y="2664270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42079" y="350147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042079" y="4418694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042079" y="5224358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974513" y="1860823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335556" y="2684274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790770" y="3534808"/>
            <a:ext cx="573531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272322" y="4398990"/>
            <a:ext cx="525376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18730" y="5201618"/>
            <a:ext cx="494255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8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2"/>
          <p:cNvSpPr/>
          <p:nvPr/>
        </p:nvSpPr>
        <p:spPr>
          <a:xfrm>
            <a:off x="775423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32747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2087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84361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47289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54458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1299894" y="4157531"/>
            <a:ext cx="867681" cy="507697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01</a:t>
            </a:r>
            <a:r>
              <a:rPr lang="en-US" sz="2999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0" name="Title 20"/>
          <p:cNvSpPr txBox="1">
            <a:spLocks/>
          </p:cNvSpPr>
          <p:nvPr/>
        </p:nvSpPr>
        <p:spPr>
          <a:xfrm>
            <a:off x="4553186" y="417944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7889286" y="416980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12" name="Title 20"/>
          <p:cNvSpPr txBox="1">
            <a:spLocks/>
          </p:cNvSpPr>
          <p:nvPr/>
        </p:nvSpPr>
        <p:spPr>
          <a:xfrm>
            <a:off x="1277574" y="512148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04 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4516434" y="512807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05 </a:t>
            </a:r>
          </a:p>
        </p:txBody>
      </p:sp>
      <p:sp>
        <p:nvSpPr>
          <p:cNvPr id="14" name="Title 20"/>
          <p:cNvSpPr txBox="1">
            <a:spLocks/>
          </p:cNvSpPr>
          <p:nvPr/>
        </p:nvSpPr>
        <p:spPr>
          <a:xfrm>
            <a:off x="7866964" y="5118436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06 </a:t>
            </a:r>
          </a:p>
        </p:txBody>
      </p:sp>
      <p:cxnSp>
        <p:nvCxnSpPr>
          <p:cNvPr id="15" name="Straight Connector 41"/>
          <p:cNvCxnSpPr/>
          <p:nvPr/>
        </p:nvCxnSpPr>
        <p:spPr>
          <a:xfrm rot="16200000" flipV="1">
            <a:off x="35627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50"/>
          <p:cNvCxnSpPr/>
          <p:nvPr/>
        </p:nvCxnSpPr>
        <p:spPr>
          <a:xfrm rot="16200000" flipV="1">
            <a:off x="69305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Freeform 91"/>
          <p:cNvSpPr>
            <a:spLocks noChangeArrowheads="1"/>
          </p:cNvSpPr>
          <p:nvPr/>
        </p:nvSpPr>
        <p:spPr bwMode="auto">
          <a:xfrm>
            <a:off x="1351084" y="2029388"/>
            <a:ext cx="906812" cy="1137644"/>
          </a:xfrm>
          <a:custGeom>
            <a:avLst/>
            <a:gdLst>
              <a:gd name="T0" fmla="*/ 192 w 937"/>
              <a:gd name="T1" fmla="*/ 452 h 1171"/>
              <a:gd name="T2" fmla="*/ 192 w 937"/>
              <a:gd name="T3" fmla="*/ 702 h 1171"/>
              <a:gd name="T4" fmla="*/ 744 w 937"/>
              <a:gd name="T5" fmla="*/ 702 h 1171"/>
              <a:gd name="T6" fmla="*/ 744 w 937"/>
              <a:gd name="T7" fmla="*/ 452 h 1171"/>
              <a:gd name="T8" fmla="*/ 744 w 937"/>
              <a:gd name="T9" fmla="*/ 702 h 1171"/>
              <a:gd name="T10" fmla="*/ 694 w 937"/>
              <a:gd name="T11" fmla="*/ 744 h 1171"/>
              <a:gd name="T12" fmla="*/ 552 w 937"/>
              <a:gd name="T13" fmla="*/ 961 h 1171"/>
              <a:gd name="T14" fmla="*/ 476 w 937"/>
              <a:gd name="T15" fmla="*/ 1028 h 1171"/>
              <a:gd name="T16" fmla="*/ 401 w 937"/>
              <a:gd name="T17" fmla="*/ 978 h 1171"/>
              <a:gd name="T18" fmla="*/ 384 w 937"/>
              <a:gd name="T19" fmla="*/ 878 h 1171"/>
              <a:gd name="T20" fmla="*/ 142 w 937"/>
              <a:gd name="T21" fmla="*/ 744 h 1171"/>
              <a:gd name="T22" fmla="*/ 0 w 937"/>
              <a:gd name="T23" fmla="*/ 1062 h 1171"/>
              <a:gd name="T24" fmla="*/ 66 w 937"/>
              <a:gd name="T25" fmla="*/ 1062 h 1171"/>
              <a:gd name="T26" fmla="*/ 317 w 937"/>
              <a:gd name="T27" fmla="*/ 1170 h 1171"/>
              <a:gd name="T28" fmla="*/ 384 w 937"/>
              <a:gd name="T29" fmla="*/ 1062 h 1171"/>
              <a:gd name="T30" fmla="*/ 501 w 937"/>
              <a:gd name="T31" fmla="*/ 1095 h 1171"/>
              <a:gd name="T32" fmla="*/ 618 w 937"/>
              <a:gd name="T33" fmla="*/ 1011 h 1171"/>
              <a:gd name="T34" fmla="*/ 869 w 937"/>
              <a:gd name="T35" fmla="*/ 1170 h 1171"/>
              <a:gd name="T36" fmla="*/ 903 w 937"/>
              <a:gd name="T37" fmla="*/ 1095 h 1171"/>
              <a:gd name="T38" fmla="*/ 936 w 937"/>
              <a:gd name="T39" fmla="*/ 878 h 1171"/>
              <a:gd name="T40" fmla="*/ 744 w 937"/>
              <a:gd name="T41" fmla="*/ 192 h 1171"/>
              <a:gd name="T42" fmla="*/ 409 w 937"/>
              <a:gd name="T43" fmla="*/ 376 h 1171"/>
              <a:gd name="T44" fmla="*/ 309 w 937"/>
              <a:gd name="T45" fmla="*/ 359 h 1171"/>
              <a:gd name="T46" fmla="*/ 460 w 937"/>
              <a:gd name="T47" fmla="*/ 0 h 1171"/>
              <a:gd name="T48" fmla="*/ 376 w 937"/>
              <a:gd name="T49" fmla="*/ 192 h 1171"/>
              <a:gd name="T50" fmla="*/ 301 w 937"/>
              <a:gd name="T51" fmla="*/ 192 h 1171"/>
              <a:gd name="T52" fmla="*/ 376 w 937"/>
              <a:gd name="T53" fmla="*/ 192 h 1171"/>
              <a:gd name="T54" fmla="*/ 460 w 937"/>
              <a:gd name="T55" fmla="*/ 151 h 1171"/>
              <a:gd name="T56" fmla="*/ 460 w 937"/>
              <a:gd name="T57" fmla="*/ 234 h 1171"/>
              <a:gd name="T58" fmla="*/ 627 w 937"/>
              <a:gd name="T59" fmla="*/ 192 h 1171"/>
              <a:gd name="T60" fmla="*/ 543 w 937"/>
              <a:gd name="T61" fmla="*/ 192 h 1171"/>
              <a:gd name="T62" fmla="*/ 627 w 937"/>
              <a:gd name="T63" fmla="*/ 192 h 1171"/>
              <a:gd name="T64" fmla="*/ 627 w 937"/>
              <a:gd name="T65" fmla="*/ 192 h 1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7" h="1171">
                <a:moveTo>
                  <a:pt x="66" y="577"/>
                </a:moveTo>
                <a:cubicBezTo>
                  <a:pt x="66" y="510"/>
                  <a:pt x="125" y="452"/>
                  <a:pt x="192" y="452"/>
                </a:cubicBezTo>
                <a:cubicBezTo>
                  <a:pt x="259" y="452"/>
                  <a:pt x="317" y="510"/>
                  <a:pt x="317" y="577"/>
                </a:cubicBezTo>
                <a:cubicBezTo>
                  <a:pt x="317" y="644"/>
                  <a:pt x="259" y="702"/>
                  <a:pt x="192" y="702"/>
                </a:cubicBezTo>
                <a:cubicBezTo>
                  <a:pt x="125" y="702"/>
                  <a:pt x="66" y="644"/>
                  <a:pt x="66" y="577"/>
                </a:cubicBezTo>
                <a:close/>
                <a:moveTo>
                  <a:pt x="744" y="702"/>
                </a:moveTo>
                <a:cubicBezTo>
                  <a:pt x="811" y="702"/>
                  <a:pt x="869" y="644"/>
                  <a:pt x="869" y="577"/>
                </a:cubicBezTo>
                <a:cubicBezTo>
                  <a:pt x="869" y="510"/>
                  <a:pt x="811" y="452"/>
                  <a:pt x="744" y="452"/>
                </a:cubicBezTo>
                <a:cubicBezTo>
                  <a:pt x="677" y="452"/>
                  <a:pt x="618" y="510"/>
                  <a:pt x="618" y="577"/>
                </a:cubicBezTo>
                <a:cubicBezTo>
                  <a:pt x="618" y="644"/>
                  <a:pt x="677" y="702"/>
                  <a:pt x="744" y="702"/>
                </a:cubicBezTo>
                <a:close/>
                <a:moveTo>
                  <a:pt x="802" y="744"/>
                </a:moveTo>
                <a:cubicBezTo>
                  <a:pt x="694" y="744"/>
                  <a:pt x="694" y="744"/>
                  <a:pt x="694" y="744"/>
                </a:cubicBezTo>
                <a:cubicBezTo>
                  <a:pt x="610" y="744"/>
                  <a:pt x="552" y="803"/>
                  <a:pt x="552" y="878"/>
                </a:cubicBezTo>
                <a:cubicBezTo>
                  <a:pt x="552" y="961"/>
                  <a:pt x="552" y="961"/>
                  <a:pt x="552" y="961"/>
                </a:cubicBezTo>
                <a:cubicBezTo>
                  <a:pt x="552" y="970"/>
                  <a:pt x="552" y="978"/>
                  <a:pt x="543" y="978"/>
                </a:cubicBezTo>
                <a:cubicBezTo>
                  <a:pt x="476" y="1028"/>
                  <a:pt x="476" y="1028"/>
                  <a:pt x="476" y="1028"/>
                </a:cubicBezTo>
                <a:cubicBezTo>
                  <a:pt x="468" y="1028"/>
                  <a:pt x="468" y="1028"/>
                  <a:pt x="460" y="1028"/>
                </a:cubicBezTo>
                <a:cubicBezTo>
                  <a:pt x="401" y="978"/>
                  <a:pt x="401" y="978"/>
                  <a:pt x="401" y="978"/>
                </a:cubicBezTo>
                <a:cubicBezTo>
                  <a:pt x="393" y="978"/>
                  <a:pt x="384" y="970"/>
                  <a:pt x="384" y="961"/>
                </a:cubicBezTo>
                <a:cubicBezTo>
                  <a:pt x="384" y="878"/>
                  <a:pt x="384" y="878"/>
                  <a:pt x="384" y="878"/>
                </a:cubicBezTo>
                <a:cubicBezTo>
                  <a:pt x="384" y="803"/>
                  <a:pt x="326" y="744"/>
                  <a:pt x="251" y="744"/>
                </a:cubicBezTo>
                <a:cubicBezTo>
                  <a:pt x="142" y="744"/>
                  <a:pt x="142" y="744"/>
                  <a:pt x="142" y="744"/>
                </a:cubicBezTo>
                <a:cubicBezTo>
                  <a:pt x="58" y="744"/>
                  <a:pt x="0" y="803"/>
                  <a:pt x="0" y="878"/>
                </a:cubicBezTo>
                <a:cubicBezTo>
                  <a:pt x="0" y="1062"/>
                  <a:pt x="0" y="1062"/>
                  <a:pt x="0" y="1062"/>
                </a:cubicBezTo>
                <a:cubicBezTo>
                  <a:pt x="0" y="1078"/>
                  <a:pt x="16" y="1095"/>
                  <a:pt x="33" y="1095"/>
                </a:cubicBezTo>
                <a:cubicBezTo>
                  <a:pt x="50" y="1095"/>
                  <a:pt x="66" y="1078"/>
                  <a:pt x="66" y="1062"/>
                </a:cubicBezTo>
                <a:cubicBezTo>
                  <a:pt x="66" y="1170"/>
                  <a:pt x="66" y="1170"/>
                  <a:pt x="66" y="1170"/>
                </a:cubicBezTo>
                <a:cubicBezTo>
                  <a:pt x="317" y="1170"/>
                  <a:pt x="317" y="1170"/>
                  <a:pt x="317" y="1170"/>
                </a:cubicBezTo>
                <a:cubicBezTo>
                  <a:pt x="317" y="1011"/>
                  <a:pt x="317" y="1011"/>
                  <a:pt x="317" y="1011"/>
                </a:cubicBezTo>
                <a:cubicBezTo>
                  <a:pt x="384" y="1062"/>
                  <a:pt x="384" y="1062"/>
                  <a:pt x="384" y="1062"/>
                </a:cubicBezTo>
                <a:cubicBezTo>
                  <a:pt x="443" y="1095"/>
                  <a:pt x="443" y="1095"/>
                  <a:pt x="443" y="1095"/>
                </a:cubicBezTo>
                <a:cubicBezTo>
                  <a:pt x="460" y="1104"/>
                  <a:pt x="485" y="1104"/>
                  <a:pt x="501" y="1095"/>
                </a:cubicBezTo>
                <a:cubicBezTo>
                  <a:pt x="552" y="1062"/>
                  <a:pt x="552" y="1062"/>
                  <a:pt x="552" y="1062"/>
                </a:cubicBezTo>
                <a:cubicBezTo>
                  <a:pt x="618" y="1011"/>
                  <a:pt x="618" y="1011"/>
                  <a:pt x="618" y="1011"/>
                </a:cubicBezTo>
                <a:cubicBezTo>
                  <a:pt x="618" y="1170"/>
                  <a:pt x="618" y="1170"/>
                  <a:pt x="618" y="1170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869" y="1062"/>
                  <a:pt x="869" y="1062"/>
                  <a:pt x="869" y="1062"/>
                </a:cubicBezTo>
                <a:cubicBezTo>
                  <a:pt x="869" y="1078"/>
                  <a:pt x="886" y="1095"/>
                  <a:pt x="903" y="1095"/>
                </a:cubicBezTo>
                <a:cubicBezTo>
                  <a:pt x="919" y="1095"/>
                  <a:pt x="936" y="1078"/>
                  <a:pt x="936" y="1062"/>
                </a:cubicBezTo>
                <a:cubicBezTo>
                  <a:pt x="936" y="878"/>
                  <a:pt x="936" y="878"/>
                  <a:pt x="936" y="878"/>
                </a:cubicBezTo>
                <a:cubicBezTo>
                  <a:pt x="936" y="803"/>
                  <a:pt x="878" y="744"/>
                  <a:pt x="802" y="744"/>
                </a:cubicBezTo>
                <a:close/>
                <a:moveTo>
                  <a:pt x="744" y="192"/>
                </a:moveTo>
                <a:cubicBezTo>
                  <a:pt x="744" y="293"/>
                  <a:pt x="618" y="385"/>
                  <a:pt x="460" y="385"/>
                </a:cubicBezTo>
                <a:cubicBezTo>
                  <a:pt x="434" y="385"/>
                  <a:pt x="418" y="385"/>
                  <a:pt x="409" y="376"/>
                </a:cubicBezTo>
                <a:cubicBezTo>
                  <a:pt x="367" y="426"/>
                  <a:pt x="284" y="435"/>
                  <a:pt x="284" y="435"/>
                </a:cubicBezTo>
                <a:cubicBezTo>
                  <a:pt x="301" y="401"/>
                  <a:pt x="309" y="376"/>
                  <a:pt x="309" y="359"/>
                </a:cubicBezTo>
                <a:cubicBezTo>
                  <a:pt x="225" y="326"/>
                  <a:pt x="167" y="259"/>
                  <a:pt x="167" y="192"/>
                </a:cubicBezTo>
                <a:cubicBezTo>
                  <a:pt x="167" y="84"/>
                  <a:pt x="292" y="0"/>
                  <a:pt x="460" y="0"/>
                </a:cubicBezTo>
                <a:cubicBezTo>
                  <a:pt x="618" y="0"/>
                  <a:pt x="744" y="84"/>
                  <a:pt x="744" y="192"/>
                </a:cubicBezTo>
                <a:close/>
                <a:moveTo>
                  <a:pt x="376" y="192"/>
                </a:moveTo>
                <a:cubicBezTo>
                  <a:pt x="376" y="167"/>
                  <a:pt x="359" y="151"/>
                  <a:pt x="343" y="151"/>
                </a:cubicBezTo>
                <a:cubicBezTo>
                  <a:pt x="317" y="151"/>
                  <a:pt x="301" y="167"/>
                  <a:pt x="301" y="192"/>
                </a:cubicBezTo>
                <a:cubicBezTo>
                  <a:pt x="301" y="209"/>
                  <a:pt x="317" y="234"/>
                  <a:pt x="343" y="234"/>
                </a:cubicBezTo>
                <a:cubicBezTo>
                  <a:pt x="359" y="234"/>
                  <a:pt x="376" y="209"/>
                  <a:pt x="376" y="192"/>
                </a:cubicBezTo>
                <a:close/>
                <a:moveTo>
                  <a:pt x="501" y="192"/>
                </a:moveTo>
                <a:cubicBezTo>
                  <a:pt x="501" y="167"/>
                  <a:pt x="485" y="151"/>
                  <a:pt x="460" y="151"/>
                </a:cubicBezTo>
                <a:cubicBezTo>
                  <a:pt x="443" y="151"/>
                  <a:pt x="418" y="167"/>
                  <a:pt x="418" y="192"/>
                </a:cubicBezTo>
                <a:cubicBezTo>
                  <a:pt x="418" y="209"/>
                  <a:pt x="443" y="234"/>
                  <a:pt x="460" y="234"/>
                </a:cubicBezTo>
                <a:cubicBezTo>
                  <a:pt x="485" y="234"/>
                  <a:pt x="501" y="209"/>
                  <a:pt x="501" y="192"/>
                </a:cubicBezTo>
                <a:close/>
                <a:moveTo>
                  <a:pt x="627" y="192"/>
                </a:moveTo>
                <a:cubicBezTo>
                  <a:pt x="627" y="167"/>
                  <a:pt x="610" y="151"/>
                  <a:pt x="585" y="151"/>
                </a:cubicBezTo>
                <a:cubicBezTo>
                  <a:pt x="560" y="151"/>
                  <a:pt x="543" y="167"/>
                  <a:pt x="543" y="192"/>
                </a:cubicBezTo>
                <a:cubicBezTo>
                  <a:pt x="543" y="209"/>
                  <a:pt x="560" y="234"/>
                  <a:pt x="585" y="234"/>
                </a:cubicBezTo>
                <a:cubicBezTo>
                  <a:pt x="610" y="234"/>
                  <a:pt x="627" y="209"/>
                  <a:pt x="627" y="192"/>
                </a:cubicBezTo>
                <a:close/>
                <a:moveTo>
                  <a:pt x="627" y="192"/>
                </a:moveTo>
                <a:lnTo>
                  <a:pt x="627" y="1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ChangeAspect="1" noChangeArrowheads="1"/>
          </p:cNvSpPr>
          <p:nvPr/>
        </p:nvSpPr>
        <p:spPr bwMode="auto">
          <a:xfrm>
            <a:off x="3146867" y="2151295"/>
            <a:ext cx="723020" cy="1008291"/>
          </a:xfrm>
          <a:custGeom>
            <a:avLst/>
            <a:gdLst>
              <a:gd name="T0" fmla="*/ 326 w 503"/>
              <a:gd name="T1" fmla="*/ 142 h 703"/>
              <a:gd name="T2" fmla="*/ 168 w 503"/>
              <a:gd name="T3" fmla="*/ 142 h 703"/>
              <a:gd name="T4" fmla="*/ 168 w 503"/>
              <a:gd name="T5" fmla="*/ 134 h 703"/>
              <a:gd name="T6" fmla="*/ 184 w 503"/>
              <a:gd name="T7" fmla="*/ 125 h 703"/>
              <a:gd name="T8" fmla="*/ 310 w 503"/>
              <a:gd name="T9" fmla="*/ 125 h 703"/>
              <a:gd name="T10" fmla="*/ 343 w 503"/>
              <a:gd name="T11" fmla="*/ 0 h 703"/>
              <a:gd name="T12" fmla="*/ 151 w 503"/>
              <a:gd name="T13" fmla="*/ 0 h 703"/>
              <a:gd name="T14" fmla="*/ 176 w 503"/>
              <a:gd name="T15" fmla="*/ 125 h 703"/>
              <a:gd name="T16" fmla="*/ 67 w 503"/>
              <a:gd name="T17" fmla="*/ 67 h 703"/>
              <a:gd name="T18" fmla="*/ 75 w 503"/>
              <a:gd name="T19" fmla="*/ 84 h 703"/>
              <a:gd name="T20" fmla="*/ 168 w 503"/>
              <a:gd name="T21" fmla="*/ 134 h 703"/>
              <a:gd name="T22" fmla="*/ 92 w 503"/>
              <a:gd name="T23" fmla="*/ 134 h 703"/>
              <a:gd name="T24" fmla="*/ 84 w 503"/>
              <a:gd name="T25" fmla="*/ 142 h 703"/>
              <a:gd name="T26" fmla="*/ 126 w 503"/>
              <a:gd name="T27" fmla="*/ 159 h 703"/>
              <a:gd name="T28" fmla="*/ 151 w 503"/>
              <a:gd name="T29" fmla="*/ 151 h 703"/>
              <a:gd name="T30" fmla="*/ 0 w 503"/>
              <a:gd name="T31" fmla="*/ 460 h 703"/>
              <a:gd name="T32" fmla="*/ 251 w 503"/>
              <a:gd name="T33" fmla="*/ 702 h 703"/>
              <a:gd name="T34" fmla="*/ 502 w 503"/>
              <a:gd name="T35" fmla="*/ 452 h 703"/>
              <a:gd name="T36" fmla="*/ 326 w 503"/>
              <a:gd name="T37" fmla="*/ 142 h 703"/>
              <a:gd name="T38" fmla="*/ 318 w 503"/>
              <a:gd name="T39" fmla="*/ 535 h 703"/>
              <a:gd name="T40" fmla="*/ 276 w 503"/>
              <a:gd name="T41" fmla="*/ 560 h 703"/>
              <a:gd name="T42" fmla="*/ 276 w 503"/>
              <a:gd name="T43" fmla="*/ 602 h 703"/>
              <a:gd name="T44" fmla="*/ 234 w 503"/>
              <a:gd name="T45" fmla="*/ 602 h 703"/>
              <a:gd name="T46" fmla="*/ 226 w 503"/>
              <a:gd name="T47" fmla="*/ 560 h 703"/>
              <a:gd name="T48" fmla="*/ 176 w 503"/>
              <a:gd name="T49" fmla="*/ 535 h 703"/>
              <a:gd name="T50" fmla="*/ 151 w 503"/>
              <a:gd name="T51" fmla="*/ 485 h 703"/>
              <a:gd name="T52" fmla="*/ 151 w 503"/>
              <a:gd name="T53" fmla="*/ 468 h 703"/>
              <a:gd name="T54" fmla="*/ 193 w 503"/>
              <a:gd name="T55" fmla="*/ 468 h 703"/>
              <a:gd name="T56" fmla="*/ 193 w 503"/>
              <a:gd name="T57" fmla="*/ 476 h 703"/>
              <a:gd name="T58" fmla="*/ 209 w 503"/>
              <a:gd name="T59" fmla="*/ 510 h 703"/>
              <a:gd name="T60" fmla="*/ 251 w 503"/>
              <a:gd name="T61" fmla="*/ 527 h 703"/>
              <a:gd name="T62" fmla="*/ 293 w 503"/>
              <a:gd name="T63" fmla="*/ 510 h 703"/>
              <a:gd name="T64" fmla="*/ 310 w 503"/>
              <a:gd name="T65" fmla="*/ 476 h 703"/>
              <a:gd name="T66" fmla="*/ 293 w 503"/>
              <a:gd name="T67" fmla="*/ 443 h 703"/>
              <a:gd name="T68" fmla="*/ 243 w 503"/>
              <a:gd name="T69" fmla="*/ 426 h 703"/>
              <a:gd name="T70" fmla="*/ 184 w 503"/>
              <a:gd name="T71" fmla="*/ 393 h 703"/>
              <a:gd name="T72" fmla="*/ 159 w 503"/>
              <a:gd name="T73" fmla="*/ 351 h 703"/>
              <a:gd name="T74" fmla="*/ 184 w 503"/>
              <a:gd name="T75" fmla="*/ 293 h 703"/>
              <a:gd name="T76" fmla="*/ 226 w 503"/>
              <a:gd name="T77" fmla="*/ 276 h 703"/>
              <a:gd name="T78" fmla="*/ 226 w 503"/>
              <a:gd name="T79" fmla="*/ 234 h 703"/>
              <a:gd name="T80" fmla="*/ 268 w 503"/>
              <a:gd name="T81" fmla="*/ 234 h 703"/>
              <a:gd name="T82" fmla="*/ 268 w 503"/>
              <a:gd name="T83" fmla="*/ 267 h 703"/>
              <a:gd name="T84" fmla="*/ 318 w 503"/>
              <a:gd name="T85" fmla="*/ 293 h 703"/>
              <a:gd name="T86" fmla="*/ 343 w 503"/>
              <a:gd name="T87" fmla="*/ 351 h 703"/>
              <a:gd name="T88" fmla="*/ 301 w 503"/>
              <a:gd name="T89" fmla="*/ 351 h 703"/>
              <a:gd name="T90" fmla="*/ 284 w 503"/>
              <a:gd name="T91" fmla="*/ 318 h 703"/>
              <a:gd name="T92" fmla="*/ 251 w 503"/>
              <a:gd name="T93" fmla="*/ 301 h 703"/>
              <a:gd name="T94" fmla="*/ 218 w 503"/>
              <a:gd name="T95" fmla="*/ 318 h 703"/>
              <a:gd name="T96" fmla="*/ 201 w 503"/>
              <a:gd name="T97" fmla="*/ 343 h 703"/>
              <a:gd name="T98" fmla="*/ 218 w 503"/>
              <a:gd name="T99" fmla="*/ 376 h 703"/>
              <a:gd name="T100" fmla="*/ 260 w 503"/>
              <a:gd name="T101" fmla="*/ 393 h 703"/>
              <a:gd name="T102" fmla="*/ 326 w 503"/>
              <a:gd name="T103" fmla="*/ 426 h 703"/>
              <a:gd name="T104" fmla="*/ 351 w 503"/>
              <a:gd name="T105" fmla="*/ 476 h 703"/>
              <a:gd name="T106" fmla="*/ 318 w 503"/>
              <a:gd name="T107" fmla="*/ 535 h 703"/>
              <a:gd name="T108" fmla="*/ 318 w 503"/>
              <a:gd name="T109" fmla="*/ 535 h 703"/>
              <a:gd name="T110" fmla="*/ 318 w 503"/>
              <a:gd name="T111" fmla="*/ 535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" name="Group 4681"/>
          <p:cNvGrpSpPr>
            <a:grpSpLocks/>
          </p:cNvGrpSpPr>
          <p:nvPr/>
        </p:nvGrpSpPr>
        <p:grpSpPr bwMode="auto">
          <a:xfrm>
            <a:off x="9818835" y="2083569"/>
            <a:ext cx="855393" cy="1120714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20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Freeform 299"/>
          <p:cNvSpPr>
            <a:spLocks noChangeArrowheads="1"/>
          </p:cNvSpPr>
          <p:nvPr/>
        </p:nvSpPr>
        <p:spPr bwMode="auto">
          <a:xfrm>
            <a:off x="6477238" y="2209472"/>
            <a:ext cx="800100" cy="766134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106"/>
          <p:cNvSpPr>
            <a:spLocks noChangeArrowheads="1"/>
          </p:cNvSpPr>
          <p:nvPr/>
        </p:nvSpPr>
        <p:spPr bwMode="auto">
          <a:xfrm>
            <a:off x="4851710" y="2308555"/>
            <a:ext cx="760315" cy="657753"/>
          </a:xfrm>
          <a:custGeom>
            <a:avLst/>
            <a:gdLst>
              <a:gd name="T0" fmla="*/ 502 w 1013"/>
              <a:gd name="T1" fmla="*/ 0 h 879"/>
              <a:gd name="T2" fmla="*/ 0 w 1013"/>
              <a:gd name="T3" fmla="*/ 351 h 879"/>
              <a:gd name="T4" fmla="*/ 193 w 1013"/>
              <a:gd name="T5" fmla="*/ 636 h 879"/>
              <a:gd name="T6" fmla="*/ 92 w 1013"/>
              <a:gd name="T7" fmla="*/ 862 h 879"/>
              <a:gd name="T8" fmla="*/ 92 w 1013"/>
              <a:gd name="T9" fmla="*/ 878 h 879"/>
              <a:gd name="T10" fmla="*/ 101 w 1013"/>
              <a:gd name="T11" fmla="*/ 878 h 879"/>
              <a:gd name="T12" fmla="*/ 109 w 1013"/>
              <a:gd name="T13" fmla="*/ 878 h 879"/>
              <a:gd name="T14" fmla="*/ 485 w 1013"/>
              <a:gd name="T15" fmla="*/ 711 h 879"/>
              <a:gd name="T16" fmla="*/ 502 w 1013"/>
              <a:gd name="T17" fmla="*/ 711 h 879"/>
              <a:gd name="T18" fmla="*/ 1012 w 1013"/>
              <a:gd name="T19" fmla="*/ 351 h 879"/>
              <a:gd name="T20" fmla="*/ 502 w 1013"/>
              <a:gd name="T21" fmla="*/ 0 h 879"/>
              <a:gd name="T22" fmla="*/ 502 w 1013"/>
              <a:gd name="T23" fmla="*/ 0 h 879"/>
              <a:gd name="T24" fmla="*/ 502 w 1013"/>
              <a:gd name="T25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13" h="879">
                <a:moveTo>
                  <a:pt x="502" y="0"/>
                </a:moveTo>
                <a:cubicBezTo>
                  <a:pt x="226" y="0"/>
                  <a:pt x="0" y="159"/>
                  <a:pt x="0" y="351"/>
                </a:cubicBezTo>
                <a:cubicBezTo>
                  <a:pt x="0" y="469"/>
                  <a:pt x="67" y="569"/>
                  <a:pt x="193" y="636"/>
                </a:cubicBezTo>
                <a:cubicBezTo>
                  <a:pt x="176" y="711"/>
                  <a:pt x="142" y="811"/>
                  <a:pt x="92" y="862"/>
                </a:cubicBezTo>
                <a:cubicBezTo>
                  <a:pt x="92" y="870"/>
                  <a:pt x="92" y="870"/>
                  <a:pt x="92" y="878"/>
                </a:cubicBezTo>
                <a:lnTo>
                  <a:pt x="101" y="878"/>
                </a:lnTo>
                <a:lnTo>
                  <a:pt x="109" y="878"/>
                </a:lnTo>
                <a:cubicBezTo>
                  <a:pt x="118" y="878"/>
                  <a:pt x="335" y="862"/>
                  <a:pt x="485" y="711"/>
                </a:cubicBezTo>
                <a:cubicBezTo>
                  <a:pt x="485" y="711"/>
                  <a:pt x="494" y="711"/>
                  <a:pt x="502" y="711"/>
                </a:cubicBezTo>
                <a:cubicBezTo>
                  <a:pt x="786" y="711"/>
                  <a:pt x="1012" y="552"/>
                  <a:pt x="1012" y="351"/>
                </a:cubicBezTo>
                <a:cubicBezTo>
                  <a:pt x="1012" y="159"/>
                  <a:pt x="786" y="0"/>
                  <a:pt x="502" y="0"/>
                </a:cubicBezTo>
                <a:close/>
                <a:moveTo>
                  <a:pt x="502" y="0"/>
                </a:moveTo>
                <a:lnTo>
                  <a:pt x="50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41"/>
          <p:cNvSpPr>
            <a:spLocks noChangeArrowheads="1"/>
          </p:cNvSpPr>
          <p:nvPr/>
        </p:nvSpPr>
        <p:spPr bwMode="auto">
          <a:xfrm>
            <a:off x="8183698" y="2237667"/>
            <a:ext cx="811951" cy="809192"/>
          </a:xfrm>
          <a:custGeom>
            <a:avLst/>
            <a:gdLst>
              <a:gd name="T0" fmla="*/ 1271 w 1348"/>
              <a:gd name="T1" fmla="*/ 677 h 1347"/>
              <a:gd name="T2" fmla="*/ 1196 w 1348"/>
              <a:gd name="T3" fmla="*/ 618 h 1347"/>
              <a:gd name="T4" fmla="*/ 1062 w 1348"/>
              <a:gd name="T5" fmla="*/ 451 h 1347"/>
              <a:gd name="T6" fmla="*/ 1012 w 1348"/>
              <a:gd name="T7" fmla="*/ 585 h 1347"/>
              <a:gd name="T8" fmla="*/ 1062 w 1348"/>
              <a:gd name="T9" fmla="*/ 167 h 1347"/>
              <a:gd name="T10" fmla="*/ 837 w 1348"/>
              <a:gd name="T11" fmla="*/ 359 h 1347"/>
              <a:gd name="T12" fmla="*/ 745 w 1348"/>
              <a:gd name="T13" fmla="*/ 334 h 1347"/>
              <a:gd name="T14" fmla="*/ 552 w 1348"/>
              <a:gd name="T15" fmla="*/ 334 h 1347"/>
              <a:gd name="T16" fmla="*/ 117 w 1348"/>
              <a:gd name="T17" fmla="*/ 694 h 1347"/>
              <a:gd name="T18" fmla="*/ 59 w 1348"/>
              <a:gd name="T19" fmla="*/ 644 h 1347"/>
              <a:gd name="T20" fmla="*/ 126 w 1348"/>
              <a:gd name="T21" fmla="*/ 618 h 1347"/>
              <a:gd name="T22" fmla="*/ 0 w 1348"/>
              <a:gd name="T23" fmla="*/ 652 h 1347"/>
              <a:gd name="T24" fmla="*/ 109 w 1348"/>
              <a:gd name="T25" fmla="*/ 786 h 1347"/>
              <a:gd name="T26" fmla="*/ 259 w 1348"/>
              <a:gd name="T27" fmla="*/ 1095 h 1347"/>
              <a:gd name="T28" fmla="*/ 293 w 1348"/>
              <a:gd name="T29" fmla="*/ 1179 h 1347"/>
              <a:gd name="T30" fmla="*/ 268 w 1348"/>
              <a:gd name="T31" fmla="*/ 1304 h 1347"/>
              <a:gd name="T32" fmla="*/ 510 w 1348"/>
              <a:gd name="T33" fmla="*/ 1346 h 1347"/>
              <a:gd name="T34" fmla="*/ 527 w 1348"/>
              <a:gd name="T35" fmla="*/ 1271 h 1347"/>
              <a:gd name="T36" fmla="*/ 602 w 1348"/>
              <a:gd name="T37" fmla="*/ 1229 h 1347"/>
              <a:gd name="T38" fmla="*/ 678 w 1348"/>
              <a:gd name="T39" fmla="*/ 1237 h 1347"/>
              <a:gd name="T40" fmla="*/ 761 w 1348"/>
              <a:gd name="T41" fmla="*/ 1229 h 1347"/>
              <a:gd name="T42" fmla="*/ 820 w 1348"/>
              <a:gd name="T43" fmla="*/ 1262 h 1347"/>
              <a:gd name="T44" fmla="*/ 837 w 1348"/>
              <a:gd name="T45" fmla="*/ 1346 h 1347"/>
              <a:gd name="T46" fmla="*/ 1079 w 1348"/>
              <a:gd name="T47" fmla="*/ 1304 h 1347"/>
              <a:gd name="T48" fmla="*/ 1054 w 1348"/>
              <a:gd name="T49" fmla="*/ 1170 h 1347"/>
              <a:gd name="T50" fmla="*/ 1079 w 1348"/>
              <a:gd name="T51" fmla="*/ 1112 h 1347"/>
              <a:gd name="T52" fmla="*/ 1162 w 1348"/>
              <a:gd name="T53" fmla="*/ 1011 h 1347"/>
              <a:gd name="T54" fmla="*/ 1254 w 1348"/>
              <a:gd name="T55" fmla="*/ 953 h 1347"/>
              <a:gd name="T56" fmla="*/ 1347 w 1348"/>
              <a:gd name="T57" fmla="*/ 953 h 1347"/>
              <a:gd name="T58" fmla="*/ 1347 w 1348"/>
              <a:gd name="T59" fmla="*/ 677 h 1347"/>
              <a:gd name="T60" fmla="*/ 1271 w 1348"/>
              <a:gd name="T61" fmla="*/ 677 h 1347"/>
              <a:gd name="T62" fmla="*/ 1037 w 1348"/>
              <a:gd name="T63" fmla="*/ 844 h 1347"/>
              <a:gd name="T64" fmla="*/ 954 w 1348"/>
              <a:gd name="T65" fmla="*/ 761 h 1347"/>
              <a:gd name="T66" fmla="*/ 1037 w 1348"/>
              <a:gd name="T67" fmla="*/ 677 h 1347"/>
              <a:gd name="T68" fmla="*/ 1121 w 1348"/>
              <a:gd name="T69" fmla="*/ 761 h 1347"/>
              <a:gd name="T70" fmla="*/ 1037 w 1348"/>
              <a:gd name="T71" fmla="*/ 844 h 1347"/>
              <a:gd name="T72" fmla="*/ 410 w 1348"/>
              <a:gd name="T73" fmla="*/ 276 h 1347"/>
              <a:gd name="T74" fmla="*/ 393 w 1348"/>
              <a:gd name="T75" fmla="*/ 192 h 1347"/>
              <a:gd name="T76" fmla="*/ 586 w 1348"/>
              <a:gd name="T77" fmla="*/ 0 h 1347"/>
              <a:gd name="T78" fmla="*/ 786 w 1348"/>
              <a:gd name="T79" fmla="*/ 192 h 1347"/>
              <a:gd name="T80" fmla="*/ 770 w 1348"/>
              <a:gd name="T81" fmla="*/ 276 h 1347"/>
              <a:gd name="T82" fmla="*/ 410 w 1348"/>
              <a:gd name="T83" fmla="*/ 276 h 1347"/>
              <a:gd name="T84" fmla="*/ 410 w 1348"/>
              <a:gd name="T85" fmla="*/ 276 h 1347"/>
              <a:gd name="T86" fmla="*/ 410 w 1348"/>
              <a:gd name="T87" fmla="*/ 276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48" h="1347">
                <a:moveTo>
                  <a:pt x="1271" y="677"/>
                </a:moveTo>
                <a:cubicBezTo>
                  <a:pt x="1221" y="677"/>
                  <a:pt x="1204" y="635"/>
                  <a:pt x="1196" y="618"/>
                </a:cubicBezTo>
                <a:cubicBezTo>
                  <a:pt x="1171" y="568"/>
                  <a:pt x="1129" y="493"/>
                  <a:pt x="1062" y="451"/>
                </a:cubicBezTo>
                <a:cubicBezTo>
                  <a:pt x="1037" y="493"/>
                  <a:pt x="1029" y="518"/>
                  <a:pt x="1012" y="585"/>
                </a:cubicBezTo>
                <a:cubicBezTo>
                  <a:pt x="970" y="368"/>
                  <a:pt x="1054" y="234"/>
                  <a:pt x="1062" y="167"/>
                </a:cubicBezTo>
                <a:cubicBezTo>
                  <a:pt x="987" y="184"/>
                  <a:pt x="878" y="259"/>
                  <a:pt x="837" y="359"/>
                </a:cubicBezTo>
                <a:cubicBezTo>
                  <a:pt x="820" y="343"/>
                  <a:pt x="761" y="334"/>
                  <a:pt x="745" y="334"/>
                </a:cubicBezTo>
                <a:cubicBezTo>
                  <a:pt x="552" y="334"/>
                  <a:pt x="552" y="334"/>
                  <a:pt x="552" y="334"/>
                </a:cubicBezTo>
                <a:cubicBezTo>
                  <a:pt x="360" y="334"/>
                  <a:pt x="159" y="476"/>
                  <a:pt x="117" y="694"/>
                </a:cubicBezTo>
                <a:cubicBezTo>
                  <a:pt x="92" y="702"/>
                  <a:pt x="59" y="685"/>
                  <a:pt x="59" y="644"/>
                </a:cubicBezTo>
                <a:cubicBezTo>
                  <a:pt x="59" y="585"/>
                  <a:pt x="126" y="594"/>
                  <a:pt x="126" y="618"/>
                </a:cubicBezTo>
                <a:cubicBezTo>
                  <a:pt x="126" y="535"/>
                  <a:pt x="0" y="543"/>
                  <a:pt x="0" y="652"/>
                </a:cubicBezTo>
                <a:cubicBezTo>
                  <a:pt x="0" y="761"/>
                  <a:pt x="67" y="786"/>
                  <a:pt x="109" y="786"/>
                </a:cubicBezTo>
                <a:cubicBezTo>
                  <a:pt x="109" y="903"/>
                  <a:pt x="168" y="1011"/>
                  <a:pt x="259" y="1095"/>
                </a:cubicBezTo>
                <a:cubicBezTo>
                  <a:pt x="276" y="1103"/>
                  <a:pt x="301" y="1129"/>
                  <a:pt x="293" y="1179"/>
                </a:cubicBezTo>
                <a:cubicBezTo>
                  <a:pt x="285" y="1220"/>
                  <a:pt x="268" y="1304"/>
                  <a:pt x="268" y="1304"/>
                </a:cubicBezTo>
                <a:cubicBezTo>
                  <a:pt x="510" y="1346"/>
                  <a:pt x="510" y="1346"/>
                  <a:pt x="510" y="1346"/>
                </a:cubicBezTo>
                <a:cubicBezTo>
                  <a:pt x="510" y="1346"/>
                  <a:pt x="519" y="1312"/>
                  <a:pt x="527" y="1271"/>
                </a:cubicBezTo>
                <a:cubicBezTo>
                  <a:pt x="536" y="1237"/>
                  <a:pt x="569" y="1229"/>
                  <a:pt x="602" y="1229"/>
                </a:cubicBezTo>
                <a:cubicBezTo>
                  <a:pt x="627" y="1237"/>
                  <a:pt x="653" y="1237"/>
                  <a:pt x="678" y="1237"/>
                </a:cubicBezTo>
                <a:cubicBezTo>
                  <a:pt x="703" y="1237"/>
                  <a:pt x="736" y="1237"/>
                  <a:pt x="761" y="1229"/>
                </a:cubicBezTo>
                <a:cubicBezTo>
                  <a:pt x="778" y="1229"/>
                  <a:pt x="811" y="1229"/>
                  <a:pt x="820" y="1262"/>
                </a:cubicBezTo>
                <a:cubicBezTo>
                  <a:pt x="828" y="1296"/>
                  <a:pt x="837" y="1346"/>
                  <a:pt x="837" y="1346"/>
                </a:cubicBezTo>
                <a:cubicBezTo>
                  <a:pt x="1079" y="1304"/>
                  <a:pt x="1079" y="1304"/>
                  <a:pt x="1079" y="1304"/>
                </a:cubicBezTo>
                <a:cubicBezTo>
                  <a:pt x="1079" y="1304"/>
                  <a:pt x="1062" y="1204"/>
                  <a:pt x="1054" y="1170"/>
                </a:cubicBezTo>
                <a:cubicBezTo>
                  <a:pt x="1046" y="1145"/>
                  <a:pt x="1071" y="1120"/>
                  <a:pt x="1079" y="1112"/>
                </a:cubicBezTo>
                <a:cubicBezTo>
                  <a:pt x="1121" y="1078"/>
                  <a:pt x="1146" y="1045"/>
                  <a:pt x="1162" y="1011"/>
                </a:cubicBezTo>
                <a:cubicBezTo>
                  <a:pt x="1171" y="986"/>
                  <a:pt x="1204" y="953"/>
                  <a:pt x="1254" y="953"/>
                </a:cubicBezTo>
                <a:cubicBezTo>
                  <a:pt x="1347" y="953"/>
                  <a:pt x="1347" y="953"/>
                  <a:pt x="1347" y="953"/>
                </a:cubicBezTo>
                <a:cubicBezTo>
                  <a:pt x="1347" y="677"/>
                  <a:pt x="1347" y="677"/>
                  <a:pt x="1347" y="677"/>
                </a:cubicBezTo>
                <a:lnTo>
                  <a:pt x="1271" y="677"/>
                </a:lnTo>
                <a:close/>
                <a:moveTo>
                  <a:pt x="1037" y="844"/>
                </a:moveTo>
                <a:cubicBezTo>
                  <a:pt x="995" y="844"/>
                  <a:pt x="954" y="802"/>
                  <a:pt x="954" y="761"/>
                </a:cubicBezTo>
                <a:cubicBezTo>
                  <a:pt x="954" y="710"/>
                  <a:pt x="995" y="677"/>
                  <a:pt x="1037" y="677"/>
                </a:cubicBezTo>
                <a:cubicBezTo>
                  <a:pt x="1087" y="677"/>
                  <a:pt x="1121" y="710"/>
                  <a:pt x="1121" y="761"/>
                </a:cubicBezTo>
                <a:cubicBezTo>
                  <a:pt x="1121" y="802"/>
                  <a:pt x="1087" y="844"/>
                  <a:pt x="1037" y="844"/>
                </a:cubicBezTo>
                <a:close/>
                <a:moveTo>
                  <a:pt x="410" y="276"/>
                </a:moveTo>
                <a:cubicBezTo>
                  <a:pt x="402" y="251"/>
                  <a:pt x="393" y="226"/>
                  <a:pt x="393" y="192"/>
                </a:cubicBezTo>
                <a:cubicBezTo>
                  <a:pt x="393" y="83"/>
                  <a:pt x="477" y="0"/>
                  <a:pt x="586" y="0"/>
                </a:cubicBezTo>
                <a:cubicBezTo>
                  <a:pt x="694" y="0"/>
                  <a:pt x="786" y="83"/>
                  <a:pt x="786" y="192"/>
                </a:cubicBezTo>
                <a:cubicBezTo>
                  <a:pt x="786" y="226"/>
                  <a:pt x="778" y="251"/>
                  <a:pt x="770" y="276"/>
                </a:cubicBezTo>
                <a:lnTo>
                  <a:pt x="410" y="276"/>
                </a:lnTo>
                <a:close/>
                <a:moveTo>
                  <a:pt x="410" y="276"/>
                </a:moveTo>
                <a:lnTo>
                  <a:pt x="410" y="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208662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208662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08662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208662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5310517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5310517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5310517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310517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875891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75891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875891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875891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04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rc 682"/>
          <p:cNvSpPr>
            <a:spLocks/>
          </p:cNvSpPr>
          <p:nvPr/>
        </p:nvSpPr>
        <p:spPr bwMode="auto">
          <a:xfrm rot="18746405">
            <a:off x="2855059" y="1848416"/>
            <a:ext cx="774871" cy="766382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673"/>
          <p:cNvSpPr>
            <a:spLocks noEditPoints="1"/>
          </p:cNvSpPr>
          <p:nvPr/>
        </p:nvSpPr>
        <p:spPr bwMode="auto">
          <a:xfrm rot="21275257">
            <a:off x="3351631" y="2199472"/>
            <a:ext cx="2008116" cy="200932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675"/>
          <p:cNvSpPr>
            <a:spLocks noEditPoints="1"/>
          </p:cNvSpPr>
          <p:nvPr/>
        </p:nvSpPr>
        <p:spPr bwMode="auto">
          <a:xfrm rot="21275257">
            <a:off x="858463" y="2252828"/>
            <a:ext cx="2619282" cy="2619282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676"/>
          <p:cNvSpPr>
            <a:spLocks noChangeArrowheads="1"/>
          </p:cNvSpPr>
          <p:nvPr/>
        </p:nvSpPr>
        <p:spPr bwMode="auto">
          <a:xfrm rot="21275257">
            <a:off x="1138581" y="2532945"/>
            <a:ext cx="2059047" cy="20578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77"/>
          <p:cNvSpPr>
            <a:spLocks noChangeArrowheads="1"/>
          </p:cNvSpPr>
          <p:nvPr/>
        </p:nvSpPr>
        <p:spPr bwMode="auto">
          <a:xfrm rot="21275257">
            <a:off x="3666915" y="2515968"/>
            <a:ext cx="1376336" cy="137633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679"/>
          <p:cNvSpPr>
            <a:spLocks noEditPoints="1"/>
          </p:cNvSpPr>
          <p:nvPr/>
        </p:nvSpPr>
        <p:spPr bwMode="auto">
          <a:xfrm rot="21275257">
            <a:off x="4489079" y="3801357"/>
            <a:ext cx="1759527" cy="1760739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680"/>
          <p:cNvSpPr>
            <a:spLocks noChangeArrowheads="1"/>
          </p:cNvSpPr>
          <p:nvPr/>
        </p:nvSpPr>
        <p:spPr bwMode="auto">
          <a:xfrm rot="21275257">
            <a:off x="4765559" y="4079049"/>
            <a:ext cx="1205355" cy="1205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rc 681"/>
          <p:cNvSpPr>
            <a:spLocks/>
          </p:cNvSpPr>
          <p:nvPr/>
        </p:nvSpPr>
        <p:spPr bwMode="auto">
          <a:xfrm rot="7501686">
            <a:off x="3339044" y="3646038"/>
            <a:ext cx="1456369" cy="1183527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rc 683"/>
          <p:cNvSpPr>
            <a:spLocks/>
          </p:cNvSpPr>
          <p:nvPr/>
        </p:nvSpPr>
        <p:spPr bwMode="auto">
          <a:xfrm rot="256945">
            <a:off x="5378142" y="3011718"/>
            <a:ext cx="474138" cy="686349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505904" y="1609397"/>
            <a:ext cx="1568372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cxnSp>
        <p:nvCxnSpPr>
          <p:cNvPr id="13" name="Straight Connector 30"/>
          <p:cNvCxnSpPr/>
          <p:nvPr/>
        </p:nvCxnSpPr>
        <p:spPr>
          <a:xfrm>
            <a:off x="7425932" y="2117673"/>
            <a:ext cx="0" cy="3300691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ysDash"/>
            <a:miter lim="800000"/>
          </a:ln>
          <a:effectLst/>
        </p:spPr>
      </p:cxnSp>
      <p:sp>
        <p:nvSpPr>
          <p:cNvPr id="14" name="Oval 32"/>
          <p:cNvSpPr>
            <a:spLocks noChangeAspect="1"/>
          </p:cNvSpPr>
          <p:nvPr/>
        </p:nvSpPr>
        <p:spPr>
          <a:xfrm>
            <a:off x="8124166" y="2143369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35"/>
          <p:cNvSpPr>
            <a:spLocks noChangeAspect="1"/>
          </p:cNvSpPr>
          <p:nvPr/>
        </p:nvSpPr>
        <p:spPr>
          <a:xfrm>
            <a:off x="8129157" y="3346706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41"/>
          <p:cNvSpPr>
            <a:spLocks noChangeAspect="1"/>
          </p:cNvSpPr>
          <p:nvPr/>
        </p:nvSpPr>
        <p:spPr>
          <a:xfrm>
            <a:off x="8124166" y="4647990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599125" y="2776113"/>
            <a:ext cx="131730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74526" y="5000380"/>
            <a:ext cx="123983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1845068" y="3251038"/>
            <a:ext cx="522759" cy="461422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4063971" y="2910757"/>
            <a:ext cx="524153" cy="494878"/>
          </a:xfrm>
          <a:custGeom>
            <a:avLst/>
            <a:gdLst>
              <a:gd name="T0" fmla="*/ 835 w 1020"/>
              <a:gd name="T1" fmla="*/ 94 h 964"/>
              <a:gd name="T2" fmla="*/ 832 w 1020"/>
              <a:gd name="T3" fmla="*/ 297 h 964"/>
              <a:gd name="T4" fmla="*/ 480 w 1020"/>
              <a:gd name="T5" fmla="*/ 297 h 964"/>
              <a:gd name="T6" fmla="*/ 477 w 1020"/>
              <a:gd name="T7" fmla="*/ 206 h 964"/>
              <a:gd name="T8" fmla="*/ 477 w 1020"/>
              <a:gd name="T9" fmla="*/ 190 h 964"/>
              <a:gd name="T10" fmla="*/ 480 w 1020"/>
              <a:gd name="T11" fmla="*/ 87 h 964"/>
              <a:gd name="T12" fmla="*/ 488 w 1020"/>
              <a:gd name="T13" fmla="*/ 42 h 964"/>
              <a:gd name="T14" fmla="*/ 435 w 1020"/>
              <a:gd name="T15" fmla="*/ 94 h 964"/>
              <a:gd name="T16" fmla="*/ 419 w 1020"/>
              <a:gd name="T17" fmla="*/ 180 h 964"/>
              <a:gd name="T18" fmla="*/ 178 w 1020"/>
              <a:gd name="T19" fmla="*/ 149 h 964"/>
              <a:gd name="T20" fmla="*/ 178 w 1020"/>
              <a:gd name="T21" fmla="*/ 331 h 964"/>
              <a:gd name="T22" fmla="*/ 186 w 1020"/>
              <a:gd name="T23" fmla="*/ 331 h 964"/>
              <a:gd name="T24" fmla="*/ 236 w 1020"/>
              <a:gd name="T25" fmla="*/ 541 h 964"/>
              <a:gd name="T26" fmla="*/ 247 w 1020"/>
              <a:gd name="T27" fmla="*/ 541 h 964"/>
              <a:gd name="T28" fmla="*/ 296 w 1020"/>
              <a:gd name="T29" fmla="*/ 357 h 964"/>
              <a:gd name="T30" fmla="*/ 296 w 1020"/>
              <a:gd name="T31" fmla="*/ 202 h 964"/>
              <a:gd name="T32" fmla="*/ 419 w 1020"/>
              <a:gd name="T33" fmla="*/ 218 h 964"/>
              <a:gd name="T34" fmla="*/ 451 w 1020"/>
              <a:gd name="T35" fmla="*/ 326 h 964"/>
              <a:gd name="T36" fmla="*/ 488 w 1020"/>
              <a:gd name="T37" fmla="*/ 342 h 964"/>
              <a:gd name="T38" fmla="*/ 861 w 1020"/>
              <a:gd name="T39" fmla="*/ 326 h 964"/>
              <a:gd name="T40" fmla="*/ 861 w 1020"/>
              <a:gd name="T41" fmla="*/ 57 h 964"/>
              <a:gd name="T42" fmla="*/ 832 w 1020"/>
              <a:gd name="T43" fmla="*/ 353 h 964"/>
              <a:gd name="T44" fmla="*/ 836 w 1020"/>
              <a:gd name="T45" fmla="*/ 545 h 964"/>
              <a:gd name="T46" fmla="*/ 587 w 1020"/>
              <a:gd name="T47" fmla="*/ 399 h 964"/>
              <a:gd name="T48" fmla="*/ 533 w 1020"/>
              <a:gd name="T49" fmla="*/ 399 h 964"/>
              <a:gd name="T50" fmla="*/ 832 w 1020"/>
              <a:gd name="T51" fmla="*/ 353 h 964"/>
              <a:gd name="T52" fmla="*/ 252 w 1020"/>
              <a:gd name="T53" fmla="*/ 700 h 964"/>
              <a:gd name="T54" fmla="*/ 180 w 1020"/>
              <a:gd name="T55" fmla="*/ 596 h 964"/>
              <a:gd name="T56" fmla="*/ 577 w 1020"/>
              <a:gd name="T57" fmla="*/ 700 h 964"/>
              <a:gd name="T58" fmla="*/ 505 w 1020"/>
              <a:gd name="T59" fmla="*/ 596 h 964"/>
              <a:gd name="T60" fmla="*/ 906 w 1020"/>
              <a:gd name="T61" fmla="*/ 700 h 964"/>
              <a:gd name="T62" fmla="*/ 834 w 1020"/>
              <a:gd name="T63" fmla="*/ 596 h 964"/>
              <a:gd name="T64" fmla="*/ 319 w 1020"/>
              <a:gd name="T65" fmla="*/ 778 h 964"/>
              <a:gd name="T66" fmla="*/ 353 w 1020"/>
              <a:gd name="T67" fmla="*/ 843 h 964"/>
              <a:gd name="T68" fmla="*/ 424 w 1020"/>
              <a:gd name="T69" fmla="*/ 717 h 964"/>
              <a:gd name="T70" fmla="*/ 643 w 1020"/>
              <a:gd name="T71" fmla="*/ 843 h 964"/>
              <a:gd name="T72" fmla="*/ 692 w 1020"/>
              <a:gd name="T73" fmla="*/ 843 h 964"/>
              <a:gd name="T74" fmla="*/ 911 w 1020"/>
              <a:gd name="T75" fmla="*/ 717 h 964"/>
              <a:gd name="T76" fmla="*/ 982 w 1020"/>
              <a:gd name="T77" fmla="*/ 843 h 964"/>
              <a:gd name="T78" fmla="*/ 1020 w 1020"/>
              <a:gd name="T79" fmla="*/ 878 h 964"/>
              <a:gd name="T80" fmla="*/ 973 w 1020"/>
              <a:gd name="T81" fmla="*/ 878 h 964"/>
              <a:gd name="T82" fmla="*/ 692 w 1020"/>
              <a:gd name="T83" fmla="*/ 878 h 964"/>
              <a:gd name="T84" fmla="*/ 643 w 1020"/>
              <a:gd name="T85" fmla="*/ 878 h 964"/>
              <a:gd name="T86" fmla="*/ 362 w 1020"/>
              <a:gd name="T87" fmla="*/ 878 h 964"/>
              <a:gd name="T88" fmla="*/ 319 w 1020"/>
              <a:gd name="T89" fmla="*/ 878 h 964"/>
              <a:gd name="T90" fmla="*/ 38 w 1020"/>
              <a:gd name="T91" fmla="*/ 878 h 964"/>
              <a:gd name="T92" fmla="*/ 38 w 1020"/>
              <a:gd name="T93" fmla="*/ 843 h 964"/>
              <a:gd name="T94" fmla="*/ 242 w 1020"/>
              <a:gd name="T95" fmla="*/ 0 h 964"/>
              <a:gd name="T96" fmla="*/ 172 w 1020"/>
              <a:gd name="T97" fmla="*/ 70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20" h="964">
                <a:moveTo>
                  <a:pt x="824" y="83"/>
                </a:moveTo>
                <a:cubicBezTo>
                  <a:pt x="827" y="83"/>
                  <a:pt x="830" y="85"/>
                  <a:pt x="832" y="87"/>
                </a:cubicBezTo>
                <a:cubicBezTo>
                  <a:pt x="834" y="89"/>
                  <a:pt x="835" y="91"/>
                  <a:pt x="835" y="94"/>
                </a:cubicBezTo>
                <a:lnTo>
                  <a:pt x="835" y="289"/>
                </a:lnTo>
                <a:cubicBezTo>
                  <a:pt x="835" y="292"/>
                  <a:pt x="834" y="295"/>
                  <a:pt x="832" y="297"/>
                </a:cubicBezTo>
                <a:cubicBezTo>
                  <a:pt x="830" y="299"/>
                  <a:pt x="827" y="300"/>
                  <a:pt x="824" y="300"/>
                </a:cubicBezTo>
                <a:lnTo>
                  <a:pt x="488" y="300"/>
                </a:lnTo>
                <a:cubicBezTo>
                  <a:pt x="485" y="300"/>
                  <a:pt x="482" y="299"/>
                  <a:pt x="480" y="297"/>
                </a:cubicBezTo>
                <a:cubicBezTo>
                  <a:pt x="478" y="295"/>
                  <a:pt x="477" y="292"/>
                  <a:pt x="477" y="289"/>
                </a:cubicBezTo>
                <a:lnTo>
                  <a:pt x="477" y="206"/>
                </a:lnTo>
                <a:lnTo>
                  <a:pt x="644" y="171"/>
                </a:lnTo>
                <a:lnTo>
                  <a:pt x="644" y="168"/>
                </a:lnTo>
                <a:lnTo>
                  <a:pt x="477" y="190"/>
                </a:lnTo>
                <a:lnTo>
                  <a:pt x="477" y="94"/>
                </a:lnTo>
                <a:cubicBezTo>
                  <a:pt x="477" y="91"/>
                  <a:pt x="478" y="89"/>
                  <a:pt x="480" y="87"/>
                </a:cubicBezTo>
                <a:cubicBezTo>
                  <a:pt x="482" y="85"/>
                  <a:pt x="485" y="83"/>
                  <a:pt x="488" y="83"/>
                </a:cubicBezTo>
                <a:lnTo>
                  <a:pt x="824" y="83"/>
                </a:lnTo>
                <a:close/>
                <a:moveTo>
                  <a:pt x="488" y="42"/>
                </a:moveTo>
                <a:cubicBezTo>
                  <a:pt x="473" y="42"/>
                  <a:pt x="460" y="48"/>
                  <a:pt x="451" y="57"/>
                </a:cubicBezTo>
                <a:cubicBezTo>
                  <a:pt x="441" y="67"/>
                  <a:pt x="435" y="80"/>
                  <a:pt x="435" y="94"/>
                </a:cubicBezTo>
                <a:lnTo>
                  <a:pt x="435" y="195"/>
                </a:lnTo>
                <a:lnTo>
                  <a:pt x="419" y="198"/>
                </a:lnTo>
                <a:lnTo>
                  <a:pt x="419" y="180"/>
                </a:lnTo>
                <a:lnTo>
                  <a:pt x="347" y="180"/>
                </a:lnTo>
                <a:lnTo>
                  <a:pt x="296" y="149"/>
                </a:lnTo>
                <a:lnTo>
                  <a:pt x="178" y="149"/>
                </a:lnTo>
                <a:cubicBezTo>
                  <a:pt x="153" y="149"/>
                  <a:pt x="134" y="169"/>
                  <a:pt x="134" y="193"/>
                </a:cubicBezTo>
                <a:lnTo>
                  <a:pt x="134" y="331"/>
                </a:lnTo>
                <a:lnTo>
                  <a:pt x="178" y="331"/>
                </a:lnTo>
                <a:lnTo>
                  <a:pt x="178" y="230"/>
                </a:lnTo>
                <a:lnTo>
                  <a:pt x="186" y="230"/>
                </a:lnTo>
                <a:lnTo>
                  <a:pt x="186" y="331"/>
                </a:lnTo>
                <a:lnTo>
                  <a:pt x="186" y="357"/>
                </a:lnTo>
                <a:lnTo>
                  <a:pt x="186" y="541"/>
                </a:lnTo>
                <a:lnTo>
                  <a:pt x="236" y="541"/>
                </a:lnTo>
                <a:lnTo>
                  <a:pt x="236" y="388"/>
                </a:lnTo>
                <a:lnTo>
                  <a:pt x="247" y="388"/>
                </a:lnTo>
                <a:lnTo>
                  <a:pt x="247" y="541"/>
                </a:lnTo>
                <a:lnTo>
                  <a:pt x="296" y="541"/>
                </a:lnTo>
                <a:lnTo>
                  <a:pt x="296" y="514"/>
                </a:lnTo>
                <a:lnTo>
                  <a:pt x="296" y="357"/>
                </a:lnTo>
                <a:lnTo>
                  <a:pt x="296" y="331"/>
                </a:lnTo>
                <a:lnTo>
                  <a:pt x="296" y="230"/>
                </a:lnTo>
                <a:lnTo>
                  <a:pt x="296" y="202"/>
                </a:lnTo>
                <a:lnTo>
                  <a:pt x="347" y="230"/>
                </a:lnTo>
                <a:lnTo>
                  <a:pt x="419" y="230"/>
                </a:lnTo>
                <a:lnTo>
                  <a:pt x="419" y="218"/>
                </a:lnTo>
                <a:lnTo>
                  <a:pt x="435" y="214"/>
                </a:lnTo>
                <a:lnTo>
                  <a:pt x="435" y="289"/>
                </a:lnTo>
                <a:cubicBezTo>
                  <a:pt x="435" y="304"/>
                  <a:pt x="441" y="317"/>
                  <a:pt x="451" y="326"/>
                </a:cubicBezTo>
                <a:cubicBezTo>
                  <a:pt x="460" y="336"/>
                  <a:pt x="473" y="342"/>
                  <a:pt x="488" y="342"/>
                </a:cubicBezTo>
                <a:lnTo>
                  <a:pt x="824" y="342"/>
                </a:lnTo>
                <a:cubicBezTo>
                  <a:pt x="839" y="342"/>
                  <a:pt x="852" y="336"/>
                  <a:pt x="861" y="326"/>
                </a:cubicBezTo>
                <a:cubicBezTo>
                  <a:pt x="871" y="317"/>
                  <a:pt x="877" y="304"/>
                  <a:pt x="877" y="289"/>
                </a:cubicBezTo>
                <a:lnTo>
                  <a:pt x="877" y="94"/>
                </a:lnTo>
                <a:cubicBezTo>
                  <a:pt x="877" y="80"/>
                  <a:pt x="871" y="67"/>
                  <a:pt x="861" y="57"/>
                </a:cubicBezTo>
                <a:cubicBezTo>
                  <a:pt x="852" y="48"/>
                  <a:pt x="839" y="42"/>
                  <a:pt x="824" y="42"/>
                </a:cubicBezTo>
                <a:lnTo>
                  <a:pt x="488" y="42"/>
                </a:lnTo>
                <a:close/>
                <a:moveTo>
                  <a:pt x="832" y="353"/>
                </a:moveTo>
                <a:lnTo>
                  <a:pt x="832" y="399"/>
                </a:lnTo>
                <a:lnTo>
                  <a:pt x="795" y="399"/>
                </a:lnTo>
                <a:lnTo>
                  <a:pt x="836" y="545"/>
                </a:lnTo>
                <a:lnTo>
                  <a:pt x="783" y="545"/>
                </a:lnTo>
                <a:lnTo>
                  <a:pt x="741" y="399"/>
                </a:lnTo>
                <a:lnTo>
                  <a:pt x="587" y="399"/>
                </a:lnTo>
                <a:lnTo>
                  <a:pt x="545" y="545"/>
                </a:lnTo>
                <a:lnTo>
                  <a:pt x="492" y="545"/>
                </a:lnTo>
                <a:lnTo>
                  <a:pt x="533" y="399"/>
                </a:lnTo>
                <a:lnTo>
                  <a:pt x="489" y="399"/>
                </a:lnTo>
                <a:lnTo>
                  <a:pt x="489" y="353"/>
                </a:lnTo>
                <a:lnTo>
                  <a:pt x="832" y="353"/>
                </a:lnTo>
                <a:close/>
                <a:moveTo>
                  <a:pt x="180" y="596"/>
                </a:moveTo>
                <a:cubicBezTo>
                  <a:pt x="222" y="596"/>
                  <a:pt x="257" y="630"/>
                  <a:pt x="257" y="673"/>
                </a:cubicBezTo>
                <a:cubicBezTo>
                  <a:pt x="257" y="682"/>
                  <a:pt x="255" y="692"/>
                  <a:pt x="252" y="700"/>
                </a:cubicBezTo>
                <a:lnTo>
                  <a:pt x="108" y="700"/>
                </a:lnTo>
                <a:cubicBezTo>
                  <a:pt x="105" y="692"/>
                  <a:pt x="103" y="682"/>
                  <a:pt x="103" y="673"/>
                </a:cubicBezTo>
                <a:cubicBezTo>
                  <a:pt x="103" y="630"/>
                  <a:pt x="138" y="596"/>
                  <a:pt x="180" y="596"/>
                </a:cubicBezTo>
                <a:close/>
                <a:moveTo>
                  <a:pt x="505" y="596"/>
                </a:moveTo>
                <a:cubicBezTo>
                  <a:pt x="547" y="596"/>
                  <a:pt x="582" y="630"/>
                  <a:pt x="582" y="673"/>
                </a:cubicBezTo>
                <a:cubicBezTo>
                  <a:pt x="582" y="682"/>
                  <a:pt x="580" y="692"/>
                  <a:pt x="577" y="700"/>
                </a:cubicBezTo>
                <a:lnTo>
                  <a:pt x="433" y="700"/>
                </a:lnTo>
                <a:cubicBezTo>
                  <a:pt x="430" y="692"/>
                  <a:pt x="428" y="682"/>
                  <a:pt x="428" y="673"/>
                </a:cubicBezTo>
                <a:cubicBezTo>
                  <a:pt x="428" y="630"/>
                  <a:pt x="462" y="596"/>
                  <a:pt x="505" y="596"/>
                </a:cubicBezTo>
                <a:close/>
                <a:moveTo>
                  <a:pt x="834" y="596"/>
                </a:moveTo>
                <a:cubicBezTo>
                  <a:pt x="876" y="596"/>
                  <a:pt x="911" y="630"/>
                  <a:pt x="911" y="673"/>
                </a:cubicBezTo>
                <a:cubicBezTo>
                  <a:pt x="911" y="682"/>
                  <a:pt x="909" y="692"/>
                  <a:pt x="906" y="700"/>
                </a:cubicBezTo>
                <a:lnTo>
                  <a:pt x="762" y="700"/>
                </a:lnTo>
                <a:cubicBezTo>
                  <a:pt x="759" y="692"/>
                  <a:pt x="757" y="682"/>
                  <a:pt x="757" y="673"/>
                </a:cubicBezTo>
                <a:cubicBezTo>
                  <a:pt x="757" y="630"/>
                  <a:pt x="792" y="596"/>
                  <a:pt x="834" y="596"/>
                </a:cubicBezTo>
                <a:close/>
                <a:moveTo>
                  <a:pt x="99" y="717"/>
                </a:moveTo>
                <a:lnTo>
                  <a:pt x="257" y="717"/>
                </a:lnTo>
                <a:cubicBezTo>
                  <a:pt x="291" y="717"/>
                  <a:pt x="319" y="744"/>
                  <a:pt x="319" y="778"/>
                </a:cubicBezTo>
                <a:lnTo>
                  <a:pt x="319" y="843"/>
                </a:lnTo>
                <a:lnTo>
                  <a:pt x="325" y="843"/>
                </a:lnTo>
                <a:lnTo>
                  <a:pt x="353" y="843"/>
                </a:lnTo>
                <a:lnTo>
                  <a:pt x="362" y="843"/>
                </a:lnTo>
                <a:lnTo>
                  <a:pt x="362" y="778"/>
                </a:lnTo>
                <a:cubicBezTo>
                  <a:pt x="362" y="744"/>
                  <a:pt x="390" y="717"/>
                  <a:pt x="424" y="717"/>
                </a:cubicBezTo>
                <a:lnTo>
                  <a:pt x="582" y="717"/>
                </a:lnTo>
                <a:cubicBezTo>
                  <a:pt x="616" y="717"/>
                  <a:pt x="643" y="744"/>
                  <a:pt x="643" y="778"/>
                </a:cubicBezTo>
                <a:lnTo>
                  <a:pt x="643" y="843"/>
                </a:lnTo>
                <a:lnTo>
                  <a:pt x="654" y="843"/>
                </a:lnTo>
                <a:lnTo>
                  <a:pt x="678" y="843"/>
                </a:lnTo>
                <a:lnTo>
                  <a:pt x="692" y="843"/>
                </a:lnTo>
                <a:lnTo>
                  <a:pt x="692" y="778"/>
                </a:lnTo>
                <a:cubicBezTo>
                  <a:pt x="692" y="744"/>
                  <a:pt x="719" y="717"/>
                  <a:pt x="753" y="717"/>
                </a:cubicBezTo>
                <a:lnTo>
                  <a:pt x="911" y="717"/>
                </a:lnTo>
                <a:cubicBezTo>
                  <a:pt x="945" y="717"/>
                  <a:pt x="973" y="744"/>
                  <a:pt x="973" y="778"/>
                </a:cubicBezTo>
                <a:lnTo>
                  <a:pt x="973" y="843"/>
                </a:lnTo>
                <a:lnTo>
                  <a:pt x="982" y="843"/>
                </a:lnTo>
                <a:lnTo>
                  <a:pt x="1008" y="843"/>
                </a:lnTo>
                <a:lnTo>
                  <a:pt x="1020" y="843"/>
                </a:lnTo>
                <a:lnTo>
                  <a:pt x="1020" y="878"/>
                </a:lnTo>
                <a:lnTo>
                  <a:pt x="1008" y="878"/>
                </a:lnTo>
                <a:lnTo>
                  <a:pt x="982" y="878"/>
                </a:lnTo>
                <a:lnTo>
                  <a:pt x="973" y="878"/>
                </a:lnTo>
                <a:lnTo>
                  <a:pt x="973" y="964"/>
                </a:lnTo>
                <a:lnTo>
                  <a:pt x="692" y="964"/>
                </a:lnTo>
                <a:lnTo>
                  <a:pt x="692" y="878"/>
                </a:lnTo>
                <a:lnTo>
                  <a:pt x="678" y="878"/>
                </a:lnTo>
                <a:lnTo>
                  <a:pt x="654" y="878"/>
                </a:lnTo>
                <a:lnTo>
                  <a:pt x="643" y="878"/>
                </a:lnTo>
                <a:lnTo>
                  <a:pt x="643" y="964"/>
                </a:lnTo>
                <a:lnTo>
                  <a:pt x="362" y="964"/>
                </a:lnTo>
                <a:lnTo>
                  <a:pt x="362" y="878"/>
                </a:lnTo>
                <a:lnTo>
                  <a:pt x="353" y="878"/>
                </a:lnTo>
                <a:lnTo>
                  <a:pt x="325" y="878"/>
                </a:lnTo>
                <a:lnTo>
                  <a:pt x="319" y="878"/>
                </a:lnTo>
                <a:lnTo>
                  <a:pt x="319" y="964"/>
                </a:lnTo>
                <a:lnTo>
                  <a:pt x="38" y="964"/>
                </a:lnTo>
                <a:lnTo>
                  <a:pt x="38" y="878"/>
                </a:lnTo>
                <a:lnTo>
                  <a:pt x="0" y="878"/>
                </a:lnTo>
                <a:lnTo>
                  <a:pt x="0" y="843"/>
                </a:lnTo>
                <a:lnTo>
                  <a:pt x="38" y="843"/>
                </a:lnTo>
                <a:lnTo>
                  <a:pt x="38" y="778"/>
                </a:lnTo>
                <a:cubicBezTo>
                  <a:pt x="38" y="744"/>
                  <a:pt x="65" y="717"/>
                  <a:pt x="99" y="717"/>
                </a:cubicBezTo>
                <a:close/>
                <a:moveTo>
                  <a:pt x="242" y="0"/>
                </a:moveTo>
                <a:cubicBezTo>
                  <a:pt x="281" y="0"/>
                  <a:pt x="312" y="32"/>
                  <a:pt x="312" y="70"/>
                </a:cubicBezTo>
                <a:cubicBezTo>
                  <a:pt x="312" y="109"/>
                  <a:pt x="281" y="141"/>
                  <a:pt x="242" y="141"/>
                </a:cubicBezTo>
                <a:cubicBezTo>
                  <a:pt x="203" y="141"/>
                  <a:pt x="172" y="109"/>
                  <a:pt x="172" y="70"/>
                </a:cubicBezTo>
                <a:cubicBezTo>
                  <a:pt x="172" y="32"/>
                  <a:pt x="203" y="0"/>
                  <a:pt x="2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8"/>
          <p:cNvSpPr>
            <a:spLocks noEditPoints="1"/>
          </p:cNvSpPr>
          <p:nvPr/>
        </p:nvSpPr>
        <p:spPr bwMode="auto">
          <a:xfrm>
            <a:off x="5163314" y="4436705"/>
            <a:ext cx="409843" cy="415419"/>
          </a:xfrm>
          <a:custGeom>
            <a:avLst/>
            <a:gdLst>
              <a:gd name="T0" fmla="*/ 660 w 798"/>
              <a:gd name="T1" fmla="*/ 595 h 809"/>
              <a:gd name="T2" fmla="*/ 703 w 798"/>
              <a:gd name="T3" fmla="*/ 595 h 809"/>
              <a:gd name="T4" fmla="*/ 365 w 798"/>
              <a:gd name="T5" fmla="*/ 711 h 809"/>
              <a:gd name="T6" fmla="*/ 349 w 798"/>
              <a:gd name="T7" fmla="*/ 680 h 809"/>
              <a:gd name="T8" fmla="*/ 365 w 798"/>
              <a:gd name="T9" fmla="*/ 711 h 809"/>
              <a:gd name="T10" fmla="*/ 371 w 798"/>
              <a:gd name="T11" fmla="*/ 361 h 809"/>
              <a:gd name="T12" fmla="*/ 371 w 798"/>
              <a:gd name="T13" fmla="*/ 424 h 809"/>
              <a:gd name="T14" fmla="*/ 388 w 798"/>
              <a:gd name="T15" fmla="*/ 60 h 809"/>
              <a:gd name="T16" fmla="*/ 431 w 798"/>
              <a:gd name="T17" fmla="*/ 60 h 809"/>
              <a:gd name="T18" fmla="*/ 388 w 798"/>
              <a:gd name="T19" fmla="*/ 60 h 809"/>
              <a:gd name="T20" fmla="*/ 48 w 798"/>
              <a:gd name="T21" fmla="*/ 540 h 809"/>
              <a:gd name="T22" fmla="*/ 91 w 798"/>
              <a:gd name="T23" fmla="*/ 540 h 809"/>
              <a:gd name="T24" fmla="*/ 163 w 798"/>
              <a:gd name="T25" fmla="*/ 227 h 809"/>
              <a:gd name="T26" fmla="*/ 147 w 798"/>
              <a:gd name="T27" fmla="*/ 196 h 809"/>
              <a:gd name="T28" fmla="*/ 163 w 798"/>
              <a:gd name="T29" fmla="*/ 227 h 809"/>
              <a:gd name="T30" fmla="*/ 653 w 798"/>
              <a:gd name="T31" fmla="*/ 261 h 809"/>
              <a:gd name="T32" fmla="*/ 622 w 798"/>
              <a:gd name="T33" fmla="*/ 277 h 809"/>
              <a:gd name="T34" fmla="*/ 705 w 798"/>
              <a:gd name="T35" fmla="*/ 535 h 809"/>
              <a:gd name="T36" fmla="*/ 528 w 798"/>
              <a:gd name="T37" fmla="*/ 497 h 809"/>
              <a:gd name="T38" fmla="*/ 524 w 798"/>
              <a:gd name="T39" fmla="*/ 378 h 809"/>
              <a:gd name="T40" fmla="*/ 695 w 798"/>
              <a:gd name="T41" fmla="*/ 366 h 809"/>
              <a:gd name="T42" fmla="*/ 624 w 798"/>
              <a:gd name="T43" fmla="*/ 231 h 809"/>
              <a:gd name="T44" fmla="*/ 503 w 798"/>
              <a:gd name="T45" fmla="*/ 349 h 809"/>
              <a:gd name="T46" fmla="*/ 444 w 798"/>
              <a:gd name="T47" fmla="*/ 187 h 809"/>
              <a:gd name="T48" fmla="*/ 433 w 798"/>
              <a:gd name="T49" fmla="*/ 0 h 809"/>
              <a:gd name="T50" fmla="*/ 409 w 798"/>
              <a:gd name="T51" fmla="*/ 184 h 809"/>
              <a:gd name="T52" fmla="*/ 328 w 798"/>
              <a:gd name="T53" fmla="*/ 331 h 809"/>
              <a:gd name="T54" fmla="*/ 252 w 798"/>
              <a:gd name="T55" fmla="*/ 200 h 809"/>
              <a:gd name="T56" fmla="*/ 117 w 798"/>
              <a:gd name="T57" fmla="*/ 271 h 809"/>
              <a:gd name="T58" fmla="*/ 233 w 798"/>
              <a:gd name="T59" fmla="*/ 295 h 809"/>
              <a:gd name="T60" fmla="*/ 270 w 798"/>
              <a:gd name="T61" fmla="*/ 442 h 809"/>
              <a:gd name="T62" fmla="*/ 169 w 798"/>
              <a:gd name="T63" fmla="*/ 520 h 809"/>
              <a:gd name="T64" fmla="*/ 0 w 798"/>
              <a:gd name="T65" fmla="*/ 574 h 809"/>
              <a:gd name="T66" fmla="*/ 187 w 798"/>
              <a:gd name="T67" fmla="*/ 574 h 809"/>
              <a:gd name="T68" fmla="*/ 287 w 798"/>
              <a:gd name="T69" fmla="*/ 508 h 809"/>
              <a:gd name="T70" fmla="*/ 368 w 798"/>
              <a:gd name="T71" fmla="*/ 647 h 809"/>
              <a:gd name="T72" fmla="*/ 315 w 798"/>
              <a:gd name="T73" fmla="*/ 757 h 809"/>
              <a:gd name="T74" fmla="*/ 450 w 798"/>
              <a:gd name="T75" fmla="*/ 686 h 809"/>
              <a:gd name="T76" fmla="*/ 408 w 798"/>
              <a:gd name="T77" fmla="*/ 577 h 809"/>
              <a:gd name="T78" fmla="*/ 619 w 798"/>
              <a:gd name="T79" fmla="*/ 591 h 809"/>
              <a:gd name="T80" fmla="*/ 705 w 798"/>
              <a:gd name="T81" fmla="*/ 723 h 809"/>
              <a:gd name="T82" fmla="*/ 705 w 798"/>
              <a:gd name="T83" fmla="*/ 535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8" h="809">
                <a:moveTo>
                  <a:pt x="681" y="616"/>
                </a:moveTo>
                <a:cubicBezTo>
                  <a:pt x="669" y="616"/>
                  <a:pt x="660" y="607"/>
                  <a:pt x="660" y="595"/>
                </a:cubicBezTo>
                <a:cubicBezTo>
                  <a:pt x="660" y="583"/>
                  <a:pt x="669" y="573"/>
                  <a:pt x="681" y="573"/>
                </a:cubicBezTo>
                <a:cubicBezTo>
                  <a:pt x="693" y="573"/>
                  <a:pt x="703" y="583"/>
                  <a:pt x="703" y="595"/>
                </a:cubicBezTo>
                <a:cubicBezTo>
                  <a:pt x="703" y="607"/>
                  <a:pt x="693" y="616"/>
                  <a:pt x="681" y="616"/>
                </a:cubicBezTo>
                <a:close/>
                <a:moveTo>
                  <a:pt x="365" y="711"/>
                </a:moveTo>
                <a:cubicBezTo>
                  <a:pt x="357" y="716"/>
                  <a:pt x="346" y="712"/>
                  <a:pt x="342" y="704"/>
                </a:cubicBezTo>
                <a:cubicBezTo>
                  <a:pt x="337" y="695"/>
                  <a:pt x="340" y="685"/>
                  <a:pt x="349" y="680"/>
                </a:cubicBezTo>
                <a:cubicBezTo>
                  <a:pt x="358" y="676"/>
                  <a:pt x="368" y="679"/>
                  <a:pt x="373" y="687"/>
                </a:cubicBezTo>
                <a:cubicBezTo>
                  <a:pt x="377" y="696"/>
                  <a:pt x="374" y="707"/>
                  <a:pt x="365" y="711"/>
                </a:cubicBezTo>
                <a:close/>
                <a:moveTo>
                  <a:pt x="340" y="392"/>
                </a:moveTo>
                <a:cubicBezTo>
                  <a:pt x="340" y="375"/>
                  <a:pt x="354" y="361"/>
                  <a:pt x="371" y="361"/>
                </a:cubicBezTo>
                <a:cubicBezTo>
                  <a:pt x="388" y="361"/>
                  <a:pt x="402" y="375"/>
                  <a:pt x="402" y="392"/>
                </a:cubicBezTo>
                <a:cubicBezTo>
                  <a:pt x="402" y="410"/>
                  <a:pt x="388" y="424"/>
                  <a:pt x="371" y="424"/>
                </a:cubicBezTo>
                <a:cubicBezTo>
                  <a:pt x="354" y="424"/>
                  <a:pt x="340" y="410"/>
                  <a:pt x="340" y="392"/>
                </a:cubicBezTo>
                <a:close/>
                <a:moveTo>
                  <a:pt x="388" y="60"/>
                </a:moveTo>
                <a:cubicBezTo>
                  <a:pt x="388" y="48"/>
                  <a:pt x="397" y="38"/>
                  <a:pt x="409" y="38"/>
                </a:cubicBezTo>
                <a:cubicBezTo>
                  <a:pt x="421" y="38"/>
                  <a:pt x="431" y="48"/>
                  <a:pt x="431" y="60"/>
                </a:cubicBezTo>
                <a:cubicBezTo>
                  <a:pt x="431" y="72"/>
                  <a:pt x="421" y="82"/>
                  <a:pt x="409" y="82"/>
                </a:cubicBezTo>
                <a:cubicBezTo>
                  <a:pt x="397" y="82"/>
                  <a:pt x="388" y="72"/>
                  <a:pt x="388" y="60"/>
                </a:cubicBezTo>
                <a:close/>
                <a:moveTo>
                  <a:pt x="70" y="562"/>
                </a:moveTo>
                <a:cubicBezTo>
                  <a:pt x="58" y="562"/>
                  <a:pt x="48" y="552"/>
                  <a:pt x="48" y="540"/>
                </a:cubicBezTo>
                <a:cubicBezTo>
                  <a:pt x="48" y="528"/>
                  <a:pt x="58" y="519"/>
                  <a:pt x="70" y="519"/>
                </a:cubicBezTo>
                <a:cubicBezTo>
                  <a:pt x="82" y="519"/>
                  <a:pt x="91" y="528"/>
                  <a:pt x="91" y="540"/>
                </a:cubicBezTo>
                <a:cubicBezTo>
                  <a:pt x="91" y="552"/>
                  <a:pt x="82" y="562"/>
                  <a:pt x="70" y="562"/>
                </a:cubicBezTo>
                <a:close/>
                <a:moveTo>
                  <a:pt x="163" y="227"/>
                </a:moveTo>
                <a:cubicBezTo>
                  <a:pt x="155" y="232"/>
                  <a:pt x="144" y="229"/>
                  <a:pt x="140" y="220"/>
                </a:cubicBezTo>
                <a:cubicBezTo>
                  <a:pt x="135" y="211"/>
                  <a:pt x="139" y="201"/>
                  <a:pt x="147" y="196"/>
                </a:cubicBezTo>
                <a:cubicBezTo>
                  <a:pt x="156" y="192"/>
                  <a:pt x="166" y="195"/>
                  <a:pt x="171" y="204"/>
                </a:cubicBezTo>
                <a:cubicBezTo>
                  <a:pt x="175" y="212"/>
                  <a:pt x="172" y="223"/>
                  <a:pt x="163" y="227"/>
                </a:cubicBezTo>
                <a:close/>
                <a:moveTo>
                  <a:pt x="630" y="253"/>
                </a:moveTo>
                <a:cubicBezTo>
                  <a:pt x="638" y="249"/>
                  <a:pt x="649" y="252"/>
                  <a:pt x="653" y="261"/>
                </a:cubicBezTo>
                <a:cubicBezTo>
                  <a:pt x="658" y="269"/>
                  <a:pt x="654" y="280"/>
                  <a:pt x="646" y="284"/>
                </a:cubicBezTo>
                <a:cubicBezTo>
                  <a:pt x="637" y="289"/>
                  <a:pt x="627" y="286"/>
                  <a:pt x="622" y="277"/>
                </a:cubicBezTo>
                <a:cubicBezTo>
                  <a:pt x="618" y="268"/>
                  <a:pt x="621" y="258"/>
                  <a:pt x="630" y="253"/>
                </a:cubicBezTo>
                <a:close/>
                <a:moveTo>
                  <a:pt x="705" y="535"/>
                </a:moveTo>
                <a:cubicBezTo>
                  <a:pt x="679" y="535"/>
                  <a:pt x="656" y="546"/>
                  <a:pt x="639" y="562"/>
                </a:cubicBezTo>
                <a:lnTo>
                  <a:pt x="528" y="497"/>
                </a:lnTo>
                <a:cubicBezTo>
                  <a:pt x="535" y="480"/>
                  <a:pt x="540" y="461"/>
                  <a:pt x="540" y="442"/>
                </a:cubicBezTo>
                <a:cubicBezTo>
                  <a:pt x="540" y="419"/>
                  <a:pt x="534" y="397"/>
                  <a:pt x="524" y="378"/>
                </a:cubicBezTo>
                <a:lnTo>
                  <a:pt x="598" y="344"/>
                </a:lnTo>
                <a:cubicBezTo>
                  <a:pt x="621" y="374"/>
                  <a:pt x="661" y="384"/>
                  <a:pt x="695" y="366"/>
                </a:cubicBezTo>
                <a:cubicBezTo>
                  <a:pt x="732" y="347"/>
                  <a:pt x="746" y="300"/>
                  <a:pt x="727" y="263"/>
                </a:cubicBezTo>
                <a:cubicBezTo>
                  <a:pt x="707" y="226"/>
                  <a:pt x="661" y="211"/>
                  <a:pt x="624" y="231"/>
                </a:cubicBezTo>
                <a:cubicBezTo>
                  <a:pt x="593" y="247"/>
                  <a:pt x="579" y="280"/>
                  <a:pt x="584" y="312"/>
                </a:cubicBezTo>
                <a:lnTo>
                  <a:pt x="503" y="349"/>
                </a:lnTo>
                <a:cubicBezTo>
                  <a:pt x="485" y="331"/>
                  <a:pt x="462" y="317"/>
                  <a:pt x="437" y="311"/>
                </a:cubicBezTo>
                <a:lnTo>
                  <a:pt x="444" y="187"/>
                </a:lnTo>
                <a:cubicBezTo>
                  <a:pt x="490" y="181"/>
                  <a:pt x="526" y="142"/>
                  <a:pt x="526" y="94"/>
                </a:cubicBezTo>
                <a:cubicBezTo>
                  <a:pt x="526" y="42"/>
                  <a:pt x="484" y="0"/>
                  <a:pt x="433" y="0"/>
                </a:cubicBezTo>
                <a:cubicBezTo>
                  <a:pt x="381" y="0"/>
                  <a:pt x="339" y="42"/>
                  <a:pt x="339" y="94"/>
                </a:cubicBezTo>
                <a:cubicBezTo>
                  <a:pt x="339" y="138"/>
                  <a:pt x="369" y="174"/>
                  <a:pt x="409" y="184"/>
                </a:cubicBezTo>
                <a:lnTo>
                  <a:pt x="402" y="307"/>
                </a:lnTo>
                <a:cubicBezTo>
                  <a:pt x="374" y="308"/>
                  <a:pt x="349" y="316"/>
                  <a:pt x="328" y="331"/>
                </a:cubicBezTo>
                <a:lnTo>
                  <a:pt x="254" y="267"/>
                </a:lnTo>
                <a:cubicBezTo>
                  <a:pt x="263" y="246"/>
                  <a:pt x="263" y="222"/>
                  <a:pt x="252" y="200"/>
                </a:cubicBezTo>
                <a:cubicBezTo>
                  <a:pt x="232" y="163"/>
                  <a:pt x="186" y="148"/>
                  <a:pt x="149" y="168"/>
                </a:cubicBezTo>
                <a:cubicBezTo>
                  <a:pt x="112" y="187"/>
                  <a:pt x="97" y="234"/>
                  <a:pt x="117" y="271"/>
                </a:cubicBezTo>
                <a:cubicBezTo>
                  <a:pt x="136" y="308"/>
                  <a:pt x="183" y="323"/>
                  <a:pt x="220" y="303"/>
                </a:cubicBezTo>
                <a:cubicBezTo>
                  <a:pt x="224" y="301"/>
                  <a:pt x="229" y="298"/>
                  <a:pt x="233" y="295"/>
                </a:cubicBezTo>
                <a:lnTo>
                  <a:pt x="302" y="355"/>
                </a:lnTo>
                <a:cubicBezTo>
                  <a:pt x="282" y="378"/>
                  <a:pt x="270" y="409"/>
                  <a:pt x="270" y="442"/>
                </a:cubicBezTo>
                <a:cubicBezTo>
                  <a:pt x="270" y="453"/>
                  <a:pt x="272" y="465"/>
                  <a:pt x="274" y="475"/>
                </a:cubicBezTo>
                <a:lnTo>
                  <a:pt x="169" y="520"/>
                </a:lnTo>
                <a:cubicBezTo>
                  <a:pt x="152" y="496"/>
                  <a:pt x="124" y="481"/>
                  <a:pt x="93" y="481"/>
                </a:cubicBezTo>
                <a:cubicBezTo>
                  <a:pt x="41" y="481"/>
                  <a:pt x="0" y="523"/>
                  <a:pt x="0" y="574"/>
                </a:cubicBezTo>
                <a:cubicBezTo>
                  <a:pt x="0" y="626"/>
                  <a:pt x="41" y="668"/>
                  <a:pt x="93" y="668"/>
                </a:cubicBezTo>
                <a:cubicBezTo>
                  <a:pt x="145" y="668"/>
                  <a:pt x="187" y="626"/>
                  <a:pt x="187" y="574"/>
                </a:cubicBezTo>
                <a:cubicBezTo>
                  <a:pt x="187" y="566"/>
                  <a:pt x="185" y="559"/>
                  <a:pt x="184" y="551"/>
                </a:cubicBezTo>
                <a:lnTo>
                  <a:pt x="287" y="508"/>
                </a:lnTo>
                <a:cubicBezTo>
                  <a:pt x="305" y="540"/>
                  <a:pt x="336" y="564"/>
                  <a:pt x="373" y="573"/>
                </a:cubicBezTo>
                <a:lnTo>
                  <a:pt x="368" y="647"/>
                </a:lnTo>
                <a:cubicBezTo>
                  <a:pt x="361" y="648"/>
                  <a:pt x="354" y="650"/>
                  <a:pt x="347" y="654"/>
                </a:cubicBezTo>
                <a:cubicBezTo>
                  <a:pt x="310" y="673"/>
                  <a:pt x="296" y="720"/>
                  <a:pt x="315" y="757"/>
                </a:cubicBezTo>
                <a:cubicBezTo>
                  <a:pt x="335" y="794"/>
                  <a:pt x="381" y="809"/>
                  <a:pt x="418" y="789"/>
                </a:cubicBezTo>
                <a:cubicBezTo>
                  <a:pt x="456" y="769"/>
                  <a:pt x="470" y="723"/>
                  <a:pt x="450" y="686"/>
                </a:cubicBezTo>
                <a:cubicBezTo>
                  <a:pt x="440" y="666"/>
                  <a:pt x="422" y="653"/>
                  <a:pt x="403" y="648"/>
                </a:cubicBezTo>
                <a:lnTo>
                  <a:pt x="408" y="577"/>
                </a:lnTo>
                <a:cubicBezTo>
                  <a:pt x="449" y="576"/>
                  <a:pt x="485" y="556"/>
                  <a:pt x="509" y="527"/>
                </a:cubicBezTo>
                <a:lnTo>
                  <a:pt x="619" y="591"/>
                </a:lnTo>
                <a:cubicBezTo>
                  <a:pt x="614" y="603"/>
                  <a:pt x="611" y="616"/>
                  <a:pt x="611" y="629"/>
                </a:cubicBezTo>
                <a:cubicBezTo>
                  <a:pt x="611" y="681"/>
                  <a:pt x="653" y="723"/>
                  <a:pt x="705" y="723"/>
                </a:cubicBezTo>
                <a:cubicBezTo>
                  <a:pt x="756" y="723"/>
                  <a:pt x="798" y="681"/>
                  <a:pt x="798" y="629"/>
                </a:cubicBezTo>
                <a:cubicBezTo>
                  <a:pt x="798" y="577"/>
                  <a:pt x="756" y="535"/>
                  <a:pt x="705" y="5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871155" y="205390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875236" y="237590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871155" y="330112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875236" y="362312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71155" y="4586199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875236" y="49082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3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矩形 20"/>
          <p:cNvSpPr/>
          <p:nvPr/>
        </p:nvSpPr>
        <p:spPr>
          <a:xfrm>
            <a:off x="86481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" name="直接连接符 33"/>
          <p:cNvCxnSpPr/>
          <p:nvPr/>
        </p:nvCxnSpPr>
        <p:spPr>
          <a:xfrm>
            <a:off x="117085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5" name="Picture 2" descr="C:\Documents and Settings\Administrator\桌面\图标\ico\verified-us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91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6" name="矩形 35"/>
          <p:cNvSpPr/>
          <p:nvPr/>
        </p:nvSpPr>
        <p:spPr>
          <a:xfrm>
            <a:off x="2989052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39"/>
          <p:cNvCxnSpPr/>
          <p:nvPr/>
        </p:nvCxnSpPr>
        <p:spPr>
          <a:xfrm>
            <a:off x="3295086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8" name="矩形 40"/>
          <p:cNvSpPr/>
          <p:nvPr/>
        </p:nvSpPr>
        <p:spPr>
          <a:xfrm>
            <a:off x="5113288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连接符 44"/>
          <p:cNvCxnSpPr/>
          <p:nvPr/>
        </p:nvCxnSpPr>
        <p:spPr>
          <a:xfrm>
            <a:off x="5419322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10" name="矩形 45"/>
          <p:cNvSpPr/>
          <p:nvPr/>
        </p:nvSpPr>
        <p:spPr>
          <a:xfrm>
            <a:off x="7237524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49"/>
          <p:cNvCxnSpPr/>
          <p:nvPr/>
        </p:nvCxnSpPr>
        <p:spPr>
          <a:xfrm>
            <a:off x="7543558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2" name="Picture 5" descr="C:\Documents and Settings\Administrator\桌面\图标\ico\trending-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527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3" name="Picture 3" descr="C:\Documents and Settings\Administrator\桌面\图标\ico\ca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99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4" name="Picture 4" descr="C:\Documents and Settings\Administrator\桌面\图标\ico\camera-al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63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15" name="矩形 20"/>
          <p:cNvSpPr/>
          <p:nvPr/>
        </p:nvSpPr>
        <p:spPr>
          <a:xfrm>
            <a:off x="937843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6" name="直接连接符 33"/>
          <p:cNvCxnSpPr/>
          <p:nvPr/>
        </p:nvCxnSpPr>
        <p:spPr>
          <a:xfrm>
            <a:off x="968447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7" name="Picture 4" descr="C:\Documents and Settings\Administrator\桌面\图标\ico\vpn-loc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452" y="2139529"/>
            <a:ext cx="811444" cy="81144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1170850" y="3676514"/>
            <a:ext cx="1488388" cy="883852"/>
            <a:chOff x="1188137" y="3861805"/>
            <a:chExt cx="1488388" cy="883852"/>
          </a:xfrm>
        </p:grpSpPr>
        <p:sp>
          <p:nvSpPr>
            <p:cNvPr id="1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93007" y="3676514"/>
            <a:ext cx="1488388" cy="883852"/>
            <a:chOff x="1188137" y="3861805"/>
            <a:chExt cx="1488388" cy="883852"/>
          </a:xfrm>
        </p:grpSpPr>
        <p:sp>
          <p:nvSpPr>
            <p:cNvPr id="23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15164" y="3676514"/>
            <a:ext cx="1488388" cy="883852"/>
            <a:chOff x="1188137" y="3861805"/>
            <a:chExt cx="1488388" cy="883852"/>
          </a:xfrm>
        </p:grpSpPr>
        <p:sp>
          <p:nvSpPr>
            <p:cNvPr id="26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537321" y="3676514"/>
            <a:ext cx="1488388" cy="883852"/>
            <a:chOff x="1188137" y="3861805"/>
            <a:chExt cx="1488388" cy="883852"/>
          </a:xfrm>
        </p:grpSpPr>
        <p:sp>
          <p:nvSpPr>
            <p:cNvPr id="2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659478" y="3676514"/>
            <a:ext cx="1488388" cy="883852"/>
            <a:chOff x="1188137" y="3861805"/>
            <a:chExt cx="1488388" cy="883852"/>
          </a:xfrm>
        </p:grpSpPr>
        <p:sp>
          <p:nvSpPr>
            <p:cNvPr id="32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036948" y="5445361"/>
            <a:ext cx="10244819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1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3337" y="3701898"/>
            <a:ext cx="2078745" cy="1585912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4" name="矩形 3"/>
          <p:cNvSpPr/>
          <p:nvPr/>
        </p:nvSpPr>
        <p:spPr>
          <a:xfrm>
            <a:off x="6146800" y="1538513"/>
            <a:ext cx="4737100" cy="39592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73592">
            <a:off x="1722436" y="2170340"/>
            <a:ext cx="2441885" cy="16335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09329">
            <a:off x="3574017" y="2594803"/>
            <a:ext cx="1772057" cy="15192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904385">
            <a:off x="3398835" y="3869544"/>
            <a:ext cx="1287283" cy="1250620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8" name="矩形 7"/>
          <p:cNvSpPr/>
          <p:nvPr/>
        </p:nvSpPr>
        <p:spPr>
          <a:xfrm>
            <a:off x="7177046" y="3055567"/>
            <a:ext cx="2926816" cy="12926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177046" y="258529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8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13" name="Group 4681"/>
          <p:cNvGrpSpPr>
            <a:grpSpLocks/>
          </p:cNvGrpSpPr>
          <p:nvPr/>
        </p:nvGrpSpPr>
        <p:grpSpPr bwMode="auto">
          <a:xfrm>
            <a:off x="5945294" y="2087931"/>
            <a:ext cx="557958" cy="731022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4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04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128"/>
          <p:cNvSpPr>
            <a:spLocks noChangeAspect="1"/>
          </p:cNvSpPr>
          <p:nvPr/>
        </p:nvSpPr>
        <p:spPr>
          <a:xfrm>
            <a:off x="2916137" y="1533049"/>
            <a:ext cx="1545826" cy="154582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129"/>
          <p:cNvSpPr>
            <a:spLocks noChangeAspect="1"/>
          </p:cNvSpPr>
          <p:nvPr/>
        </p:nvSpPr>
        <p:spPr>
          <a:xfrm>
            <a:off x="4954629" y="2171283"/>
            <a:ext cx="2141130" cy="21411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145"/>
          <p:cNvSpPr>
            <a:spLocks noChangeAspect="1"/>
          </p:cNvSpPr>
          <p:nvPr/>
        </p:nvSpPr>
        <p:spPr>
          <a:xfrm>
            <a:off x="7580239" y="1527719"/>
            <a:ext cx="1582379" cy="158237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114"/>
          <p:cNvSpPr>
            <a:spLocks noChangeAspect="1"/>
          </p:cNvSpPr>
          <p:nvPr/>
        </p:nvSpPr>
        <p:spPr>
          <a:xfrm>
            <a:off x="7554519" y="3657499"/>
            <a:ext cx="1221074" cy="1221073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24"/>
          <p:cNvSpPr>
            <a:spLocks noChangeAspect="1"/>
          </p:cNvSpPr>
          <p:nvPr/>
        </p:nvSpPr>
        <p:spPr>
          <a:xfrm>
            <a:off x="5537260" y="4969833"/>
            <a:ext cx="975868" cy="9758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25"/>
          <p:cNvSpPr>
            <a:spLocks noChangeAspect="1"/>
          </p:cNvSpPr>
          <p:nvPr/>
        </p:nvSpPr>
        <p:spPr>
          <a:xfrm>
            <a:off x="3486940" y="3964671"/>
            <a:ext cx="1239538" cy="12395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7892931" y="203222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3210554" y="2019282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7686559" y="3981355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3628212" y="429775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5717417" y="5273486"/>
            <a:ext cx="615554" cy="3685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239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4" name="Freeform 130"/>
          <p:cNvSpPr>
            <a:spLocks noEditPoints="1"/>
          </p:cNvSpPr>
          <p:nvPr/>
        </p:nvSpPr>
        <p:spPr bwMode="auto">
          <a:xfrm>
            <a:off x="5400899" y="2640833"/>
            <a:ext cx="1248593" cy="120203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2"/>
          <p:cNvSpPr/>
          <p:nvPr/>
        </p:nvSpPr>
        <p:spPr>
          <a:xfrm rot="5400000">
            <a:off x="5769312" y="4610472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3"/>
          <p:cNvSpPr/>
          <p:nvPr/>
        </p:nvSpPr>
        <p:spPr>
          <a:xfrm rot="1255098">
            <a:off x="7021560" y="3838299"/>
            <a:ext cx="560182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4"/>
          <p:cNvSpPr/>
          <p:nvPr/>
        </p:nvSpPr>
        <p:spPr>
          <a:xfrm rot="20196483">
            <a:off x="7045021" y="2598197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5"/>
          <p:cNvSpPr/>
          <p:nvPr/>
        </p:nvSpPr>
        <p:spPr>
          <a:xfrm rot="19283161" flipH="1">
            <a:off x="4627488" y="403130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"/>
          <p:cNvSpPr/>
          <p:nvPr/>
        </p:nvSpPr>
        <p:spPr>
          <a:xfrm rot="1328443" flipH="1">
            <a:off x="4433273" y="273898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970926" y="2027735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81943" y="2347786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9190172" y="2027735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9285290" y="2294809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528154" y="4266942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1339171" y="4586993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45907" y="4071849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941025" y="4338923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71184" y="524583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766302" y="5512904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2630570" y="3848529"/>
            <a:ext cx="512641" cy="1551565"/>
          </a:xfrm>
          <a:custGeom>
            <a:avLst/>
            <a:gdLst>
              <a:gd name="T0" fmla="*/ 118 w 168"/>
              <a:gd name="T1" fmla="*/ 41 h 508"/>
              <a:gd name="T2" fmla="*/ 108 w 168"/>
              <a:gd name="T3" fmla="*/ 73 h 508"/>
              <a:gd name="T4" fmla="*/ 84 w 168"/>
              <a:gd name="T5" fmla="*/ 86 h 508"/>
              <a:gd name="T6" fmla="*/ 59 w 168"/>
              <a:gd name="T7" fmla="*/ 73 h 508"/>
              <a:gd name="T8" fmla="*/ 49 w 168"/>
              <a:gd name="T9" fmla="*/ 41 h 508"/>
              <a:gd name="T10" fmla="*/ 59 w 168"/>
              <a:gd name="T11" fmla="*/ 12 h 508"/>
              <a:gd name="T12" fmla="*/ 84 w 168"/>
              <a:gd name="T13" fmla="*/ 0 h 508"/>
              <a:gd name="T14" fmla="*/ 108 w 168"/>
              <a:gd name="T15" fmla="*/ 12 h 508"/>
              <a:gd name="T16" fmla="*/ 118 w 168"/>
              <a:gd name="T17" fmla="*/ 41 h 508"/>
              <a:gd name="T18" fmla="*/ 168 w 168"/>
              <a:gd name="T19" fmla="*/ 290 h 508"/>
              <a:gd name="T20" fmla="*/ 152 w 168"/>
              <a:gd name="T21" fmla="*/ 311 h 508"/>
              <a:gd name="T22" fmla="*/ 136 w 168"/>
              <a:gd name="T23" fmla="*/ 290 h 508"/>
              <a:gd name="T24" fmla="*/ 136 w 168"/>
              <a:gd name="T25" fmla="*/ 150 h 508"/>
              <a:gd name="T26" fmla="*/ 128 w 168"/>
              <a:gd name="T27" fmla="*/ 150 h 508"/>
              <a:gd name="T28" fmla="*/ 128 w 168"/>
              <a:gd name="T29" fmla="*/ 487 h 508"/>
              <a:gd name="T30" fmla="*/ 109 w 168"/>
              <a:gd name="T31" fmla="*/ 508 h 508"/>
              <a:gd name="T32" fmla="*/ 89 w 168"/>
              <a:gd name="T33" fmla="*/ 487 h 508"/>
              <a:gd name="T34" fmla="*/ 89 w 168"/>
              <a:gd name="T35" fmla="*/ 288 h 508"/>
              <a:gd name="T36" fmla="*/ 79 w 168"/>
              <a:gd name="T37" fmla="*/ 288 h 508"/>
              <a:gd name="T38" fmla="*/ 79 w 168"/>
              <a:gd name="T39" fmla="*/ 487 h 508"/>
              <a:gd name="T40" fmla="*/ 59 w 168"/>
              <a:gd name="T41" fmla="*/ 508 h 508"/>
              <a:gd name="T42" fmla="*/ 40 w 168"/>
              <a:gd name="T43" fmla="*/ 487 h 508"/>
              <a:gd name="T44" fmla="*/ 40 w 168"/>
              <a:gd name="T45" fmla="*/ 150 h 508"/>
              <a:gd name="T46" fmla="*/ 32 w 168"/>
              <a:gd name="T47" fmla="*/ 150 h 508"/>
              <a:gd name="T48" fmla="*/ 32 w 168"/>
              <a:gd name="T49" fmla="*/ 290 h 508"/>
              <a:gd name="T50" fmla="*/ 16 w 168"/>
              <a:gd name="T51" fmla="*/ 311 h 508"/>
              <a:gd name="T52" fmla="*/ 0 w 168"/>
              <a:gd name="T53" fmla="*/ 290 h 508"/>
              <a:gd name="T54" fmla="*/ 0 w 168"/>
              <a:gd name="T55" fmla="*/ 130 h 508"/>
              <a:gd name="T56" fmla="*/ 44 w 168"/>
              <a:gd name="T57" fmla="*/ 91 h 508"/>
              <a:gd name="T58" fmla="*/ 125 w 168"/>
              <a:gd name="T59" fmla="*/ 91 h 508"/>
              <a:gd name="T60" fmla="*/ 168 w 168"/>
              <a:gd name="T61" fmla="*/ 130 h 508"/>
              <a:gd name="T62" fmla="*/ 168 w 168"/>
              <a:gd name="T63" fmla="*/ 29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8" h="508">
                <a:moveTo>
                  <a:pt x="118" y="41"/>
                </a:moveTo>
                <a:cubicBezTo>
                  <a:pt x="118" y="53"/>
                  <a:pt x="115" y="63"/>
                  <a:pt x="108" y="73"/>
                </a:cubicBezTo>
                <a:cubicBezTo>
                  <a:pt x="101" y="82"/>
                  <a:pt x="93" y="86"/>
                  <a:pt x="84" y="86"/>
                </a:cubicBezTo>
                <a:cubicBezTo>
                  <a:pt x="74" y="86"/>
                  <a:pt x="66" y="82"/>
                  <a:pt x="59" y="73"/>
                </a:cubicBezTo>
                <a:cubicBezTo>
                  <a:pt x="52" y="63"/>
                  <a:pt x="49" y="53"/>
                  <a:pt x="49" y="41"/>
                </a:cubicBezTo>
                <a:cubicBezTo>
                  <a:pt x="49" y="30"/>
                  <a:pt x="52" y="20"/>
                  <a:pt x="59" y="12"/>
                </a:cubicBezTo>
                <a:cubicBezTo>
                  <a:pt x="66" y="4"/>
                  <a:pt x="74" y="0"/>
                  <a:pt x="84" y="0"/>
                </a:cubicBezTo>
                <a:cubicBezTo>
                  <a:pt x="93" y="0"/>
                  <a:pt x="101" y="4"/>
                  <a:pt x="108" y="12"/>
                </a:cubicBezTo>
                <a:cubicBezTo>
                  <a:pt x="115" y="20"/>
                  <a:pt x="118" y="30"/>
                  <a:pt x="118" y="41"/>
                </a:cubicBezTo>
                <a:close/>
                <a:moveTo>
                  <a:pt x="168" y="290"/>
                </a:moveTo>
                <a:cubicBezTo>
                  <a:pt x="168" y="304"/>
                  <a:pt x="163" y="311"/>
                  <a:pt x="152" y="311"/>
                </a:cubicBezTo>
                <a:cubicBezTo>
                  <a:pt x="141" y="311"/>
                  <a:pt x="136" y="304"/>
                  <a:pt x="136" y="290"/>
                </a:cubicBezTo>
                <a:cubicBezTo>
                  <a:pt x="136" y="150"/>
                  <a:pt x="136" y="150"/>
                  <a:pt x="136" y="150"/>
                </a:cubicBezTo>
                <a:cubicBezTo>
                  <a:pt x="128" y="150"/>
                  <a:pt x="128" y="150"/>
                  <a:pt x="128" y="150"/>
                </a:cubicBezTo>
                <a:cubicBezTo>
                  <a:pt x="128" y="487"/>
                  <a:pt x="128" y="487"/>
                  <a:pt x="128" y="487"/>
                </a:cubicBezTo>
                <a:cubicBezTo>
                  <a:pt x="128" y="501"/>
                  <a:pt x="122" y="508"/>
                  <a:pt x="109" y="508"/>
                </a:cubicBezTo>
                <a:cubicBezTo>
                  <a:pt x="96" y="508"/>
                  <a:pt x="89" y="501"/>
                  <a:pt x="89" y="487"/>
                </a:cubicBezTo>
                <a:cubicBezTo>
                  <a:pt x="89" y="288"/>
                  <a:pt x="89" y="288"/>
                  <a:pt x="89" y="288"/>
                </a:cubicBezTo>
                <a:cubicBezTo>
                  <a:pt x="79" y="288"/>
                  <a:pt x="79" y="288"/>
                  <a:pt x="79" y="288"/>
                </a:cubicBezTo>
                <a:cubicBezTo>
                  <a:pt x="79" y="487"/>
                  <a:pt x="79" y="487"/>
                  <a:pt x="79" y="487"/>
                </a:cubicBezTo>
                <a:cubicBezTo>
                  <a:pt x="79" y="501"/>
                  <a:pt x="72" y="508"/>
                  <a:pt x="59" y="508"/>
                </a:cubicBezTo>
                <a:cubicBezTo>
                  <a:pt x="46" y="508"/>
                  <a:pt x="40" y="501"/>
                  <a:pt x="40" y="487"/>
                </a:cubicBezTo>
                <a:cubicBezTo>
                  <a:pt x="40" y="150"/>
                  <a:pt x="40" y="150"/>
                  <a:pt x="40" y="150"/>
                </a:cubicBezTo>
                <a:cubicBezTo>
                  <a:pt x="32" y="150"/>
                  <a:pt x="32" y="150"/>
                  <a:pt x="32" y="150"/>
                </a:cubicBezTo>
                <a:cubicBezTo>
                  <a:pt x="32" y="290"/>
                  <a:pt x="32" y="290"/>
                  <a:pt x="32" y="290"/>
                </a:cubicBezTo>
                <a:cubicBezTo>
                  <a:pt x="32" y="304"/>
                  <a:pt x="27" y="311"/>
                  <a:pt x="16" y="311"/>
                </a:cubicBezTo>
                <a:cubicBezTo>
                  <a:pt x="5" y="311"/>
                  <a:pt x="0" y="304"/>
                  <a:pt x="0" y="290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04"/>
                  <a:pt x="15" y="91"/>
                  <a:pt x="44" y="91"/>
                </a:cubicBezTo>
                <a:cubicBezTo>
                  <a:pt x="125" y="91"/>
                  <a:pt x="125" y="91"/>
                  <a:pt x="125" y="91"/>
                </a:cubicBezTo>
                <a:cubicBezTo>
                  <a:pt x="153" y="91"/>
                  <a:pt x="168" y="104"/>
                  <a:pt x="168" y="130"/>
                </a:cubicBezTo>
                <a:lnTo>
                  <a:pt x="168" y="29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3186094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3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3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3 w 128"/>
              <a:gd name="T23" fmla="*/ 222 h 388"/>
              <a:gd name="T24" fmla="*/ 103 w 128"/>
              <a:gd name="T25" fmla="*/ 115 h 388"/>
              <a:gd name="T26" fmla="*/ 97 w 128"/>
              <a:gd name="T27" fmla="*/ 115 h 388"/>
              <a:gd name="T28" fmla="*/ 97 w 128"/>
              <a:gd name="T29" fmla="*/ 372 h 388"/>
              <a:gd name="T30" fmla="*/ 82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7" y="49"/>
                  <a:pt x="82" y="56"/>
                </a:cubicBezTo>
                <a:cubicBezTo>
                  <a:pt x="77" y="63"/>
                  <a:pt x="71" y="66"/>
                  <a:pt x="63" y="66"/>
                </a:cubicBezTo>
                <a:cubicBezTo>
                  <a:pt x="56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3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7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7" y="238"/>
                  <a:pt x="103" y="232"/>
                  <a:pt x="103" y="222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7" y="115"/>
                  <a:pt x="97" y="115"/>
                  <a:pt x="97" y="115"/>
                </a:cubicBezTo>
                <a:cubicBezTo>
                  <a:pt x="97" y="372"/>
                  <a:pt x="97" y="372"/>
                  <a:pt x="97" y="372"/>
                </a:cubicBezTo>
                <a:cubicBezTo>
                  <a:pt x="97" y="383"/>
                  <a:pt x="92" y="388"/>
                  <a:pt x="82" y="388"/>
                </a:cubicBezTo>
                <a:cubicBezTo>
                  <a:pt x="72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2176407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4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4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4 w 128"/>
              <a:gd name="T23" fmla="*/ 222 h 388"/>
              <a:gd name="T24" fmla="*/ 104 w 128"/>
              <a:gd name="T25" fmla="*/ 115 h 388"/>
              <a:gd name="T26" fmla="*/ 98 w 128"/>
              <a:gd name="T27" fmla="*/ 115 h 388"/>
              <a:gd name="T28" fmla="*/ 98 w 128"/>
              <a:gd name="T29" fmla="*/ 372 h 388"/>
              <a:gd name="T30" fmla="*/ 83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8" y="49"/>
                  <a:pt x="82" y="56"/>
                </a:cubicBezTo>
                <a:cubicBezTo>
                  <a:pt x="77" y="63"/>
                  <a:pt x="71" y="66"/>
                  <a:pt x="64" y="66"/>
                </a:cubicBezTo>
                <a:cubicBezTo>
                  <a:pt x="57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4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8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8" y="238"/>
                  <a:pt x="104" y="232"/>
                  <a:pt x="104" y="222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98" y="372"/>
                  <a:pt x="98" y="372"/>
                  <a:pt x="98" y="372"/>
                </a:cubicBezTo>
                <a:cubicBezTo>
                  <a:pt x="98" y="383"/>
                  <a:pt x="93" y="388"/>
                  <a:pt x="83" y="388"/>
                </a:cubicBezTo>
                <a:cubicBezTo>
                  <a:pt x="73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8"/>
          <p:cNvSpPr>
            <a:spLocks noEditPoints="1"/>
          </p:cNvSpPr>
          <p:nvPr/>
        </p:nvSpPr>
        <p:spPr bwMode="auto">
          <a:xfrm>
            <a:off x="2749472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4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9" y="51"/>
                </a:cubicBezTo>
                <a:cubicBezTo>
                  <a:pt x="43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4" y="7"/>
                </a:cubicBezTo>
                <a:cubicBezTo>
                  <a:pt x="38" y="3"/>
                  <a:pt x="43" y="0"/>
                  <a:pt x="49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3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5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5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3640257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5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80 w 98"/>
              <a:gd name="T23" fmla="*/ 169 h 297"/>
              <a:gd name="T24" fmla="*/ 80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4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4 w 98"/>
              <a:gd name="T43" fmla="*/ 284 h 297"/>
              <a:gd name="T44" fmla="*/ 24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10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6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5" y="51"/>
                  <a:pt x="49" y="51"/>
                </a:cubicBezTo>
                <a:cubicBezTo>
                  <a:pt x="44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5" y="7"/>
                </a:cubicBezTo>
                <a:cubicBezTo>
                  <a:pt x="39" y="3"/>
                  <a:pt x="44" y="0"/>
                  <a:pt x="49" y="0"/>
                </a:cubicBezTo>
                <a:cubicBezTo>
                  <a:pt x="55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3" y="182"/>
                  <a:pt x="80" y="178"/>
                  <a:pt x="80" y="169"/>
                </a:cubicBezTo>
                <a:cubicBezTo>
                  <a:pt x="80" y="88"/>
                  <a:pt x="80" y="88"/>
                  <a:pt x="80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4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3" y="297"/>
                  <a:pt x="35" y="297"/>
                </a:cubicBezTo>
                <a:cubicBezTo>
                  <a:pt x="27" y="297"/>
                  <a:pt x="24" y="292"/>
                  <a:pt x="24" y="284"/>
                </a:cubicBezTo>
                <a:cubicBezTo>
                  <a:pt x="24" y="88"/>
                  <a:pt x="24" y="88"/>
                  <a:pt x="24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10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6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 bwMode="auto">
          <a:xfrm>
            <a:off x="1872331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8 w 98"/>
              <a:gd name="T5" fmla="*/ 51 h 297"/>
              <a:gd name="T6" fmla="*/ 34 w 98"/>
              <a:gd name="T7" fmla="*/ 43 h 297"/>
              <a:gd name="T8" fmla="*/ 28 w 98"/>
              <a:gd name="T9" fmla="*/ 24 h 297"/>
              <a:gd name="T10" fmla="*/ 34 w 98"/>
              <a:gd name="T11" fmla="*/ 7 h 297"/>
              <a:gd name="T12" fmla="*/ 48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8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4 w 98"/>
              <a:gd name="T27" fmla="*/ 88 h 297"/>
              <a:gd name="T28" fmla="*/ 74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4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8 w 98"/>
              <a:gd name="T47" fmla="*/ 88 h 297"/>
              <a:gd name="T48" fmla="*/ 18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2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8" y="51"/>
                </a:cubicBezTo>
                <a:cubicBezTo>
                  <a:pt x="43" y="51"/>
                  <a:pt x="38" y="48"/>
                  <a:pt x="34" y="43"/>
                </a:cubicBezTo>
                <a:cubicBezTo>
                  <a:pt x="30" y="37"/>
                  <a:pt x="28" y="31"/>
                  <a:pt x="28" y="24"/>
                </a:cubicBezTo>
                <a:cubicBezTo>
                  <a:pt x="28" y="18"/>
                  <a:pt x="30" y="12"/>
                  <a:pt x="34" y="7"/>
                </a:cubicBezTo>
                <a:cubicBezTo>
                  <a:pt x="38" y="3"/>
                  <a:pt x="43" y="0"/>
                  <a:pt x="48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8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4" y="88"/>
                  <a:pt x="74" y="88"/>
                  <a:pt x="74" y="88"/>
                </a:cubicBezTo>
                <a:cubicBezTo>
                  <a:pt x="74" y="284"/>
                  <a:pt x="74" y="284"/>
                  <a:pt x="74" y="284"/>
                </a:cubicBezTo>
                <a:cubicBezTo>
                  <a:pt x="74" y="292"/>
                  <a:pt x="71" y="297"/>
                  <a:pt x="63" y="297"/>
                </a:cubicBezTo>
                <a:cubicBezTo>
                  <a:pt x="55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4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8" y="88"/>
                  <a:pt x="18" y="88"/>
                  <a:pt x="18" y="88"/>
                </a:cubicBezTo>
                <a:cubicBezTo>
                  <a:pt x="18" y="169"/>
                  <a:pt x="18" y="169"/>
                  <a:pt x="18" y="169"/>
                </a:cubicBezTo>
                <a:cubicBezTo>
                  <a:pt x="18" y="178"/>
                  <a:pt x="15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8" y="53"/>
                  <a:pt x="25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89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11"/>
          <p:cNvSpPr>
            <a:spLocks noEditPoints="1"/>
          </p:cNvSpPr>
          <p:nvPr/>
        </p:nvSpPr>
        <p:spPr bwMode="auto">
          <a:xfrm>
            <a:off x="244734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 bwMode="auto">
          <a:xfrm>
            <a:off x="3201687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0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2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0" y="45"/>
                  <a:pt x="60" y="45"/>
                  <a:pt x="60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1556561" y="2486037"/>
            <a:ext cx="251448" cy="758240"/>
          </a:xfrm>
          <a:custGeom>
            <a:avLst/>
            <a:gdLst>
              <a:gd name="T0" fmla="*/ 58 w 82"/>
              <a:gd name="T1" fmla="*/ 20 h 249"/>
              <a:gd name="T2" fmla="*/ 53 w 82"/>
              <a:gd name="T3" fmla="*/ 36 h 249"/>
              <a:gd name="T4" fmla="*/ 41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9 w 82"/>
              <a:gd name="T11" fmla="*/ 6 h 249"/>
              <a:gd name="T12" fmla="*/ 41 w 82"/>
              <a:gd name="T13" fmla="*/ 0 h 249"/>
              <a:gd name="T14" fmla="*/ 53 w 82"/>
              <a:gd name="T15" fmla="*/ 6 h 249"/>
              <a:gd name="T16" fmla="*/ 58 w 82"/>
              <a:gd name="T17" fmla="*/ 20 h 249"/>
              <a:gd name="T18" fmla="*/ 82 w 82"/>
              <a:gd name="T19" fmla="*/ 142 h 249"/>
              <a:gd name="T20" fmla="*/ 75 w 82"/>
              <a:gd name="T21" fmla="*/ 152 h 249"/>
              <a:gd name="T22" fmla="*/ 67 w 82"/>
              <a:gd name="T23" fmla="*/ 142 h 249"/>
              <a:gd name="T24" fmla="*/ 67 w 82"/>
              <a:gd name="T25" fmla="*/ 74 h 249"/>
              <a:gd name="T26" fmla="*/ 63 w 82"/>
              <a:gd name="T27" fmla="*/ 74 h 249"/>
              <a:gd name="T28" fmla="*/ 63 w 82"/>
              <a:gd name="T29" fmla="*/ 239 h 249"/>
              <a:gd name="T30" fmla="*/ 53 w 82"/>
              <a:gd name="T31" fmla="*/ 249 h 249"/>
              <a:gd name="T32" fmla="*/ 44 w 82"/>
              <a:gd name="T33" fmla="*/ 239 h 249"/>
              <a:gd name="T34" fmla="*/ 44 w 82"/>
              <a:gd name="T35" fmla="*/ 141 h 249"/>
              <a:gd name="T36" fmla="*/ 39 w 82"/>
              <a:gd name="T37" fmla="*/ 141 h 249"/>
              <a:gd name="T38" fmla="*/ 39 w 82"/>
              <a:gd name="T39" fmla="*/ 239 h 249"/>
              <a:gd name="T40" fmla="*/ 29 w 82"/>
              <a:gd name="T41" fmla="*/ 249 h 249"/>
              <a:gd name="T42" fmla="*/ 20 w 82"/>
              <a:gd name="T43" fmla="*/ 239 h 249"/>
              <a:gd name="T44" fmla="*/ 20 w 82"/>
              <a:gd name="T45" fmla="*/ 74 h 249"/>
              <a:gd name="T46" fmla="*/ 16 w 82"/>
              <a:gd name="T47" fmla="*/ 74 h 249"/>
              <a:gd name="T48" fmla="*/ 16 w 82"/>
              <a:gd name="T49" fmla="*/ 142 h 249"/>
              <a:gd name="T50" fmla="*/ 8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2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8" y="20"/>
                </a:moveTo>
                <a:cubicBezTo>
                  <a:pt x="58" y="26"/>
                  <a:pt x="56" y="31"/>
                  <a:pt x="53" y="36"/>
                </a:cubicBezTo>
                <a:cubicBezTo>
                  <a:pt x="50" y="40"/>
                  <a:pt x="46" y="42"/>
                  <a:pt x="41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6" y="31"/>
                  <a:pt x="24" y="26"/>
                  <a:pt x="24" y="20"/>
                </a:cubicBezTo>
                <a:cubicBezTo>
                  <a:pt x="24" y="15"/>
                  <a:pt x="26" y="10"/>
                  <a:pt x="29" y="6"/>
                </a:cubicBezTo>
                <a:cubicBezTo>
                  <a:pt x="32" y="2"/>
                  <a:pt x="36" y="0"/>
                  <a:pt x="41" y="0"/>
                </a:cubicBezTo>
                <a:cubicBezTo>
                  <a:pt x="46" y="0"/>
                  <a:pt x="50" y="2"/>
                  <a:pt x="53" y="6"/>
                </a:cubicBezTo>
                <a:cubicBezTo>
                  <a:pt x="56" y="10"/>
                  <a:pt x="58" y="15"/>
                  <a:pt x="58" y="20"/>
                </a:cubicBezTo>
                <a:close/>
                <a:moveTo>
                  <a:pt x="82" y="142"/>
                </a:moveTo>
                <a:cubicBezTo>
                  <a:pt x="82" y="149"/>
                  <a:pt x="80" y="152"/>
                  <a:pt x="75" y="152"/>
                </a:cubicBezTo>
                <a:cubicBezTo>
                  <a:pt x="69" y="152"/>
                  <a:pt x="67" y="149"/>
                  <a:pt x="67" y="142"/>
                </a:cubicBezTo>
                <a:cubicBezTo>
                  <a:pt x="67" y="74"/>
                  <a:pt x="67" y="74"/>
                  <a:pt x="67" y="74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3" y="245"/>
                  <a:pt x="60" y="249"/>
                  <a:pt x="53" y="249"/>
                </a:cubicBezTo>
                <a:cubicBezTo>
                  <a:pt x="47" y="249"/>
                  <a:pt x="44" y="245"/>
                  <a:pt x="44" y="239"/>
                </a:cubicBezTo>
                <a:cubicBezTo>
                  <a:pt x="44" y="141"/>
                  <a:pt x="44" y="141"/>
                  <a:pt x="44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239"/>
                  <a:pt x="39" y="239"/>
                  <a:pt x="39" y="239"/>
                </a:cubicBezTo>
                <a:cubicBezTo>
                  <a:pt x="39" y="245"/>
                  <a:pt x="36" y="249"/>
                  <a:pt x="29" y="249"/>
                </a:cubicBezTo>
                <a:cubicBezTo>
                  <a:pt x="23" y="249"/>
                  <a:pt x="20" y="245"/>
                  <a:pt x="20" y="239"/>
                </a:cubicBezTo>
                <a:cubicBezTo>
                  <a:pt x="20" y="74"/>
                  <a:pt x="20" y="74"/>
                  <a:pt x="20" y="74"/>
                </a:cubicBezTo>
                <a:cubicBezTo>
                  <a:pt x="16" y="74"/>
                  <a:pt x="16" y="74"/>
                  <a:pt x="16" y="74"/>
                </a:cubicBezTo>
                <a:cubicBezTo>
                  <a:pt x="16" y="142"/>
                  <a:pt x="16" y="142"/>
                  <a:pt x="16" y="142"/>
                </a:cubicBezTo>
                <a:cubicBezTo>
                  <a:pt x="16" y="149"/>
                  <a:pt x="13" y="152"/>
                  <a:pt x="8" y="152"/>
                </a:cubicBezTo>
                <a:cubicBezTo>
                  <a:pt x="3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2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14"/>
          <p:cNvSpPr>
            <a:spLocks noEditPoints="1"/>
          </p:cNvSpPr>
          <p:nvPr/>
        </p:nvSpPr>
        <p:spPr bwMode="auto">
          <a:xfrm>
            <a:off x="396577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5"/>
          <p:cNvSpPr>
            <a:spLocks noEditPoints="1"/>
          </p:cNvSpPr>
          <p:nvPr/>
        </p:nvSpPr>
        <p:spPr bwMode="auto">
          <a:xfrm>
            <a:off x="2796253" y="2162470"/>
            <a:ext cx="20271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3544747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428349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8"/>
          <p:cNvSpPr>
            <a:spLocks noEditPoints="1"/>
          </p:cNvSpPr>
          <p:nvPr/>
        </p:nvSpPr>
        <p:spPr bwMode="auto">
          <a:xfrm>
            <a:off x="203606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3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3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0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1 w 67"/>
              <a:gd name="T37" fmla="*/ 115 h 203"/>
              <a:gd name="T38" fmla="*/ 31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6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7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0" y="33"/>
                  <a:pt x="37" y="35"/>
                  <a:pt x="33" y="35"/>
                </a:cubicBezTo>
                <a:cubicBezTo>
                  <a:pt x="30" y="35"/>
                  <a:pt x="26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29" y="0"/>
                  <a:pt x="33" y="0"/>
                </a:cubicBezTo>
                <a:cubicBezTo>
                  <a:pt x="37" y="0"/>
                  <a:pt x="40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0" y="124"/>
                </a:cubicBezTo>
                <a:cubicBezTo>
                  <a:pt x="56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8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1" y="194"/>
                  <a:pt x="31" y="194"/>
                  <a:pt x="31" y="194"/>
                </a:cubicBezTo>
                <a:cubicBezTo>
                  <a:pt x="31" y="200"/>
                  <a:pt x="29" y="203"/>
                  <a:pt x="24" y="203"/>
                </a:cubicBezTo>
                <a:cubicBezTo>
                  <a:pt x="18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6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7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1297316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5 w 67"/>
              <a:gd name="T23" fmla="*/ 116 h 203"/>
              <a:gd name="T24" fmla="*/ 55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4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5" y="121"/>
                  <a:pt x="55" y="116"/>
                </a:cubicBezTo>
                <a:cubicBezTo>
                  <a:pt x="55" y="60"/>
                  <a:pt x="55" y="60"/>
                  <a:pt x="55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4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20"/>
          <p:cNvSpPr>
            <a:spLocks noEditPoints="1"/>
          </p:cNvSpPr>
          <p:nvPr/>
        </p:nvSpPr>
        <p:spPr bwMode="auto">
          <a:xfrm>
            <a:off x="1008834" y="1879835"/>
            <a:ext cx="189073" cy="576964"/>
          </a:xfrm>
          <a:custGeom>
            <a:avLst/>
            <a:gdLst>
              <a:gd name="T0" fmla="*/ 44 w 62"/>
              <a:gd name="T1" fmla="*/ 15 h 189"/>
              <a:gd name="T2" fmla="*/ 40 w 62"/>
              <a:gd name="T3" fmla="*/ 27 h 189"/>
              <a:gd name="T4" fmla="*/ 31 w 62"/>
              <a:gd name="T5" fmla="*/ 32 h 189"/>
              <a:gd name="T6" fmla="*/ 22 w 62"/>
              <a:gd name="T7" fmla="*/ 27 h 189"/>
              <a:gd name="T8" fmla="*/ 18 w 62"/>
              <a:gd name="T9" fmla="*/ 15 h 189"/>
              <a:gd name="T10" fmla="*/ 22 w 62"/>
              <a:gd name="T11" fmla="*/ 4 h 189"/>
              <a:gd name="T12" fmla="*/ 31 w 62"/>
              <a:gd name="T13" fmla="*/ 0 h 189"/>
              <a:gd name="T14" fmla="*/ 40 w 62"/>
              <a:gd name="T15" fmla="*/ 4 h 189"/>
              <a:gd name="T16" fmla="*/ 44 w 62"/>
              <a:gd name="T17" fmla="*/ 15 h 189"/>
              <a:gd name="T18" fmla="*/ 62 w 62"/>
              <a:gd name="T19" fmla="*/ 108 h 189"/>
              <a:gd name="T20" fmla="*/ 56 w 62"/>
              <a:gd name="T21" fmla="*/ 116 h 189"/>
              <a:gd name="T22" fmla="*/ 51 w 62"/>
              <a:gd name="T23" fmla="*/ 108 h 189"/>
              <a:gd name="T24" fmla="*/ 51 w 62"/>
              <a:gd name="T25" fmla="*/ 56 h 189"/>
              <a:gd name="T26" fmla="*/ 48 w 62"/>
              <a:gd name="T27" fmla="*/ 56 h 189"/>
              <a:gd name="T28" fmla="*/ 48 w 62"/>
              <a:gd name="T29" fmla="*/ 181 h 189"/>
              <a:gd name="T30" fmla="*/ 40 w 62"/>
              <a:gd name="T31" fmla="*/ 189 h 189"/>
              <a:gd name="T32" fmla="*/ 33 w 62"/>
              <a:gd name="T33" fmla="*/ 181 h 189"/>
              <a:gd name="T34" fmla="*/ 33 w 62"/>
              <a:gd name="T35" fmla="*/ 107 h 189"/>
              <a:gd name="T36" fmla="*/ 29 w 62"/>
              <a:gd name="T37" fmla="*/ 107 h 189"/>
              <a:gd name="T38" fmla="*/ 29 w 62"/>
              <a:gd name="T39" fmla="*/ 181 h 189"/>
              <a:gd name="T40" fmla="*/ 22 w 62"/>
              <a:gd name="T41" fmla="*/ 189 h 189"/>
              <a:gd name="T42" fmla="*/ 15 w 62"/>
              <a:gd name="T43" fmla="*/ 181 h 189"/>
              <a:gd name="T44" fmla="*/ 15 w 62"/>
              <a:gd name="T45" fmla="*/ 56 h 189"/>
              <a:gd name="T46" fmla="*/ 12 w 62"/>
              <a:gd name="T47" fmla="*/ 56 h 189"/>
              <a:gd name="T48" fmla="*/ 12 w 62"/>
              <a:gd name="T49" fmla="*/ 108 h 189"/>
              <a:gd name="T50" fmla="*/ 6 w 62"/>
              <a:gd name="T51" fmla="*/ 116 h 189"/>
              <a:gd name="T52" fmla="*/ 0 w 62"/>
              <a:gd name="T53" fmla="*/ 108 h 189"/>
              <a:gd name="T54" fmla="*/ 0 w 62"/>
              <a:gd name="T55" fmla="*/ 48 h 189"/>
              <a:gd name="T56" fmla="*/ 16 w 62"/>
              <a:gd name="T57" fmla="*/ 33 h 189"/>
              <a:gd name="T58" fmla="*/ 46 w 62"/>
              <a:gd name="T59" fmla="*/ 33 h 189"/>
              <a:gd name="T60" fmla="*/ 62 w 62"/>
              <a:gd name="T61" fmla="*/ 48 h 189"/>
              <a:gd name="T62" fmla="*/ 62 w 62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2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7" y="30"/>
                  <a:pt x="35" y="32"/>
                  <a:pt x="31" y="32"/>
                </a:cubicBezTo>
                <a:cubicBezTo>
                  <a:pt x="27" y="32"/>
                  <a:pt x="24" y="30"/>
                  <a:pt x="22" y="27"/>
                </a:cubicBezTo>
                <a:cubicBezTo>
                  <a:pt x="19" y="23"/>
                  <a:pt x="18" y="19"/>
                  <a:pt x="18" y="15"/>
                </a:cubicBezTo>
                <a:cubicBezTo>
                  <a:pt x="18" y="11"/>
                  <a:pt x="19" y="7"/>
                  <a:pt x="22" y="4"/>
                </a:cubicBezTo>
                <a:cubicBezTo>
                  <a:pt x="24" y="1"/>
                  <a:pt x="27" y="0"/>
                  <a:pt x="31" y="0"/>
                </a:cubicBezTo>
                <a:cubicBezTo>
                  <a:pt x="35" y="0"/>
                  <a:pt x="37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2" y="108"/>
                </a:moveTo>
                <a:cubicBezTo>
                  <a:pt x="62" y="113"/>
                  <a:pt x="60" y="116"/>
                  <a:pt x="56" y="116"/>
                </a:cubicBezTo>
                <a:cubicBezTo>
                  <a:pt x="52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5" y="189"/>
                  <a:pt x="40" y="189"/>
                </a:cubicBezTo>
                <a:cubicBezTo>
                  <a:pt x="35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29" y="181"/>
                  <a:pt x="29" y="181"/>
                  <a:pt x="29" y="181"/>
                </a:cubicBezTo>
                <a:cubicBezTo>
                  <a:pt x="29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5" y="33"/>
                  <a:pt x="16" y="33"/>
                </a:cubicBezTo>
                <a:cubicBezTo>
                  <a:pt x="46" y="33"/>
                  <a:pt x="46" y="33"/>
                  <a:pt x="46" y="33"/>
                </a:cubicBezTo>
                <a:cubicBezTo>
                  <a:pt x="57" y="33"/>
                  <a:pt x="62" y="38"/>
                  <a:pt x="62" y="48"/>
                </a:cubicBezTo>
                <a:lnTo>
                  <a:pt x="62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728090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3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3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3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3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22"/>
          <p:cNvSpPr>
            <a:spLocks noEditPoints="1"/>
          </p:cNvSpPr>
          <p:nvPr/>
        </p:nvSpPr>
        <p:spPr bwMode="auto">
          <a:xfrm>
            <a:off x="2459041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23"/>
          <p:cNvSpPr>
            <a:spLocks noEditPoints="1"/>
          </p:cNvSpPr>
          <p:nvPr/>
        </p:nvSpPr>
        <p:spPr bwMode="auto">
          <a:xfrm>
            <a:off x="3158805" y="1879835"/>
            <a:ext cx="19102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24"/>
          <p:cNvSpPr>
            <a:spLocks noEditPoints="1"/>
          </p:cNvSpPr>
          <p:nvPr/>
        </p:nvSpPr>
        <p:spPr bwMode="auto">
          <a:xfrm>
            <a:off x="3880010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0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8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0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6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8" y="19"/>
                  <a:pt x="18" y="15"/>
                </a:cubicBezTo>
                <a:cubicBezTo>
                  <a:pt x="18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4597316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5389338" y="1714370"/>
            <a:ext cx="2245481" cy="90556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sz="5400" b="1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69%</a:t>
            </a:r>
          </a:p>
        </p:txBody>
      </p:sp>
      <p:sp>
        <p:nvSpPr>
          <p:cNvPr id="45" name="Right Brace 31"/>
          <p:cNvSpPr/>
          <p:nvPr/>
        </p:nvSpPr>
        <p:spPr>
          <a:xfrm>
            <a:off x="8165002" y="1749831"/>
            <a:ext cx="187123" cy="4081630"/>
          </a:xfrm>
          <a:prstGeom prst="rightBrace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5472497" y="4741689"/>
            <a:ext cx="233904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cxnSp>
        <p:nvCxnSpPr>
          <p:cNvPr id="47" name="Straight Connector 33"/>
          <p:cNvCxnSpPr/>
          <p:nvPr/>
        </p:nvCxnSpPr>
        <p:spPr>
          <a:xfrm>
            <a:off x="5529680" y="4486127"/>
            <a:ext cx="224548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37"/>
          <p:cNvSpPr/>
          <p:nvPr/>
        </p:nvSpPr>
        <p:spPr>
          <a:xfrm>
            <a:off x="8719881" y="1737884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8922598" y="1892236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0" name="Rounded Rectangle 45"/>
          <p:cNvSpPr/>
          <p:nvPr/>
        </p:nvSpPr>
        <p:spPr>
          <a:xfrm>
            <a:off x="8719881" y="3147413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47"/>
          <p:cNvSpPr/>
          <p:nvPr/>
        </p:nvSpPr>
        <p:spPr>
          <a:xfrm>
            <a:off x="8719881" y="4559860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5472497" y="2497060"/>
            <a:ext cx="2079162" cy="16804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dirty="0" smtClean="0">
              <a:solidFill>
                <a:srgbClr val="445469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 smtClean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</a:t>
            </a:r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编辑标题</a:t>
            </a:r>
          </a:p>
          <a:p>
            <a:endParaRPr lang="en-US" altLang="zh-CN" dirty="0">
              <a:solidFill>
                <a:prstClr val="white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3" name="Text Box 10"/>
          <p:cNvSpPr txBox="1">
            <a:spLocks noChangeArrowheads="1"/>
          </p:cNvSpPr>
          <p:nvPr/>
        </p:nvSpPr>
        <p:spPr bwMode="auto">
          <a:xfrm>
            <a:off x="8922598" y="3327653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8922598" y="4741689"/>
            <a:ext cx="2111375" cy="7532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  <p:extLst>
      <p:ext uri="{BB962C8B-B14F-4D97-AF65-F5344CB8AC3E}">
        <p14:creationId xmlns:p14="http://schemas.microsoft.com/office/powerpoint/2010/main" val="41256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7"/>
          <p:cNvSpPr>
            <a:spLocks noChangeAspect="1"/>
          </p:cNvSpPr>
          <p:nvPr/>
        </p:nvSpPr>
        <p:spPr bwMode="auto">
          <a:xfrm>
            <a:off x="6780522" y="2736587"/>
            <a:ext cx="1938186" cy="1908000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7"/>
          <p:cNvSpPr>
            <a:spLocks/>
          </p:cNvSpPr>
          <p:nvPr/>
        </p:nvSpPr>
        <p:spPr bwMode="auto">
          <a:xfrm>
            <a:off x="5781168" y="2975773"/>
            <a:ext cx="1481733" cy="1458656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4861474" y="3094763"/>
            <a:ext cx="1295485" cy="126581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>
            <a:off x="4139561" y="3221354"/>
            <a:ext cx="1028477" cy="1041662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100"/>
          <p:cNvSpPr/>
          <p:nvPr/>
        </p:nvSpPr>
        <p:spPr bwMode="auto">
          <a:xfrm>
            <a:off x="8115019" y="3138943"/>
            <a:ext cx="2549766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108"/>
          <p:cNvSpPr/>
          <p:nvPr/>
        </p:nvSpPr>
        <p:spPr bwMode="auto">
          <a:xfrm flipH="1">
            <a:off x="1868342" y="3447157"/>
            <a:ext cx="2551413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112"/>
          <p:cNvSpPr/>
          <p:nvPr/>
        </p:nvSpPr>
        <p:spPr>
          <a:xfrm>
            <a:off x="6522858" y="2438460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任意多边形 113"/>
          <p:cNvSpPr/>
          <p:nvPr/>
        </p:nvSpPr>
        <p:spPr>
          <a:xfrm flipH="1">
            <a:off x="4810379" y="2431867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 noChangeAspect="1" noEditPoints="1"/>
          </p:cNvSpPr>
          <p:nvPr/>
        </p:nvSpPr>
        <p:spPr bwMode="auto">
          <a:xfrm>
            <a:off x="4583462" y="3604289"/>
            <a:ext cx="226917" cy="241722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 noChangeAspect="1"/>
          </p:cNvSpPr>
          <p:nvPr/>
        </p:nvSpPr>
        <p:spPr bwMode="auto">
          <a:xfrm>
            <a:off x="7777245" y="3605454"/>
            <a:ext cx="242986" cy="252000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442"/>
          <p:cNvSpPr>
            <a:spLocks noEditPoints="1"/>
          </p:cNvSpPr>
          <p:nvPr/>
        </p:nvSpPr>
        <p:spPr bwMode="auto">
          <a:xfrm>
            <a:off x="5432308" y="3622819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443"/>
          <p:cNvSpPr>
            <a:spLocks noChangeArrowheads="1"/>
          </p:cNvSpPr>
          <p:nvPr/>
        </p:nvSpPr>
        <p:spPr bwMode="auto">
          <a:xfrm>
            <a:off x="5505333" y="3659331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444"/>
          <p:cNvSpPr>
            <a:spLocks noChangeArrowheads="1"/>
          </p:cNvSpPr>
          <p:nvPr/>
        </p:nvSpPr>
        <p:spPr bwMode="auto">
          <a:xfrm>
            <a:off x="5595820" y="3668856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445"/>
          <p:cNvSpPr>
            <a:spLocks noChangeArrowheads="1"/>
          </p:cNvSpPr>
          <p:nvPr/>
        </p:nvSpPr>
        <p:spPr bwMode="auto">
          <a:xfrm>
            <a:off x="5595820" y="3703781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446"/>
          <p:cNvSpPr>
            <a:spLocks noChangeArrowheads="1"/>
          </p:cNvSpPr>
          <p:nvPr/>
        </p:nvSpPr>
        <p:spPr bwMode="auto">
          <a:xfrm>
            <a:off x="5505333" y="3751406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ectangle 447"/>
          <p:cNvSpPr>
            <a:spLocks noChangeArrowheads="1"/>
          </p:cNvSpPr>
          <p:nvPr/>
        </p:nvSpPr>
        <p:spPr bwMode="auto">
          <a:xfrm>
            <a:off x="5505333" y="3787919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56"/>
          <p:cNvSpPr>
            <a:spLocks noChangeArrowheads="1"/>
          </p:cNvSpPr>
          <p:nvPr/>
        </p:nvSpPr>
        <p:spPr bwMode="auto">
          <a:xfrm>
            <a:off x="6522858" y="3583405"/>
            <a:ext cx="301077" cy="301077"/>
          </a:xfrm>
          <a:prstGeom prst="ellipse">
            <a:avLst/>
          </a:pr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57"/>
          <p:cNvSpPr>
            <a:spLocks/>
          </p:cNvSpPr>
          <p:nvPr/>
        </p:nvSpPr>
        <p:spPr bwMode="auto">
          <a:xfrm>
            <a:off x="6569000" y="3622626"/>
            <a:ext cx="155730" cy="1418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8"/>
          <p:cNvSpPr>
            <a:spLocks/>
          </p:cNvSpPr>
          <p:nvPr/>
        </p:nvSpPr>
        <p:spPr bwMode="auto">
          <a:xfrm>
            <a:off x="6652056" y="3732213"/>
            <a:ext cx="118816" cy="138426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59"/>
          <p:cNvSpPr>
            <a:spLocks/>
          </p:cNvSpPr>
          <p:nvPr/>
        </p:nvSpPr>
        <p:spPr bwMode="auto">
          <a:xfrm>
            <a:off x="6715501" y="3590326"/>
            <a:ext cx="103820" cy="193796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00237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00645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64239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64647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342271" y="3378136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9346352" y="3664039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009479" y="3580670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1013560" y="3866573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65889" y="5369161"/>
            <a:ext cx="953028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96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TextBox 61"/>
          <p:cNvSpPr txBox="1"/>
          <p:nvPr/>
        </p:nvSpPr>
        <p:spPr>
          <a:xfrm>
            <a:off x="1646642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2013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" name="TextBox 62"/>
          <p:cNvSpPr txBox="1"/>
          <p:nvPr/>
        </p:nvSpPr>
        <p:spPr>
          <a:xfrm>
            <a:off x="4066818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2014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" name="TextBox 63"/>
          <p:cNvSpPr txBox="1"/>
          <p:nvPr/>
        </p:nvSpPr>
        <p:spPr>
          <a:xfrm>
            <a:off x="6528460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2015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9130015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2016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 rot="9064593" flipH="1">
            <a:off x="1307804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1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1646543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5%</a:t>
            </a:r>
          </a:p>
        </p:txBody>
      </p:sp>
      <p:sp>
        <p:nvSpPr>
          <p:cNvPr id="11" name="任意多边形 10"/>
          <p:cNvSpPr/>
          <p:nvPr/>
        </p:nvSpPr>
        <p:spPr>
          <a:xfrm rot="9064593" flipH="1">
            <a:off x="3783537" y="2017911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4093204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8%</a:t>
            </a:r>
          </a:p>
        </p:txBody>
      </p:sp>
      <p:sp>
        <p:nvSpPr>
          <p:cNvPr id="14" name="任意多边形 13"/>
          <p:cNvSpPr/>
          <p:nvPr/>
        </p:nvSpPr>
        <p:spPr>
          <a:xfrm rot="9064593" flipH="1">
            <a:off x="6264374" y="2026850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6526049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10%</a:t>
            </a:r>
          </a:p>
        </p:txBody>
      </p:sp>
      <p:sp>
        <p:nvSpPr>
          <p:cNvPr id="17" name="任意多边形 16"/>
          <p:cNvSpPr/>
          <p:nvPr/>
        </p:nvSpPr>
        <p:spPr>
          <a:xfrm rot="9064593" flipH="1">
            <a:off x="8866951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5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4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2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5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2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5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6" y="1314996"/>
                  <a:pt x="1636054" y="1289415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4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7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6"/>
                  <a:pt x="1056191" y="1710221"/>
                  <a:pt x="1067407" y="1704024"/>
                </a:cubicBezTo>
                <a:lnTo>
                  <a:pt x="1389582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8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5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9146471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13%</a:t>
            </a:r>
          </a:p>
        </p:txBody>
      </p:sp>
      <p:sp>
        <p:nvSpPr>
          <p:cNvPr id="19" name="TextBox 13"/>
          <p:cNvSpPr txBox="1"/>
          <p:nvPr/>
        </p:nvSpPr>
        <p:spPr>
          <a:xfrm>
            <a:off x="1151193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536676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644012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029495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136831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522314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629650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015133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3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9" y="1557984"/>
            <a:ext cx="3614511" cy="4301047"/>
          </a:xfrm>
          <a:prstGeom prst="rect">
            <a:avLst/>
          </a:prstGeom>
        </p:spPr>
      </p:pic>
      <p:sp>
        <p:nvSpPr>
          <p:cNvPr id="4" name="Rectangle 42"/>
          <p:cNvSpPr/>
          <p:nvPr/>
        </p:nvSpPr>
        <p:spPr>
          <a:xfrm>
            <a:off x="4064000" y="4034971"/>
            <a:ext cx="7837714" cy="18251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3498" y="4722357"/>
            <a:ext cx="6971041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02023" y="2543559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221475" y="2179961"/>
            <a:ext cx="137468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2023" y="3128698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 flipV="1">
            <a:off x="11994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 flipV="1">
            <a:off x="4489570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/>
          </p:cNvSpPr>
          <p:nvPr/>
        </p:nvSpPr>
        <p:spPr bwMode="auto">
          <a:xfrm flipV="1">
            <a:off x="77918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8611043" y="2038052"/>
            <a:ext cx="1498815" cy="1414699"/>
          </a:xfrm>
          <a:custGeom>
            <a:avLst/>
            <a:gdLst>
              <a:gd name="T0" fmla="*/ 1754 w 2594"/>
              <a:gd name="T1" fmla="*/ 1370 h 2448"/>
              <a:gd name="T2" fmla="*/ 2342 w 2594"/>
              <a:gd name="T3" fmla="*/ 1088 h 2448"/>
              <a:gd name="T4" fmla="*/ 2551 w 2594"/>
              <a:gd name="T5" fmla="*/ 502 h 2448"/>
              <a:gd name="T6" fmla="*/ 2259 w 2594"/>
              <a:gd name="T7" fmla="*/ 213 h 2448"/>
              <a:gd name="T8" fmla="*/ 2017 w 2594"/>
              <a:gd name="T9" fmla="*/ 213 h 2448"/>
              <a:gd name="T10" fmla="*/ 2015 w 2594"/>
              <a:gd name="T11" fmla="*/ 0 h 2448"/>
              <a:gd name="T12" fmla="*/ 1291 w 2594"/>
              <a:gd name="T13" fmla="*/ 0 h 2448"/>
              <a:gd name="T14" fmla="*/ 579 w 2594"/>
              <a:gd name="T15" fmla="*/ 0 h 2448"/>
              <a:gd name="T16" fmla="*/ 578 w 2594"/>
              <a:gd name="T17" fmla="*/ 213 h 2448"/>
              <a:gd name="T18" fmla="*/ 335 w 2594"/>
              <a:gd name="T19" fmla="*/ 213 h 2448"/>
              <a:gd name="T20" fmla="*/ 43 w 2594"/>
              <a:gd name="T21" fmla="*/ 502 h 2448"/>
              <a:gd name="T22" fmla="*/ 252 w 2594"/>
              <a:gd name="T23" fmla="*/ 1088 h 2448"/>
              <a:gd name="T24" fmla="*/ 841 w 2594"/>
              <a:gd name="T25" fmla="*/ 1370 h 2448"/>
              <a:gd name="T26" fmla="*/ 966 w 2594"/>
              <a:gd name="T27" fmla="*/ 1358 h 2448"/>
              <a:gd name="T28" fmla="*/ 1189 w 2594"/>
              <a:gd name="T29" fmla="*/ 1809 h 2448"/>
              <a:gd name="T30" fmla="*/ 948 w 2594"/>
              <a:gd name="T31" fmla="*/ 2250 h 2448"/>
              <a:gd name="T32" fmla="*/ 678 w 2594"/>
              <a:gd name="T33" fmla="*/ 2250 h 2448"/>
              <a:gd name="T34" fmla="*/ 678 w 2594"/>
              <a:gd name="T35" fmla="*/ 2448 h 2448"/>
              <a:gd name="T36" fmla="*/ 1291 w 2594"/>
              <a:gd name="T37" fmla="*/ 2448 h 2448"/>
              <a:gd name="T38" fmla="*/ 1905 w 2594"/>
              <a:gd name="T39" fmla="*/ 2448 h 2448"/>
              <a:gd name="T40" fmla="*/ 1905 w 2594"/>
              <a:gd name="T41" fmla="*/ 2250 h 2448"/>
              <a:gd name="T42" fmla="*/ 1647 w 2594"/>
              <a:gd name="T43" fmla="*/ 2250 h 2448"/>
              <a:gd name="T44" fmla="*/ 1405 w 2594"/>
              <a:gd name="T45" fmla="*/ 1809 h 2448"/>
              <a:gd name="T46" fmla="*/ 1628 w 2594"/>
              <a:gd name="T47" fmla="*/ 1358 h 2448"/>
              <a:gd name="T48" fmla="*/ 1754 w 2594"/>
              <a:gd name="T49" fmla="*/ 1370 h 2448"/>
              <a:gd name="T50" fmla="*/ 1888 w 2594"/>
              <a:gd name="T51" fmla="*/ 906 h 2448"/>
              <a:gd name="T52" fmla="*/ 1997 w 2594"/>
              <a:gd name="T53" fmla="*/ 425 h 2448"/>
              <a:gd name="T54" fmla="*/ 2212 w 2594"/>
              <a:gd name="T55" fmla="*/ 405 h 2448"/>
              <a:gd name="T56" fmla="*/ 2362 w 2594"/>
              <a:gd name="T57" fmla="*/ 555 h 2448"/>
              <a:gd name="T58" fmla="*/ 2203 w 2594"/>
              <a:gd name="T59" fmla="*/ 948 h 2448"/>
              <a:gd name="T60" fmla="*/ 1770 w 2594"/>
              <a:gd name="T61" fmla="*/ 1171 h 2448"/>
              <a:gd name="T62" fmla="*/ 1888 w 2594"/>
              <a:gd name="T63" fmla="*/ 906 h 2448"/>
              <a:gd name="T64" fmla="*/ 391 w 2594"/>
              <a:gd name="T65" fmla="*/ 948 h 2448"/>
              <a:gd name="T66" fmla="*/ 232 w 2594"/>
              <a:gd name="T67" fmla="*/ 555 h 2448"/>
              <a:gd name="T68" fmla="*/ 382 w 2594"/>
              <a:gd name="T69" fmla="*/ 405 h 2448"/>
              <a:gd name="T70" fmla="*/ 598 w 2594"/>
              <a:gd name="T71" fmla="*/ 425 h 2448"/>
              <a:gd name="T72" fmla="*/ 706 w 2594"/>
              <a:gd name="T73" fmla="*/ 906 h 2448"/>
              <a:gd name="T74" fmla="*/ 824 w 2594"/>
              <a:gd name="T75" fmla="*/ 1171 h 2448"/>
              <a:gd name="T76" fmla="*/ 391 w 2594"/>
              <a:gd name="T77" fmla="*/ 948 h 2448"/>
              <a:gd name="T78" fmla="*/ 1291 w 2594"/>
              <a:gd name="T79" fmla="*/ 857 h 2448"/>
              <a:gd name="T80" fmla="*/ 1044 w 2594"/>
              <a:gd name="T81" fmla="*/ 988 h 2448"/>
              <a:gd name="T82" fmla="*/ 1092 w 2594"/>
              <a:gd name="T83" fmla="*/ 711 h 2448"/>
              <a:gd name="T84" fmla="*/ 892 w 2594"/>
              <a:gd name="T85" fmla="*/ 515 h 2448"/>
              <a:gd name="T86" fmla="*/ 1168 w 2594"/>
              <a:gd name="T87" fmla="*/ 474 h 2448"/>
              <a:gd name="T88" fmla="*/ 1291 w 2594"/>
              <a:gd name="T89" fmla="*/ 222 h 2448"/>
              <a:gd name="T90" fmla="*/ 1414 w 2594"/>
              <a:gd name="T91" fmla="*/ 474 h 2448"/>
              <a:gd name="T92" fmla="*/ 1690 w 2594"/>
              <a:gd name="T93" fmla="*/ 515 h 2448"/>
              <a:gd name="T94" fmla="*/ 1491 w 2594"/>
              <a:gd name="T95" fmla="*/ 711 h 2448"/>
              <a:gd name="T96" fmla="*/ 1538 w 2594"/>
              <a:gd name="T97" fmla="*/ 988 h 2448"/>
              <a:gd name="T98" fmla="*/ 1291 w 2594"/>
              <a:gd name="T99" fmla="*/ 857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94" h="2448">
                <a:moveTo>
                  <a:pt x="1754" y="1370"/>
                </a:moveTo>
                <a:cubicBezTo>
                  <a:pt x="1912" y="1370"/>
                  <a:pt x="2121" y="1312"/>
                  <a:pt x="2342" y="1088"/>
                </a:cubicBezTo>
                <a:cubicBezTo>
                  <a:pt x="2594" y="832"/>
                  <a:pt x="2581" y="611"/>
                  <a:pt x="2551" y="502"/>
                </a:cubicBezTo>
                <a:cubicBezTo>
                  <a:pt x="2512" y="359"/>
                  <a:pt x="2400" y="248"/>
                  <a:pt x="2259" y="213"/>
                </a:cubicBezTo>
                <a:cubicBezTo>
                  <a:pt x="2172" y="191"/>
                  <a:pt x="2089" y="196"/>
                  <a:pt x="2017" y="213"/>
                </a:cubicBezTo>
                <a:cubicBezTo>
                  <a:pt x="2023" y="78"/>
                  <a:pt x="2015" y="0"/>
                  <a:pt x="2015" y="0"/>
                </a:cubicBezTo>
                <a:lnTo>
                  <a:pt x="1291" y="0"/>
                </a:lnTo>
                <a:lnTo>
                  <a:pt x="579" y="0"/>
                </a:lnTo>
                <a:cubicBezTo>
                  <a:pt x="579" y="0"/>
                  <a:pt x="571" y="78"/>
                  <a:pt x="578" y="213"/>
                </a:cubicBezTo>
                <a:cubicBezTo>
                  <a:pt x="506" y="196"/>
                  <a:pt x="422" y="191"/>
                  <a:pt x="335" y="213"/>
                </a:cubicBezTo>
                <a:cubicBezTo>
                  <a:pt x="194" y="248"/>
                  <a:pt x="82" y="359"/>
                  <a:pt x="43" y="502"/>
                </a:cubicBezTo>
                <a:cubicBezTo>
                  <a:pt x="13" y="611"/>
                  <a:pt x="0" y="832"/>
                  <a:pt x="252" y="1088"/>
                </a:cubicBezTo>
                <a:cubicBezTo>
                  <a:pt x="474" y="1312"/>
                  <a:pt x="683" y="1370"/>
                  <a:pt x="841" y="1370"/>
                </a:cubicBezTo>
                <a:cubicBezTo>
                  <a:pt x="887" y="1370"/>
                  <a:pt x="930" y="1365"/>
                  <a:pt x="966" y="1358"/>
                </a:cubicBezTo>
                <a:cubicBezTo>
                  <a:pt x="1086" y="1490"/>
                  <a:pt x="1189" y="1578"/>
                  <a:pt x="1189" y="1809"/>
                </a:cubicBezTo>
                <a:cubicBezTo>
                  <a:pt x="1189" y="2213"/>
                  <a:pt x="948" y="2250"/>
                  <a:pt x="948" y="2250"/>
                </a:cubicBezTo>
                <a:lnTo>
                  <a:pt x="678" y="2250"/>
                </a:lnTo>
                <a:lnTo>
                  <a:pt x="678" y="2448"/>
                </a:lnTo>
                <a:lnTo>
                  <a:pt x="1291" y="2448"/>
                </a:lnTo>
                <a:lnTo>
                  <a:pt x="1905" y="2448"/>
                </a:lnTo>
                <a:lnTo>
                  <a:pt x="1905" y="2250"/>
                </a:lnTo>
                <a:lnTo>
                  <a:pt x="1647" y="2250"/>
                </a:lnTo>
                <a:cubicBezTo>
                  <a:pt x="1647" y="2250"/>
                  <a:pt x="1405" y="2213"/>
                  <a:pt x="1405" y="1809"/>
                </a:cubicBezTo>
                <a:cubicBezTo>
                  <a:pt x="1405" y="1578"/>
                  <a:pt x="1508" y="1490"/>
                  <a:pt x="1628" y="1358"/>
                </a:cubicBezTo>
                <a:cubicBezTo>
                  <a:pt x="1665" y="1365"/>
                  <a:pt x="1707" y="1370"/>
                  <a:pt x="1754" y="1370"/>
                </a:cubicBezTo>
                <a:close/>
                <a:moveTo>
                  <a:pt x="1888" y="906"/>
                </a:moveTo>
                <a:cubicBezTo>
                  <a:pt x="1945" y="725"/>
                  <a:pt x="1978" y="562"/>
                  <a:pt x="1997" y="425"/>
                </a:cubicBezTo>
                <a:cubicBezTo>
                  <a:pt x="2055" y="403"/>
                  <a:pt x="2133" y="385"/>
                  <a:pt x="2212" y="405"/>
                </a:cubicBezTo>
                <a:cubicBezTo>
                  <a:pt x="2284" y="423"/>
                  <a:pt x="2342" y="480"/>
                  <a:pt x="2362" y="555"/>
                </a:cubicBezTo>
                <a:cubicBezTo>
                  <a:pt x="2394" y="672"/>
                  <a:pt x="2338" y="811"/>
                  <a:pt x="2203" y="948"/>
                </a:cubicBezTo>
                <a:cubicBezTo>
                  <a:pt x="2036" y="1118"/>
                  <a:pt x="1883" y="1166"/>
                  <a:pt x="1770" y="1171"/>
                </a:cubicBezTo>
                <a:cubicBezTo>
                  <a:pt x="1813" y="1101"/>
                  <a:pt x="1854" y="1016"/>
                  <a:pt x="1888" y="906"/>
                </a:cubicBezTo>
                <a:close/>
                <a:moveTo>
                  <a:pt x="391" y="948"/>
                </a:moveTo>
                <a:cubicBezTo>
                  <a:pt x="256" y="811"/>
                  <a:pt x="200" y="672"/>
                  <a:pt x="232" y="555"/>
                </a:cubicBezTo>
                <a:cubicBezTo>
                  <a:pt x="253" y="480"/>
                  <a:pt x="310" y="423"/>
                  <a:pt x="382" y="405"/>
                </a:cubicBezTo>
                <a:cubicBezTo>
                  <a:pt x="461" y="385"/>
                  <a:pt x="539" y="403"/>
                  <a:pt x="598" y="425"/>
                </a:cubicBezTo>
                <a:cubicBezTo>
                  <a:pt x="616" y="562"/>
                  <a:pt x="649" y="725"/>
                  <a:pt x="706" y="906"/>
                </a:cubicBezTo>
                <a:cubicBezTo>
                  <a:pt x="741" y="1016"/>
                  <a:pt x="781" y="1101"/>
                  <a:pt x="824" y="1171"/>
                </a:cubicBezTo>
                <a:cubicBezTo>
                  <a:pt x="711" y="1166"/>
                  <a:pt x="559" y="1118"/>
                  <a:pt x="391" y="948"/>
                </a:cubicBezTo>
                <a:close/>
                <a:moveTo>
                  <a:pt x="1291" y="857"/>
                </a:moveTo>
                <a:lnTo>
                  <a:pt x="1044" y="988"/>
                </a:lnTo>
                <a:lnTo>
                  <a:pt x="1092" y="711"/>
                </a:lnTo>
                <a:lnTo>
                  <a:pt x="892" y="515"/>
                </a:lnTo>
                <a:lnTo>
                  <a:pt x="1168" y="474"/>
                </a:lnTo>
                <a:lnTo>
                  <a:pt x="1291" y="222"/>
                </a:lnTo>
                <a:lnTo>
                  <a:pt x="1414" y="474"/>
                </a:lnTo>
                <a:lnTo>
                  <a:pt x="1690" y="515"/>
                </a:lnTo>
                <a:lnTo>
                  <a:pt x="1491" y="711"/>
                </a:lnTo>
                <a:lnTo>
                  <a:pt x="1538" y="988"/>
                </a:lnTo>
                <a:lnTo>
                  <a:pt x="1291" y="85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th-TH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95"/>
          <p:cNvSpPr>
            <a:spLocks noEditPoints="1"/>
          </p:cNvSpPr>
          <p:nvPr/>
        </p:nvSpPr>
        <p:spPr bwMode="auto">
          <a:xfrm>
            <a:off x="5325183" y="2014982"/>
            <a:ext cx="1147647" cy="1554487"/>
          </a:xfrm>
          <a:custGeom>
            <a:avLst/>
            <a:gdLst>
              <a:gd name="T0" fmla="*/ 15 w 83"/>
              <a:gd name="T1" fmla="*/ 35 h 112"/>
              <a:gd name="T2" fmla="*/ 38 w 83"/>
              <a:gd name="T3" fmla="*/ 78 h 112"/>
              <a:gd name="T4" fmla="*/ 80 w 83"/>
              <a:gd name="T5" fmla="*/ 55 h 112"/>
              <a:gd name="T6" fmla="*/ 58 w 83"/>
              <a:gd name="T7" fmla="*/ 13 h 112"/>
              <a:gd name="T8" fmla="*/ 34 w 83"/>
              <a:gd name="T9" fmla="*/ 68 h 112"/>
              <a:gd name="T10" fmla="*/ 46 w 83"/>
              <a:gd name="T11" fmla="*/ 72 h 112"/>
              <a:gd name="T12" fmla="*/ 34 w 83"/>
              <a:gd name="T13" fmla="*/ 68 h 112"/>
              <a:gd name="T14" fmla="*/ 56 w 83"/>
              <a:gd name="T15" fmla="*/ 61 h 112"/>
              <a:gd name="T16" fmla="*/ 62 w 83"/>
              <a:gd name="T17" fmla="*/ 60 h 112"/>
              <a:gd name="T18" fmla="*/ 51 w 83"/>
              <a:gd name="T19" fmla="*/ 66 h 112"/>
              <a:gd name="T20" fmla="*/ 69 w 83"/>
              <a:gd name="T21" fmla="*/ 52 h 112"/>
              <a:gd name="T22" fmla="*/ 73 w 83"/>
              <a:gd name="T23" fmla="*/ 53 h 112"/>
              <a:gd name="T24" fmla="*/ 69 w 83"/>
              <a:gd name="T25" fmla="*/ 52 h 112"/>
              <a:gd name="T26" fmla="*/ 54 w 83"/>
              <a:gd name="T27" fmla="*/ 24 h 112"/>
              <a:gd name="T28" fmla="*/ 56 w 83"/>
              <a:gd name="T29" fmla="*/ 20 h 112"/>
              <a:gd name="T30" fmla="*/ 46 w 83"/>
              <a:gd name="T31" fmla="*/ 27 h 112"/>
              <a:gd name="T32" fmla="*/ 33 w 83"/>
              <a:gd name="T33" fmla="*/ 33 h 112"/>
              <a:gd name="T34" fmla="*/ 35 w 83"/>
              <a:gd name="T35" fmla="*/ 22 h 112"/>
              <a:gd name="T36" fmla="*/ 46 w 83"/>
              <a:gd name="T37" fmla="*/ 27 h 112"/>
              <a:gd name="T38" fmla="*/ 21 w 83"/>
              <a:gd name="T39" fmla="*/ 44 h 112"/>
              <a:gd name="T40" fmla="*/ 25 w 83"/>
              <a:gd name="T41" fmla="*/ 32 h 112"/>
              <a:gd name="T42" fmla="*/ 33 w 83"/>
              <a:gd name="T43" fmla="*/ 60 h 112"/>
              <a:gd name="T44" fmla="*/ 27 w 83"/>
              <a:gd name="T45" fmla="*/ 49 h 112"/>
              <a:gd name="T46" fmla="*/ 32 w 83"/>
              <a:gd name="T47" fmla="*/ 54 h 112"/>
              <a:gd name="T48" fmla="*/ 33 w 83"/>
              <a:gd name="T49" fmla="*/ 60 h 112"/>
              <a:gd name="T50" fmla="*/ 43 w 83"/>
              <a:gd name="T51" fmla="*/ 36 h 112"/>
              <a:gd name="T52" fmla="*/ 57 w 83"/>
              <a:gd name="T53" fmla="*/ 41 h 112"/>
              <a:gd name="T54" fmla="*/ 52 w 83"/>
              <a:gd name="T55" fmla="*/ 54 h 112"/>
              <a:gd name="T56" fmla="*/ 39 w 83"/>
              <a:gd name="T57" fmla="*/ 50 h 112"/>
              <a:gd name="T58" fmla="*/ 60 w 83"/>
              <a:gd name="T59" fmla="*/ 31 h 112"/>
              <a:gd name="T60" fmla="*/ 71 w 83"/>
              <a:gd name="T61" fmla="*/ 33 h 112"/>
              <a:gd name="T62" fmla="*/ 66 w 83"/>
              <a:gd name="T63" fmla="*/ 44 h 112"/>
              <a:gd name="T64" fmla="*/ 60 w 83"/>
              <a:gd name="T65" fmla="*/ 31 h 112"/>
              <a:gd name="T66" fmla="*/ 71 w 83"/>
              <a:gd name="T67" fmla="*/ 112 h 112"/>
              <a:gd name="T68" fmla="*/ 30 w 83"/>
              <a:gd name="T69" fmla="*/ 104 h 112"/>
              <a:gd name="T70" fmla="*/ 44 w 83"/>
              <a:gd name="T71" fmla="*/ 93 h 112"/>
              <a:gd name="T72" fmla="*/ 0 w 83"/>
              <a:gd name="T73" fmla="*/ 45 h 112"/>
              <a:gd name="T74" fmla="*/ 32 w 83"/>
              <a:gd name="T75" fmla="*/ 0 h 112"/>
              <a:gd name="T76" fmla="*/ 21 w 83"/>
              <a:gd name="T77" fmla="*/ 18 h 112"/>
              <a:gd name="T78" fmla="*/ 21 w 83"/>
              <a:gd name="T79" fmla="*/ 72 h 112"/>
              <a:gd name="T80" fmla="*/ 72 w 83"/>
              <a:gd name="T81" fmla="*/ 75 h 112"/>
              <a:gd name="T82" fmla="*/ 56 w 83"/>
              <a:gd name="T83" fmla="*/ 92 h 112"/>
              <a:gd name="T84" fmla="*/ 71 w 83"/>
              <a:gd name="T85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3" h="112">
                <a:moveTo>
                  <a:pt x="32" y="15"/>
                </a:moveTo>
                <a:cubicBezTo>
                  <a:pt x="24" y="20"/>
                  <a:pt x="18" y="27"/>
                  <a:pt x="15" y="35"/>
                </a:cubicBezTo>
                <a:cubicBezTo>
                  <a:pt x="13" y="44"/>
                  <a:pt x="13" y="53"/>
                  <a:pt x="18" y="61"/>
                </a:cubicBezTo>
                <a:cubicBezTo>
                  <a:pt x="22" y="69"/>
                  <a:pt x="29" y="75"/>
                  <a:pt x="38" y="78"/>
                </a:cubicBezTo>
                <a:cubicBezTo>
                  <a:pt x="46" y="80"/>
                  <a:pt x="55" y="80"/>
                  <a:pt x="63" y="75"/>
                </a:cubicBezTo>
                <a:cubicBezTo>
                  <a:pt x="72" y="71"/>
                  <a:pt x="77" y="64"/>
                  <a:pt x="80" y="55"/>
                </a:cubicBezTo>
                <a:cubicBezTo>
                  <a:pt x="83" y="47"/>
                  <a:pt x="82" y="38"/>
                  <a:pt x="78" y="30"/>
                </a:cubicBezTo>
                <a:cubicBezTo>
                  <a:pt x="73" y="21"/>
                  <a:pt x="66" y="16"/>
                  <a:pt x="58" y="13"/>
                </a:cubicBezTo>
                <a:cubicBezTo>
                  <a:pt x="50" y="10"/>
                  <a:pt x="40" y="11"/>
                  <a:pt x="32" y="15"/>
                </a:cubicBezTo>
                <a:close/>
                <a:moveTo>
                  <a:pt x="34" y="68"/>
                </a:moveTo>
                <a:cubicBezTo>
                  <a:pt x="36" y="68"/>
                  <a:pt x="39" y="67"/>
                  <a:pt x="41" y="67"/>
                </a:cubicBezTo>
                <a:cubicBezTo>
                  <a:pt x="43" y="69"/>
                  <a:pt x="45" y="70"/>
                  <a:pt x="46" y="72"/>
                </a:cubicBezTo>
                <a:cubicBezTo>
                  <a:pt x="44" y="71"/>
                  <a:pt x="42" y="71"/>
                  <a:pt x="40" y="70"/>
                </a:cubicBezTo>
                <a:cubicBezTo>
                  <a:pt x="38" y="70"/>
                  <a:pt x="36" y="69"/>
                  <a:pt x="34" y="68"/>
                </a:cubicBezTo>
                <a:close/>
                <a:moveTo>
                  <a:pt x="49" y="64"/>
                </a:moveTo>
                <a:cubicBezTo>
                  <a:pt x="51" y="63"/>
                  <a:pt x="54" y="62"/>
                  <a:pt x="56" y="61"/>
                </a:cubicBezTo>
                <a:cubicBezTo>
                  <a:pt x="58" y="60"/>
                  <a:pt x="60" y="59"/>
                  <a:pt x="62" y="57"/>
                </a:cubicBezTo>
                <a:cubicBezTo>
                  <a:pt x="62" y="58"/>
                  <a:pt x="62" y="59"/>
                  <a:pt x="62" y="60"/>
                </a:cubicBezTo>
                <a:cubicBezTo>
                  <a:pt x="63" y="64"/>
                  <a:pt x="62" y="68"/>
                  <a:pt x="60" y="69"/>
                </a:cubicBezTo>
                <a:cubicBezTo>
                  <a:pt x="58" y="70"/>
                  <a:pt x="55" y="68"/>
                  <a:pt x="51" y="66"/>
                </a:cubicBezTo>
                <a:cubicBezTo>
                  <a:pt x="51" y="65"/>
                  <a:pt x="50" y="65"/>
                  <a:pt x="49" y="64"/>
                </a:cubicBezTo>
                <a:close/>
                <a:moveTo>
                  <a:pt x="69" y="52"/>
                </a:moveTo>
                <a:cubicBezTo>
                  <a:pt x="71" y="50"/>
                  <a:pt x="73" y="49"/>
                  <a:pt x="74" y="47"/>
                </a:cubicBezTo>
                <a:cubicBezTo>
                  <a:pt x="74" y="49"/>
                  <a:pt x="73" y="51"/>
                  <a:pt x="73" y="53"/>
                </a:cubicBezTo>
                <a:cubicBezTo>
                  <a:pt x="72" y="55"/>
                  <a:pt x="71" y="57"/>
                  <a:pt x="70" y="59"/>
                </a:cubicBezTo>
                <a:cubicBezTo>
                  <a:pt x="70" y="57"/>
                  <a:pt x="70" y="55"/>
                  <a:pt x="69" y="52"/>
                </a:cubicBezTo>
                <a:close/>
                <a:moveTo>
                  <a:pt x="61" y="23"/>
                </a:moveTo>
                <a:cubicBezTo>
                  <a:pt x="59" y="23"/>
                  <a:pt x="57" y="23"/>
                  <a:pt x="54" y="24"/>
                </a:cubicBezTo>
                <a:cubicBezTo>
                  <a:pt x="53" y="22"/>
                  <a:pt x="51" y="20"/>
                  <a:pt x="49" y="19"/>
                </a:cubicBezTo>
                <a:cubicBezTo>
                  <a:pt x="51" y="19"/>
                  <a:pt x="53" y="20"/>
                  <a:pt x="56" y="20"/>
                </a:cubicBezTo>
                <a:cubicBezTo>
                  <a:pt x="58" y="21"/>
                  <a:pt x="60" y="22"/>
                  <a:pt x="61" y="23"/>
                </a:cubicBezTo>
                <a:close/>
                <a:moveTo>
                  <a:pt x="46" y="27"/>
                </a:moveTo>
                <a:cubicBezTo>
                  <a:pt x="44" y="27"/>
                  <a:pt x="42" y="28"/>
                  <a:pt x="39" y="30"/>
                </a:cubicBezTo>
                <a:cubicBezTo>
                  <a:pt x="37" y="31"/>
                  <a:pt x="35" y="32"/>
                  <a:pt x="33" y="33"/>
                </a:cubicBezTo>
                <a:cubicBezTo>
                  <a:pt x="33" y="33"/>
                  <a:pt x="33" y="32"/>
                  <a:pt x="33" y="31"/>
                </a:cubicBezTo>
                <a:cubicBezTo>
                  <a:pt x="33" y="26"/>
                  <a:pt x="34" y="23"/>
                  <a:pt x="35" y="22"/>
                </a:cubicBezTo>
                <a:cubicBezTo>
                  <a:pt x="37" y="21"/>
                  <a:pt x="41" y="22"/>
                  <a:pt x="44" y="25"/>
                </a:cubicBezTo>
                <a:cubicBezTo>
                  <a:pt x="45" y="25"/>
                  <a:pt x="46" y="26"/>
                  <a:pt x="46" y="27"/>
                </a:cubicBezTo>
                <a:close/>
                <a:moveTo>
                  <a:pt x="26" y="39"/>
                </a:moveTo>
                <a:cubicBezTo>
                  <a:pt x="24" y="40"/>
                  <a:pt x="23" y="42"/>
                  <a:pt x="21" y="44"/>
                </a:cubicBezTo>
                <a:cubicBezTo>
                  <a:pt x="22" y="42"/>
                  <a:pt x="22" y="40"/>
                  <a:pt x="23" y="38"/>
                </a:cubicBezTo>
                <a:cubicBezTo>
                  <a:pt x="23" y="35"/>
                  <a:pt x="24" y="33"/>
                  <a:pt x="25" y="32"/>
                </a:cubicBezTo>
                <a:cubicBezTo>
                  <a:pt x="25" y="34"/>
                  <a:pt x="26" y="36"/>
                  <a:pt x="26" y="39"/>
                </a:cubicBezTo>
                <a:close/>
                <a:moveTo>
                  <a:pt x="33" y="60"/>
                </a:moveTo>
                <a:cubicBezTo>
                  <a:pt x="29" y="60"/>
                  <a:pt x="25" y="60"/>
                  <a:pt x="24" y="58"/>
                </a:cubicBezTo>
                <a:cubicBezTo>
                  <a:pt x="23" y="56"/>
                  <a:pt x="25" y="52"/>
                  <a:pt x="27" y="49"/>
                </a:cubicBezTo>
                <a:cubicBezTo>
                  <a:pt x="28" y="48"/>
                  <a:pt x="28" y="48"/>
                  <a:pt x="29" y="47"/>
                </a:cubicBezTo>
                <a:cubicBezTo>
                  <a:pt x="30" y="49"/>
                  <a:pt x="31" y="51"/>
                  <a:pt x="32" y="54"/>
                </a:cubicBezTo>
                <a:cubicBezTo>
                  <a:pt x="33" y="56"/>
                  <a:pt x="34" y="58"/>
                  <a:pt x="36" y="60"/>
                </a:cubicBezTo>
                <a:cubicBezTo>
                  <a:pt x="35" y="60"/>
                  <a:pt x="34" y="60"/>
                  <a:pt x="33" y="60"/>
                </a:cubicBezTo>
                <a:close/>
                <a:moveTo>
                  <a:pt x="35" y="41"/>
                </a:moveTo>
                <a:cubicBezTo>
                  <a:pt x="37" y="40"/>
                  <a:pt x="40" y="38"/>
                  <a:pt x="43" y="36"/>
                </a:cubicBezTo>
                <a:cubicBezTo>
                  <a:pt x="46" y="35"/>
                  <a:pt x="49" y="34"/>
                  <a:pt x="52" y="33"/>
                </a:cubicBezTo>
                <a:cubicBezTo>
                  <a:pt x="53" y="35"/>
                  <a:pt x="55" y="38"/>
                  <a:pt x="57" y="41"/>
                </a:cubicBezTo>
                <a:cubicBezTo>
                  <a:pt x="58" y="44"/>
                  <a:pt x="59" y="46"/>
                  <a:pt x="60" y="49"/>
                </a:cubicBezTo>
                <a:cubicBezTo>
                  <a:pt x="58" y="51"/>
                  <a:pt x="55" y="53"/>
                  <a:pt x="52" y="54"/>
                </a:cubicBezTo>
                <a:cubicBezTo>
                  <a:pt x="49" y="56"/>
                  <a:pt x="47" y="57"/>
                  <a:pt x="44" y="58"/>
                </a:cubicBezTo>
                <a:cubicBezTo>
                  <a:pt x="42" y="56"/>
                  <a:pt x="40" y="53"/>
                  <a:pt x="39" y="50"/>
                </a:cubicBezTo>
                <a:cubicBezTo>
                  <a:pt x="37" y="47"/>
                  <a:pt x="36" y="44"/>
                  <a:pt x="35" y="41"/>
                </a:cubicBezTo>
                <a:close/>
                <a:moveTo>
                  <a:pt x="60" y="31"/>
                </a:moveTo>
                <a:cubicBezTo>
                  <a:pt x="60" y="31"/>
                  <a:pt x="61" y="31"/>
                  <a:pt x="62" y="31"/>
                </a:cubicBezTo>
                <a:cubicBezTo>
                  <a:pt x="67" y="30"/>
                  <a:pt x="70" y="31"/>
                  <a:pt x="71" y="33"/>
                </a:cubicBezTo>
                <a:cubicBezTo>
                  <a:pt x="72" y="35"/>
                  <a:pt x="71" y="38"/>
                  <a:pt x="68" y="42"/>
                </a:cubicBezTo>
                <a:cubicBezTo>
                  <a:pt x="68" y="43"/>
                  <a:pt x="67" y="43"/>
                  <a:pt x="66" y="44"/>
                </a:cubicBezTo>
                <a:cubicBezTo>
                  <a:pt x="66" y="42"/>
                  <a:pt x="65" y="39"/>
                  <a:pt x="63" y="37"/>
                </a:cubicBezTo>
                <a:cubicBezTo>
                  <a:pt x="62" y="35"/>
                  <a:pt x="61" y="33"/>
                  <a:pt x="60" y="31"/>
                </a:cubicBezTo>
                <a:close/>
                <a:moveTo>
                  <a:pt x="71" y="104"/>
                </a:moveTo>
                <a:cubicBezTo>
                  <a:pt x="71" y="112"/>
                  <a:pt x="71" y="112"/>
                  <a:pt x="71" y="112"/>
                </a:cubicBezTo>
                <a:cubicBezTo>
                  <a:pt x="30" y="112"/>
                  <a:pt x="30" y="112"/>
                  <a:pt x="30" y="112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93"/>
                  <a:pt x="44" y="93"/>
                  <a:pt x="44" y="93"/>
                </a:cubicBezTo>
                <a:cubicBezTo>
                  <a:pt x="32" y="92"/>
                  <a:pt x="22" y="87"/>
                  <a:pt x="14" y="79"/>
                </a:cubicBezTo>
                <a:cubicBezTo>
                  <a:pt x="5" y="71"/>
                  <a:pt x="0" y="59"/>
                  <a:pt x="0" y="45"/>
                </a:cubicBezTo>
                <a:cubicBezTo>
                  <a:pt x="0" y="32"/>
                  <a:pt x="5" y="20"/>
                  <a:pt x="14" y="12"/>
                </a:cubicBezTo>
                <a:cubicBezTo>
                  <a:pt x="19" y="7"/>
                  <a:pt x="25" y="3"/>
                  <a:pt x="32" y="0"/>
                </a:cubicBezTo>
                <a:cubicBezTo>
                  <a:pt x="37" y="9"/>
                  <a:pt x="37" y="9"/>
                  <a:pt x="37" y="9"/>
                </a:cubicBezTo>
                <a:cubicBezTo>
                  <a:pt x="31" y="11"/>
                  <a:pt x="25" y="14"/>
                  <a:pt x="21" y="18"/>
                </a:cubicBezTo>
                <a:cubicBezTo>
                  <a:pt x="14" y="25"/>
                  <a:pt x="9" y="35"/>
                  <a:pt x="9" y="45"/>
                </a:cubicBezTo>
                <a:cubicBezTo>
                  <a:pt x="9" y="56"/>
                  <a:pt x="14" y="65"/>
                  <a:pt x="21" y="72"/>
                </a:cubicBezTo>
                <a:cubicBezTo>
                  <a:pt x="27" y="79"/>
                  <a:pt x="37" y="84"/>
                  <a:pt x="48" y="84"/>
                </a:cubicBezTo>
                <a:cubicBezTo>
                  <a:pt x="57" y="84"/>
                  <a:pt x="65" y="80"/>
                  <a:pt x="72" y="75"/>
                </a:cubicBezTo>
                <a:cubicBezTo>
                  <a:pt x="76" y="83"/>
                  <a:pt x="76" y="83"/>
                  <a:pt x="76" y="83"/>
                </a:cubicBezTo>
                <a:cubicBezTo>
                  <a:pt x="70" y="88"/>
                  <a:pt x="63" y="91"/>
                  <a:pt x="56" y="92"/>
                </a:cubicBezTo>
                <a:cubicBezTo>
                  <a:pt x="56" y="104"/>
                  <a:pt x="56" y="104"/>
                  <a:pt x="56" y="104"/>
                </a:cubicBezTo>
                <a:lnTo>
                  <a:pt x="71" y="10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02"/>
          <p:cNvSpPr>
            <a:spLocks noEditPoints="1"/>
          </p:cNvSpPr>
          <p:nvPr/>
        </p:nvSpPr>
        <p:spPr bwMode="auto">
          <a:xfrm>
            <a:off x="2144737" y="2131702"/>
            <a:ext cx="1373628" cy="1321049"/>
          </a:xfrm>
          <a:custGeom>
            <a:avLst/>
            <a:gdLst>
              <a:gd name="T0" fmla="*/ 80 w 198"/>
              <a:gd name="T1" fmla="*/ 39 h 190"/>
              <a:gd name="T2" fmla="*/ 32 w 198"/>
              <a:gd name="T3" fmla="*/ 39 h 190"/>
              <a:gd name="T4" fmla="*/ 24 w 198"/>
              <a:gd name="T5" fmla="*/ 52 h 190"/>
              <a:gd name="T6" fmla="*/ 32 w 198"/>
              <a:gd name="T7" fmla="*/ 65 h 190"/>
              <a:gd name="T8" fmla="*/ 80 w 198"/>
              <a:gd name="T9" fmla="*/ 65 h 190"/>
              <a:gd name="T10" fmla="*/ 80 w 198"/>
              <a:gd name="T11" fmla="*/ 39 h 190"/>
              <a:gd name="T12" fmla="*/ 80 w 198"/>
              <a:gd name="T13" fmla="*/ 39 h 190"/>
              <a:gd name="T14" fmla="*/ 114 w 198"/>
              <a:gd name="T15" fmla="*/ 65 h 190"/>
              <a:gd name="T16" fmla="*/ 170 w 198"/>
              <a:gd name="T17" fmla="*/ 65 h 190"/>
              <a:gd name="T18" fmla="*/ 177 w 198"/>
              <a:gd name="T19" fmla="*/ 65 h 190"/>
              <a:gd name="T20" fmla="*/ 179 w 198"/>
              <a:gd name="T21" fmla="*/ 69 h 190"/>
              <a:gd name="T22" fmla="*/ 194 w 198"/>
              <a:gd name="T23" fmla="*/ 93 h 190"/>
              <a:gd name="T24" fmla="*/ 198 w 198"/>
              <a:gd name="T25" fmla="*/ 99 h 190"/>
              <a:gd name="T26" fmla="*/ 194 w 198"/>
              <a:gd name="T27" fmla="*/ 103 h 190"/>
              <a:gd name="T28" fmla="*/ 179 w 198"/>
              <a:gd name="T29" fmla="*/ 127 h 190"/>
              <a:gd name="T30" fmla="*/ 177 w 198"/>
              <a:gd name="T31" fmla="*/ 134 h 190"/>
              <a:gd name="T32" fmla="*/ 170 w 198"/>
              <a:gd name="T33" fmla="*/ 134 h 190"/>
              <a:gd name="T34" fmla="*/ 114 w 198"/>
              <a:gd name="T35" fmla="*/ 134 h 190"/>
              <a:gd name="T36" fmla="*/ 114 w 198"/>
              <a:gd name="T37" fmla="*/ 164 h 190"/>
              <a:gd name="T38" fmla="*/ 164 w 198"/>
              <a:gd name="T39" fmla="*/ 164 h 190"/>
              <a:gd name="T40" fmla="*/ 164 w 198"/>
              <a:gd name="T41" fmla="*/ 190 h 190"/>
              <a:gd name="T42" fmla="*/ 37 w 198"/>
              <a:gd name="T43" fmla="*/ 190 h 190"/>
              <a:gd name="T44" fmla="*/ 37 w 198"/>
              <a:gd name="T45" fmla="*/ 164 h 190"/>
              <a:gd name="T46" fmla="*/ 82 w 198"/>
              <a:gd name="T47" fmla="*/ 164 h 190"/>
              <a:gd name="T48" fmla="*/ 82 w 198"/>
              <a:gd name="T49" fmla="*/ 86 h 190"/>
              <a:gd name="T50" fmla="*/ 26 w 198"/>
              <a:gd name="T51" fmla="*/ 86 h 190"/>
              <a:gd name="T52" fmla="*/ 19 w 198"/>
              <a:gd name="T53" fmla="*/ 86 h 190"/>
              <a:gd name="T54" fmla="*/ 17 w 198"/>
              <a:gd name="T55" fmla="*/ 80 h 190"/>
              <a:gd name="T56" fmla="*/ 2 w 198"/>
              <a:gd name="T57" fmla="*/ 56 h 190"/>
              <a:gd name="T58" fmla="*/ 0 w 198"/>
              <a:gd name="T59" fmla="*/ 52 h 190"/>
              <a:gd name="T60" fmla="*/ 2 w 198"/>
              <a:gd name="T61" fmla="*/ 45 h 190"/>
              <a:gd name="T62" fmla="*/ 17 w 198"/>
              <a:gd name="T63" fmla="*/ 21 h 190"/>
              <a:gd name="T64" fmla="*/ 19 w 198"/>
              <a:gd name="T65" fmla="*/ 17 h 190"/>
              <a:gd name="T66" fmla="*/ 26 w 198"/>
              <a:gd name="T67" fmla="*/ 17 h 190"/>
              <a:gd name="T68" fmla="*/ 82 w 198"/>
              <a:gd name="T69" fmla="*/ 17 h 190"/>
              <a:gd name="T70" fmla="*/ 82 w 198"/>
              <a:gd name="T71" fmla="*/ 13 h 190"/>
              <a:gd name="T72" fmla="*/ 99 w 198"/>
              <a:gd name="T73" fmla="*/ 0 h 190"/>
              <a:gd name="T74" fmla="*/ 114 w 198"/>
              <a:gd name="T75" fmla="*/ 13 h 190"/>
              <a:gd name="T76" fmla="*/ 114 w 198"/>
              <a:gd name="T77" fmla="*/ 65 h 190"/>
              <a:gd name="T78" fmla="*/ 114 w 198"/>
              <a:gd name="T79" fmla="*/ 65 h 190"/>
              <a:gd name="T80" fmla="*/ 166 w 198"/>
              <a:gd name="T81" fmla="*/ 84 h 190"/>
              <a:gd name="T82" fmla="*/ 116 w 198"/>
              <a:gd name="T83" fmla="*/ 84 h 190"/>
              <a:gd name="T84" fmla="*/ 116 w 198"/>
              <a:gd name="T85" fmla="*/ 112 h 190"/>
              <a:gd name="T86" fmla="*/ 166 w 198"/>
              <a:gd name="T87" fmla="*/ 112 h 190"/>
              <a:gd name="T88" fmla="*/ 175 w 198"/>
              <a:gd name="T89" fmla="*/ 99 h 190"/>
              <a:gd name="T90" fmla="*/ 166 w 198"/>
              <a:gd name="T91" fmla="*/ 84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190">
                <a:moveTo>
                  <a:pt x="80" y="39"/>
                </a:moveTo>
                <a:lnTo>
                  <a:pt x="32" y="39"/>
                </a:lnTo>
                <a:lnTo>
                  <a:pt x="24" y="52"/>
                </a:lnTo>
                <a:lnTo>
                  <a:pt x="32" y="65"/>
                </a:lnTo>
                <a:lnTo>
                  <a:pt x="80" y="65"/>
                </a:lnTo>
                <a:lnTo>
                  <a:pt x="80" y="39"/>
                </a:lnTo>
                <a:lnTo>
                  <a:pt x="80" y="39"/>
                </a:lnTo>
                <a:close/>
                <a:moveTo>
                  <a:pt x="114" y="65"/>
                </a:moveTo>
                <a:lnTo>
                  <a:pt x="170" y="65"/>
                </a:lnTo>
                <a:lnTo>
                  <a:pt x="177" y="65"/>
                </a:lnTo>
                <a:lnTo>
                  <a:pt x="179" y="69"/>
                </a:lnTo>
                <a:lnTo>
                  <a:pt x="194" y="93"/>
                </a:lnTo>
                <a:lnTo>
                  <a:pt x="198" y="99"/>
                </a:lnTo>
                <a:lnTo>
                  <a:pt x="194" y="103"/>
                </a:lnTo>
                <a:lnTo>
                  <a:pt x="179" y="127"/>
                </a:lnTo>
                <a:lnTo>
                  <a:pt x="177" y="134"/>
                </a:lnTo>
                <a:lnTo>
                  <a:pt x="170" y="134"/>
                </a:lnTo>
                <a:lnTo>
                  <a:pt x="114" y="134"/>
                </a:lnTo>
                <a:lnTo>
                  <a:pt x="114" y="164"/>
                </a:lnTo>
                <a:lnTo>
                  <a:pt x="164" y="164"/>
                </a:lnTo>
                <a:lnTo>
                  <a:pt x="164" y="190"/>
                </a:lnTo>
                <a:lnTo>
                  <a:pt x="37" y="190"/>
                </a:lnTo>
                <a:lnTo>
                  <a:pt x="37" y="164"/>
                </a:lnTo>
                <a:lnTo>
                  <a:pt x="82" y="164"/>
                </a:lnTo>
                <a:lnTo>
                  <a:pt x="82" y="86"/>
                </a:lnTo>
                <a:lnTo>
                  <a:pt x="26" y="86"/>
                </a:lnTo>
                <a:lnTo>
                  <a:pt x="19" y="86"/>
                </a:lnTo>
                <a:lnTo>
                  <a:pt x="17" y="80"/>
                </a:lnTo>
                <a:lnTo>
                  <a:pt x="2" y="56"/>
                </a:lnTo>
                <a:lnTo>
                  <a:pt x="0" y="52"/>
                </a:lnTo>
                <a:lnTo>
                  <a:pt x="2" y="45"/>
                </a:lnTo>
                <a:lnTo>
                  <a:pt x="17" y="21"/>
                </a:lnTo>
                <a:lnTo>
                  <a:pt x="19" y="17"/>
                </a:lnTo>
                <a:lnTo>
                  <a:pt x="26" y="17"/>
                </a:lnTo>
                <a:lnTo>
                  <a:pt x="82" y="17"/>
                </a:lnTo>
                <a:lnTo>
                  <a:pt x="82" y="13"/>
                </a:lnTo>
                <a:lnTo>
                  <a:pt x="99" y="0"/>
                </a:lnTo>
                <a:lnTo>
                  <a:pt x="114" y="13"/>
                </a:lnTo>
                <a:lnTo>
                  <a:pt x="114" y="65"/>
                </a:lnTo>
                <a:lnTo>
                  <a:pt x="114" y="65"/>
                </a:lnTo>
                <a:close/>
                <a:moveTo>
                  <a:pt x="166" y="84"/>
                </a:moveTo>
                <a:lnTo>
                  <a:pt x="116" y="84"/>
                </a:lnTo>
                <a:lnTo>
                  <a:pt x="116" y="112"/>
                </a:lnTo>
                <a:lnTo>
                  <a:pt x="166" y="112"/>
                </a:lnTo>
                <a:lnTo>
                  <a:pt x="175" y="99"/>
                </a:lnTo>
                <a:lnTo>
                  <a:pt x="166" y="8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18592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514911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84516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6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sp>
        <p:nvSpPr>
          <p:cNvPr id="13" name="Freeform 16"/>
          <p:cNvSpPr>
            <a:spLocks noEditPoints="1"/>
          </p:cNvSpPr>
          <p:nvPr/>
        </p:nvSpPr>
        <p:spPr bwMode="auto">
          <a:xfrm>
            <a:off x="5874772" y="2099975"/>
            <a:ext cx="625109" cy="551763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2" name="任意多边形 51"/>
          <p:cNvSpPr/>
          <p:nvPr/>
        </p:nvSpPr>
        <p:spPr bwMode="auto">
          <a:xfrm>
            <a:off x="2715675" y="1185069"/>
            <a:ext cx="3112098" cy="1014015"/>
          </a:xfrm>
          <a:custGeom>
            <a:avLst/>
            <a:gdLst>
              <a:gd name="connsiteX0" fmla="*/ 0 w 3112098"/>
              <a:gd name="connsiteY0" fmla="*/ 0 h 1014015"/>
              <a:gd name="connsiteX1" fmla="*/ 3112098 w 3112098"/>
              <a:gd name="connsiteY1" fmla="*/ 0 h 1014015"/>
              <a:gd name="connsiteX2" fmla="*/ 3112098 w 3112098"/>
              <a:gd name="connsiteY2" fmla="*/ 1014015 h 1014015"/>
              <a:gd name="connsiteX3" fmla="*/ 1 w 3112098"/>
              <a:gd name="connsiteY3" fmla="*/ 1014015 h 1014015"/>
              <a:gd name="connsiteX4" fmla="*/ 4614 w 3112098"/>
              <a:gd name="connsiteY4" fmla="*/ 1011511 h 1014015"/>
              <a:gd name="connsiteX5" fmla="*/ 272856 w 3112098"/>
              <a:gd name="connsiteY5" fmla="*/ 507008 h 1014015"/>
              <a:gd name="connsiteX6" fmla="*/ 4614 w 3112098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8" h="1014015">
                <a:moveTo>
                  <a:pt x="0" y="0"/>
                </a:moveTo>
                <a:lnTo>
                  <a:pt x="3112098" y="0"/>
                </a:lnTo>
                <a:lnTo>
                  <a:pt x="3112098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任意多边形 57"/>
          <p:cNvSpPr/>
          <p:nvPr/>
        </p:nvSpPr>
        <p:spPr bwMode="auto">
          <a:xfrm>
            <a:off x="7377212" y="1185069"/>
            <a:ext cx="3112099" cy="1014015"/>
          </a:xfrm>
          <a:custGeom>
            <a:avLst/>
            <a:gdLst>
              <a:gd name="connsiteX0" fmla="*/ 0 w 3112099"/>
              <a:gd name="connsiteY0" fmla="*/ 0 h 1014015"/>
              <a:gd name="connsiteX1" fmla="*/ 3112099 w 3112099"/>
              <a:gd name="connsiteY1" fmla="*/ 0 h 1014015"/>
              <a:gd name="connsiteX2" fmla="*/ 3112099 w 3112099"/>
              <a:gd name="connsiteY2" fmla="*/ 1014015 h 1014015"/>
              <a:gd name="connsiteX3" fmla="*/ 1 w 3112099"/>
              <a:gd name="connsiteY3" fmla="*/ 1014015 h 1014015"/>
              <a:gd name="connsiteX4" fmla="*/ 4614 w 3112099"/>
              <a:gd name="connsiteY4" fmla="*/ 1011511 h 1014015"/>
              <a:gd name="connsiteX5" fmla="*/ 272856 w 3112099"/>
              <a:gd name="connsiteY5" fmla="*/ 507008 h 1014015"/>
              <a:gd name="connsiteX6" fmla="*/ 4614 w 3112099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9" h="1014015">
                <a:moveTo>
                  <a:pt x="0" y="0"/>
                </a:moveTo>
                <a:lnTo>
                  <a:pt x="3112099" y="0"/>
                </a:lnTo>
                <a:lnTo>
                  <a:pt x="3112099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/>
        </p:nvSpPr>
        <p:spPr bwMode="auto">
          <a:xfrm>
            <a:off x="2715673" y="2543712"/>
            <a:ext cx="3112100" cy="1014015"/>
          </a:xfrm>
          <a:custGeom>
            <a:avLst/>
            <a:gdLst>
              <a:gd name="connsiteX0" fmla="*/ 0 w 3112100"/>
              <a:gd name="connsiteY0" fmla="*/ 0 h 1014015"/>
              <a:gd name="connsiteX1" fmla="*/ 3112100 w 3112100"/>
              <a:gd name="connsiteY1" fmla="*/ 0 h 1014015"/>
              <a:gd name="connsiteX2" fmla="*/ 3112100 w 3112100"/>
              <a:gd name="connsiteY2" fmla="*/ 1014015 h 1014015"/>
              <a:gd name="connsiteX3" fmla="*/ 5 w 3112100"/>
              <a:gd name="connsiteY3" fmla="*/ 1014015 h 1014015"/>
              <a:gd name="connsiteX4" fmla="*/ 4616 w 3112100"/>
              <a:gd name="connsiteY4" fmla="*/ 1011512 h 1014015"/>
              <a:gd name="connsiteX5" fmla="*/ 272858 w 3112100"/>
              <a:gd name="connsiteY5" fmla="*/ 507009 h 1014015"/>
              <a:gd name="connsiteX6" fmla="*/ 4616 w 3112100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0" h="1014015">
                <a:moveTo>
                  <a:pt x="0" y="0"/>
                </a:moveTo>
                <a:lnTo>
                  <a:pt x="3112100" y="0"/>
                </a:lnTo>
                <a:lnTo>
                  <a:pt x="3112100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 bwMode="auto">
          <a:xfrm>
            <a:off x="7377210" y="2543712"/>
            <a:ext cx="3112101" cy="1014015"/>
          </a:xfrm>
          <a:custGeom>
            <a:avLst/>
            <a:gdLst>
              <a:gd name="connsiteX0" fmla="*/ 0 w 3112101"/>
              <a:gd name="connsiteY0" fmla="*/ 0 h 1014015"/>
              <a:gd name="connsiteX1" fmla="*/ 3112101 w 3112101"/>
              <a:gd name="connsiteY1" fmla="*/ 0 h 1014015"/>
              <a:gd name="connsiteX2" fmla="*/ 3112101 w 3112101"/>
              <a:gd name="connsiteY2" fmla="*/ 1014015 h 1014015"/>
              <a:gd name="connsiteX3" fmla="*/ 5 w 3112101"/>
              <a:gd name="connsiteY3" fmla="*/ 1014015 h 1014015"/>
              <a:gd name="connsiteX4" fmla="*/ 4616 w 3112101"/>
              <a:gd name="connsiteY4" fmla="*/ 1011512 h 1014015"/>
              <a:gd name="connsiteX5" fmla="*/ 272858 w 3112101"/>
              <a:gd name="connsiteY5" fmla="*/ 507009 h 1014015"/>
              <a:gd name="connsiteX6" fmla="*/ 4616 w 3112101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1" h="1014015">
                <a:moveTo>
                  <a:pt x="0" y="0"/>
                </a:moveTo>
                <a:lnTo>
                  <a:pt x="3112101" y="0"/>
                </a:lnTo>
                <a:lnTo>
                  <a:pt x="3112101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/>
        </p:nvSpPr>
        <p:spPr bwMode="auto">
          <a:xfrm>
            <a:off x="2715671" y="3902355"/>
            <a:ext cx="3112102" cy="1014015"/>
          </a:xfrm>
          <a:custGeom>
            <a:avLst/>
            <a:gdLst>
              <a:gd name="connsiteX0" fmla="*/ 0 w 3112102"/>
              <a:gd name="connsiteY0" fmla="*/ 0 h 1014015"/>
              <a:gd name="connsiteX1" fmla="*/ 3112102 w 3112102"/>
              <a:gd name="connsiteY1" fmla="*/ 0 h 1014015"/>
              <a:gd name="connsiteX2" fmla="*/ 3112102 w 3112102"/>
              <a:gd name="connsiteY2" fmla="*/ 1014015 h 1014015"/>
              <a:gd name="connsiteX3" fmla="*/ 9 w 3112102"/>
              <a:gd name="connsiteY3" fmla="*/ 1014015 h 1014015"/>
              <a:gd name="connsiteX4" fmla="*/ 4618 w 3112102"/>
              <a:gd name="connsiteY4" fmla="*/ 1011513 h 1014015"/>
              <a:gd name="connsiteX5" fmla="*/ 272860 w 3112102"/>
              <a:gd name="connsiteY5" fmla="*/ 507010 h 1014015"/>
              <a:gd name="connsiteX6" fmla="*/ 4618 w 3112102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2" h="1014015">
                <a:moveTo>
                  <a:pt x="0" y="0"/>
                </a:moveTo>
                <a:lnTo>
                  <a:pt x="3112102" y="0"/>
                </a:lnTo>
                <a:lnTo>
                  <a:pt x="3112102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/>
        </p:nvSpPr>
        <p:spPr bwMode="auto">
          <a:xfrm>
            <a:off x="7377208" y="3902355"/>
            <a:ext cx="3112103" cy="1014015"/>
          </a:xfrm>
          <a:custGeom>
            <a:avLst/>
            <a:gdLst>
              <a:gd name="connsiteX0" fmla="*/ 0 w 3112103"/>
              <a:gd name="connsiteY0" fmla="*/ 0 h 1014015"/>
              <a:gd name="connsiteX1" fmla="*/ 3112103 w 3112103"/>
              <a:gd name="connsiteY1" fmla="*/ 0 h 1014015"/>
              <a:gd name="connsiteX2" fmla="*/ 3112103 w 3112103"/>
              <a:gd name="connsiteY2" fmla="*/ 1014015 h 1014015"/>
              <a:gd name="connsiteX3" fmla="*/ 9 w 3112103"/>
              <a:gd name="connsiteY3" fmla="*/ 1014015 h 1014015"/>
              <a:gd name="connsiteX4" fmla="*/ 4618 w 3112103"/>
              <a:gd name="connsiteY4" fmla="*/ 1011513 h 1014015"/>
              <a:gd name="connsiteX5" fmla="*/ 272860 w 3112103"/>
              <a:gd name="connsiteY5" fmla="*/ 507010 h 1014015"/>
              <a:gd name="connsiteX6" fmla="*/ 4618 w 3112103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3" h="1014015">
                <a:moveTo>
                  <a:pt x="0" y="0"/>
                </a:moveTo>
                <a:lnTo>
                  <a:pt x="3112103" y="0"/>
                </a:lnTo>
                <a:lnTo>
                  <a:pt x="3112103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/>
        </p:nvSpPr>
        <p:spPr bwMode="auto">
          <a:xfrm>
            <a:off x="2715669" y="5260999"/>
            <a:ext cx="3112104" cy="1014015"/>
          </a:xfrm>
          <a:custGeom>
            <a:avLst/>
            <a:gdLst>
              <a:gd name="connsiteX0" fmla="*/ 0 w 3112104"/>
              <a:gd name="connsiteY0" fmla="*/ 0 h 1014015"/>
              <a:gd name="connsiteX1" fmla="*/ 3112104 w 3112104"/>
              <a:gd name="connsiteY1" fmla="*/ 0 h 1014015"/>
              <a:gd name="connsiteX2" fmla="*/ 3112104 w 3112104"/>
              <a:gd name="connsiteY2" fmla="*/ 1014015 h 1014015"/>
              <a:gd name="connsiteX3" fmla="*/ 13 w 3112104"/>
              <a:gd name="connsiteY3" fmla="*/ 1014015 h 1014015"/>
              <a:gd name="connsiteX4" fmla="*/ 4620 w 3112104"/>
              <a:gd name="connsiteY4" fmla="*/ 1011514 h 1014015"/>
              <a:gd name="connsiteX5" fmla="*/ 272862 w 3112104"/>
              <a:gd name="connsiteY5" fmla="*/ 507011 h 1014015"/>
              <a:gd name="connsiteX6" fmla="*/ 4620 w 3112104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4" h="1014015">
                <a:moveTo>
                  <a:pt x="0" y="0"/>
                </a:moveTo>
                <a:lnTo>
                  <a:pt x="3112104" y="0"/>
                </a:lnTo>
                <a:lnTo>
                  <a:pt x="3112104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任意多边形 60"/>
          <p:cNvSpPr/>
          <p:nvPr/>
        </p:nvSpPr>
        <p:spPr bwMode="auto">
          <a:xfrm>
            <a:off x="7377206" y="5260999"/>
            <a:ext cx="3112105" cy="1014015"/>
          </a:xfrm>
          <a:custGeom>
            <a:avLst/>
            <a:gdLst>
              <a:gd name="connsiteX0" fmla="*/ 0 w 3112105"/>
              <a:gd name="connsiteY0" fmla="*/ 0 h 1014015"/>
              <a:gd name="connsiteX1" fmla="*/ 3112105 w 3112105"/>
              <a:gd name="connsiteY1" fmla="*/ 0 h 1014015"/>
              <a:gd name="connsiteX2" fmla="*/ 3112105 w 3112105"/>
              <a:gd name="connsiteY2" fmla="*/ 1014015 h 1014015"/>
              <a:gd name="connsiteX3" fmla="*/ 13 w 3112105"/>
              <a:gd name="connsiteY3" fmla="*/ 1014015 h 1014015"/>
              <a:gd name="connsiteX4" fmla="*/ 4620 w 3112105"/>
              <a:gd name="connsiteY4" fmla="*/ 1011514 h 1014015"/>
              <a:gd name="connsiteX5" fmla="*/ 272862 w 3112105"/>
              <a:gd name="connsiteY5" fmla="*/ 507011 h 1014015"/>
              <a:gd name="connsiteX6" fmla="*/ 4620 w 3112105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5" h="1014015">
                <a:moveTo>
                  <a:pt x="0" y="0"/>
                </a:moveTo>
                <a:lnTo>
                  <a:pt x="3112105" y="0"/>
                </a:lnTo>
                <a:lnTo>
                  <a:pt x="3112105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7"/>
          <p:cNvSpPr/>
          <p:nvPr/>
        </p:nvSpPr>
        <p:spPr bwMode="auto">
          <a:xfrm>
            <a:off x="1771711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 noEditPoints="1"/>
          </p:cNvSpPr>
          <p:nvPr/>
        </p:nvSpPr>
        <p:spPr bwMode="auto">
          <a:xfrm>
            <a:off x="2109024" y="1438839"/>
            <a:ext cx="542192" cy="506476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28"/>
          <p:cNvSpPr/>
          <p:nvPr/>
        </p:nvSpPr>
        <p:spPr bwMode="auto">
          <a:xfrm>
            <a:off x="1771711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01"/>
          <p:cNvSpPr>
            <a:spLocks noEditPoints="1"/>
          </p:cNvSpPr>
          <p:nvPr/>
        </p:nvSpPr>
        <p:spPr bwMode="auto">
          <a:xfrm>
            <a:off x="2011973" y="2806767"/>
            <a:ext cx="736297" cy="487908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Oval 63"/>
          <p:cNvSpPr/>
          <p:nvPr/>
        </p:nvSpPr>
        <p:spPr bwMode="auto">
          <a:xfrm>
            <a:off x="6433247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1"/>
          <p:cNvSpPr>
            <a:spLocks noChangeAspect="1"/>
          </p:cNvSpPr>
          <p:nvPr/>
        </p:nvSpPr>
        <p:spPr bwMode="auto">
          <a:xfrm>
            <a:off x="6854175" y="5414680"/>
            <a:ext cx="374964" cy="70666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42"/>
          <p:cNvSpPr/>
          <p:nvPr/>
        </p:nvSpPr>
        <p:spPr bwMode="auto">
          <a:xfrm>
            <a:off x="1771711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12"/>
          <p:cNvSpPr>
            <a:spLocks noChangeAspect="1" noEditPoints="1"/>
          </p:cNvSpPr>
          <p:nvPr/>
        </p:nvSpPr>
        <p:spPr bwMode="auto">
          <a:xfrm rot="16200000">
            <a:off x="2110253" y="4135775"/>
            <a:ext cx="539736" cy="547181"/>
          </a:xfrm>
          <a:custGeom>
            <a:avLst/>
            <a:gdLst/>
            <a:ahLst/>
            <a:cxnLst>
              <a:cxn ang="0">
                <a:pos x="26" y="55"/>
              </a:cxn>
              <a:cxn ang="0">
                <a:pos x="14" y="67"/>
              </a:cxn>
              <a:cxn ang="0">
                <a:pos x="13" y="68"/>
              </a:cxn>
              <a:cxn ang="0">
                <a:pos x="12" y="67"/>
              </a:cxn>
              <a:cxn ang="0">
                <a:pos x="0" y="55"/>
              </a:cxn>
              <a:cxn ang="0">
                <a:pos x="0" y="54"/>
              </a:cxn>
              <a:cxn ang="0">
                <a:pos x="1" y="53"/>
              </a:cxn>
              <a:cxn ang="0">
                <a:pos x="8" y="53"/>
              </a:cxn>
              <a:cxn ang="0">
                <a:pos x="8" y="1"/>
              </a:cxn>
              <a:cxn ang="0">
                <a:pos x="10" y="0"/>
              </a:cxn>
              <a:cxn ang="0">
                <a:pos x="17" y="0"/>
              </a:cxn>
              <a:cxn ang="0">
                <a:pos x="18" y="1"/>
              </a:cxn>
              <a:cxn ang="0">
                <a:pos x="18" y="53"/>
              </a:cxn>
              <a:cxn ang="0">
                <a:pos x="25" y="53"/>
              </a:cxn>
              <a:cxn ang="0">
                <a:pos x="27" y="54"/>
              </a:cxn>
              <a:cxn ang="0">
                <a:pos x="26" y="55"/>
              </a:cxn>
              <a:cxn ang="0">
                <a:pos x="67" y="8"/>
              </a:cxn>
              <a:cxn ang="0">
                <a:pos x="66" y="9"/>
              </a:cxn>
              <a:cxn ang="0">
                <a:pos x="34" y="9"/>
              </a:cxn>
              <a:cxn ang="0">
                <a:pos x="33" y="8"/>
              </a:cxn>
              <a:cxn ang="0">
                <a:pos x="33" y="1"/>
              </a:cxn>
              <a:cxn ang="0">
                <a:pos x="34" y="0"/>
              </a:cxn>
              <a:cxn ang="0">
                <a:pos x="66" y="0"/>
              </a:cxn>
              <a:cxn ang="0">
                <a:pos x="67" y="1"/>
              </a:cxn>
              <a:cxn ang="0">
                <a:pos x="67" y="8"/>
              </a:cxn>
              <a:cxn ang="0">
                <a:pos x="60" y="28"/>
              </a:cxn>
              <a:cxn ang="0">
                <a:pos x="58" y="29"/>
              </a:cxn>
              <a:cxn ang="0">
                <a:pos x="34" y="29"/>
              </a:cxn>
              <a:cxn ang="0">
                <a:pos x="33" y="28"/>
              </a:cxn>
              <a:cxn ang="0">
                <a:pos x="33" y="20"/>
              </a:cxn>
              <a:cxn ang="0">
                <a:pos x="34" y="19"/>
              </a:cxn>
              <a:cxn ang="0">
                <a:pos x="58" y="19"/>
              </a:cxn>
              <a:cxn ang="0">
                <a:pos x="60" y="20"/>
              </a:cxn>
              <a:cxn ang="0">
                <a:pos x="60" y="28"/>
              </a:cxn>
              <a:cxn ang="0">
                <a:pos x="52" y="47"/>
              </a:cxn>
              <a:cxn ang="0">
                <a:pos x="51" y="48"/>
              </a:cxn>
              <a:cxn ang="0">
                <a:pos x="34" y="48"/>
              </a:cxn>
              <a:cxn ang="0">
                <a:pos x="33" y="47"/>
              </a:cxn>
              <a:cxn ang="0">
                <a:pos x="33" y="40"/>
              </a:cxn>
              <a:cxn ang="0">
                <a:pos x="34" y="39"/>
              </a:cxn>
              <a:cxn ang="0">
                <a:pos x="51" y="39"/>
              </a:cxn>
              <a:cxn ang="0">
                <a:pos x="52" y="40"/>
              </a:cxn>
              <a:cxn ang="0">
                <a:pos x="52" y="47"/>
              </a:cxn>
              <a:cxn ang="0">
                <a:pos x="45" y="67"/>
              </a:cxn>
              <a:cxn ang="0">
                <a:pos x="44" y="68"/>
              </a:cxn>
              <a:cxn ang="0">
                <a:pos x="34" y="68"/>
              </a:cxn>
              <a:cxn ang="0">
                <a:pos x="33" y="67"/>
              </a:cxn>
              <a:cxn ang="0">
                <a:pos x="33" y="59"/>
              </a:cxn>
              <a:cxn ang="0">
                <a:pos x="34" y="58"/>
              </a:cxn>
              <a:cxn ang="0">
                <a:pos x="44" y="58"/>
              </a:cxn>
              <a:cxn ang="0">
                <a:pos x="45" y="59"/>
              </a:cxn>
              <a:cxn ang="0">
                <a:pos x="45" y="67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21"/>
          <p:cNvSpPr/>
          <p:nvPr/>
        </p:nvSpPr>
        <p:spPr bwMode="auto">
          <a:xfrm>
            <a:off x="6433247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61"/>
          <p:cNvSpPr>
            <a:spLocks noEditPoints="1"/>
          </p:cNvSpPr>
          <p:nvPr/>
        </p:nvSpPr>
        <p:spPr bwMode="auto">
          <a:xfrm>
            <a:off x="6769404" y="1399234"/>
            <a:ext cx="544507" cy="585686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56"/>
          <p:cNvSpPr/>
          <p:nvPr/>
        </p:nvSpPr>
        <p:spPr bwMode="auto">
          <a:xfrm>
            <a:off x="1771711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2109024" y="5368815"/>
            <a:ext cx="542192" cy="79839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49"/>
          <p:cNvSpPr/>
          <p:nvPr/>
        </p:nvSpPr>
        <p:spPr bwMode="auto">
          <a:xfrm>
            <a:off x="6433247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91"/>
          <p:cNvSpPr>
            <a:spLocks noEditPoints="1"/>
          </p:cNvSpPr>
          <p:nvPr/>
        </p:nvSpPr>
        <p:spPr bwMode="auto">
          <a:xfrm>
            <a:off x="6724646" y="4092354"/>
            <a:ext cx="634021" cy="634021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30"/>
          <p:cNvSpPr>
            <a:spLocks noChangeAspect="1" noEditPoints="1"/>
          </p:cNvSpPr>
          <p:nvPr/>
        </p:nvSpPr>
        <p:spPr bwMode="auto">
          <a:xfrm>
            <a:off x="6756411" y="2765475"/>
            <a:ext cx="570493" cy="570493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3101399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3196517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8767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813885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101399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3196517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718767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13885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3101399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196517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718767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813885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3101399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3196517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7718767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813885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35"/>
          <p:cNvSpPr/>
          <p:nvPr/>
        </p:nvSpPr>
        <p:spPr bwMode="auto">
          <a:xfrm>
            <a:off x="6433247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8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" name="Oval 8"/>
          <p:cNvSpPr/>
          <p:nvPr/>
        </p:nvSpPr>
        <p:spPr>
          <a:xfrm>
            <a:off x="3711261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8"/>
          <p:cNvSpPr/>
          <p:nvPr/>
        </p:nvSpPr>
        <p:spPr>
          <a:xfrm>
            <a:off x="1723305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tabLst>
                <a:tab pos="723900" algn="l"/>
                <a:tab pos="1447800" algn="l"/>
              </a:tabLst>
            </a:pPr>
            <a:r>
              <a:rPr 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	</a:t>
            </a:r>
          </a:p>
        </p:txBody>
      </p:sp>
      <p:sp>
        <p:nvSpPr>
          <p:cNvPr id="15" name="Oval 31"/>
          <p:cNvSpPr/>
          <p:nvPr/>
        </p:nvSpPr>
        <p:spPr>
          <a:xfrm>
            <a:off x="5699218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35"/>
          <p:cNvSpPr/>
          <p:nvPr/>
        </p:nvSpPr>
        <p:spPr>
          <a:xfrm>
            <a:off x="9675130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Arc 39"/>
          <p:cNvSpPr/>
          <p:nvPr/>
        </p:nvSpPr>
        <p:spPr>
          <a:xfrm rot="5400000" flipV="1">
            <a:off x="1613382" y="3605060"/>
            <a:ext cx="1030193" cy="1030192"/>
          </a:xfrm>
          <a:prstGeom prst="arc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  <a:tailEnd type="oval"/>
          </a:ln>
          <a:effectLst/>
        </p:spPr>
        <p:txBody>
          <a:bodyPr rtlCol="0" anchor="ctr"/>
          <a:lstStyle/>
          <a:p>
            <a:pPr algn="ctr"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" name="Straight Connector 40"/>
          <p:cNvCxnSpPr/>
          <p:nvPr/>
        </p:nvCxnSpPr>
        <p:spPr>
          <a:xfrm>
            <a:off x="597663" y="4138965"/>
            <a:ext cx="1041767" cy="1448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oval"/>
          </a:ln>
          <a:effectLst/>
        </p:spPr>
      </p:cxnSp>
      <p:grpSp>
        <p:nvGrpSpPr>
          <p:cNvPr id="19" name="Group 47"/>
          <p:cNvGrpSpPr/>
          <p:nvPr/>
        </p:nvGrpSpPr>
        <p:grpSpPr>
          <a:xfrm>
            <a:off x="1584338" y="3604094"/>
            <a:ext cx="3048618" cy="1059141"/>
            <a:chOff x="1376543" y="2321386"/>
            <a:chExt cx="2786064" cy="967925"/>
          </a:xfrm>
        </p:grpSpPr>
        <p:sp>
          <p:nvSpPr>
            <p:cNvPr id="20" name="Arc 3"/>
            <p:cNvSpPr/>
            <p:nvPr/>
          </p:nvSpPr>
          <p:spPr>
            <a:xfrm rot="5400000" flipV="1">
              <a:off x="3221137" y="2321386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1" name="Straight Connector 5"/>
            <p:cNvCxnSpPr/>
            <p:nvPr/>
          </p:nvCxnSpPr>
          <p:spPr>
            <a:xfrm>
              <a:off x="2292893" y="2809310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3" name="Arc 6"/>
            <p:cNvSpPr/>
            <p:nvPr/>
          </p:nvSpPr>
          <p:spPr>
            <a:xfrm rot="5400000" flipH="1">
              <a:off x="1376543" y="2347841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4" name="Straight Connector 49"/>
          <p:cNvCxnSpPr/>
          <p:nvPr/>
        </p:nvCxnSpPr>
        <p:spPr>
          <a:xfrm rot="5400000">
            <a:off x="1605636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25" name="Group 27"/>
          <p:cNvGrpSpPr/>
          <p:nvPr/>
        </p:nvGrpSpPr>
        <p:grpSpPr>
          <a:xfrm>
            <a:off x="3571584" y="3604094"/>
            <a:ext cx="3048618" cy="1059141"/>
            <a:chOff x="2586036" y="2266950"/>
            <a:chExt cx="3344864" cy="1162061"/>
          </a:xfrm>
        </p:grpSpPr>
        <p:sp>
          <p:nvSpPr>
            <p:cNvPr id="26" name="Arc 28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9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8" name="Arc 30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9" name="Straight Connector 50"/>
          <p:cNvCxnSpPr/>
          <p:nvPr/>
        </p:nvCxnSpPr>
        <p:spPr>
          <a:xfrm rot="5400000">
            <a:off x="3588381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0" name="Group 34"/>
          <p:cNvGrpSpPr/>
          <p:nvPr/>
        </p:nvGrpSpPr>
        <p:grpSpPr>
          <a:xfrm>
            <a:off x="5544937" y="3604094"/>
            <a:ext cx="3048619" cy="1059141"/>
            <a:chOff x="2586036" y="2266950"/>
            <a:chExt cx="3344864" cy="1162061"/>
          </a:xfrm>
        </p:grpSpPr>
        <p:sp>
          <p:nvSpPr>
            <p:cNvPr id="31" name="Arc 36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7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33" name="Arc 38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Straight Connector 51"/>
          <p:cNvCxnSpPr/>
          <p:nvPr/>
        </p:nvCxnSpPr>
        <p:spPr>
          <a:xfrm rot="5400000">
            <a:off x="5566234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5" name="Group 48"/>
          <p:cNvGrpSpPr/>
          <p:nvPr/>
        </p:nvGrpSpPr>
        <p:grpSpPr>
          <a:xfrm>
            <a:off x="9524615" y="3636579"/>
            <a:ext cx="2045912" cy="1030193"/>
            <a:chOff x="6799443" y="2334613"/>
            <a:chExt cx="1869714" cy="941470"/>
          </a:xfrm>
        </p:grpSpPr>
        <p:sp>
          <p:nvSpPr>
            <p:cNvPr id="36" name="Arc 43"/>
            <p:cNvSpPr/>
            <p:nvPr/>
          </p:nvSpPr>
          <p:spPr>
            <a:xfrm rot="5400000" flipH="1">
              <a:off x="6799443" y="2334613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44"/>
            <p:cNvCxnSpPr/>
            <p:nvPr/>
          </p:nvCxnSpPr>
          <p:spPr>
            <a:xfrm flipH="1" flipV="1">
              <a:off x="7717109" y="2786836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oval"/>
              <a:tailEnd type="none"/>
            </a:ln>
            <a:effectLst/>
          </p:spPr>
        </p:cxnSp>
      </p:grpSp>
      <p:cxnSp>
        <p:nvCxnSpPr>
          <p:cNvPr id="38" name="Straight Connector 52"/>
          <p:cNvCxnSpPr/>
          <p:nvPr/>
        </p:nvCxnSpPr>
        <p:spPr>
          <a:xfrm rot="5400000">
            <a:off x="9545233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39" name="Oval 33"/>
          <p:cNvSpPr/>
          <p:nvPr/>
        </p:nvSpPr>
        <p:spPr>
          <a:xfrm>
            <a:off x="7687174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0" name="Group 34"/>
          <p:cNvGrpSpPr/>
          <p:nvPr/>
        </p:nvGrpSpPr>
        <p:grpSpPr>
          <a:xfrm>
            <a:off x="7534651" y="3604094"/>
            <a:ext cx="3048619" cy="1059141"/>
            <a:chOff x="2586036" y="2266950"/>
            <a:chExt cx="3344864" cy="1162061"/>
          </a:xfrm>
        </p:grpSpPr>
        <p:sp>
          <p:nvSpPr>
            <p:cNvPr id="41" name="Arc 41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2" name="Straight Connector 42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43" name="Arc 45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6"/>
          <p:cNvCxnSpPr/>
          <p:nvPr/>
        </p:nvCxnSpPr>
        <p:spPr>
          <a:xfrm rot="5400000">
            <a:off x="7554539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45" name="Oval 48"/>
          <p:cNvSpPr/>
          <p:nvPr/>
        </p:nvSpPr>
        <p:spPr>
          <a:xfrm>
            <a:off x="3710552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66"/>
          <p:cNvSpPr>
            <a:spLocks noEditPoints="1"/>
          </p:cNvSpPr>
          <p:nvPr/>
        </p:nvSpPr>
        <p:spPr bwMode="auto">
          <a:xfrm>
            <a:off x="3853711" y="1983011"/>
            <a:ext cx="485862" cy="45203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Oval 56"/>
          <p:cNvSpPr/>
          <p:nvPr/>
        </p:nvSpPr>
        <p:spPr>
          <a:xfrm>
            <a:off x="7687513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57"/>
          <p:cNvSpPr>
            <a:spLocks noEditPoints="1"/>
          </p:cNvSpPr>
          <p:nvPr/>
        </p:nvSpPr>
        <p:spPr bwMode="auto">
          <a:xfrm>
            <a:off x="7838181" y="1987504"/>
            <a:ext cx="470844" cy="47084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54"/>
          <p:cNvSpPr/>
          <p:nvPr/>
        </p:nvSpPr>
        <p:spPr>
          <a:xfrm>
            <a:off x="5697799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105"/>
          <p:cNvSpPr>
            <a:spLocks noEditPoints="1"/>
          </p:cNvSpPr>
          <p:nvPr/>
        </p:nvSpPr>
        <p:spPr bwMode="auto">
          <a:xfrm>
            <a:off x="5868691" y="2010847"/>
            <a:ext cx="430396" cy="42416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53"/>
          <p:cNvSpPr/>
          <p:nvPr/>
        </p:nvSpPr>
        <p:spPr>
          <a:xfrm>
            <a:off x="1723305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03"/>
          <p:cNvSpPr>
            <a:spLocks noEditPoints="1"/>
          </p:cNvSpPr>
          <p:nvPr/>
        </p:nvSpPr>
        <p:spPr bwMode="auto">
          <a:xfrm>
            <a:off x="1928845" y="1943164"/>
            <a:ext cx="361101" cy="531732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55"/>
          <p:cNvSpPr/>
          <p:nvPr/>
        </p:nvSpPr>
        <p:spPr>
          <a:xfrm>
            <a:off x="9675130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9829949" y="1990082"/>
            <a:ext cx="462542" cy="46568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81998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1285511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3267521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3271034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5253044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256557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7238567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7242080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/>
          <p:nvPr/>
        </p:nvSpPr>
        <p:spPr>
          <a:xfrm>
            <a:off x="9224090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9227603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1628791" y="389837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6" name="TextBox 13"/>
          <p:cNvSpPr txBox="1"/>
          <p:nvPr/>
        </p:nvSpPr>
        <p:spPr>
          <a:xfrm>
            <a:off x="563947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7" name="TextBox 13"/>
          <p:cNvSpPr txBox="1"/>
          <p:nvPr/>
        </p:nvSpPr>
        <p:spPr>
          <a:xfrm>
            <a:off x="7611128" y="3915975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8" name="TextBox 13"/>
          <p:cNvSpPr txBox="1"/>
          <p:nvPr/>
        </p:nvSpPr>
        <p:spPr>
          <a:xfrm>
            <a:off x="3596906" y="389985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TextBox 13"/>
          <p:cNvSpPr txBox="1"/>
          <p:nvPr/>
        </p:nvSpPr>
        <p:spPr>
          <a:xfrm>
            <a:off x="959069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en-US" altLang="zh-CN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09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1" name="任意多边形 30"/>
          <p:cNvSpPr>
            <a:spLocks/>
          </p:cNvSpPr>
          <p:nvPr/>
        </p:nvSpPr>
        <p:spPr bwMode="auto">
          <a:xfrm rot="18900000">
            <a:off x="4124534" y="3310765"/>
            <a:ext cx="933205" cy="2560257"/>
          </a:xfrm>
          <a:custGeom>
            <a:avLst/>
            <a:gdLst>
              <a:gd name="connsiteX0" fmla="*/ 301034 w 933205"/>
              <a:gd name="connsiteY0" fmla="*/ 5516 h 2560257"/>
              <a:gd name="connsiteX1" fmla="*/ 301034 w 933205"/>
              <a:gd name="connsiteY1" fmla="*/ 98173 h 2560257"/>
              <a:gd name="connsiteX2" fmla="*/ 301034 w 933205"/>
              <a:gd name="connsiteY2" fmla="*/ 2118857 h 2560257"/>
              <a:gd name="connsiteX3" fmla="*/ 344517 w 933205"/>
              <a:gd name="connsiteY3" fmla="*/ 2205799 h 2560257"/>
              <a:gd name="connsiteX4" fmla="*/ 484999 w 933205"/>
              <a:gd name="connsiteY4" fmla="*/ 2259302 h 2560257"/>
              <a:gd name="connsiteX5" fmla="*/ 632171 w 933205"/>
              <a:gd name="connsiteY5" fmla="*/ 2118857 h 2560257"/>
              <a:gd name="connsiteX6" fmla="*/ 632171 w 933205"/>
              <a:gd name="connsiteY6" fmla="*/ 1971723 h 2560257"/>
              <a:gd name="connsiteX7" fmla="*/ 782688 w 933205"/>
              <a:gd name="connsiteY7" fmla="*/ 1821246 h 2560257"/>
              <a:gd name="connsiteX8" fmla="*/ 933205 w 933205"/>
              <a:gd name="connsiteY8" fmla="*/ 1971723 h 2560257"/>
              <a:gd name="connsiteX9" fmla="*/ 933205 w 933205"/>
              <a:gd name="connsiteY9" fmla="*/ 2118857 h 2560257"/>
              <a:gd name="connsiteX10" fmla="*/ 498378 w 933205"/>
              <a:gd name="connsiteY10" fmla="*/ 2560257 h 2560257"/>
              <a:gd name="connsiteX11" fmla="*/ 474965 w 933205"/>
              <a:gd name="connsiteY11" fmla="*/ 2560257 h 2560257"/>
              <a:gd name="connsiteX12" fmla="*/ 133793 w 933205"/>
              <a:gd name="connsiteY12" fmla="*/ 2426499 h 2560257"/>
              <a:gd name="connsiteX13" fmla="*/ 0 w 933205"/>
              <a:gd name="connsiteY13" fmla="*/ 2118857 h 2560257"/>
              <a:gd name="connsiteX14" fmla="*/ 0 w 933205"/>
              <a:gd name="connsiteY14" fmla="*/ 174040 h 2560257"/>
              <a:gd name="connsiteX15" fmla="*/ 0 w 933205"/>
              <a:gd name="connsiteY15" fmla="*/ 7050 h 2560257"/>
              <a:gd name="connsiteX16" fmla="*/ 170931 w 933205"/>
              <a:gd name="connsiteY16" fmla="*/ 0 h 2560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3205" h="2560257">
                <a:moveTo>
                  <a:pt x="301034" y="5516"/>
                </a:moveTo>
                <a:lnTo>
                  <a:pt x="301034" y="98173"/>
                </a:lnTo>
                <a:cubicBezTo>
                  <a:pt x="301034" y="2118857"/>
                  <a:pt x="301034" y="2118857"/>
                  <a:pt x="301034" y="2118857"/>
                </a:cubicBezTo>
                <a:cubicBezTo>
                  <a:pt x="301034" y="2148952"/>
                  <a:pt x="317758" y="2182392"/>
                  <a:pt x="344517" y="2205799"/>
                </a:cubicBezTo>
                <a:cubicBezTo>
                  <a:pt x="381310" y="2242583"/>
                  <a:pt x="431482" y="2259302"/>
                  <a:pt x="484999" y="2259302"/>
                </a:cubicBezTo>
                <a:cubicBezTo>
                  <a:pt x="568620" y="2255959"/>
                  <a:pt x="632171" y="2192423"/>
                  <a:pt x="632171" y="2118857"/>
                </a:cubicBezTo>
                <a:cubicBezTo>
                  <a:pt x="632171" y="1971723"/>
                  <a:pt x="632171" y="1971723"/>
                  <a:pt x="632171" y="1971723"/>
                </a:cubicBezTo>
                <a:cubicBezTo>
                  <a:pt x="632171" y="1888125"/>
                  <a:pt x="699067" y="1821246"/>
                  <a:pt x="782688" y="1821246"/>
                </a:cubicBezTo>
                <a:cubicBezTo>
                  <a:pt x="866309" y="1821246"/>
                  <a:pt x="933205" y="1888125"/>
                  <a:pt x="933205" y="1971723"/>
                </a:cubicBezTo>
                <a:cubicBezTo>
                  <a:pt x="933205" y="2118857"/>
                  <a:pt x="933205" y="2118857"/>
                  <a:pt x="933205" y="2118857"/>
                </a:cubicBezTo>
                <a:cubicBezTo>
                  <a:pt x="933205" y="2356277"/>
                  <a:pt x="742550" y="2550225"/>
                  <a:pt x="498378" y="2560257"/>
                </a:cubicBezTo>
                <a:cubicBezTo>
                  <a:pt x="491689" y="2560257"/>
                  <a:pt x="481654" y="2560257"/>
                  <a:pt x="474965" y="2560257"/>
                </a:cubicBezTo>
                <a:cubicBezTo>
                  <a:pt x="347862" y="2560257"/>
                  <a:pt x="224103" y="2513442"/>
                  <a:pt x="133793" y="2426499"/>
                </a:cubicBezTo>
                <a:cubicBezTo>
                  <a:pt x="46828" y="2342901"/>
                  <a:pt x="0" y="2232551"/>
                  <a:pt x="0" y="2118857"/>
                </a:cubicBezTo>
                <a:cubicBezTo>
                  <a:pt x="0" y="1277855"/>
                  <a:pt x="0" y="647104"/>
                  <a:pt x="0" y="174040"/>
                </a:cubicBezTo>
                <a:lnTo>
                  <a:pt x="0" y="7050"/>
                </a:lnTo>
                <a:lnTo>
                  <a:pt x="170931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wrap="square" anchor="ctr">
            <a:noAutofit/>
          </a:bodyPr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 rot="18900000">
            <a:off x="1024370" y="3513789"/>
            <a:ext cx="1881940" cy="1722405"/>
          </a:xfrm>
          <a:custGeom>
            <a:avLst/>
            <a:gdLst>
              <a:gd name="T0" fmla="*/ 563 w 563"/>
              <a:gd name="T1" fmla="*/ 0 h 515"/>
              <a:gd name="T2" fmla="*/ 0 w 563"/>
              <a:gd name="T3" fmla="*/ 482 h 515"/>
              <a:gd name="T4" fmla="*/ 113 w 563"/>
              <a:gd name="T5" fmla="*/ 474 h 515"/>
              <a:gd name="T6" fmla="*/ 367 w 563"/>
              <a:gd name="T7" fmla="*/ 515 h 515"/>
              <a:gd name="T8" fmla="*/ 563 w 563"/>
              <a:gd name="T9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 rot="18900000">
            <a:off x="2074221" y="2482676"/>
            <a:ext cx="1754878" cy="1776054"/>
          </a:xfrm>
          <a:custGeom>
            <a:avLst/>
            <a:gdLst>
              <a:gd name="T0" fmla="*/ 251 w 525"/>
              <a:gd name="T1" fmla="*/ 0 h 531"/>
              <a:gd name="T2" fmla="*/ 242 w 525"/>
              <a:gd name="T3" fmla="*/ 0 h 531"/>
              <a:gd name="T4" fmla="*/ 0 w 525"/>
              <a:gd name="T5" fmla="*/ 529 h 531"/>
              <a:gd name="T6" fmla="*/ 259 w 525"/>
              <a:gd name="T7" fmla="*/ 486 h 531"/>
              <a:gd name="T8" fmla="*/ 525 w 525"/>
              <a:gd name="T9" fmla="*/ 531 h 531"/>
              <a:gd name="T10" fmla="*/ 251 w 525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 rot="18900000">
            <a:off x="2932763" y="1553301"/>
            <a:ext cx="1952531" cy="1728053"/>
          </a:xfrm>
          <a:custGeom>
            <a:avLst/>
            <a:gdLst>
              <a:gd name="T0" fmla="*/ 0 w 584"/>
              <a:gd name="T1" fmla="*/ 0 h 517"/>
              <a:gd name="T2" fmla="*/ 223 w 584"/>
              <a:gd name="T3" fmla="*/ 517 h 517"/>
              <a:gd name="T4" fmla="*/ 471 w 584"/>
              <a:gd name="T5" fmla="*/ 478 h 517"/>
              <a:gd name="T6" fmla="*/ 584 w 584"/>
              <a:gd name="T7" fmla="*/ 486 h 517"/>
              <a:gd name="T8" fmla="*/ 0 w 584"/>
              <a:gd name="T9" fmla="*/ 0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6774488" y="2215080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2"/>
          <p:cNvSpPr>
            <a:spLocks noEditPoints="1"/>
          </p:cNvSpPr>
          <p:nvPr/>
        </p:nvSpPr>
        <p:spPr bwMode="auto">
          <a:xfrm rot="20105549">
            <a:off x="1702239" y="4291046"/>
            <a:ext cx="558007" cy="432231"/>
          </a:xfrm>
          <a:custGeom>
            <a:avLst/>
            <a:gdLst>
              <a:gd name="T0" fmla="*/ 251 w 559"/>
              <a:gd name="T1" fmla="*/ 433 h 433"/>
              <a:gd name="T2" fmla="*/ 112 w 559"/>
              <a:gd name="T3" fmla="*/ 433 h 433"/>
              <a:gd name="T4" fmla="*/ 112 w 559"/>
              <a:gd name="T5" fmla="*/ 255 h 433"/>
              <a:gd name="T6" fmla="*/ 0 w 559"/>
              <a:gd name="T7" fmla="*/ 255 h 433"/>
              <a:gd name="T8" fmla="*/ 287 w 559"/>
              <a:gd name="T9" fmla="*/ 0 h 433"/>
              <a:gd name="T10" fmla="*/ 344 w 559"/>
              <a:gd name="T11" fmla="*/ 52 h 433"/>
              <a:gd name="T12" fmla="*/ 344 w 559"/>
              <a:gd name="T13" fmla="*/ 42 h 433"/>
              <a:gd name="T14" fmla="*/ 431 w 559"/>
              <a:gd name="T15" fmla="*/ 42 h 433"/>
              <a:gd name="T16" fmla="*/ 431 w 559"/>
              <a:gd name="T17" fmla="*/ 125 h 433"/>
              <a:gd name="T18" fmla="*/ 559 w 559"/>
              <a:gd name="T19" fmla="*/ 255 h 433"/>
              <a:gd name="T20" fmla="*/ 460 w 559"/>
              <a:gd name="T21" fmla="*/ 255 h 433"/>
              <a:gd name="T22" fmla="*/ 460 w 559"/>
              <a:gd name="T23" fmla="*/ 428 h 433"/>
              <a:gd name="T24" fmla="*/ 320 w 559"/>
              <a:gd name="T25" fmla="*/ 428 h 433"/>
              <a:gd name="T26" fmla="*/ 320 w 559"/>
              <a:gd name="T27" fmla="*/ 312 h 433"/>
              <a:gd name="T28" fmla="*/ 251 w 559"/>
              <a:gd name="T29" fmla="*/ 312 h 433"/>
              <a:gd name="T30" fmla="*/ 251 w 559"/>
              <a:gd name="T31" fmla="*/ 433 h 433"/>
              <a:gd name="T32" fmla="*/ 142 w 559"/>
              <a:gd name="T33" fmla="*/ 400 h 433"/>
              <a:gd name="T34" fmla="*/ 221 w 559"/>
              <a:gd name="T35" fmla="*/ 400 h 433"/>
              <a:gd name="T36" fmla="*/ 221 w 559"/>
              <a:gd name="T37" fmla="*/ 279 h 433"/>
              <a:gd name="T38" fmla="*/ 351 w 559"/>
              <a:gd name="T39" fmla="*/ 279 h 433"/>
              <a:gd name="T40" fmla="*/ 351 w 559"/>
              <a:gd name="T41" fmla="*/ 397 h 433"/>
              <a:gd name="T42" fmla="*/ 429 w 559"/>
              <a:gd name="T43" fmla="*/ 397 h 433"/>
              <a:gd name="T44" fmla="*/ 429 w 559"/>
              <a:gd name="T45" fmla="*/ 222 h 433"/>
              <a:gd name="T46" fmla="*/ 481 w 559"/>
              <a:gd name="T47" fmla="*/ 222 h 433"/>
              <a:gd name="T48" fmla="*/ 398 w 559"/>
              <a:gd name="T49" fmla="*/ 137 h 433"/>
              <a:gd name="T50" fmla="*/ 398 w 559"/>
              <a:gd name="T51" fmla="*/ 73 h 433"/>
              <a:gd name="T52" fmla="*/ 377 w 559"/>
              <a:gd name="T53" fmla="*/ 73 h 433"/>
              <a:gd name="T54" fmla="*/ 377 w 559"/>
              <a:gd name="T55" fmla="*/ 125 h 433"/>
              <a:gd name="T56" fmla="*/ 287 w 559"/>
              <a:gd name="T57" fmla="*/ 42 h 433"/>
              <a:gd name="T58" fmla="*/ 86 w 559"/>
              <a:gd name="T59" fmla="*/ 222 h 433"/>
              <a:gd name="T60" fmla="*/ 142 w 559"/>
              <a:gd name="T61" fmla="*/ 222 h 433"/>
              <a:gd name="T62" fmla="*/ 142 w 559"/>
              <a:gd name="T63" fmla="*/ 400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3061188" y="3159447"/>
            <a:ext cx="161579" cy="142510"/>
          </a:xfrm>
          <a:custGeom>
            <a:avLst/>
            <a:gdLst>
              <a:gd name="T0" fmla="*/ 53 w 68"/>
              <a:gd name="T1" fmla="*/ 31 h 60"/>
              <a:gd name="T2" fmla="*/ 48 w 68"/>
              <a:gd name="T3" fmla="*/ 23 h 60"/>
              <a:gd name="T4" fmla="*/ 41 w 68"/>
              <a:gd name="T5" fmla="*/ 8 h 60"/>
              <a:gd name="T6" fmla="*/ 38 w 68"/>
              <a:gd name="T7" fmla="*/ 5 h 60"/>
              <a:gd name="T8" fmla="*/ 26 w 68"/>
              <a:gd name="T9" fmla="*/ 1 h 60"/>
              <a:gd name="T10" fmla="*/ 4 w 68"/>
              <a:gd name="T11" fmla="*/ 20 h 60"/>
              <a:gd name="T12" fmla="*/ 0 w 68"/>
              <a:gd name="T13" fmla="*/ 27 h 60"/>
              <a:gd name="T14" fmla="*/ 14 w 68"/>
              <a:gd name="T15" fmla="*/ 52 h 60"/>
              <a:gd name="T16" fmla="*/ 2 w 68"/>
              <a:gd name="T17" fmla="*/ 60 h 60"/>
              <a:gd name="T18" fmla="*/ 46 w 68"/>
              <a:gd name="T19" fmla="*/ 60 h 60"/>
              <a:gd name="T20" fmla="*/ 68 w 68"/>
              <a:gd name="T21" fmla="*/ 22 h 60"/>
              <a:gd name="T22" fmla="*/ 53 w 68"/>
              <a:gd name="T23" fmla="*/ 3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" h="60">
                <a:moveTo>
                  <a:pt x="53" y="31"/>
                </a:moveTo>
                <a:cubicBezTo>
                  <a:pt x="51" y="28"/>
                  <a:pt x="50" y="26"/>
                  <a:pt x="48" y="23"/>
                </a:cubicBezTo>
                <a:cubicBezTo>
                  <a:pt x="46" y="18"/>
                  <a:pt x="43" y="13"/>
                  <a:pt x="41" y="8"/>
                </a:cubicBezTo>
                <a:cubicBezTo>
                  <a:pt x="40" y="7"/>
                  <a:pt x="39" y="6"/>
                  <a:pt x="38" y="5"/>
                </a:cubicBezTo>
                <a:cubicBezTo>
                  <a:pt x="35" y="1"/>
                  <a:pt x="30" y="0"/>
                  <a:pt x="26" y="1"/>
                </a:cubicBezTo>
                <a:cubicBezTo>
                  <a:pt x="13" y="2"/>
                  <a:pt x="4" y="19"/>
                  <a:pt x="4" y="20"/>
                </a:cubicBezTo>
                <a:cubicBezTo>
                  <a:pt x="0" y="27"/>
                  <a:pt x="0" y="27"/>
                  <a:pt x="0" y="27"/>
                </a:cubicBezTo>
                <a:cubicBezTo>
                  <a:pt x="3" y="32"/>
                  <a:pt x="14" y="52"/>
                  <a:pt x="14" y="52"/>
                </a:cubicBezTo>
                <a:cubicBezTo>
                  <a:pt x="2" y="60"/>
                  <a:pt x="2" y="60"/>
                  <a:pt x="2" y="60"/>
                </a:cubicBezTo>
                <a:cubicBezTo>
                  <a:pt x="46" y="60"/>
                  <a:pt x="46" y="60"/>
                  <a:pt x="46" y="60"/>
                </a:cubicBezTo>
                <a:cubicBezTo>
                  <a:pt x="68" y="22"/>
                  <a:pt x="68" y="22"/>
                  <a:pt x="68" y="22"/>
                </a:cubicBezTo>
                <a:lnTo>
                  <a:pt x="53" y="3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21"/>
          <p:cNvSpPr>
            <a:spLocks/>
          </p:cNvSpPr>
          <p:nvPr/>
        </p:nvSpPr>
        <p:spPr bwMode="auto">
          <a:xfrm>
            <a:off x="2903623" y="3152422"/>
            <a:ext cx="192690" cy="153550"/>
          </a:xfrm>
          <a:custGeom>
            <a:avLst/>
            <a:gdLst>
              <a:gd name="T0" fmla="*/ 65 w 81"/>
              <a:gd name="T1" fmla="*/ 20 h 65"/>
              <a:gd name="T2" fmla="*/ 81 w 81"/>
              <a:gd name="T3" fmla="*/ 1 h 65"/>
              <a:gd name="T4" fmla="*/ 80 w 81"/>
              <a:gd name="T5" fmla="*/ 1 h 65"/>
              <a:gd name="T6" fmla="*/ 42 w 81"/>
              <a:gd name="T7" fmla="*/ 0 h 65"/>
              <a:gd name="T8" fmla="*/ 18 w 81"/>
              <a:gd name="T9" fmla="*/ 12 h 65"/>
              <a:gd name="T10" fmla="*/ 0 w 81"/>
              <a:gd name="T11" fmla="*/ 43 h 65"/>
              <a:gd name="T12" fmla="*/ 40 w 81"/>
              <a:gd name="T13" fmla="*/ 65 h 65"/>
              <a:gd name="T14" fmla="*/ 65 w 81"/>
              <a:gd name="T15" fmla="*/ 2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1" h="65">
                <a:moveTo>
                  <a:pt x="65" y="20"/>
                </a:moveTo>
                <a:cubicBezTo>
                  <a:pt x="68" y="14"/>
                  <a:pt x="74" y="6"/>
                  <a:pt x="81" y="1"/>
                </a:cubicBezTo>
                <a:cubicBezTo>
                  <a:pt x="81" y="1"/>
                  <a:pt x="80" y="1"/>
                  <a:pt x="80" y="1"/>
                </a:cubicBezTo>
                <a:cubicBezTo>
                  <a:pt x="80" y="1"/>
                  <a:pt x="57" y="1"/>
                  <a:pt x="42" y="0"/>
                </a:cubicBezTo>
                <a:cubicBezTo>
                  <a:pt x="31" y="0"/>
                  <a:pt x="22" y="5"/>
                  <a:pt x="18" y="12"/>
                </a:cubicBezTo>
                <a:cubicBezTo>
                  <a:pt x="0" y="43"/>
                  <a:pt x="0" y="43"/>
                  <a:pt x="0" y="43"/>
                </a:cubicBezTo>
                <a:cubicBezTo>
                  <a:pt x="40" y="65"/>
                  <a:pt x="40" y="65"/>
                  <a:pt x="40" y="65"/>
                </a:cubicBezTo>
                <a:cubicBezTo>
                  <a:pt x="44" y="57"/>
                  <a:pt x="65" y="20"/>
                  <a:pt x="65" y="2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auto">
          <a:xfrm>
            <a:off x="2835379" y="3301957"/>
            <a:ext cx="158568" cy="135485"/>
          </a:xfrm>
          <a:custGeom>
            <a:avLst/>
            <a:gdLst>
              <a:gd name="T0" fmla="*/ 17 w 67"/>
              <a:gd name="T1" fmla="*/ 9 h 57"/>
              <a:gd name="T2" fmla="*/ 12 w 67"/>
              <a:gd name="T3" fmla="*/ 16 h 57"/>
              <a:gd name="T4" fmla="*/ 3 w 67"/>
              <a:gd name="T5" fmla="*/ 30 h 57"/>
              <a:gd name="T6" fmla="*/ 1 w 67"/>
              <a:gd name="T7" fmla="*/ 34 h 57"/>
              <a:gd name="T8" fmla="*/ 3 w 67"/>
              <a:gd name="T9" fmla="*/ 47 h 57"/>
              <a:gd name="T10" fmla="*/ 30 w 67"/>
              <a:gd name="T11" fmla="*/ 56 h 57"/>
              <a:gd name="T12" fmla="*/ 38 w 67"/>
              <a:gd name="T13" fmla="*/ 56 h 57"/>
              <a:gd name="T14" fmla="*/ 54 w 67"/>
              <a:gd name="T15" fmla="*/ 32 h 57"/>
              <a:gd name="T16" fmla="*/ 67 w 67"/>
              <a:gd name="T17" fmla="*/ 40 h 57"/>
              <a:gd name="T18" fmla="*/ 45 w 67"/>
              <a:gd name="T19" fmla="*/ 0 h 57"/>
              <a:gd name="T20" fmla="*/ 2 w 67"/>
              <a:gd name="T21" fmla="*/ 0 h 57"/>
              <a:gd name="T22" fmla="*/ 17 w 67"/>
              <a:gd name="T23" fmla="*/ 9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7" h="57">
                <a:moveTo>
                  <a:pt x="17" y="9"/>
                </a:moveTo>
                <a:cubicBezTo>
                  <a:pt x="15" y="11"/>
                  <a:pt x="14" y="14"/>
                  <a:pt x="12" y="16"/>
                </a:cubicBezTo>
                <a:cubicBezTo>
                  <a:pt x="9" y="21"/>
                  <a:pt x="6" y="25"/>
                  <a:pt x="3" y="30"/>
                </a:cubicBezTo>
                <a:cubicBezTo>
                  <a:pt x="2" y="31"/>
                  <a:pt x="1" y="33"/>
                  <a:pt x="1" y="34"/>
                </a:cubicBezTo>
                <a:cubicBezTo>
                  <a:pt x="0" y="38"/>
                  <a:pt x="1" y="43"/>
                  <a:pt x="3" y="47"/>
                </a:cubicBezTo>
                <a:cubicBezTo>
                  <a:pt x="11" y="57"/>
                  <a:pt x="30" y="56"/>
                  <a:pt x="30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42" y="51"/>
                  <a:pt x="54" y="32"/>
                  <a:pt x="54" y="32"/>
                </a:cubicBezTo>
                <a:cubicBezTo>
                  <a:pt x="67" y="40"/>
                  <a:pt x="67" y="40"/>
                  <a:pt x="67" y="40"/>
                </a:cubicBezTo>
                <a:cubicBezTo>
                  <a:pt x="45" y="0"/>
                  <a:pt x="45" y="0"/>
                  <a:pt x="45" y="0"/>
                </a:cubicBezTo>
                <a:cubicBezTo>
                  <a:pt x="2" y="0"/>
                  <a:pt x="2" y="0"/>
                  <a:pt x="2" y="0"/>
                </a:cubicBezTo>
                <a:lnTo>
                  <a:pt x="17" y="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3"/>
          <p:cNvSpPr>
            <a:spLocks/>
          </p:cNvSpPr>
          <p:nvPr/>
        </p:nvSpPr>
        <p:spPr bwMode="auto">
          <a:xfrm>
            <a:off x="2849429" y="3437442"/>
            <a:ext cx="180647" cy="120431"/>
          </a:xfrm>
          <a:custGeom>
            <a:avLst/>
            <a:gdLst>
              <a:gd name="T0" fmla="*/ 25 w 76"/>
              <a:gd name="T1" fmla="*/ 6 h 51"/>
              <a:gd name="T2" fmla="*/ 0 w 76"/>
              <a:gd name="T3" fmla="*/ 0 h 51"/>
              <a:gd name="T4" fmla="*/ 1 w 76"/>
              <a:gd name="T5" fmla="*/ 1 h 51"/>
              <a:gd name="T6" fmla="*/ 18 w 76"/>
              <a:gd name="T7" fmla="*/ 35 h 51"/>
              <a:gd name="T8" fmla="*/ 40 w 76"/>
              <a:gd name="T9" fmla="*/ 51 h 51"/>
              <a:gd name="T10" fmla="*/ 76 w 76"/>
              <a:gd name="T11" fmla="*/ 51 h 51"/>
              <a:gd name="T12" fmla="*/ 76 w 76"/>
              <a:gd name="T13" fmla="*/ 6 h 51"/>
              <a:gd name="T14" fmla="*/ 25 w 76"/>
              <a:gd name="T15" fmla="*/ 6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51">
                <a:moveTo>
                  <a:pt x="25" y="6"/>
                </a:moveTo>
                <a:cubicBezTo>
                  <a:pt x="18" y="6"/>
                  <a:pt x="8" y="4"/>
                  <a:pt x="0" y="0"/>
                </a:cubicBezTo>
                <a:cubicBezTo>
                  <a:pt x="0" y="1"/>
                  <a:pt x="1" y="1"/>
                  <a:pt x="1" y="1"/>
                </a:cubicBezTo>
                <a:cubicBezTo>
                  <a:pt x="1" y="1"/>
                  <a:pt x="12" y="22"/>
                  <a:pt x="18" y="35"/>
                </a:cubicBezTo>
                <a:cubicBezTo>
                  <a:pt x="24" y="45"/>
                  <a:pt x="32" y="50"/>
                  <a:pt x="40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6"/>
                  <a:pt x="76" y="6"/>
                  <a:pt x="76" y="6"/>
                </a:cubicBezTo>
                <a:cubicBezTo>
                  <a:pt x="67" y="6"/>
                  <a:pt x="24" y="6"/>
                  <a:pt x="25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>
            <a:off x="3061188" y="3408338"/>
            <a:ext cx="156560" cy="180646"/>
          </a:xfrm>
          <a:custGeom>
            <a:avLst/>
            <a:gdLst>
              <a:gd name="T0" fmla="*/ 22 w 66"/>
              <a:gd name="T1" fmla="*/ 58 h 76"/>
              <a:gd name="T2" fmla="*/ 31 w 66"/>
              <a:gd name="T3" fmla="*/ 59 h 76"/>
              <a:gd name="T4" fmla="*/ 48 w 66"/>
              <a:gd name="T5" fmla="*/ 59 h 76"/>
              <a:gd name="T6" fmla="*/ 52 w 66"/>
              <a:gd name="T7" fmla="*/ 58 h 76"/>
              <a:gd name="T8" fmla="*/ 61 w 66"/>
              <a:gd name="T9" fmla="*/ 49 h 76"/>
              <a:gd name="T10" fmla="*/ 55 w 66"/>
              <a:gd name="T11" fmla="*/ 21 h 76"/>
              <a:gd name="T12" fmla="*/ 51 w 66"/>
              <a:gd name="T13" fmla="*/ 14 h 76"/>
              <a:gd name="T14" fmla="*/ 21 w 66"/>
              <a:gd name="T15" fmla="*/ 14 h 76"/>
              <a:gd name="T16" fmla="*/ 21 w 66"/>
              <a:gd name="T17" fmla="*/ 0 h 76"/>
              <a:gd name="T18" fmla="*/ 0 w 66"/>
              <a:gd name="T19" fmla="*/ 39 h 76"/>
              <a:gd name="T20" fmla="*/ 22 w 66"/>
              <a:gd name="T21" fmla="*/ 76 h 76"/>
              <a:gd name="T22" fmla="*/ 22 w 66"/>
              <a:gd name="T23" fmla="*/ 5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" h="76">
                <a:moveTo>
                  <a:pt x="22" y="58"/>
                </a:moveTo>
                <a:cubicBezTo>
                  <a:pt x="25" y="58"/>
                  <a:pt x="28" y="59"/>
                  <a:pt x="31" y="59"/>
                </a:cubicBezTo>
                <a:cubicBezTo>
                  <a:pt x="36" y="59"/>
                  <a:pt x="42" y="59"/>
                  <a:pt x="48" y="59"/>
                </a:cubicBezTo>
                <a:cubicBezTo>
                  <a:pt x="49" y="59"/>
                  <a:pt x="50" y="59"/>
                  <a:pt x="52" y="58"/>
                </a:cubicBezTo>
                <a:cubicBezTo>
                  <a:pt x="56" y="57"/>
                  <a:pt x="59" y="54"/>
                  <a:pt x="61" y="49"/>
                </a:cubicBezTo>
                <a:cubicBezTo>
                  <a:pt x="66" y="38"/>
                  <a:pt x="55" y="21"/>
                  <a:pt x="55" y="21"/>
                </a:cubicBezTo>
                <a:cubicBezTo>
                  <a:pt x="51" y="14"/>
                  <a:pt x="51" y="14"/>
                  <a:pt x="51" y="14"/>
                </a:cubicBezTo>
                <a:cubicBezTo>
                  <a:pt x="44" y="14"/>
                  <a:pt x="21" y="14"/>
                  <a:pt x="21" y="14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22" y="76"/>
                  <a:pt x="22" y="76"/>
                  <a:pt x="22" y="76"/>
                </a:cubicBezTo>
                <a:lnTo>
                  <a:pt x="22" y="5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3136457" y="3289914"/>
            <a:ext cx="147528" cy="218783"/>
          </a:xfrm>
          <a:custGeom>
            <a:avLst/>
            <a:gdLst>
              <a:gd name="T0" fmla="*/ 28 w 62"/>
              <a:gd name="T1" fmla="*/ 68 h 92"/>
              <a:gd name="T2" fmla="*/ 37 w 62"/>
              <a:gd name="T3" fmla="*/ 92 h 92"/>
              <a:gd name="T4" fmla="*/ 37 w 62"/>
              <a:gd name="T5" fmla="*/ 90 h 92"/>
              <a:gd name="T6" fmla="*/ 56 w 62"/>
              <a:gd name="T7" fmla="*/ 57 h 92"/>
              <a:gd name="T8" fmla="*/ 58 w 62"/>
              <a:gd name="T9" fmla="*/ 31 h 92"/>
              <a:gd name="T10" fmla="*/ 38 w 62"/>
              <a:gd name="T11" fmla="*/ 0 h 92"/>
              <a:gd name="T12" fmla="*/ 0 w 62"/>
              <a:gd name="T13" fmla="*/ 24 h 92"/>
              <a:gd name="T14" fmla="*/ 28 w 62"/>
              <a:gd name="T15" fmla="*/ 6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" h="92">
                <a:moveTo>
                  <a:pt x="28" y="68"/>
                </a:moveTo>
                <a:cubicBezTo>
                  <a:pt x="32" y="73"/>
                  <a:pt x="36" y="83"/>
                  <a:pt x="37" y="92"/>
                </a:cubicBezTo>
                <a:cubicBezTo>
                  <a:pt x="37" y="91"/>
                  <a:pt x="37" y="90"/>
                  <a:pt x="37" y="90"/>
                </a:cubicBezTo>
                <a:cubicBezTo>
                  <a:pt x="37" y="90"/>
                  <a:pt x="48" y="70"/>
                  <a:pt x="56" y="57"/>
                </a:cubicBezTo>
                <a:cubicBezTo>
                  <a:pt x="62" y="47"/>
                  <a:pt x="61" y="37"/>
                  <a:pt x="58" y="31"/>
                </a:cubicBezTo>
                <a:cubicBezTo>
                  <a:pt x="38" y="0"/>
                  <a:pt x="38" y="0"/>
                  <a:pt x="38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5" y="32"/>
                  <a:pt x="28" y="68"/>
                  <a:pt x="28" y="68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29"/>
          <p:cNvSpPr>
            <a:spLocks noEditPoints="1"/>
          </p:cNvSpPr>
          <p:nvPr/>
        </p:nvSpPr>
        <p:spPr bwMode="auto">
          <a:xfrm>
            <a:off x="3942479" y="2122330"/>
            <a:ext cx="515108" cy="517482"/>
          </a:xfrm>
          <a:custGeom>
            <a:avLst/>
            <a:gdLst>
              <a:gd name="T0" fmla="*/ 91 w 181"/>
              <a:gd name="T1" fmla="*/ 15 h 181"/>
              <a:gd name="T2" fmla="*/ 166 w 181"/>
              <a:gd name="T3" fmla="*/ 91 h 181"/>
              <a:gd name="T4" fmla="*/ 91 w 181"/>
              <a:gd name="T5" fmla="*/ 166 h 181"/>
              <a:gd name="T6" fmla="*/ 15 w 181"/>
              <a:gd name="T7" fmla="*/ 91 h 181"/>
              <a:gd name="T8" fmla="*/ 91 w 181"/>
              <a:gd name="T9" fmla="*/ 15 h 181"/>
              <a:gd name="T10" fmla="*/ 91 w 181"/>
              <a:gd name="T11" fmla="*/ 0 h 181"/>
              <a:gd name="T12" fmla="*/ 0 w 181"/>
              <a:gd name="T13" fmla="*/ 91 h 181"/>
              <a:gd name="T14" fmla="*/ 91 w 181"/>
              <a:gd name="T15" fmla="*/ 181 h 181"/>
              <a:gd name="T16" fmla="*/ 181 w 181"/>
              <a:gd name="T17" fmla="*/ 91 h 181"/>
              <a:gd name="T18" fmla="*/ 91 w 181"/>
              <a:gd name="T19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1" h="181">
                <a:moveTo>
                  <a:pt x="91" y="15"/>
                </a:moveTo>
                <a:cubicBezTo>
                  <a:pt x="132" y="15"/>
                  <a:pt x="166" y="49"/>
                  <a:pt x="166" y="91"/>
                </a:cubicBezTo>
                <a:cubicBezTo>
                  <a:pt x="166" y="132"/>
                  <a:pt x="132" y="166"/>
                  <a:pt x="91" y="166"/>
                </a:cubicBezTo>
                <a:cubicBezTo>
                  <a:pt x="49" y="166"/>
                  <a:pt x="15" y="132"/>
                  <a:pt x="15" y="91"/>
                </a:cubicBezTo>
                <a:cubicBezTo>
                  <a:pt x="15" y="49"/>
                  <a:pt x="49" y="15"/>
                  <a:pt x="91" y="15"/>
                </a:cubicBezTo>
                <a:moveTo>
                  <a:pt x="91" y="0"/>
                </a:moveTo>
                <a:cubicBezTo>
                  <a:pt x="41" y="0"/>
                  <a:pt x="0" y="41"/>
                  <a:pt x="0" y="91"/>
                </a:cubicBezTo>
                <a:cubicBezTo>
                  <a:pt x="0" y="141"/>
                  <a:pt x="41" y="181"/>
                  <a:pt x="91" y="181"/>
                </a:cubicBezTo>
                <a:cubicBezTo>
                  <a:pt x="141" y="181"/>
                  <a:pt x="181" y="141"/>
                  <a:pt x="181" y="91"/>
                </a:cubicBezTo>
                <a:cubicBezTo>
                  <a:pt x="181" y="41"/>
                  <a:pt x="141" y="0"/>
                  <a:pt x="9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 noEditPoints="1"/>
          </p:cNvSpPr>
          <p:nvPr/>
        </p:nvSpPr>
        <p:spPr bwMode="auto">
          <a:xfrm>
            <a:off x="4062355" y="2156750"/>
            <a:ext cx="276545" cy="448643"/>
          </a:xfrm>
          <a:custGeom>
            <a:avLst/>
            <a:gdLst>
              <a:gd name="T0" fmla="*/ 49 w 97"/>
              <a:gd name="T1" fmla="*/ 157 h 157"/>
              <a:gd name="T2" fmla="*/ 0 w 97"/>
              <a:gd name="T3" fmla="*/ 79 h 157"/>
              <a:gd name="T4" fmla="*/ 49 w 97"/>
              <a:gd name="T5" fmla="*/ 0 h 157"/>
              <a:gd name="T6" fmla="*/ 97 w 97"/>
              <a:gd name="T7" fmla="*/ 79 h 157"/>
              <a:gd name="T8" fmla="*/ 49 w 97"/>
              <a:gd name="T9" fmla="*/ 157 h 157"/>
              <a:gd name="T10" fmla="*/ 49 w 97"/>
              <a:gd name="T11" fmla="*/ 6 h 157"/>
              <a:gd name="T12" fmla="*/ 6 w 97"/>
              <a:gd name="T13" fmla="*/ 79 h 157"/>
              <a:gd name="T14" fmla="*/ 49 w 97"/>
              <a:gd name="T15" fmla="*/ 152 h 157"/>
              <a:gd name="T16" fmla="*/ 92 w 97"/>
              <a:gd name="T17" fmla="*/ 79 h 157"/>
              <a:gd name="T18" fmla="*/ 49 w 97"/>
              <a:gd name="T19" fmla="*/ 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157">
                <a:moveTo>
                  <a:pt x="49" y="157"/>
                </a:moveTo>
                <a:cubicBezTo>
                  <a:pt x="22" y="157"/>
                  <a:pt x="0" y="122"/>
                  <a:pt x="0" y="79"/>
                </a:cubicBezTo>
                <a:cubicBezTo>
                  <a:pt x="0" y="35"/>
                  <a:pt x="22" y="0"/>
                  <a:pt x="49" y="0"/>
                </a:cubicBezTo>
                <a:cubicBezTo>
                  <a:pt x="75" y="0"/>
                  <a:pt x="97" y="35"/>
                  <a:pt x="97" y="79"/>
                </a:cubicBezTo>
                <a:cubicBezTo>
                  <a:pt x="97" y="122"/>
                  <a:pt x="75" y="157"/>
                  <a:pt x="49" y="157"/>
                </a:cubicBezTo>
                <a:close/>
                <a:moveTo>
                  <a:pt x="49" y="6"/>
                </a:moveTo>
                <a:cubicBezTo>
                  <a:pt x="25" y="6"/>
                  <a:pt x="6" y="38"/>
                  <a:pt x="6" y="79"/>
                </a:cubicBezTo>
                <a:cubicBezTo>
                  <a:pt x="6" y="119"/>
                  <a:pt x="25" y="152"/>
                  <a:pt x="49" y="152"/>
                </a:cubicBezTo>
                <a:cubicBezTo>
                  <a:pt x="72" y="152"/>
                  <a:pt x="92" y="119"/>
                  <a:pt x="92" y="79"/>
                </a:cubicBezTo>
                <a:cubicBezTo>
                  <a:pt x="92" y="38"/>
                  <a:pt x="72" y="6"/>
                  <a:pt x="49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4192912" y="2166245"/>
            <a:ext cx="14243" cy="43084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3993515" y="2262382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3985207" y="2373950"/>
            <a:ext cx="433213" cy="14243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3987581" y="2481957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160996" y="2166245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7163638" y="2452150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6774488" y="3311311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7160996" y="326247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163638" y="3548381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12"/>
          <p:cNvSpPr>
            <a:spLocks noChangeArrowheads="1"/>
          </p:cNvSpPr>
          <p:nvPr/>
        </p:nvSpPr>
        <p:spPr bwMode="auto">
          <a:xfrm>
            <a:off x="6774488" y="4456377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160996" y="4407542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163638" y="4693447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" name="任意多边形 11"/>
          <p:cNvSpPr/>
          <p:nvPr/>
        </p:nvSpPr>
        <p:spPr>
          <a:xfrm>
            <a:off x="5062384" y="1537344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5022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0623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6224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7823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3424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761538" y="1831005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5446304" y="2116910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25948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1329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5898118" y="3568656"/>
            <a:ext cx="444316" cy="158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4" name="直接连接符 23"/>
          <p:cNvCxnSpPr/>
          <p:nvPr/>
        </p:nvCxnSpPr>
        <p:spPr>
          <a:xfrm>
            <a:off x="6120276" y="2595236"/>
            <a:ext cx="0" cy="194684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5" name="直接连接符 24"/>
          <p:cNvCxnSpPr/>
          <p:nvPr/>
        </p:nvCxnSpPr>
        <p:spPr>
          <a:xfrm flipV="1">
            <a:off x="35601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6" name="直接连接符 25"/>
          <p:cNvCxnSpPr/>
          <p:nvPr/>
        </p:nvCxnSpPr>
        <p:spPr>
          <a:xfrm flipV="1">
            <a:off x="86803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7" name="直接连接符 26"/>
          <p:cNvCxnSpPr/>
          <p:nvPr/>
        </p:nvCxnSpPr>
        <p:spPr>
          <a:xfrm flipH="1">
            <a:off x="3560176" y="4283846"/>
            <a:ext cx="5120200" cy="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sp>
        <p:nvSpPr>
          <p:cNvPr id="28" name="TextBox 13"/>
          <p:cNvSpPr txBox="1"/>
          <p:nvPr/>
        </p:nvSpPr>
        <p:spPr>
          <a:xfrm>
            <a:off x="51549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6930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0658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248831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885288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4423461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387732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6925905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5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245"/>
          <p:cNvSpPr>
            <a:spLocks/>
          </p:cNvSpPr>
          <p:nvPr/>
        </p:nvSpPr>
        <p:spPr bwMode="auto">
          <a:xfrm>
            <a:off x="10405047" y="2561140"/>
            <a:ext cx="254000" cy="238125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46"/>
          <p:cNvSpPr>
            <a:spLocks noEditPoints="1"/>
          </p:cNvSpPr>
          <p:nvPr/>
        </p:nvSpPr>
        <p:spPr bwMode="auto">
          <a:xfrm>
            <a:off x="10070085" y="2215065"/>
            <a:ext cx="930275" cy="930275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40"/>
          <p:cNvSpPr>
            <a:spLocks noEditPoints="1"/>
          </p:cNvSpPr>
          <p:nvPr/>
        </p:nvSpPr>
        <p:spPr bwMode="auto">
          <a:xfrm>
            <a:off x="6683947" y="1999165"/>
            <a:ext cx="2319338" cy="231933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47"/>
          <p:cNvSpPr>
            <a:spLocks noEditPoints="1"/>
          </p:cNvSpPr>
          <p:nvPr/>
        </p:nvSpPr>
        <p:spPr bwMode="auto">
          <a:xfrm>
            <a:off x="7528497" y="2845303"/>
            <a:ext cx="630238" cy="628650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239"/>
          <p:cNvSpPr>
            <a:spLocks noEditPoints="1"/>
          </p:cNvSpPr>
          <p:nvPr/>
        </p:nvSpPr>
        <p:spPr bwMode="auto">
          <a:xfrm>
            <a:off x="8563547" y="2985003"/>
            <a:ext cx="2667000" cy="2667000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8"/>
          <p:cNvSpPr>
            <a:spLocks noEditPoints="1"/>
          </p:cNvSpPr>
          <p:nvPr/>
        </p:nvSpPr>
        <p:spPr bwMode="auto">
          <a:xfrm>
            <a:off x="9549385" y="3956553"/>
            <a:ext cx="722313" cy="725487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241"/>
          <p:cNvSpPr>
            <a:spLocks noEditPoints="1"/>
          </p:cNvSpPr>
          <p:nvPr/>
        </p:nvSpPr>
        <p:spPr bwMode="auto">
          <a:xfrm>
            <a:off x="8614347" y="1237166"/>
            <a:ext cx="1682750" cy="1682750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249"/>
          <p:cNvSpPr>
            <a:spLocks noEditPoints="1"/>
          </p:cNvSpPr>
          <p:nvPr/>
        </p:nvSpPr>
        <p:spPr bwMode="auto">
          <a:xfrm>
            <a:off x="9228710" y="1853115"/>
            <a:ext cx="457200" cy="457200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2"/>
          <p:cNvSpPr>
            <a:spLocks noEditPoints="1"/>
          </p:cNvSpPr>
          <p:nvPr/>
        </p:nvSpPr>
        <p:spPr bwMode="auto">
          <a:xfrm>
            <a:off x="7461600" y="4601994"/>
            <a:ext cx="1430338" cy="1428750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50"/>
          <p:cNvSpPr>
            <a:spLocks noEditPoints="1"/>
          </p:cNvSpPr>
          <p:nvPr/>
        </p:nvSpPr>
        <p:spPr bwMode="auto">
          <a:xfrm>
            <a:off x="7960075" y="5102057"/>
            <a:ext cx="431800" cy="433387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55"/>
          <p:cNvSpPr>
            <a:spLocks noChangeAspect="1"/>
          </p:cNvSpPr>
          <p:nvPr/>
        </p:nvSpPr>
        <p:spPr>
          <a:xfrm>
            <a:off x="978382" y="3284707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96"/>
          <p:cNvSpPr>
            <a:spLocks noChangeArrowheads="1"/>
          </p:cNvSpPr>
          <p:nvPr/>
        </p:nvSpPr>
        <p:spPr bwMode="auto">
          <a:xfrm>
            <a:off x="1111979" y="3440839"/>
            <a:ext cx="298016" cy="261093"/>
          </a:xfrm>
          <a:custGeom>
            <a:avLst/>
            <a:gdLst>
              <a:gd name="T0" fmla="*/ 442 w 497"/>
              <a:gd name="T1" fmla="*/ 0 h 435"/>
              <a:gd name="T2" fmla="*/ 442 w 497"/>
              <a:gd name="T3" fmla="*/ 0 h 435"/>
              <a:gd name="T4" fmla="*/ 53 w 497"/>
              <a:gd name="T5" fmla="*/ 0 h 435"/>
              <a:gd name="T6" fmla="*/ 0 w 497"/>
              <a:gd name="T7" fmla="*/ 44 h 435"/>
              <a:gd name="T8" fmla="*/ 0 w 497"/>
              <a:gd name="T9" fmla="*/ 319 h 435"/>
              <a:gd name="T10" fmla="*/ 44 w 497"/>
              <a:gd name="T11" fmla="*/ 381 h 435"/>
              <a:gd name="T12" fmla="*/ 160 w 497"/>
              <a:gd name="T13" fmla="*/ 399 h 435"/>
              <a:gd name="T14" fmla="*/ 123 w 497"/>
              <a:gd name="T15" fmla="*/ 434 h 435"/>
              <a:gd name="T16" fmla="*/ 372 w 497"/>
              <a:gd name="T17" fmla="*/ 434 h 435"/>
              <a:gd name="T18" fmla="*/ 336 w 497"/>
              <a:gd name="T19" fmla="*/ 399 h 435"/>
              <a:gd name="T20" fmla="*/ 451 w 497"/>
              <a:gd name="T21" fmla="*/ 381 h 435"/>
              <a:gd name="T22" fmla="*/ 496 w 497"/>
              <a:gd name="T23" fmla="*/ 319 h 435"/>
              <a:gd name="T24" fmla="*/ 496 w 497"/>
              <a:gd name="T25" fmla="*/ 44 h 435"/>
              <a:gd name="T26" fmla="*/ 442 w 497"/>
              <a:gd name="T27" fmla="*/ 0 h 435"/>
              <a:gd name="T28" fmla="*/ 442 w 497"/>
              <a:gd name="T29" fmla="*/ 319 h 435"/>
              <a:gd name="T30" fmla="*/ 442 w 497"/>
              <a:gd name="T31" fmla="*/ 319 h 435"/>
              <a:gd name="T32" fmla="*/ 53 w 497"/>
              <a:gd name="T33" fmla="*/ 319 h 435"/>
              <a:gd name="T34" fmla="*/ 53 w 497"/>
              <a:gd name="T35" fmla="*/ 44 h 435"/>
              <a:gd name="T36" fmla="*/ 442 w 497"/>
              <a:gd name="T37" fmla="*/ 44 h 435"/>
              <a:gd name="T38" fmla="*/ 442 w 497"/>
              <a:gd name="T39" fmla="*/ 31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61"/>
          <p:cNvSpPr>
            <a:spLocks noChangeAspect="1"/>
          </p:cNvSpPr>
          <p:nvPr/>
        </p:nvSpPr>
        <p:spPr>
          <a:xfrm>
            <a:off x="3737919" y="3320790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 noChangeArrowheads="1"/>
          </p:cNvSpPr>
          <p:nvPr/>
        </p:nvSpPr>
        <p:spPr bwMode="auto">
          <a:xfrm>
            <a:off x="3881340" y="3458328"/>
            <a:ext cx="266367" cy="276915"/>
          </a:xfrm>
          <a:custGeom>
            <a:avLst/>
            <a:gdLst>
              <a:gd name="T0" fmla="*/ 248 w 444"/>
              <a:gd name="T1" fmla="*/ 337 h 462"/>
              <a:gd name="T2" fmla="*/ 248 w 444"/>
              <a:gd name="T3" fmla="*/ 337 h 462"/>
              <a:gd name="T4" fmla="*/ 320 w 444"/>
              <a:gd name="T5" fmla="*/ 257 h 462"/>
              <a:gd name="T6" fmla="*/ 443 w 444"/>
              <a:gd name="T7" fmla="*/ 71 h 462"/>
              <a:gd name="T8" fmla="*/ 426 w 444"/>
              <a:gd name="T9" fmla="*/ 53 h 462"/>
              <a:gd name="T10" fmla="*/ 346 w 444"/>
              <a:gd name="T11" fmla="*/ 53 h 462"/>
              <a:gd name="T12" fmla="*/ 222 w 444"/>
              <a:gd name="T13" fmla="*/ 0 h 462"/>
              <a:gd name="T14" fmla="*/ 98 w 444"/>
              <a:gd name="T15" fmla="*/ 53 h 462"/>
              <a:gd name="T16" fmla="*/ 18 w 444"/>
              <a:gd name="T17" fmla="*/ 53 h 462"/>
              <a:gd name="T18" fmla="*/ 0 w 444"/>
              <a:gd name="T19" fmla="*/ 71 h 462"/>
              <a:gd name="T20" fmla="*/ 124 w 444"/>
              <a:gd name="T21" fmla="*/ 257 h 462"/>
              <a:gd name="T22" fmla="*/ 195 w 444"/>
              <a:gd name="T23" fmla="*/ 337 h 462"/>
              <a:gd name="T24" fmla="*/ 195 w 444"/>
              <a:gd name="T25" fmla="*/ 372 h 462"/>
              <a:gd name="T26" fmla="*/ 107 w 444"/>
              <a:gd name="T27" fmla="*/ 416 h 462"/>
              <a:gd name="T28" fmla="*/ 222 w 444"/>
              <a:gd name="T29" fmla="*/ 461 h 462"/>
              <a:gd name="T30" fmla="*/ 328 w 444"/>
              <a:gd name="T31" fmla="*/ 416 h 462"/>
              <a:gd name="T32" fmla="*/ 248 w 444"/>
              <a:gd name="T33" fmla="*/ 372 h 462"/>
              <a:gd name="T34" fmla="*/ 248 w 444"/>
              <a:gd name="T35" fmla="*/ 337 h 462"/>
              <a:gd name="T36" fmla="*/ 320 w 444"/>
              <a:gd name="T37" fmla="*/ 212 h 462"/>
              <a:gd name="T38" fmla="*/ 320 w 444"/>
              <a:gd name="T39" fmla="*/ 212 h 462"/>
              <a:gd name="T40" fmla="*/ 346 w 444"/>
              <a:gd name="T41" fmla="*/ 89 h 462"/>
              <a:gd name="T42" fmla="*/ 408 w 444"/>
              <a:gd name="T43" fmla="*/ 89 h 462"/>
              <a:gd name="T44" fmla="*/ 320 w 444"/>
              <a:gd name="T45" fmla="*/ 212 h 462"/>
              <a:gd name="T46" fmla="*/ 222 w 444"/>
              <a:gd name="T47" fmla="*/ 36 h 462"/>
              <a:gd name="T48" fmla="*/ 222 w 444"/>
              <a:gd name="T49" fmla="*/ 36 h 462"/>
              <a:gd name="T50" fmla="*/ 320 w 444"/>
              <a:gd name="T51" fmla="*/ 71 h 462"/>
              <a:gd name="T52" fmla="*/ 222 w 444"/>
              <a:gd name="T53" fmla="*/ 115 h 462"/>
              <a:gd name="T54" fmla="*/ 124 w 444"/>
              <a:gd name="T55" fmla="*/ 71 h 462"/>
              <a:gd name="T56" fmla="*/ 222 w 444"/>
              <a:gd name="T57" fmla="*/ 36 h 462"/>
              <a:gd name="T58" fmla="*/ 36 w 444"/>
              <a:gd name="T59" fmla="*/ 89 h 462"/>
              <a:gd name="T60" fmla="*/ 36 w 444"/>
              <a:gd name="T61" fmla="*/ 89 h 462"/>
              <a:gd name="T62" fmla="*/ 98 w 444"/>
              <a:gd name="T63" fmla="*/ 89 h 462"/>
              <a:gd name="T64" fmla="*/ 124 w 444"/>
              <a:gd name="T65" fmla="*/ 212 h 462"/>
              <a:gd name="T66" fmla="*/ 36 w 444"/>
              <a:gd name="T67" fmla="*/ 89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58"/>
          <p:cNvSpPr>
            <a:spLocks noChangeAspect="1"/>
          </p:cNvSpPr>
          <p:nvPr/>
        </p:nvSpPr>
        <p:spPr>
          <a:xfrm>
            <a:off x="978382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66"/>
          <p:cNvSpPr>
            <a:spLocks noChangeArrowheads="1"/>
          </p:cNvSpPr>
          <p:nvPr/>
        </p:nvSpPr>
        <p:spPr bwMode="auto">
          <a:xfrm>
            <a:off x="1124679" y="4356609"/>
            <a:ext cx="232083" cy="266367"/>
          </a:xfrm>
          <a:custGeom>
            <a:avLst/>
            <a:gdLst>
              <a:gd name="T0" fmla="*/ 371 w 390"/>
              <a:gd name="T1" fmla="*/ 0 h 445"/>
              <a:gd name="T2" fmla="*/ 371 w 390"/>
              <a:gd name="T3" fmla="*/ 0 h 445"/>
              <a:gd name="T4" fmla="*/ 310 w 390"/>
              <a:gd name="T5" fmla="*/ 0 h 445"/>
              <a:gd name="T6" fmla="*/ 292 w 390"/>
              <a:gd name="T7" fmla="*/ 28 h 445"/>
              <a:gd name="T8" fmla="*/ 292 w 390"/>
              <a:gd name="T9" fmla="*/ 444 h 445"/>
              <a:gd name="T10" fmla="*/ 389 w 390"/>
              <a:gd name="T11" fmla="*/ 444 h 445"/>
              <a:gd name="T12" fmla="*/ 389 w 390"/>
              <a:gd name="T13" fmla="*/ 28 h 445"/>
              <a:gd name="T14" fmla="*/ 371 w 390"/>
              <a:gd name="T15" fmla="*/ 0 h 445"/>
              <a:gd name="T16" fmla="*/ 221 w 390"/>
              <a:gd name="T17" fmla="*/ 151 h 445"/>
              <a:gd name="T18" fmla="*/ 221 w 390"/>
              <a:gd name="T19" fmla="*/ 151 h 445"/>
              <a:gd name="T20" fmla="*/ 168 w 390"/>
              <a:gd name="T21" fmla="*/ 151 h 445"/>
              <a:gd name="T22" fmla="*/ 141 w 390"/>
              <a:gd name="T23" fmla="*/ 178 h 445"/>
              <a:gd name="T24" fmla="*/ 141 w 390"/>
              <a:gd name="T25" fmla="*/ 444 h 445"/>
              <a:gd name="T26" fmla="*/ 248 w 390"/>
              <a:gd name="T27" fmla="*/ 444 h 445"/>
              <a:gd name="T28" fmla="*/ 248 w 390"/>
              <a:gd name="T29" fmla="*/ 178 h 445"/>
              <a:gd name="T30" fmla="*/ 221 w 390"/>
              <a:gd name="T31" fmla="*/ 151 h 445"/>
              <a:gd name="T32" fmla="*/ 70 w 390"/>
              <a:gd name="T33" fmla="*/ 302 h 445"/>
              <a:gd name="T34" fmla="*/ 70 w 390"/>
              <a:gd name="T35" fmla="*/ 302 h 445"/>
              <a:gd name="T36" fmla="*/ 17 w 390"/>
              <a:gd name="T37" fmla="*/ 302 h 445"/>
              <a:gd name="T38" fmla="*/ 0 w 390"/>
              <a:gd name="T39" fmla="*/ 319 h 445"/>
              <a:gd name="T40" fmla="*/ 0 w 390"/>
              <a:gd name="T41" fmla="*/ 444 h 445"/>
              <a:gd name="T42" fmla="*/ 97 w 390"/>
              <a:gd name="T43" fmla="*/ 444 h 445"/>
              <a:gd name="T44" fmla="*/ 97 w 390"/>
              <a:gd name="T45" fmla="*/ 319 h 445"/>
              <a:gd name="T46" fmla="*/ 70 w 390"/>
              <a:gd name="T47" fmla="*/ 302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0" h="445">
                <a:moveTo>
                  <a:pt x="371" y="0"/>
                </a:moveTo>
                <a:lnTo>
                  <a:pt x="371" y="0"/>
                </a:lnTo>
                <a:cubicBezTo>
                  <a:pt x="310" y="0"/>
                  <a:pt x="310" y="0"/>
                  <a:pt x="310" y="0"/>
                </a:cubicBezTo>
                <a:cubicBezTo>
                  <a:pt x="301" y="0"/>
                  <a:pt x="292" y="10"/>
                  <a:pt x="292" y="28"/>
                </a:cubicBezTo>
                <a:cubicBezTo>
                  <a:pt x="292" y="444"/>
                  <a:pt x="292" y="444"/>
                  <a:pt x="292" y="444"/>
                </a:cubicBezTo>
                <a:cubicBezTo>
                  <a:pt x="389" y="444"/>
                  <a:pt x="389" y="444"/>
                  <a:pt x="389" y="444"/>
                </a:cubicBezTo>
                <a:cubicBezTo>
                  <a:pt x="389" y="28"/>
                  <a:pt x="389" y="28"/>
                  <a:pt x="389" y="28"/>
                </a:cubicBezTo>
                <a:cubicBezTo>
                  <a:pt x="389" y="10"/>
                  <a:pt x="380" y="0"/>
                  <a:pt x="371" y="0"/>
                </a:cubicBezTo>
                <a:close/>
                <a:moveTo>
                  <a:pt x="221" y="151"/>
                </a:moveTo>
                <a:lnTo>
                  <a:pt x="221" y="151"/>
                </a:lnTo>
                <a:cubicBezTo>
                  <a:pt x="168" y="151"/>
                  <a:pt x="168" y="151"/>
                  <a:pt x="168" y="151"/>
                </a:cubicBezTo>
                <a:cubicBezTo>
                  <a:pt x="150" y="151"/>
                  <a:pt x="141" y="160"/>
                  <a:pt x="141" y="178"/>
                </a:cubicBezTo>
                <a:cubicBezTo>
                  <a:pt x="141" y="444"/>
                  <a:pt x="141" y="444"/>
                  <a:pt x="141" y="444"/>
                </a:cubicBezTo>
                <a:cubicBezTo>
                  <a:pt x="248" y="444"/>
                  <a:pt x="248" y="444"/>
                  <a:pt x="248" y="444"/>
                </a:cubicBezTo>
                <a:cubicBezTo>
                  <a:pt x="248" y="178"/>
                  <a:pt x="248" y="178"/>
                  <a:pt x="248" y="178"/>
                </a:cubicBezTo>
                <a:cubicBezTo>
                  <a:pt x="248" y="160"/>
                  <a:pt x="230" y="151"/>
                  <a:pt x="221" y="151"/>
                </a:cubicBezTo>
                <a:close/>
                <a:moveTo>
                  <a:pt x="70" y="302"/>
                </a:moveTo>
                <a:lnTo>
                  <a:pt x="70" y="302"/>
                </a:lnTo>
                <a:cubicBezTo>
                  <a:pt x="17" y="302"/>
                  <a:pt x="17" y="302"/>
                  <a:pt x="17" y="302"/>
                </a:cubicBezTo>
                <a:cubicBezTo>
                  <a:pt x="0" y="302"/>
                  <a:pt x="0" y="310"/>
                  <a:pt x="0" y="319"/>
                </a:cubicBezTo>
                <a:cubicBezTo>
                  <a:pt x="0" y="444"/>
                  <a:pt x="0" y="444"/>
                  <a:pt x="0" y="444"/>
                </a:cubicBezTo>
                <a:cubicBezTo>
                  <a:pt x="97" y="444"/>
                  <a:pt x="97" y="444"/>
                  <a:pt x="97" y="444"/>
                </a:cubicBezTo>
                <a:cubicBezTo>
                  <a:pt x="97" y="319"/>
                  <a:pt x="97" y="319"/>
                  <a:pt x="97" y="319"/>
                </a:cubicBezTo>
                <a:cubicBezTo>
                  <a:pt x="97" y="310"/>
                  <a:pt x="88" y="302"/>
                  <a:pt x="70" y="3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64"/>
          <p:cNvSpPr>
            <a:spLocks noChangeAspect="1"/>
          </p:cNvSpPr>
          <p:nvPr/>
        </p:nvSpPr>
        <p:spPr>
          <a:xfrm>
            <a:off x="3728576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ChangeArrowheads="1"/>
          </p:cNvSpPr>
          <p:nvPr/>
        </p:nvSpPr>
        <p:spPr bwMode="auto">
          <a:xfrm>
            <a:off x="3876171" y="4373274"/>
            <a:ext cx="287467" cy="261092"/>
          </a:xfrm>
          <a:custGeom>
            <a:avLst/>
            <a:gdLst>
              <a:gd name="T0" fmla="*/ 239 w 480"/>
              <a:gd name="T1" fmla="*/ 328 h 436"/>
              <a:gd name="T2" fmla="*/ 239 w 480"/>
              <a:gd name="T3" fmla="*/ 328 h 436"/>
              <a:gd name="T4" fmla="*/ 186 w 480"/>
              <a:gd name="T5" fmla="*/ 382 h 436"/>
              <a:gd name="T6" fmla="*/ 239 w 480"/>
              <a:gd name="T7" fmla="*/ 435 h 436"/>
              <a:gd name="T8" fmla="*/ 292 w 480"/>
              <a:gd name="T9" fmla="*/ 382 h 436"/>
              <a:gd name="T10" fmla="*/ 239 w 480"/>
              <a:gd name="T11" fmla="*/ 328 h 436"/>
              <a:gd name="T12" fmla="*/ 133 w 480"/>
              <a:gd name="T13" fmla="*/ 275 h 436"/>
              <a:gd name="T14" fmla="*/ 133 w 480"/>
              <a:gd name="T15" fmla="*/ 275 h 436"/>
              <a:gd name="T16" fmla="*/ 168 w 480"/>
              <a:gd name="T17" fmla="*/ 311 h 436"/>
              <a:gd name="T18" fmla="*/ 310 w 480"/>
              <a:gd name="T19" fmla="*/ 311 h 436"/>
              <a:gd name="T20" fmla="*/ 345 w 480"/>
              <a:gd name="T21" fmla="*/ 275 h 436"/>
              <a:gd name="T22" fmla="*/ 133 w 480"/>
              <a:gd name="T23" fmla="*/ 275 h 436"/>
              <a:gd name="T24" fmla="*/ 62 w 480"/>
              <a:gd name="T25" fmla="*/ 204 h 436"/>
              <a:gd name="T26" fmla="*/ 62 w 480"/>
              <a:gd name="T27" fmla="*/ 204 h 436"/>
              <a:gd name="T28" fmla="*/ 98 w 480"/>
              <a:gd name="T29" fmla="*/ 240 h 436"/>
              <a:gd name="T30" fmla="*/ 381 w 480"/>
              <a:gd name="T31" fmla="*/ 240 h 436"/>
              <a:gd name="T32" fmla="*/ 417 w 480"/>
              <a:gd name="T33" fmla="*/ 204 h 436"/>
              <a:gd name="T34" fmla="*/ 62 w 480"/>
              <a:gd name="T35" fmla="*/ 204 h 436"/>
              <a:gd name="T36" fmla="*/ 0 w 480"/>
              <a:gd name="T37" fmla="*/ 134 h 436"/>
              <a:gd name="T38" fmla="*/ 0 w 480"/>
              <a:gd name="T39" fmla="*/ 134 h 436"/>
              <a:gd name="T40" fmla="*/ 26 w 480"/>
              <a:gd name="T41" fmla="*/ 169 h 436"/>
              <a:gd name="T42" fmla="*/ 443 w 480"/>
              <a:gd name="T43" fmla="*/ 169 h 436"/>
              <a:gd name="T44" fmla="*/ 479 w 480"/>
              <a:gd name="T45" fmla="*/ 134 h 436"/>
              <a:gd name="T46" fmla="*/ 0 w 480"/>
              <a:gd name="T47" fmla="*/ 134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36">
                <a:moveTo>
                  <a:pt x="239" y="328"/>
                </a:moveTo>
                <a:lnTo>
                  <a:pt x="239" y="328"/>
                </a:lnTo>
                <a:cubicBezTo>
                  <a:pt x="213" y="328"/>
                  <a:pt x="186" y="355"/>
                  <a:pt x="186" y="382"/>
                </a:cubicBezTo>
                <a:cubicBezTo>
                  <a:pt x="186" y="409"/>
                  <a:pt x="213" y="435"/>
                  <a:pt x="239" y="435"/>
                </a:cubicBezTo>
                <a:cubicBezTo>
                  <a:pt x="266" y="435"/>
                  <a:pt x="292" y="409"/>
                  <a:pt x="292" y="382"/>
                </a:cubicBezTo>
                <a:cubicBezTo>
                  <a:pt x="292" y="355"/>
                  <a:pt x="266" y="328"/>
                  <a:pt x="239" y="328"/>
                </a:cubicBezTo>
                <a:close/>
                <a:moveTo>
                  <a:pt x="133" y="275"/>
                </a:moveTo>
                <a:lnTo>
                  <a:pt x="133" y="275"/>
                </a:lnTo>
                <a:cubicBezTo>
                  <a:pt x="168" y="311"/>
                  <a:pt x="168" y="311"/>
                  <a:pt x="168" y="311"/>
                </a:cubicBezTo>
                <a:cubicBezTo>
                  <a:pt x="204" y="275"/>
                  <a:pt x="266" y="275"/>
                  <a:pt x="310" y="311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283" y="222"/>
                  <a:pt x="195" y="222"/>
                  <a:pt x="133" y="275"/>
                </a:cubicBezTo>
                <a:close/>
                <a:moveTo>
                  <a:pt x="62" y="204"/>
                </a:moveTo>
                <a:lnTo>
                  <a:pt x="62" y="204"/>
                </a:lnTo>
                <a:cubicBezTo>
                  <a:pt x="98" y="240"/>
                  <a:pt x="98" y="240"/>
                  <a:pt x="98" y="240"/>
                </a:cubicBezTo>
                <a:cubicBezTo>
                  <a:pt x="177" y="169"/>
                  <a:pt x="301" y="169"/>
                  <a:pt x="381" y="240"/>
                </a:cubicBezTo>
                <a:cubicBezTo>
                  <a:pt x="417" y="204"/>
                  <a:pt x="417" y="204"/>
                  <a:pt x="417" y="204"/>
                </a:cubicBezTo>
                <a:cubicBezTo>
                  <a:pt x="319" y="107"/>
                  <a:pt x="160" y="107"/>
                  <a:pt x="62" y="204"/>
                </a:cubicBezTo>
                <a:close/>
                <a:moveTo>
                  <a:pt x="0" y="134"/>
                </a:moveTo>
                <a:lnTo>
                  <a:pt x="0" y="134"/>
                </a:lnTo>
                <a:cubicBezTo>
                  <a:pt x="26" y="169"/>
                  <a:pt x="26" y="169"/>
                  <a:pt x="26" y="169"/>
                </a:cubicBezTo>
                <a:cubicBezTo>
                  <a:pt x="142" y="54"/>
                  <a:pt x="328" y="54"/>
                  <a:pt x="443" y="169"/>
                </a:cubicBezTo>
                <a:cubicBezTo>
                  <a:pt x="479" y="134"/>
                  <a:pt x="479" y="134"/>
                  <a:pt x="479" y="134"/>
                </a:cubicBezTo>
                <a:cubicBezTo>
                  <a:pt x="345" y="0"/>
                  <a:pt x="133" y="0"/>
                  <a:pt x="0" y="1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67"/>
          <p:cNvSpPr>
            <a:spLocks noChangeAspect="1"/>
          </p:cNvSpPr>
          <p:nvPr/>
        </p:nvSpPr>
        <p:spPr>
          <a:xfrm>
            <a:off x="978382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54"/>
          <p:cNvSpPr>
            <a:spLocks noChangeArrowheads="1"/>
          </p:cNvSpPr>
          <p:nvPr/>
        </p:nvSpPr>
        <p:spPr bwMode="auto">
          <a:xfrm>
            <a:off x="1145646" y="5411787"/>
            <a:ext cx="213623" cy="290103"/>
          </a:xfrm>
          <a:custGeom>
            <a:avLst/>
            <a:gdLst>
              <a:gd name="T0" fmla="*/ 346 w 355"/>
              <a:gd name="T1" fmla="*/ 132 h 487"/>
              <a:gd name="T2" fmla="*/ 346 w 355"/>
              <a:gd name="T3" fmla="*/ 132 h 487"/>
              <a:gd name="T4" fmla="*/ 116 w 355"/>
              <a:gd name="T5" fmla="*/ 17 h 487"/>
              <a:gd name="T6" fmla="*/ 9 w 355"/>
              <a:gd name="T7" fmla="*/ 53 h 487"/>
              <a:gd name="T8" fmla="*/ 0 w 355"/>
              <a:gd name="T9" fmla="*/ 79 h 487"/>
              <a:gd name="T10" fmla="*/ 9 w 355"/>
              <a:gd name="T11" fmla="*/ 345 h 487"/>
              <a:gd name="T12" fmla="*/ 18 w 355"/>
              <a:gd name="T13" fmla="*/ 363 h 487"/>
              <a:gd name="T14" fmla="*/ 222 w 355"/>
              <a:gd name="T15" fmla="*/ 486 h 487"/>
              <a:gd name="T16" fmla="*/ 231 w 355"/>
              <a:gd name="T17" fmla="*/ 486 h 487"/>
              <a:gd name="T18" fmla="*/ 240 w 355"/>
              <a:gd name="T19" fmla="*/ 486 h 487"/>
              <a:gd name="T20" fmla="*/ 248 w 355"/>
              <a:gd name="T21" fmla="*/ 478 h 487"/>
              <a:gd name="T22" fmla="*/ 248 w 355"/>
              <a:gd name="T23" fmla="*/ 203 h 487"/>
              <a:gd name="T24" fmla="*/ 240 w 355"/>
              <a:gd name="T25" fmla="*/ 185 h 487"/>
              <a:gd name="T26" fmla="*/ 44 w 355"/>
              <a:gd name="T27" fmla="*/ 70 h 487"/>
              <a:gd name="T28" fmla="*/ 71 w 355"/>
              <a:gd name="T29" fmla="*/ 53 h 487"/>
              <a:gd name="T30" fmla="*/ 107 w 355"/>
              <a:gd name="T31" fmla="*/ 44 h 487"/>
              <a:gd name="T32" fmla="*/ 301 w 355"/>
              <a:gd name="T33" fmla="*/ 150 h 487"/>
              <a:gd name="T34" fmla="*/ 310 w 355"/>
              <a:gd name="T35" fmla="*/ 159 h 487"/>
              <a:gd name="T36" fmla="*/ 310 w 355"/>
              <a:gd name="T37" fmla="*/ 425 h 487"/>
              <a:gd name="T38" fmla="*/ 328 w 355"/>
              <a:gd name="T39" fmla="*/ 442 h 487"/>
              <a:gd name="T40" fmla="*/ 354 w 355"/>
              <a:gd name="T41" fmla="*/ 425 h 487"/>
              <a:gd name="T42" fmla="*/ 354 w 355"/>
              <a:gd name="T43" fmla="*/ 141 h 487"/>
              <a:gd name="T44" fmla="*/ 346 w 355"/>
              <a:gd name="T45" fmla="*/ 132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70"/>
          <p:cNvSpPr>
            <a:spLocks noChangeAspect="1"/>
          </p:cNvSpPr>
          <p:nvPr/>
        </p:nvSpPr>
        <p:spPr>
          <a:xfrm>
            <a:off x="3728576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123"/>
          <p:cNvSpPr>
            <a:spLocks noChangeArrowheads="1"/>
          </p:cNvSpPr>
          <p:nvPr/>
        </p:nvSpPr>
        <p:spPr bwMode="auto">
          <a:xfrm>
            <a:off x="3867513" y="5425158"/>
            <a:ext cx="271641" cy="27691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69336" y="2211509"/>
            <a:ext cx="5208382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册</a:t>
            </a:r>
            <a:endParaRPr lang="en-US" altLang="zh-CN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1069336" y="1889559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663971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668052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4420355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424436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663971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668052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4420355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4424436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1663971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668052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4420355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4424436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455" y="3309727"/>
            <a:ext cx="2275523" cy="21596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606" y="1888956"/>
            <a:ext cx="2283626" cy="19304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29" y="1894721"/>
            <a:ext cx="2254782" cy="16027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16" y="1890589"/>
            <a:ext cx="2278499" cy="21566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7" cstate="print"/>
          <a:srcRect r="11134"/>
          <a:stretch/>
        </p:blipFill>
        <p:spPr>
          <a:xfrm>
            <a:off x="6156564" y="3865226"/>
            <a:ext cx="2279438" cy="16041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13" y="3543775"/>
            <a:ext cx="2254618" cy="1925566"/>
          </a:xfrm>
          <a:prstGeom prst="rect">
            <a:avLst/>
          </a:prstGeom>
        </p:spPr>
      </p:pic>
      <p:sp>
        <p:nvSpPr>
          <p:cNvPr id="9" name="Rectangle 33"/>
          <p:cNvSpPr/>
          <p:nvPr/>
        </p:nvSpPr>
        <p:spPr>
          <a:xfrm>
            <a:off x="1506916" y="4107962"/>
            <a:ext cx="227521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0" name="Rectangle 34"/>
          <p:cNvSpPr/>
          <p:nvPr/>
        </p:nvSpPr>
        <p:spPr>
          <a:xfrm>
            <a:off x="8484555" y="1892080"/>
            <a:ext cx="227732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223079" y="2169506"/>
            <a:ext cx="800276" cy="800276"/>
            <a:chOff x="-753453" y="3169818"/>
            <a:chExt cx="203200" cy="203200"/>
          </a:xfrm>
          <a:solidFill>
            <a:schemeClr val="bg1"/>
          </a:solidFill>
        </p:grpSpPr>
        <p:sp>
          <p:nvSpPr>
            <p:cNvPr id="12" name="Freeform 75"/>
            <p:cNvSpPr>
              <a:spLocks noEditPoints="1"/>
            </p:cNvSpPr>
            <p:nvPr/>
          </p:nvSpPr>
          <p:spPr bwMode="auto">
            <a:xfrm>
              <a:off x="-753453" y="3169818"/>
              <a:ext cx="203200" cy="203200"/>
            </a:xfrm>
            <a:custGeom>
              <a:avLst/>
              <a:gdLst>
                <a:gd name="T0" fmla="*/ 239 w 288"/>
                <a:gd name="T1" fmla="*/ 102 h 288"/>
                <a:gd name="T2" fmla="*/ 245 w 288"/>
                <a:gd name="T3" fmla="*/ 108 h 288"/>
                <a:gd name="T4" fmla="*/ 243 w 288"/>
                <a:gd name="T5" fmla="*/ 116 h 288"/>
                <a:gd name="T6" fmla="*/ 240 w 288"/>
                <a:gd name="T7" fmla="*/ 201 h 288"/>
                <a:gd name="T8" fmla="*/ 240 w 288"/>
                <a:gd name="T9" fmla="*/ 197 h 288"/>
                <a:gd name="T10" fmla="*/ 28 w 288"/>
                <a:gd name="T11" fmla="*/ 144 h 288"/>
                <a:gd name="T12" fmla="*/ 48 w 288"/>
                <a:gd name="T13" fmla="*/ 120 h 288"/>
                <a:gd name="T14" fmla="*/ 55 w 288"/>
                <a:gd name="T15" fmla="*/ 125 h 288"/>
                <a:gd name="T16" fmla="*/ 73 w 288"/>
                <a:gd name="T17" fmla="*/ 147 h 288"/>
                <a:gd name="T18" fmla="*/ 98 w 288"/>
                <a:gd name="T19" fmla="*/ 162 h 288"/>
                <a:gd name="T20" fmla="*/ 98 w 288"/>
                <a:gd name="T21" fmla="*/ 183 h 288"/>
                <a:gd name="T22" fmla="*/ 107 w 288"/>
                <a:gd name="T23" fmla="*/ 228 h 288"/>
                <a:gd name="T24" fmla="*/ 112 w 288"/>
                <a:gd name="T25" fmla="*/ 254 h 288"/>
                <a:gd name="T26" fmla="*/ 115 w 288"/>
                <a:gd name="T27" fmla="*/ 244 h 288"/>
                <a:gd name="T28" fmla="*/ 124 w 288"/>
                <a:gd name="T29" fmla="*/ 233 h 288"/>
                <a:gd name="T30" fmla="*/ 136 w 288"/>
                <a:gd name="T31" fmla="*/ 220 h 288"/>
                <a:gd name="T32" fmla="*/ 148 w 288"/>
                <a:gd name="T33" fmla="*/ 203 h 288"/>
                <a:gd name="T34" fmla="*/ 146 w 288"/>
                <a:gd name="T35" fmla="*/ 178 h 288"/>
                <a:gd name="T36" fmla="*/ 135 w 288"/>
                <a:gd name="T37" fmla="*/ 171 h 288"/>
                <a:gd name="T38" fmla="*/ 125 w 288"/>
                <a:gd name="T39" fmla="*/ 162 h 288"/>
                <a:gd name="T40" fmla="*/ 115 w 288"/>
                <a:gd name="T41" fmla="*/ 158 h 288"/>
                <a:gd name="T42" fmla="*/ 104 w 288"/>
                <a:gd name="T43" fmla="*/ 157 h 288"/>
                <a:gd name="T44" fmla="*/ 92 w 288"/>
                <a:gd name="T45" fmla="*/ 149 h 288"/>
                <a:gd name="T46" fmla="*/ 89 w 288"/>
                <a:gd name="T47" fmla="*/ 140 h 288"/>
                <a:gd name="T48" fmla="*/ 78 w 288"/>
                <a:gd name="T49" fmla="*/ 142 h 288"/>
                <a:gd name="T50" fmla="*/ 86 w 288"/>
                <a:gd name="T51" fmla="*/ 126 h 288"/>
                <a:gd name="T52" fmla="*/ 97 w 288"/>
                <a:gd name="T53" fmla="*/ 125 h 288"/>
                <a:gd name="T54" fmla="*/ 111 w 288"/>
                <a:gd name="T55" fmla="*/ 105 h 288"/>
                <a:gd name="T56" fmla="*/ 118 w 288"/>
                <a:gd name="T57" fmla="*/ 104 h 288"/>
                <a:gd name="T58" fmla="*/ 109 w 288"/>
                <a:gd name="T59" fmla="*/ 101 h 288"/>
                <a:gd name="T60" fmla="*/ 124 w 288"/>
                <a:gd name="T61" fmla="*/ 89 h 288"/>
                <a:gd name="T62" fmla="*/ 114 w 288"/>
                <a:gd name="T63" fmla="*/ 82 h 288"/>
                <a:gd name="T64" fmla="*/ 100 w 288"/>
                <a:gd name="T65" fmla="*/ 81 h 288"/>
                <a:gd name="T66" fmla="*/ 97 w 288"/>
                <a:gd name="T67" fmla="*/ 93 h 288"/>
                <a:gd name="T68" fmla="*/ 83 w 288"/>
                <a:gd name="T69" fmla="*/ 84 h 288"/>
                <a:gd name="T70" fmla="*/ 89 w 288"/>
                <a:gd name="T71" fmla="*/ 74 h 288"/>
                <a:gd name="T72" fmla="*/ 93 w 288"/>
                <a:gd name="T73" fmla="*/ 65 h 288"/>
                <a:gd name="T74" fmla="*/ 83 w 288"/>
                <a:gd name="T75" fmla="*/ 63 h 288"/>
                <a:gd name="T76" fmla="*/ 74 w 288"/>
                <a:gd name="T77" fmla="*/ 68 h 288"/>
                <a:gd name="T78" fmla="*/ 72 w 288"/>
                <a:gd name="T79" fmla="*/ 65 h 288"/>
                <a:gd name="T80" fmla="*/ 233 w 288"/>
                <a:gd name="T81" fmla="*/ 70 h 288"/>
                <a:gd name="T82" fmla="*/ 222 w 288"/>
                <a:gd name="T83" fmla="*/ 70 h 288"/>
                <a:gd name="T84" fmla="*/ 197 w 288"/>
                <a:gd name="T85" fmla="*/ 69 h 288"/>
                <a:gd name="T86" fmla="*/ 194 w 288"/>
                <a:gd name="T87" fmla="*/ 82 h 288"/>
                <a:gd name="T88" fmla="*/ 188 w 288"/>
                <a:gd name="T89" fmla="*/ 92 h 288"/>
                <a:gd name="T90" fmla="*/ 180 w 288"/>
                <a:gd name="T91" fmla="*/ 97 h 288"/>
                <a:gd name="T92" fmla="*/ 176 w 288"/>
                <a:gd name="T93" fmla="*/ 105 h 288"/>
                <a:gd name="T94" fmla="*/ 182 w 288"/>
                <a:gd name="T95" fmla="*/ 113 h 288"/>
                <a:gd name="T96" fmla="*/ 200 w 288"/>
                <a:gd name="T97" fmla="*/ 115 h 288"/>
                <a:gd name="T98" fmla="*/ 195 w 288"/>
                <a:gd name="T99" fmla="*/ 103 h 288"/>
                <a:gd name="T100" fmla="*/ 209 w 288"/>
                <a:gd name="T101" fmla="*/ 114 h 288"/>
                <a:gd name="T102" fmla="*/ 225 w 288"/>
                <a:gd name="T103" fmla="*/ 116 h 288"/>
                <a:gd name="T104" fmla="*/ 226 w 288"/>
                <a:gd name="T105" fmla="*/ 134 h 288"/>
                <a:gd name="T106" fmla="*/ 245 w 288"/>
                <a:gd name="T107" fmla="*/ 150 h 288"/>
                <a:gd name="T108" fmla="*/ 250 w 288"/>
                <a:gd name="T109" fmla="*/ 135 h 288"/>
                <a:gd name="T110" fmla="*/ 243 w 288"/>
                <a:gd name="T111" fmla="*/ 135 h 288"/>
                <a:gd name="T112" fmla="*/ 255 w 288"/>
                <a:gd name="T113" fmla="*/ 134 h 288"/>
                <a:gd name="T114" fmla="*/ 221 w 288"/>
                <a:gd name="T115" fmla="*/ 103 h 288"/>
                <a:gd name="T116" fmla="*/ 225 w 288"/>
                <a:gd name="T117" fmla="*/ 10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39" y="102"/>
                  </a:moveTo>
                  <a:cubicBezTo>
                    <a:pt x="241" y="102"/>
                    <a:pt x="242" y="101"/>
                    <a:pt x="243" y="100"/>
                  </a:cubicBezTo>
                  <a:cubicBezTo>
                    <a:pt x="246" y="100"/>
                    <a:pt x="245" y="101"/>
                    <a:pt x="246" y="103"/>
                  </a:cubicBezTo>
                  <a:cubicBezTo>
                    <a:pt x="247" y="103"/>
                    <a:pt x="245" y="103"/>
                    <a:pt x="245" y="103"/>
                  </a:cubicBezTo>
                  <a:cubicBezTo>
                    <a:pt x="243" y="104"/>
                    <a:pt x="244" y="103"/>
                    <a:pt x="243" y="103"/>
                  </a:cubicBezTo>
                  <a:cubicBezTo>
                    <a:pt x="242" y="104"/>
                    <a:pt x="243" y="106"/>
                    <a:pt x="243" y="106"/>
                  </a:cubicBezTo>
                  <a:cubicBezTo>
                    <a:pt x="244" y="107"/>
                    <a:pt x="245" y="106"/>
                    <a:pt x="245" y="108"/>
                  </a:cubicBezTo>
                  <a:cubicBezTo>
                    <a:pt x="244" y="110"/>
                    <a:pt x="246" y="108"/>
                    <a:pt x="246" y="108"/>
                  </a:cubicBezTo>
                  <a:cubicBezTo>
                    <a:pt x="246" y="109"/>
                    <a:pt x="248" y="110"/>
                    <a:pt x="248" y="111"/>
                  </a:cubicBezTo>
                  <a:cubicBezTo>
                    <a:pt x="247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3"/>
                  </a:cubicBezTo>
                  <a:cubicBezTo>
                    <a:pt x="247" y="113"/>
                    <a:pt x="245" y="116"/>
                    <a:pt x="247" y="116"/>
                  </a:cubicBezTo>
                  <a:cubicBezTo>
                    <a:pt x="247" y="118"/>
                    <a:pt x="244" y="117"/>
                    <a:pt x="243" y="116"/>
                  </a:cubicBezTo>
                  <a:cubicBezTo>
                    <a:pt x="240" y="115"/>
                    <a:pt x="242" y="113"/>
                    <a:pt x="242" y="111"/>
                  </a:cubicBezTo>
                  <a:cubicBezTo>
                    <a:pt x="242" y="108"/>
                    <a:pt x="239" y="108"/>
                    <a:pt x="239" y="106"/>
                  </a:cubicBezTo>
                  <a:cubicBezTo>
                    <a:pt x="238" y="106"/>
                    <a:pt x="239" y="103"/>
                    <a:pt x="239" y="102"/>
                  </a:cubicBezTo>
                  <a:close/>
                  <a:moveTo>
                    <a:pt x="238" y="212"/>
                  </a:moveTo>
                  <a:cubicBezTo>
                    <a:pt x="239" y="210"/>
                    <a:pt x="238" y="206"/>
                    <a:pt x="239" y="206"/>
                  </a:cubicBezTo>
                  <a:cubicBezTo>
                    <a:pt x="239" y="205"/>
                    <a:pt x="240" y="203"/>
                    <a:pt x="240" y="201"/>
                  </a:cubicBezTo>
                  <a:cubicBezTo>
                    <a:pt x="240" y="201"/>
                    <a:pt x="241" y="201"/>
                    <a:pt x="241" y="201"/>
                  </a:cubicBezTo>
                  <a:cubicBezTo>
                    <a:pt x="241" y="201"/>
                    <a:pt x="241" y="199"/>
                    <a:pt x="242" y="199"/>
                  </a:cubicBezTo>
                  <a:cubicBezTo>
                    <a:pt x="242" y="198"/>
                    <a:pt x="244" y="197"/>
                    <a:pt x="243" y="196"/>
                  </a:cubicBezTo>
                  <a:cubicBezTo>
                    <a:pt x="242" y="196"/>
                    <a:pt x="242" y="193"/>
                    <a:pt x="242" y="192"/>
                  </a:cubicBezTo>
                  <a:cubicBezTo>
                    <a:pt x="241" y="193"/>
                    <a:pt x="242" y="195"/>
                    <a:pt x="240" y="195"/>
                  </a:cubicBezTo>
                  <a:cubicBezTo>
                    <a:pt x="240" y="193"/>
                    <a:pt x="237" y="197"/>
                    <a:pt x="240" y="197"/>
                  </a:cubicBezTo>
                  <a:cubicBezTo>
                    <a:pt x="240" y="199"/>
                    <a:pt x="237" y="198"/>
                    <a:pt x="236" y="197"/>
                  </a:cubicBezTo>
                  <a:cubicBezTo>
                    <a:pt x="236" y="198"/>
                    <a:pt x="235" y="199"/>
                    <a:pt x="237" y="199"/>
                  </a:cubicBezTo>
                  <a:cubicBezTo>
                    <a:pt x="236" y="201"/>
                    <a:pt x="236" y="200"/>
                    <a:pt x="235" y="199"/>
                  </a:cubicBezTo>
                  <a:cubicBezTo>
                    <a:pt x="234" y="201"/>
                    <a:pt x="232" y="215"/>
                    <a:pt x="237" y="213"/>
                  </a:cubicBezTo>
                  <a:cubicBezTo>
                    <a:pt x="216" y="242"/>
                    <a:pt x="182" y="260"/>
                    <a:pt x="144" y="260"/>
                  </a:cubicBezTo>
                  <a:cubicBezTo>
                    <a:pt x="80" y="260"/>
                    <a:pt x="28" y="208"/>
                    <a:pt x="28" y="144"/>
                  </a:cubicBezTo>
                  <a:cubicBezTo>
                    <a:pt x="28" y="127"/>
                    <a:pt x="32" y="110"/>
                    <a:pt x="39" y="95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43" y="98"/>
                    <a:pt x="43" y="102"/>
                    <a:pt x="43" y="106"/>
                  </a:cubicBezTo>
                  <a:cubicBezTo>
                    <a:pt x="42" y="108"/>
                    <a:pt x="43" y="110"/>
                    <a:pt x="43" y="112"/>
                  </a:cubicBezTo>
                  <a:cubicBezTo>
                    <a:pt x="44" y="113"/>
                    <a:pt x="46" y="116"/>
                    <a:pt x="46" y="116"/>
                  </a:cubicBezTo>
                  <a:cubicBezTo>
                    <a:pt x="46" y="116"/>
                    <a:pt x="48" y="119"/>
                    <a:pt x="48" y="120"/>
                  </a:cubicBezTo>
                  <a:cubicBezTo>
                    <a:pt x="51" y="120"/>
                    <a:pt x="52" y="121"/>
                    <a:pt x="52" y="123"/>
                  </a:cubicBezTo>
                  <a:cubicBezTo>
                    <a:pt x="52" y="123"/>
                    <a:pt x="53" y="127"/>
                    <a:pt x="54" y="127"/>
                  </a:cubicBezTo>
                  <a:cubicBezTo>
                    <a:pt x="54" y="128"/>
                    <a:pt x="56" y="132"/>
                    <a:pt x="56" y="132"/>
                  </a:cubicBezTo>
                  <a:cubicBezTo>
                    <a:pt x="56" y="135"/>
                    <a:pt x="64" y="140"/>
                    <a:pt x="60" y="133"/>
                  </a:cubicBezTo>
                  <a:cubicBezTo>
                    <a:pt x="59" y="132"/>
                    <a:pt x="57" y="129"/>
                    <a:pt x="57" y="129"/>
                  </a:cubicBezTo>
                  <a:cubicBezTo>
                    <a:pt x="57" y="127"/>
                    <a:pt x="54" y="126"/>
                    <a:pt x="55" y="125"/>
                  </a:cubicBezTo>
                  <a:cubicBezTo>
                    <a:pt x="55" y="123"/>
                    <a:pt x="58" y="127"/>
                    <a:pt x="58" y="128"/>
                  </a:cubicBezTo>
                  <a:cubicBezTo>
                    <a:pt x="58" y="128"/>
                    <a:pt x="59" y="130"/>
                    <a:pt x="59" y="130"/>
                  </a:cubicBezTo>
                  <a:cubicBezTo>
                    <a:pt x="60" y="130"/>
                    <a:pt x="63" y="133"/>
                    <a:pt x="63" y="134"/>
                  </a:cubicBezTo>
                  <a:cubicBezTo>
                    <a:pt x="65" y="134"/>
                    <a:pt x="66" y="139"/>
                    <a:pt x="66" y="140"/>
                  </a:cubicBezTo>
                  <a:cubicBezTo>
                    <a:pt x="66" y="141"/>
                    <a:pt x="67" y="144"/>
                    <a:pt x="68" y="144"/>
                  </a:cubicBezTo>
                  <a:cubicBezTo>
                    <a:pt x="69" y="146"/>
                    <a:pt x="72" y="145"/>
                    <a:pt x="73" y="147"/>
                  </a:cubicBezTo>
                  <a:cubicBezTo>
                    <a:pt x="75" y="147"/>
                    <a:pt x="77" y="148"/>
                    <a:pt x="79" y="148"/>
                  </a:cubicBezTo>
                  <a:cubicBezTo>
                    <a:pt x="81" y="148"/>
                    <a:pt x="82" y="150"/>
                    <a:pt x="83" y="150"/>
                  </a:cubicBezTo>
                  <a:cubicBezTo>
                    <a:pt x="84" y="151"/>
                    <a:pt x="84" y="151"/>
                    <a:pt x="84" y="151"/>
                  </a:cubicBezTo>
                  <a:cubicBezTo>
                    <a:pt x="86" y="151"/>
                    <a:pt x="91" y="154"/>
                    <a:pt x="90" y="156"/>
                  </a:cubicBezTo>
                  <a:cubicBezTo>
                    <a:pt x="91" y="156"/>
                    <a:pt x="93" y="158"/>
                    <a:pt x="93" y="159"/>
                  </a:cubicBezTo>
                  <a:cubicBezTo>
                    <a:pt x="93" y="162"/>
                    <a:pt x="97" y="162"/>
                    <a:pt x="98" y="162"/>
                  </a:cubicBezTo>
                  <a:cubicBezTo>
                    <a:pt x="99" y="158"/>
                    <a:pt x="101" y="162"/>
                    <a:pt x="101" y="164"/>
                  </a:cubicBezTo>
                  <a:cubicBezTo>
                    <a:pt x="101" y="165"/>
                    <a:pt x="101" y="167"/>
                    <a:pt x="101" y="168"/>
                  </a:cubicBezTo>
                  <a:cubicBezTo>
                    <a:pt x="103" y="168"/>
                    <a:pt x="101" y="171"/>
                    <a:pt x="100" y="169"/>
                  </a:cubicBezTo>
                  <a:cubicBezTo>
                    <a:pt x="99" y="170"/>
                    <a:pt x="99" y="170"/>
                    <a:pt x="99" y="171"/>
                  </a:cubicBezTo>
                  <a:cubicBezTo>
                    <a:pt x="98" y="171"/>
                    <a:pt x="96" y="177"/>
                    <a:pt x="98" y="177"/>
                  </a:cubicBezTo>
                  <a:cubicBezTo>
                    <a:pt x="98" y="180"/>
                    <a:pt x="95" y="181"/>
                    <a:pt x="98" y="183"/>
                  </a:cubicBezTo>
                  <a:cubicBezTo>
                    <a:pt x="98" y="183"/>
                    <a:pt x="102" y="189"/>
                    <a:pt x="102" y="189"/>
                  </a:cubicBezTo>
                  <a:cubicBezTo>
                    <a:pt x="102" y="191"/>
                    <a:pt x="102" y="192"/>
                    <a:pt x="103" y="193"/>
                  </a:cubicBezTo>
                  <a:cubicBezTo>
                    <a:pt x="103" y="195"/>
                    <a:pt x="105" y="199"/>
                    <a:pt x="107" y="199"/>
                  </a:cubicBezTo>
                  <a:cubicBezTo>
                    <a:pt x="107" y="199"/>
                    <a:pt x="110" y="202"/>
                    <a:pt x="110" y="202"/>
                  </a:cubicBezTo>
                  <a:cubicBezTo>
                    <a:pt x="111" y="207"/>
                    <a:pt x="109" y="210"/>
                    <a:pt x="109" y="216"/>
                  </a:cubicBezTo>
                  <a:cubicBezTo>
                    <a:pt x="108" y="216"/>
                    <a:pt x="109" y="227"/>
                    <a:pt x="107" y="228"/>
                  </a:cubicBezTo>
                  <a:cubicBezTo>
                    <a:pt x="107" y="230"/>
                    <a:pt x="105" y="231"/>
                    <a:pt x="106" y="232"/>
                  </a:cubicBezTo>
                  <a:cubicBezTo>
                    <a:pt x="106" y="234"/>
                    <a:pt x="106" y="236"/>
                    <a:pt x="106" y="237"/>
                  </a:cubicBezTo>
                  <a:cubicBezTo>
                    <a:pt x="106" y="237"/>
                    <a:pt x="105" y="240"/>
                    <a:pt x="105" y="240"/>
                  </a:cubicBezTo>
                  <a:cubicBezTo>
                    <a:pt x="104" y="240"/>
                    <a:pt x="104" y="250"/>
                    <a:pt x="104" y="253"/>
                  </a:cubicBezTo>
                  <a:cubicBezTo>
                    <a:pt x="107" y="254"/>
                    <a:pt x="110" y="255"/>
                    <a:pt x="113" y="256"/>
                  </a:cubicBezTo>
                  <a:cubicBezTo>
                    <a:pt x="113" y="256"/>
                    <a:pt x="112" y="255"/>
                    <a:pt x="112" y="254"/>
                  </a:cubicBezTo>
                  <a:cubicBezTo>
                    <a:pt x="111" y="254"/>
                    <a:pt x="112" y="251"/>
                    <a:pt x="114" y="251"/>
                  </a:cubicBezTo>
                  <a:cubicBezTo>
                    <a:pt x="114" y="249"/>
                    <a:pt x="115" y="249"/>
                    <a:pt x="116" y="248"/>
                  </a:cubicBezTo>
                  <a:cubicBezTo>
                    <a:pt x="117" y="248"/>
                    <a:pt x="115" y="247"/>
                    <a:pt x="115" y="247"/>
                  </a:cubicBezTo>
                  <a:cubicBezTo>
                    <a:pt x="115" y="247"/>
                    <a:pt x="115" y="248"/>
                    <a:pt x="114" y="248"/>
                  </a:cubicBezTo>
                  <a:cubicBezTo>
                    <a:pt x="114" y="248"/>
                    <a:pt x="115" y="247"/>
                    <a:pt x="114" y="247"/>
                  </a:cubicBezTo>
                  <a:cubicBezTo>
                    <a:pt x="114" y="246"/>
                    <a:pt x="115" y="245"/>
                    <a:pt x="115" y="244"/>
                  </a:cubicBezTo>
                  <a:cubicBezTo>
                    <a:pt x="115" y="244"/>
                    <a:pt x="116" y="243"/>
                    <a:pt x="116" y="242"/>
                  </a:cubicBezTo>
                  <a:cubicBezTo>
                    <a:pt x="117" y="241"/>
                    <a:pt x="118" y="241"/>
                    <a:pt x="118" y="239"/>
                  </a:cubicBezTo>
                  <a:cubicBezTo>
                    <a:pt x="118" y="239"/>
                    <a:pt x="118" y="237"/>
                    <a:pt x="118" y="237"/>
                  </a:cubicBezTo>
                  <a:cubicBezTo>
                    <a:pt x="119" y="236"/>
                    <a:pt x="120" y="238"/>
                    <a:pt x="120" y="236"/>
                  </a:cubicBezTo>
                  <a:cubicBezTo>
                    <a:pt x="120" y="236"/>
                    <a:pt x="121" y="235"/>
                    <a:pt x="121" y="235"/>
                  </a:cubicBezTo>
                  <a:cubicBezTo>
                    <a:pt x="122" y="234"/>
                    <a:pt x="122" y="233"/>
                    <a:pt x="124" y="233"/>
                  </a:cubicBezTo>
                  <a:cubicBezTo>
                    <a:pt x="125" y="233"/>
                    <a:pt x="126" y="232"/>
                    <a:pt x="127" y="232"/>
                  </a:cubicBezTo>
                  <a:cubicBezTo>
                    <a:pt x="127" y="232"/>
                    <a:pt x="127" y="229"/>
                    <a:pt x="127" y="229"/>
                  </a:cubicBezTo>
                  <a:cubicBezTo>
                    <a:pt x="127" y="228"/>
                    <a:pt x="130" y="228"/>
                    <a:pt x="130" y="227"/>
                  </a:cubicBezTo>
                  <a:cubicBezTo>
                    <a:pt x="131" y="226"/>
                    <a:pt x="131" y="225"/>
                    <a:pt x="131" y="224"/>
                  </a:cubicBezTo>
                  <a:cubicBezTo>
                    <a:pt x="131" y="222"/>
                    <a:pt x="133" y="221"/>
                    <a:pt x="134" y="221"/>
                  </a:cubicBezTo>
                  <a:cubicBezTo>
                    <a:pt x="136" y="221"/>
                    <a:pt x="135" y="220"/>
                    <a:pt x="136" y="220"/>
                  </a:cubicBezTo>
                  <a:cubicBezTo>
                    <a:pt x="136" y="219"/>
                    <a:pt x="136" y="219"/>
                    <a:pt x="137" y="219"/>
                  </a:cubicBezTo>
                  <a:cubicBezTo>
                    <a:pt x="138" y="218"/>
                    <a:pt x="137" y="215"/>
                    <a:pt x="138" y="213"/>
                  </a:cubicBezTo>
                  <a:cubicBezTo>
                    <a:pt x="137" y="213"/>
                    <a:pt x="139" y="211"/>
                    <a:pt x="139" y="211"/>
                  </a:cubicBezTo>
                  <a:cubicBezTo>
                    <a:pt x="140" y="211"/>
                    <a:pt x="141" y="210"/>
                    <a:pt x="142" y="210"/>
                  </a:cubicBezTo>
                  <a:cubicBezTo>
                    <a:pt x="142" y="209"/>
                    <a:pt x="145" y="208"/>
                    <a:pt x="146" y="207"/>
                  </a:cubicBezTo>
                  <a:cubicBezTo>
                    <a:pt x="147" y="205"/>
                    <a:pt x="148" y="205"/>
                    <a:pt x="148" y="203"/>
                  </a:cubicBezTo>
                  <a:cubicBezTo>
                    <a:pt x="149" y="203"/>
                    <a:pt x="149" y="199"/>
                    <a:pt x="149" y="198"/>
                  </a:cubicBezTo>
                  <a:cubicBezTo>
                    <a:pt x="150" y="198"/>
                    <a:pt x="150" y="194"/>
                    <a:pt x="150" y="194"/>
                  </a:cubicBezTo>
                  <a:cubicBezTo>
                    <a:pt x="150" y="194"/>
                    <a:pt x="152" y="191"/>
                    <a:pt x="152" y="190"/>
                  </a:cubicBezTo>
                  <a:cubicBezTo>
                    <a:pt x="155" y="188"/>
                    <a:pt x="155" y="183"/>
                    <a:pt x="152" y="181"/>
                  </a:cubicBezTo>
                  <a:cubicBezTo>
                    <a:pt x="151" y="179"/>
                    <a:pt x="150" y="179"/>
                    <a:pt x="148" y="178"/>
                  </a:cubicBezTo>
                  <a:cubicBezTo>
                    <a:pt x="147" y="179"/>
                    <a:pt x="147" y="178"/>
                    <a:pt x="146" y="178"/>
                  </a:cubicBezTo>
                  <a:cubicBezTo>
                    <a:pt x="144" y="178"/>
                    <a:pt x="144" y="179"/>
                    <a:pt x="142" y="179"/>
                  </a:cubicBezTo>
                  <a:cubicBezTo>
                    <a:pt x="143" y="178"/>
                    <a:pt x="143" y="176"/>
                    <a:pt x="141" y="175"/>
                  </a:cubicBezTo>
                  <a:cubicBezTo>
                    <a:pt x="141" y="177"/>
                    <a:pt x="139" y="176"/>
                    <a:pt x="140" y="175"/>
                  </a:cubicBezTo>
                  <a:cubicBezTo>
                    <a:pt x="139" y="175"/>
                    <a:pt x="138" y="174"/>
                    <a:pt x="137" y="174"/>
                  </a:cubicBezTo>
                  <a:cubicBezTo>
                    <a:pt x="137" y="176"/>
                    <a:pt x="134" y="174"/>
                    <a:pt x="135" y="174"/>
                  </a:cubicBezTo>
                  <a:cubicBezTo>
                    <a:pt x="135" y="174"/>
                    <a:pt x="135" y="171"/>
                    <a:pt x="135" y="171"/>
                  </a:cubicBezTo>
                  <a:cubicBezTo>
                    <a:pt x="135" y="170"/>
                    <a:pt x="135" y="168"/>
                    <a:pt x="134" y="168"/>
                  </a:cubicBezTo>
                  <a:cubicBezTo>
                    <a:pt x="133" y="166"/>
                    <a:pt x="134" y="167"/>
                    <a:pt x="133" y="165"/>
                  </a:cubicBezTo>
                  <a:cubicBezTo>
                    <a:pt x="132" y="165"/>
                    <a:pt x="132" y="165"/>
                    <a:pt x="132" y="165"/>
                  </a:cubicBezTo>
                  <a:cubicBezTo>
                    <a:pt x="131" y="165"/>
                    <a:pt x="130" y="163"/>
                    <a:pt x="130" y="164"/>
                  </a:cubicBezTo>
                  <a:cubicBezTo>
                    <a:pt x="129" y="164"/>
                    <a:pt x="128" y="164"/>
                    <a:pt x="127" y="163"/>
                  </a:cubicBezTo>
                  <a:cubicBezTo>
                    <a:pt x="125" y="163"/>
                    <a:pt x="126" y="163"/>
                    <a:pt x="125" y="162"/>
                  </a:cubicBezTo>
                  <a:cubicBezTo>
                    <a:pt x="125" y="161"/>
                    <a:pt x="124" y="161"/>
                    <a:pt x="124" y="161"/>
                  </a:cubicBezTo>
                  <a:cubicBezTo>
                    <a:pt x="123" y="160"/>
                    <a:pt x="123" y="160"/>
                    <a:pt x="122" y="159"/>
                  </a:cubicBezTo>
                  <a:cubicBezTo>
                    <a:pt x="122" y="159"/>
                    <a:pt x="122" y="159"/>
                    <a:pt x="122" y="159"/>
                  </a:cubicBezTo>
                  <a:cubicBezTo>
                    <a:pt x="122" y="159"/>
                    <a:pt x="122" y="158"/>
                    <a:pt x="121" y="158"/>
                  </a:cubicBezTo>
                  <a:cubicBezTo>
                    <a:pt x="121" y="158"/>
                    <a:pt x="120" y="157"/>
                    <a:pt x="120" y="158"/>
                  </a:cubicBezTo>
                  <a:cubicBezTo>
                    <a:pt x="119" y="158"/>
                    <a:pt x="117" y="158"/>
                    <a:pt x="115" y="158"/>
                  </a:cubicBezTo>
                  <a:cubicBezTo>
                    <a:pt x="113" y="158"/>
                    <a:pt x="113" y="155"/>
                    <a:pt x="112" y="154"/>
                  </a:cubicBezTo>
                  <a:cubicBezTo>
                    <a:pt x="111" y="155"/>
                    <a:pt x="110" y="156"/>
                    <a:pt x="109" y="156"/>
                  </a:cubicBezTo>
                  <a:cubicBezTo>
                    <a:pt x="109" y="155"/>
                    <a:pt x="109" y="155"/>
                    <a:pt x="108" y="155"/>
                  </a:cubicBezTo>
                  <a:cubicBezTo>
                    <a:pt x="108" y="155"/>
                    <a:pt x="107" y="156"/>
                    <a:pt x="107" y="156"/>
                  </a:cubicBezTo>
                  <a:cubicBezTo>
                    <a:pt x="107" y="156"/>
                    <a:pt x="106" y="157"/>
                    <a:pt x="105" y="157"/>
                  </a:cubicBezTo>
                  <a:cubicBezTo>
                    <a:pt x="105" y="156"/>
                    <a:pt x="105" y="157"/>
                    <a:pt x="104" y="157"/>
                  </a:cubicBezTo>
                  <a:cubicBezTo>
                    <a:pt x="103" y="157"/>
                    <a:pt x="105" y="161"/>
                    <a:pt x="101" y="161"/>
                  </a:cubicBezTo>
                  <a:cubicBezTo>
                    <a:pt x="102" y="160"/>
                    <a:pt x="101" y="158"/>
                    <a:pt x="100" y="158"/>
                  </a:cubicBezTo>
                  <a:cubicBezTo>
                    <a:pt x="100" y="160"/>
                    <a:pt x="97" y="160"/>
                    <a:pt x="96" y="159"/>
                  </a:cubicBezTo>
                  <a:cubicBezTo>
                    <a:pt x="96" y="158"/>
                    <a:pt x="95" y="157"/>
                    <a:pt x="94" y="157"/>
                  </a:cubicBezTo>
                  <a:cubicBezTo>
                    <a:pt x="94" y="156"/>
                    <a:pt x="94" y="154"/>
                    <a:pt x="94" y="153"/>
                  </a:cubicBezTo>
                  <a:cubicBezTo>
                    <a:pt x="92" y="153"/>
                    <a:pt x="94" y="149"/>
                    <a:pt x="92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49"/>
                    <a:pt x="89" y="150"/>
                    <a:pt x="88" y="149"/>
                  </a:cubicBezTo>
                  <a:cubicBezTo>
                    <a:pt x="88" y="148"/>
                    <a:pt x="87" y="148"/>
                    <a:pt x="87" y="146"/>
                  </a:cubicBezTo>
                  <a:cubicBezTo>
                    <a:pt x="87" y="145"/>
                    <a:pt x="88" y="144"/>
                    <a:pt x="88" y="143"/>
                  </a:cubicBezTo>
                  <a:cubicBezTo>
                    <a:pt x="89" y="143"/>
                    <a:pt x="89" y="141"/>
                    <a:pt x="90" y="141"/>
                  </a:cubicBezTo>
                  <a:cubicBezTo>
                    <a:pt x="91" y="141"/>
                    <a:pt x="89" y="139"/>
                    <a:pt x="89" y="140"/>
                  </a:cubicBezTo>
                  <a:cubicBezTo>
                    <a:pt x="89" y="140"/>
                    <a:pt x="87" y="141"/>
                    <a:pt x="87" y="141"/>
                  </a:cubicBezTo>
                  <a:cubicBezTo>
                    <a:pt x="87" y="141"/>
                    <a:pt x="85" y="143"/>
                    <a:pt x="85" y="142"/>
                  </a:cubicBezTo>
                  <a:cubicBezTo>
                    <a:pt x="84" y="142"/>
                    <a:pt x="83" y="144"/>
                    <a:pt x="84" y="144"/>
                  </a:cubicBezTo>
                  <a:cubicBezTo>
                    <a:pt x="84" y="145"/>
                    <a:pt x="83" y="146"/>
                    <a:pt x="83" y="146"/>
                  </a:cubicBezTo>
                  <a:cubicBezTo>
                    <a:pt x="81" y="146"/>
                    <a:pt x="82" y="146"/>
                    <a:pt x="82" y="145"/>
                  </a:cubicBezTo>
                  <a:cubicBezTo>
                    <a:pt x="80" y="145"/>
                    <a:pt x="79" y="142"/>
                    <a:pt x="78" y="142"/>
                  </a:cubicBezTo>
                  <a:cubicBezTo>
                    <a:pt x="78" y="141"/>
                    <a:pt x="76" y="140"/>
                    <a:pt x="76" y="138"/>
                  </a:cubicBezTo>
                  <a:cubicBezTo>
                    <a:pt x="76" y="138"/>
                    <a:pt x="76" y="132"/>
                    <a:pt x="76" y="132"/>
                  </a:cubicBezTo>
                  <a:cubicBezTo>
                    <a:pt x="76" y="129"/>
                    <a:pt x="78" y="127"/>
                    <a:pt x="81" y="127"/>
                  </a:cubicBezTo>
                  <a:cubicBezTo>
                    <a:pt x="83" y="127"/>
                    <a:pt x="83" y="128"/>
                    <a:pt x="84" y="128"/>
                  </a:cubicBezTo>
                  <a:cubicBezTo>
                    <a:pt x="85" y="128"/>
                    <a:pt x="86" y="128"/>
                    <a:pt x="87" y="127"/>
                  </a:cubicBezTo>
                  <a:cubicBezTo>
                    <a:pt x="87" y="127"/>
                    <a:pt x="86" y="126"/>
                    <a:pt x="86" y="126"/>
                  </a:cubicBezTo>
                  <a:cubicBezTo>
                    <a:pt x="87" y="126"/>
                    <a:pt x="90" y="126"/>
                    <a:pt x="91" y="127"/>
                  </a:cubicBezTo>
                  <a:cubicBezTo>
                    <a:pt x="92" y="127"/>
                    <a:pt x="93" y="126"/>
                    <a:pt x="94" y="127"/>
                  </a:cubicBezTo>
                  <a:cubicBezTo>
                    <a:pt x="95" y="128"/>
                    <a:pt x="96" y="130"/>
                    <a:pt x="96" y="131"/>
                  </a:cubicBezTo>
                  <a:cubicBezTo>
                    <a:pt x="95" y="131"/>
                    <a:pt x="97" y="133"/>
                    <a:pt x="97" y="133"/>
                  </a:cubicBezTo>
                  <a:cubicBezTo>
                    <a:pt x="99" y="133"/>
                    <a:pt x="98" y="132"/>
                    <a:pt x="98" y="131"/>
                  </a:cubicBezTo>
                  <a:cubicBezTo>
                    <a:pt x="98" y="129"/>
                    <a:pt x="97" y="126"/>
                    <a:pt x="97" y="125"/>
                  </a:cubicBezTo>
                  <a:cubicBezTo>
                    <a:pt x="97" y="122"/>
                    <a:pt x="99" y="123"/>
                    <a:pt x="100" y="120"/>
                  </a:cubicBezTo>
                  <a:cubicBezTo>
                    <a:pt x="102" y="120"/>
                    <a:pt x="102" y="117"/>
                    <a:pt x="104" y="116"/>
                  </a:cubicBezTo>
                  <a:cubicBezTo>
                    <a:pt x="104" y="116"/>
                    <a:pt x="104" y="113"/>
                    <a:pt x="104" y="113"/>
                  </a:cubicBezTo>
                  <a:cubicBezTo>
                    <a:pt x="105" y="112"/>
                    <a:pt x="105" y="112"/>
                    <a:pt x="106" y="111"/>
                  </a:cubicBezTo>
                  <a:cubicBezTo>
                    <a:pt x="106" y="111"/>
                    <a:pt x="108" y="109"/>
                    <a:pt x="108" y="109"/>
                  </a:cubicBezTo>
                  <a:cubicBezTo>
                    <a:pt x="109" y="108"/>
                    <a:pt x="110" y="106"/>
                    <a:pt x="111" y="105"/>
                  </a:cubicBezTo>
                  <a:cubicBezTo>
                    <a:pt x="111" y="105"/>
                    <a:pt x="112" y="104"/>
                    <a:pt x="113" y="103"/>
                  </a:cubicBezTo>
                  <a:cubicBezTo>
                    <a:pt x="114" y="103"/>
                    <a:pt x="115" y="103"/>
                    <a:pt x="116" y="103"/>
                  </a:cubicBezTo>
                  <a:cubicBezTo>
                    <a:pt x="116" y="103"/>
                    <a:pt x="116" y="103"/>
                    <a:pt x="117" y="104"/>
                  </a:cubicBezTo>
                  <a:cubicBezTo>
                    <a:pt x="117" y="104"/>
                    <a:pt x="116" y="104"/>
                    <a:pt x="115" y="104"/>
                  </a:cubicBezTo>
                  <a:cubicBezTo>
                    <a:pt x="115" y="105"/>
                    <a:pt x="114" y="105"/>
                    <a:pt x="117" y="105"/>
                  </a:cubicBezTo>
                  <a:cubicBezTo>
                    <a:pt x="117" y="104"/>
                    <a:pt x="118" y="104"/>
                    <a:pt x="118" y="104"/>
                  </a:cubicBezTo>
                  <a:cubicBezTo>
                    <a:pt x="118" y="103"/>
                    <a:pt x="120" y="103"/>
                    <a:pt x="120" y="103"/>
                  </a:cubicBezTo>
                  <a:cubicBezTo>
                    <a:pt x="119" y="102"/>
                    <a:pt x="118" y="102"/>
                    <a:pt x="117" y="101"/>
                  </a:cubicBezTo>
                  <a:cubicBezTo>
                    <a:pt x="117" y="100"/>
                    <a:pt x="115" y="98"/>
                    <a:pt x="118" y="98"/>
                  </a:cubicBezTo>
                  <a:cubicBezTo>
                    <a:pt x="118" y="97"/>
                    <a:pt x="117" y="98"/>
                    <a:pt x="117" y="97"/>
                  </a:cubicBezTo>
                  <a:cubicBezTo>
                    <a:pt x="116" y="98"/>
                    <a:pt x="116" y="99"/>
                    <a:pt x="114" y="99"/>
                  </a:cubicBezTo>
                  <a:cubicBezTo>
                    <a:pt x="112" y="99"/>
                    <a:pt x="111" y="101"/>
                    <a:pt x="109" y="101"/>
                  </a:cubicBezTo>
                  <a:cubicBezTo>
                    <a:pt x="109" y="99"/>
                    <a:pt x="113" y="95"/>
                    <a:pt x="114" y="95"/>
                  </a:cubicBezTo>
                  <a:cubicBezTo>
                    <a:pt x="118" y="94"/>
                    <a:pt x="123" y="97"/>
                    <a:pt x="124" y="92"/>
                  </a:cubicBezTo>
                  <a:cubicBezTo>
                    <a:pt x="125" y="93"/>
                    <a:pt x="128" y="94"/>
                    <a:pt x="128" y="92"/>
                  </a:cubicBezTo>
                  <a:cubicBezTo>
                    <a:pt x="128" y="92"/>
                    <a:pt x="127" y="91"/>
                    <a:pt x="128" y="91"/>
                  </a:cubicBezTo>
                  <a:cubicBezTo>
                    <a:pt x="128" y="90"/>
                    <a:pt x="127" y="89"/>
                    <a:pt x="126" y="89"/>
                  </a:cubicBezTo>
                  <a:cubicBezTo>
                    <a:pt x="126" y="87"/>
                    <a:pt x="125" y="89"/>
                    <a:pt x="124" y="89"/>
                  </a:cubicBezTo>
                  <a:cubicBezTo>
                    <a:pt x="124" y="88"/>
                    <a:pt x="124" y="88"/>
                    <a:pt x="124" y="87"/>
                  </a:cubicBezTo>
                  <a:cubicBezTo>
                    <a:pt x="124" y="86"/>
                    <a:pt x="121" y="85"/>
                    <a:pt x="121" y="84"/>
                  </a:cubicBezTo>
                  <a:cubicBezTo>
                    <a:pt x="120" y="84"/>
                    <a:pt x="118" y="79"/>
                    <a:pt x="118" y="80"/>
                  </a:cubicBezTo>
                  <a:cubicBezTo>
                    <a:pt x="118" y="81"/>
                    <a:pt x="117" y="82"/>
                    <a:pt x="116" y="82"/>
                  </a:cubicBezTo>
                  <a:cubicBezTo>
                    <a:pt x="116" y="83"/>
                    <a:pt x="114" y="83"/>
                    <a:pt x="113" y="83"/>
                  </a:cubicBezTo>
                  <a:cubicBezTo>
                    <a:pt x="113" y="82"/>
                    <a:pt x="114" y="83"/>
                    <a:pt x="114" y="82"/>
                  </a:cubicBezTo>
                  <a:cubicBezTo>
                    <a:pt x="113" y="82"/>
                    <a:pt x="113" y="81"/>
                    <a:pt x="113" y="81"/>
                  </a:cubicBezTo>
                  <a:cubicBezTo>
                    <a:pt x="113" y="81"/>
                    <a:pt x="110" y="78"/>
                    <a:pt x="110" y="78"/>
                  </a:cubicBezTo>
                  <a:cubicBezTo>
                    <a:pt x="107" y="78"/>
                    <a:pt x="109" y="77"/>
                    <a:pt x="107" y="76"/>
                  </a:cubicBezTo>
                  <a:cubicBezTo>
                    <a:pt x="106" y="78"/>
                    <a:pt x="104" y="77"/>
                    <a:pt x="102" y="77"/>
                  </a:cubicBezTo>
                  <a:cubicBezTo>
                    <a:pt x="102" y="77"/>
                    <a:pt x="101" y="76"/>
                    <a:pt x="100" y="77"/>
                  </a:cubicBezTo>
                  <a:cubicBezTo>
                    <a:pt x="101" y="78"/>
                    <a:pt x="102" y="81"/>
                    <a:pt x="100" y="81"/>
                  </a:cubicBezTo>
                  <a:cubicBezTo>
                    <a:pt x="100" y="82"/>
                    <a:pt x="101" y="81"/>
                    <a:pt x="102" y="82"/>
                  </a:cubicBezTo>
                  <a:cubicBezTo>
                    <a:pt x="103" y="83"/>
                    <a:pt x="102" y="85"/>
                    <a:pt x="102" y="86"/>
                  </a:cubicBezTo>
                  <a:cubicBezTo>
                    <a:pt x="104" y="87"/>
                    <a:pt x="100" y="89"/>
                    <a:pt x="100" y="88"/>
                  </a:cubicBezTo>
                  <a:cubicBezTo>
                    <a:pt x="99" y="88"/>
                    <a:pt x="99" y="90"/>
                    <a:pt x="100" y="90"/>
                  </a:cubicBezTo>
                  <a:cubicBezTo>
                    <a:pt x="100" y="91"/>
                    <a:pt x="99" y="92"/>
                    <a:pt x="100" y="92"/>
                  </a:cubicBezTo>
                  <a:cubicBezTo>
                    <a:pt x="100" y="94"/>
                    <a:pt x="98" y="94"/>
                    <a:pt x="97" y="93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7" y="92"/>
                    <a:pt x="96" y="90"/>
                    <a:pt x="97" y="90"/>
                  </a:cubicBezTo>
                  <a:cubicBezTo>
                    <a:pt x="96" y="90"/>
                    <a:pt x="94" y="86"/>
                    <a:pt x="94" y="88"/>
                  </a:cubicBezTo>
                  <a:cubicBezTo>
                    <a:pt x="93" y="88"/>
                    <a:pt x="91" y="88"/>
                    <a:pt x="91" y="86"/>
                  </a:cubicBezTo>
                  <a:cubicBezTo>
                    <a:pt x="91" y="86"/>
                    <a:pt x="90" y="86"/>
                    <a:pt x="90" y="86"/>
                  </a:cubicBezTo>
                  <a:cubicBezTo>
                    <a:pt x="87" y="85"/>
                    <a:pt x="86" y="85"/>
                    <a:pt x="83" y="84"/>
                  </a:cubicBezTo>
                  <a:cubicBezTo>
                    <a:pt x="84" y="83"/>
                    <a:pt x="81" y="81"/>
                    <a:pt x="80" y="80"/>
                  </a:cubicBezTo>
                  <a:cubicBezTo>
                    <a:pt x="80" y="78"/>
                    <a:pt x="79" y="75"/>
                    <a:pt x="82" y="75"/>
                  </a:cubicBezTo>
                  <a:cubicBezTo>
                    <a:pt x="82" y="75"/>
                    <a:pt x="85" y="74"/>
                    <a:pt x="85" y="74"/>
                  </a:cubicBezTo>
                  <a:cubicBezTo>
                    <a:pt x="86" y="72"/>
                    <a:pt x="87" y="74"/>
                    <a:pt x="88" y="72"/>
                  </a:cubicBezTo>
                  <a:cubicBezTo>
                    <a:pt x="89" y="71"/>
                    <a:pt x="90" y="70"/>
                    <a:pt x="92" y="70"/>
                  </a:cubicBezTo>
                  <a:cubicBezTo>
                    <a:pt x="91" y="72"/>
                    <a:pt x="91" y="74"/>
                    <a:pt x="89" y="74"/>
                  </a:cubicBezTo>
                  <a:cubicBezTo>
                    <a:pt x="90" y="75"/>
                    <a:pt x="93" y="74"/>
                    <a:pt x="95" y="74"/>
                  </a:cubicBezTo>
                  <a:cubicBezTo>
                    <a:pt x="95" y="74"/>
                    <a:pt x="97" y="74"/>
                    <a:pt x="97" y="74"/>
                  </a:cubicBezTo>
                  <a:cubicBezTo>
                    <a:pt x="96" y="73"/>
                    <a:pt x="91" y="72"/>
                    <a:pt x="93" y="70"/>
                  </a:cubicBezTo>
                  <a:cubicBezTo>
                    <a:pt x="93" y="69"/>
                    <a:pt x="96" y="69"/>
                    <a:pt x="96" y="68"/>
                  </a:cubicBezTo>
                  <a:cubicBezTo>
                    <a:pt x="96" y="67"/>
                    <a:pt x="96" y="65"/>
                    <a:pt x="96" y="65"/>
                  </a:cubicBezTo>
                  <a:cubicBezTo>
                    <a:pt x="95" y="64"/>
                    <a:pt x="94" y="65"/>
                    <a:pt x="93" y="65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5"/>
                    <a:pt x="92" y="64"/>
                    <a:pt x="91" y="64"/>
                  </a:cubicBezTo>
                  <a:cubicBezTo>
                    <a:pt x="91" y="64"/>
                    <a:pt x="92" y="65"/>
                    <a:pt x="91" y="65"/>
                  </a:cubicBezTo>
                  <a:cubicBezTo>
                    <a:pt x="91" y="67"/>
                    <a:pt x="91" y="69"/>
                    <a:pt x="89" y="69"/>
                  </a:cubicBezTo>
                  <a:cubicBezTo>
                    <a:pt x="89" y="68"/>
                    <a:pt x="88" y="66"/>
                    <a:pt x="87" y="65"/>
                  </a:cubicBezTo>
                  <a:cubicBezTo>
                    <a:pt x="87" y="69"/>
                    <a:pt x="83" y="64"/>
                    <a:pt x="83" y="63"/>
                  </a:cubicBezTo>
                  <a:cubicBezTo>
                    <a:pt x="82" y="62"/>
                    <a:pt x="82" y="61"/>
                    <a:pt x="81" y="61"/>
                  </a:cubicBezTo>
                  <a:cubicBezTo>
                    <a:pt x="80" y="63"/>
                    <a:pt x="79" y="61"/>
                    <a:pt x="78" y="63"/>
                  </a:cubicBezTo>
                  <a:cubicBezTo>
                    <a:pt x="77" y="64"/>
                    <a:pt x="78" y="64"/>
                    <a:pt x="77" y="65"/>
                  </a:cubicBezTo>
                  <a:cubicBezTo>
                    <a:pt x="76" y="65"/>
                    <a:pt x="74" y="65"/>
                    <a:pt x="74" y="66"/>
                  </a:cubicBezTo>
                  <a:cubicBezTo>
                    <a:pt x="75" y="66"/>
                    <a:pt x="75" y="66"/>
                    <a:pt x="75" y="67"/>
                  </a:cubicBezTo>
                  <a:cubicBezTo>
                    <a:pt x="77" y="67"/>
                    <a:pt x="74" y="68"/>
                    <a:pt x="74" y="68"/>
                  </a:cubicBezTo>
                  <a:cubicBezTo>
                    <a:pt x="73" y="68"/>
                    <a:pt x="72" y="69"/>
                    <a:pt x="71" y="69"/>
                  </a:cubicBezTo>
                  <a:cubicBezTo>
                    <a:pt x="70" y="68"/>
                    <a:pt x="68" y="68"/>
                    <a:pt x="67" y="68"/>
                  </a:cubicBezTo>
                  <a:cubicBezTo>
                    <a:pt x="65" y="67"/>
                    <a:pt x="66" y="66"/>
                    <a:pt x="65" y="66"/>
                  </a:cubicBezTo>
                  <a:cubicBezTo>
                    <a:pt x="63" y="64"/>
                    <a:pt x="68" y="65"/>
                    <a:pt x="68" y="65"/>
                  </a:cubicBezTo>
                  <a:cubicBezTo>
                    <a:pt x="69" y="65"/>
                    <a:pt x="71" y="67"/>
                    <a:pt x="70" y="64"/>
                  </a:cubicBezTo>
                  <a:cubicBezTo>
                    <a:pt x="71" y="64"/>
                    <a:pt x="71" y="65"/>
                    <a:pt x="72" y="65"/>
                  </a:cubicBezTo>
                  <a:cubicBezTo>
                    <a:pt x="71" y="63"/>
                    <a:pt x="70" y="64"/>
                    <a:pt x="69" y="64"/>
                  </a:cubicBezTo>
                  <a:cubicBezTo>
                    <a:pt x="69" y="63"/>
                    <a:pt x="68" y="61"/>
                    <a:pt x="68" y="61"/>
                  </a:cubicBezTo>
                  <a:cubicBezTo>
                    <a:pt x="67" y="60"/>
                    <a:pt x="67" y="60"/>
                    <a:pt x="67" y="59"/>
                  </a:cubicBezTo>
                  <a:cubicBezTo>
                    <a:pt x="67" y="59"/>
                    <a:pt x="65" y="60"/>
                    <a:pt x="65" y="60"/>
                  </a:cubicBezTo>
                  <a:cubicBezTo>
                    <a:pt x="86" y="40"/>
                    <a:pt x="114" y="28"/>
                    <a:pt x="144" y="28"/>
                  </a:cubicBezTo>
                  <a:cubicBezTo>
                    <a:pt x="180" y="28"/>
                    <a:pt x="211" y="44"/>
                    <a:pt x="233" y="70"/>
                  </a:cubicBezTo>
                  <a:cubicBezTo>
                    <a:pt x="232" y="72"/>
                    <a:pt x="230" y="70"/>
                    <a:pt x="230" y="72"/>
                  </a:cubicBezTo>
                  <a:cubicBezTo>
                    <a:pt x="229" y="72"/>
                    <a:pt x="229" y="73"/>
                    <a:pt x="230" y="73"/>
                  </a:cubicBezTo>
                  <a:cubicBezTo>
                    <a:pt x="230" y="75"/>
                    <a:pt x="228" y="75"/>
                    <a:pt x="228" y="73"/>
                  </a:cubicBezTo>
                  <a:cubicBezTo>
                    <a:pt x="227" y="73"/>
                    <a:pt x="226" y="74"/>
                    <a:pt x="225" y="74"/>
                  </a:cubicBezTo>
                  <a:cubicBezTo>
                    <a:pt x="225" y="73"/>
                    <a:pt x="223" y="71"/>
                    <a:pt x="222" y="71"/>
                  </a:cubicBezTo>
                  <a:cubicBezTo>
                    <a:pt x="222" y="70"/>
                    <a:pt x="222" y="71"/>
                    <a:pt x="222" y="70"/>
                  </a:cubicBezTo>
                  <a:cubicBezTo>
                    <a:pt x="225" y="70"/>
                    <a:pt x="229" y="69"/>
                    <a:pt x="231" y="69"/>
                  </a:cubicBezTo>
                  <a:cubicBezTo>
                    <a:pt x="231" y="68"/>
                    <a:pt x="226" y="65"/>
                    <a:pt x="225" y="66"/>
                  </a:cubicBezTo>
                  <a:cubicBezTo>
                    <a:pt x="224" y="66"/>
                    <a:pt x="222" y="65"/>
                    <a:pt x="221" y="65"/>
                  </a:cubicBezTo>
                  <a:cubicBezTo>
                    <a:pt x="221" y="65"/>
                    <a:pt x="214" y="65"/>
                    <a:pt x="213" y="65"/>
                  </a:cubicBezTo>
                  <a:cubicBezTo>
                    <a:pt x="213" y="63"/>
                    <a:pt x="203" y="66"/>
                    <a:pt x="202" y="66"/>
                  </a:cubicBezTo>
                  <a:cubicBezTo>
                    <a:pt x="200" y="66"/>
                    <a:pt x="199" y="68"/>
                    <a:pt x="197" y="69"/>
                  </a:cubicBezTo>
                  <a:cubicBezTo>
                    <a:pt x="197" y="69"/>
                    <a:pt x="192" y="73"/>
                    <a:pt x="195" y="73"/>
                  </a:cubicBezTo>
                  <a:cubicBezTo>
                    <a:pt x="194" y="76"/>
                    <a:pt x="187" y="76"/>
                    <a:pt x="187" y="78"/>
                  </a:cubicBezTo>
                  <a:cubicBezTo>
                    <a:pt x="186" y="78"/>
                    <a:pt x="184" y="77"/>
                    <a:pt x="185" y="79"/>
                  </a:cubicBezTo>
                  <a:cubicBezTo>
                    <a:pt x="185" y="79"/>
                    <a:pt x="187" y="82"/>
                    <a:pt x="187" y="82"/>
                  </a:cubicBezTo>
                  <a:cubicBezTo>
                    <a:pt x="189" y="82"/>
                    <a:pt x="190" y="83"/>
                    <a:pt x="192" y="83"/>
                  </a:cubicBezTo>
                  <a:cubicBezTo>
                    <a:pt x="192" y="82"/>
                    <a:pt x="193" y="82"/>
                    <a:pt x="194" y="82"/>
                  </a:cubicBezTo>
                  <a:cubicBezTo>
                    <a:pt x="194" y="83"/>
                    <a:pt x="195" y="86"/>
                    <a:pt x="195" y="86"/>
                  </a:cubicBezTo>
                  <a:cubicBezTo>
                    <a:pt x="195" y="87"/>
                    <a:pt x="196" y="88"/>
                    <a:pt x="194" y="87"/>
                  </a:cubicBezTo>
                  <a:cubicBezTo>
                    <a:pt x="194" y="87"/>
                    <a:pt x="194" y="85"/>
                    <a:pt x="193" y="85"/>
                  </a:cubicBezTo>
                  <a:cubicBezTo>
                    <a:pt x="193" y="83"/>
                    <a:pt x="192" y="86"/>
                    <a:pt x="190" y="85"/>
                  </a:cubicBezTo>
                  <a:cubicBezTo>
                    <a:pt x="190" y="86"/>
                    <a:pt x="190" y="89"/>
                    <a:pt x="191" y="90"/>
                  </a:cubicBezTo>
                  <a:cubicBezTo>
                    <a:pt x="191" y="91"/>
                    <a:pt x="189" y="90"/>
                    <a:pt x="188" y="92"/>
                  </a:cubicBezTo>
                  <a:cubicBezTo>
                    <a:pt x="187" y="92"/>
                    <a:pt x="186" y="94"/>
                    <a:pt x="186" y="92"/>
                  </a:cubicBezTo>
                  <a:cubicBezTo>
                    <a:pt x="184" y="93"/>
                    <a:pt x="186" y="95"/>
                    <a:pt x="183" y="94"/>
                  </a:cubicBezTo>
                  <a:cubicBezTo>
                    <a:pt x="183" y="95"/>
                    <a:pt x="183" y="95"/>
                    <a:pt x="183" y="96"/>
                  </a:cubicBezTo>
                  <a:cubicBezTo>
                    <a:pt x="185" y="96"/>
                    <a:pt x="183" y="97"/>
                    <a:pt x="182" y="97"/>
                  </a:cubicBezTo>
                  <a:cubicBezTo>
                    <a:pt x="182" y="99"/>
                    <a:pt x="181" y="97"/>
                    <a:pt x="180" y="97"/>
                  </a:cubicBezTo>
                  <a:cubicBezTo>
                    <a:pt x="180" y="97"/>
                    <a:pt x="180" y="97"/>
                    <a:pt x="180" y="97"/>
                  </a:cubicBezTo>
                  <a:cubicBezTo>
                    <a:pt x="182" y="99"/>
                    <a:pt x="178" y="98"/>
                    <a:pt x="177" y="98"/>
                  </a:cubicBezTo>
                  <a:cubicBezTo>
                    <a:pt x="176" y="97"/>
                    <a:pt x="177" y="99"/>
                    <a:pt x="178" y="99"/>
                  </a:cubicBezTo>
                  <a:cubicBezTo>
                    <a:pt x="178" y="100"/>
                    <a:pt x="182" y="102"/>
                    <a:pt x="180" y="105"/>
                  </a:cubicBezTo>
                  <a:cubicBezTo>
                    <a:pt x="180" y="105"/>
                    <a:pt x="180" y="106"/>
                    <a:pt x="181" y="106"/>
                  </a:cubicBezTo>
                  <a:cubicBezTo>
                    <a:pt x="181" y="107"/>
                    <a:pt x="179" y="107"/>
                    <a:pt x="177" y="107"/>
                  </a:cubicBezTo>
                  <a:cubicBezTo>
                    <a:pt x="178" y="106"/>
                    <a:pt x="178" y="105"/>
                    <a:pt x="176" y="105"/>
                  </a:cubicBezTo>
                  <a:cubicBezTo>
                    <a:pt x="176" y="107"/>
                    <a:pt x="173" y="106"/>
                    <a:pt x="172" y="106"/>
                  </a:cubicBezTo>
                  <a:cubicBezTo>
                    <a:pt x="172" y="106"/>
                    <a:pt x="172" y="106"/>
                    <a:pt x="171" y="106"/>
                  </a:cubicBezTo>
                  <a:cubicBezTo>
                    <a:pt x="171" y="106"/>
                    <a:pt x="170" y="112"/>
                    <a:pt x="170" y="112"/>
                  </a:cubicBezTo>
                  <a:cubicBezTo>
                    <a:pt x="170" y="115"/>
                    <a:pt x="172" y="116"/>
                    <a:pt x="174" y="117"/>
                  </a:cubicBezTo>
                  <a:cubicBezTo>
                    <a:pt x="174" y="116"/>
                    <a:pt x="179" y="117"/>
                    <a:pt x="180" y="116"/>
                  </a:cubicBezTo>
                  <a:cubicBezTo>
                    <a:pt x="180" y="114"/>
                    <a:pt x="181" y="114"/>
                    <a:pt x="182" y="113"/>
                  </a:cubicBezTo>
                  <a:cubicBezTo>
                    <a:pt x="182" y="112"/>
                    <a:pt x="184" y="106"/>
                    <a:pt x="184" y="106"/>
                  </a:cubicBezTo>
                  <a:cubicBezTo>
                    <a:pt x="184" y="106"/>
                    <a:pt x="189" y="107"/>
                    <a:pt x="190" y="105"/>
                  </a:cubicBezTo>
                  <a:cubicBezTo>
                    <a:pt x="190" y="105"/>
                    <a:pt x="191" y="105"/>
                    <a:pt x="191" y="105"/>
                  </a:cubicBezTo>
                  <a:cubicBezTo>
                    <a:pt x="193" y="105"/>
                    <a:pt x="193" y="107"/>
                    <a:pt x="194" y="107"/>
                  </a:cubicBezTo>
                  <a:cubicBezTo>
                    <a:pt x="195" y="109"/>
                    <a:pt x="197" y="109"/>
                    <a:pt x="198" y="110"/>
                  </a:cubicBezTo>
                  <a:cubicBezTo>
                    <a:pt x="199" y="110"/>
                    <a:pt x="200" y="113"/>
                    <a:pt x="200" y="115"/>
                  </a:cubicBezTo>
                  <a:cubicBezTo>
                    <a:pt x="201" y="114"/>
                    <a:pt x="201" y="113"/>
                    <a:pt x="201" y="112"/>
                  </a:cubicBezTo>
                  <a:cubicBezTo>
                    <a:pt x="200" y="110"/>
                    <a:pt x="202" y="112"/>
                    <a:pt x="203" y="111"/>
                  </a:cubicBezTo>
                  <a:cubicBezTo>
                    <a:pt x="202" y="111"/>
                    <a:pt x="202" y="109"/>
                    <a:pt x="201" y="110"/>
                  </a:cubicBezTo>
                  <a:cubicBezTo>
                    <a:pt x="200" y="109"/>
                    <a:pt x="200" y="109"/>
                    <a:pt x="200" y="108"/>
                  </a:cubicBezTo>
                  <a:cubicBezTo>
                    <a:pt x="198" y="109"/>
                    <a:pt x="198" y="105"/>
                    <a:pt x="196" y="105"/>
                  </a:cubicBezTo>
                  <a:cubicBezTo>
                    <a:pt x="196" y="104"/>
                    <a:pt x="195" y="104"/>
                    <a:pt x="195" y="103"/>
                  </a:cubicBezTo>
                  <a:cubicBezTo>
                    <a:pt x="196" y="101"/>
                    <a:pt x="200" y="106"/>
                    <a:pt x="201" y="106"/>
                  </a:cubicBezTo>
                  <a:cubicBezTo>
                    <a:pt x="201" y="107"/>
                    <a:pt x="203" y="107"/>
                    <a:pt x="203" y="108"/>
                  </a:cubicBezTo>
                  <a:cubicBezTo>
                    <a:pt x="204" y="108"/>
                    <a:pt x="204" y="110"/>
                    <a:pt x="204" y="111"/>
                  </a:cubicBezTo>
                  <a:cubicBezTo>
                    <a:pt x="205" y="111"/>
                    <a:pt x="205" y="112"/>
                    <a:pt x="205" y="112"/>
                  </a:cubicBezTo>
                  <a:cubicBezTo>
                    <a:pt x="207" y="113"/>
                    <a:pt x="206" y="116"/>
                    <a:pt x="208" y="116"/>
                  </a:cubicBezTo>
                  <a:cubicBezTo>
                    <a:pt x="208" y="116"/>
                    <a:pt x="211" y="114"/>
                    <a:pt x="209" y="114"/>
                  </a:cubicBezTo>
                  <a:cubicBezTo>
                    <a:pt x="209" y="113"/>
                    <a:pt x="208" y="109"/>
                    <a:pt x="210" y="110"/>
                  </a:cubicBezTo>
                  <a:cubicBezTo>
                    <a:pt x="211" y="110"/>
                    <a:pt x="212" y="110"/>
                    <a:pt x="213" y="111"/>
                  </a:cubicBezTo>
                  <a:cubicBezTo>
                    <a:pt x="213" y="113"/>
                    <a:pt x="213" y="114"/>
                    <a:pt x="214" y="116"/>
                  </a:cubicBezTo>
                  <a:cubicBezTo>
                    <a:pt x="215" y="118"/>
                    <a:pt x="219" y="116"/>
                    <a:pt x="219" y="117"/>
                  </a:cubicBezTo>
                  <a:cubicBezTo>
                    <a:pt x="220" y="117"/>
                    <a:pt x="222" y="118"/>
                    <a:pt x="222" y="117"/>
                  </a:cubicBezTo>
                  <a:cubicBezTo>
                    <a:pt x="223" y="117"/>
                    <a:pt x="223" y="116"/>
                    <a:pt x="225" y="116"/>
                  </a:cubicBezTo>
                  <a:cubicBezTo>
                    <a:pt x="225" y="118"/>
                    <a:pt x="224" y="119"/>
                    <a:pt x="224" y="120"/>
                  </a:cubicBezTo>
                  <a:cubicBezTo>
                    <a:pt x="224" y="121"/>
                    <a:pt x="223" y="122"/>
                    <a:pt x="223" y="123"/>
                  </a:cubicBezTo>
                  <a:cubicBezTo>
                    <a:pt x="222" y="123"/>
                    <a:pt x="222" y="124"/>
                    <a:pt x="223" y="124"/>
                  </a:cubicBezTo>
                  <a:cubicBezTo>
                    <a:pt x="223" y="126"/>
                    <a:pt x="221" y="126"/>
                    <a:pt x="220" y="126"/>
                  </a:cubicBezTo>
                  <a:cubicBezTo>
                    <a:pt x="220" y="127"/>
                    <a:pt x="223" y="130"/>
                    <a:pt x="224" y="130"/>
                  </a:cubicBezTo>
                  <a:cubicBezTo>
                    <a:pt x="224" y="132"/>
                    <a:pt x="225" y="134"/>
                    <a:pt x="226" y="134"/>
                  </a:cubicBezTo>
                  <a:cubicBezTo>
                    <a:pt x="226" y="135"/>
                    <a:pt x="227" y="138"/>
                    <a:pt x="228" y="138"/>
                  </a:cubicBezTo>
                  <a:cubicBezTo>
                    <a:pt x="228" y="139"/>
                    <a:pt x="232" y="147"/>
                    <a:pt x="231" y="147"/>
                  </a:cubicBezTo>
                  <a:cubicBezTo>
                    <a:pt x="231" y="148"/>
                    <a:pt x="232" y="148"/>
                    <a:pt x="232" y="149"/>
                  </a:cubicBezTo>
                  <a:cubicBezTo>
                    <a:pt x="233" y="149"/>
                    <a:pt x="233" y="153"/>
                    <a:pt x="236" y="153"/>
                  </a:cubicBezTo>
                  <a:cubicBezTo>
                    <a:pt x="237" y="153"/>
                    <a:pt x="239" y="152"/>
                    <a:pt x="240" y="152"/>
                  </a:cubicBezTo>
                  <a:cubicBezTo>
                    <a:pt x="241" y="151"/>
                    <a:pt x="244" y="150"/>
                    <a:pt x="245" y="150"/>
                  </a:cubicBezTo>
                  <a:cubicBezTo>
                    <a:pt x="245" y="149"/>
                    <a:pt x="250" y="146"/>
                    <a:pt x="250" y="146"/>
                  </a:cubicBezTo>
                  <a:cubicBezTo>
                    <a:pt x="251" y="145"/>
                    <a:pt x="252" y="144"/>
                    <a:pt x="252" y="143"/>
                  </a:cubicBezTo>
                  <a:cubicBezTo>
                    <a:pt x="252" y="142"/>
                    <a:pt x="253" y="142"/>
                    <a:pt x="253" y="141"/>
                  </a:cubicBezTo>
                  <a:cubicBezTo>
                    <a:pt x="254" y="140"/>
                    <a:pt x="255" y="137"/>
                    <a:pt x="252" y="137"/>
                  </a:cubicBezTo>
                  <a:cubicBezTo>
                    <a:pt x="253" y="139"/>
                    <a:pt x="251" y="138"/>
                    <a:pt x="251" y="137"/>
                  </a:cubicBezTo>
                  <a:cubicBezTo>
                    <a:pt x="252" y="136"/>
                    <a:pt x="251" y="136"/>
                    <a:pt x="250" y="135"/>
                  </a:cubicBezTo>
                  <a:cubicBezTo>
                    <a:pt x="250" y="135"/>
                    <a:pt x="251" y="134"/>
                    <a:pt x="250" y="133"/>
                  </a:cubicBezTo>
                  <a:cubicBezTo>
                    <a:pt x="249" y="136"/>
                    <a:pt x="247" y="137"/>
                    <a:pt x="245" y="137"/>
                  </a:cubicBezTo>
                  <a:cubicBezTo>
                    <a:pt x="245" y="135"/>
                    <a:pt x="246" y="137"/>
                    <a:pt x="245" y="135"/>
                  </a:cubicBezTo>
                  <a:cubicBezTo>
                    <a:pt x="244" y="134"/>
                    <a:pt x="244" y="134"/>
                    <a:pt x="245" y="133"/>
                  </a:cubicBezTo>
                  <a:cubicBezTo>
                    <a:pt x="244" y="133"/>
                    <a:pt x="244" y="133"/>
                    <a:pt x="244" y="133"/>
                  </a:cubicBezTo>
                  <a:cubicBezTo>
                    <a:pt x="244" y="135"/>
                    <a:pt x="244" y="135"/>
                    <a:pt x="243" y="135"/>
                  </a:cubicBezTo>
                  <a:cubicBezTo>
                    <a:pt x="242" y="134"/>
                    <a:pt x="244" y="134"/>
                    <a:pt x="243" y="133"/>
                  </a:cubicBezTo>
                  <a:cubicBezTo>
                    <a:pt x="242" y="132"/>
                    <a:pt x="242" y="131"/>
                    <a:pt x="242" y="131"/>
                  </a:cubicBezTo>
                  <a:cubicBezTo>
                    <a:pt x="241" y="130"/>
                    <a:pt x="240" y="128"/>
                    <a:pt x="240" y="127"/>
                  </a:cubicBezTo>
                  <a:cubicBezTo>
                    <a:pt x="242" y="125"/>
                    <a:pt x="245" y="130"/>
                    <a:pt x="244" y="131"/>
                  </a:cubicBezTo>
                  <a:cubicBezTo>
                    <a:pt x="245" y="131"/>
                    <a:pt x="245" y="131"/>
                    <a:pt x="245" y="132"/>
                  </a:cubicBezTo>
                  <a:cubicBezTo>
                    <a:pt x="248" y="130"/>
                    <a:pt x="252" y="134"/>
                    <a:pt x="255" y="134"/>
                  </a:cubicBezTo>
                  <a:cubicBezTo>
                    <a:pt x="256" y="134"/>
                    <a:pt x="258" y="135"/>
                    <a:pt x="260" y="135"/>
                  </a:cubicBezTo>
                  <a:cubicBezTo>
                    <a:pt x="260" y="138"/>
                    <a:pt x="260" y="141"/>
                    <a:pt x="260" y="144"/>
                  </a:cubicBezTo>
                  <a:cubicBezTo>
                    <a:pt x="260" y="170"/>
                    <a:pt x="252" y="193"/>
                    <a:pt x="238" y="212"/>
                  </a:cubicBezTo>
                  <a:close/>
                  <a:moveTo>
                    <a:pt x="215" y="108"/>
                  </a:moveTo>
                  <a:cubicBezTo>
                    <a:pt x="215" y="105"/>
                    <a:pt x="216" y="104"/>
                    <a:pt x="218" y="101"/>
                  </a:cubicBezTo>
                  <a:cubicBezTo>
                    <a:pt x="220" y="101"/>
                    <a:pt x="221" y="101"/>
                    <a:pt x="221" y="103"/>
                  </a:cubicBezTo>
                  <a:cubicBezTo>
                    <a:pt x="222" y="103"/>
                    <a:pt x="221" y="105"/>
                    <a:pt x="223" y="104"/>
                  </a:cubicBezTo>
                  <a:cubicBezTo>
                    <a:pt x="223" y="103"/>
                    <a:pt x="224" y="103"/>
                    <a:pt x="225" y="103"/>
                  </a:cubicBezTo>
                  <a:cubicBezTo>
                    <a:pt x="226" y="103"/>
                    <a:pt x="227" y="104"/>
                    <a:pt x="228" y="104"/>
                  </a:cubicBezTo>
                  <a:cubicBezTo>
                    <a:pt x="228" y="106"/>
                    <a:pt x="231" y="106"/>
                    <a:pt x="231" y="109"/>
                  </a:cubicBezTo>
                  <a:cubicBezTo>
                    <a:pt x="233" y="109"/>
                    <a:pt x="229" y="111"/>
                    <a:pt x="229" y="111"/>
                  </a:cubicBezTo>
                  <a:cubicBezTo>
                    <a:pt x="227" y="111"/>
                    <a:pt x="226" y="109"/>
                    <a:pt x="225" y="109"/>
                  </a:cubicBezTo>
                  <a:cubicBezTo>
                    <a:pt x="225" y="111"/>
                    <a:pt x="224" y="109"/>
                    <a:pt x="224" y="109"/>
                  </a:cubicBezTo>
                  <a:cubicBezTo>
                    <a:pt x="224" y="109"/>
                    <a:pt x="217" y="110"/>
                    <a:pt x="215" y="110"/>
                  </a:cubicBezTo>
                  <a:cubicBezTo>
                    <a:pt x="216" y="109"/>
                    <a:pt x="216" y="109"/>
                    <a:pt x="215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76"/>
            <p:cNvSpPr>
              <a:spLocks/>
            </p:cNvSpPr>
            <p:nvPr/>
          </p:nvSpPr>
          <p:spPr bwMode="auto">
            <a:xfrm>
              <a:off x="-645503" y="3219031"/>
              <a:ext cx="7937" cy="3175"/>
            </a:xfrm>
            <a:custGeom>
              <a:avLst/>
              <a:gdLst>
                <a:gd name="T0" fmla="*/ 11 w 12"/>
                <a:gd name="T1" fmla="*/ 1 h 5"/>
                <a:gd name="T2" fmla="*/ 9 w 12"/>
                <a:gd name="T3" fmla="*/ 2 h 5"/>
                <a:gd name="T4" fmla="*/ 6 w 12"/>
                <a:gd name="T5" fmla="*/ 1 h 5"/>
                <a:gd name="T6" fmla="*/ 3 w 12"/>
                <a:gd name="T7" fmla="*/ 2 h 5"/>
                <a:gd name="T8" fmla="*/ 3 w 12"/>
                <a:gd name="T9" fmla="*/ 1 h 5"/>
                <a:gd name="T10" fmla="*/ 3 w 12"/>
                <a:gd name="T11" fmla="*/ 0 h 5"/>
                <a:gd name="T12" fmla="*/ 0 w 12"/>
                <a:gd name="T13" fmla="*/ 1 h 5"/>
                <a:gd name="T14" fmla="*/ 0 w 12"/>
                <a:gd name="T15" fmla="*/ 3 h 5"/>
                <a:gd name="T16" fmla="*/ 4 w 12"/>
                <a:gd name="T17" fmla="*/ 4 h 5"/>
                <a:gd name="T18" fmla="*/ 7 w 12"/>
                <a:gd name="T19" fmla="*/ 4 h 5"/>
                <a:gd name="T20" fmla="*/ 11 w 12"/>
                <a:gd name="T21" fmla="*/ 3 h 5"/>
                <a:gd name="T22" fmla="*/ 11 w 12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5">
                  <a:moveTo>
                    <a:pt x="11" y="1"/>
                  </a:moveTo>
                  <a:cubicBezTo>
                    <a:pt x="10" y="2"/>
                    <a:pt x="10" y="3"/>
                    <a:pt x="9" y="2"/>
                  </a:cubicBezTo>
                  <a:cubicBezTo>
                    <a:pt x="9" y="0"/>
                    <a:pt x="9" y="1"/>
                    <a:pt x="6" y="1"/>
                  </a:cubicBezTo>
                  <a:cubicBezTo>
                    <a:pt x="6" y="2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2" y="1"/>
                    <a:pt x="0" y="3"/>
                    <a:pt x="0" y="3"/>
                  </a:cubicBezTo>
                  <a:cubicBezTo>
                    <a:pt x="2" y="4"/>
                    <a:pt x="2" y="4"/>
                    <a:pt x="4" y="4"/>
                  </a:cubicBezTo>
                  <a:cubicBezTo>
                    <a:pt x="4" y="5"/>
                    <a:pt x="7" y="4"/>
                    <a:pt x="7" y="4"/>
                  </a:cubicBezTo>
                  <a:cubicBezTo>
                    <a:pt x="9" y="4"/>
                    <a:pt x="10" y="4"/>
                    <a:pt x="11" y="3"/>
                  </a:cubicBezTo>
                  <a:cubicBezTo>
                    <a:pt x="12" y="2"/>
                    <a:pt x="11" y="2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77"/>
            <p:cNvSpPr>
              <a:spLocks/>
            </p:cNvSpPr>
            <p:nvPr/>
          </p:nvSpPr>
          <p:spPr bwMode="auto">
            <a:xfrm>
              <a:off x="-629628" y="3226968"/>
              <a:ext cx="6350" cy="9525"/>
            </a:xfrm>
            <a:custGeom>
              <a:avLst/>
              <a:gdLst>
                <a:gd name="T0" fmla="*/ 1 w 9"/>
                <a:gd name="T1" fmla="*/ 6 h 12"/>
                <a:gd name="T2" fmla="*/ 3 w 9"/>
                <a:gd name="T3" fmla="*/ 8 h 12"/>
                <a:gd name="T4" fmla="*/ 1 w 9"/>
                <a:gd name="T5" fmla="*/ 9 h 12"/>
                <a:gd name="T6" fmla="*/ 2 w 9"/>
                <a:gd name="T7" fmla="*/ 11 h 12"/>
                <a:gd name="T8" fmla="*/ 3 w 9"/>
                <a:gd name="T9" fmla="*/ 12 h 12"/>
                <a:gd name="T10" fmla="*/ 8 w 9"/>
                <a:gd name="T11" fmla="*/ 10 h 12"/>
                <a:gd name="T12" fmla="*/ 8 w 9"/>
                <a:gd name="T13" fmla="*/ 9 h 12"/>
                <a:gd name="T14" fmla="*/ 7 w 9"/>
                <a:gd name="T15" fmla="*/ 10 h 12"/>
                <a:gd name="T16" fmla="*/ 5 w 9"/>
                <a:gd name="T17" fmla="*/ 7 h 12"/>
                <a:gd name="T18" fmla="*/ 4 w 9"/>
                <a:gd name="T19" fmla="*/ 4 h 12"/>
                <a:gd name="T20" fmla="*/ 5 w 9"/>
                <a:gd name="T21" fmla="*/ 2 h 12"/>
                <a:gd name="T22" fmla="*/ 2 w 9"/>
                <a:gd name="T23" fmla="*/ 3 h 12"/>
                <a:gd name="T24" fmla="*/ 2 w 9"/>
                <a:gd name="T25" fmla="*/ 2 h 12"/>
                <a:gd name="T26" fmla="*/ 2 w 9"/>
                <a:gd name="T27" fmla="*/ 0 h 12"/>
                <a:gd name="T28" fmla="*/ 0 w 9"/>
                <a:gd name="T29" fmla="*/ 3 h 12"/>
                <a:gd name="T30" fmla="*/ 1 w 9"/>
                <a:gd name="T31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2">
                  <a:moveTo>
                    <a:pt x="1" y="6"/>
                  </a:moveTo>
                  <a:cubicBezTo>
                    <a:pt x="2" y="6"/>
                    <a:pt x="3" y="6"/>
                    <a:pt x="3" y="8"/>
                  </a:cubicBezTo>
                  <a:cubicBezTo>
                    <a:pt x="5" y="9"/>
                    <a:pt x="2" y="9"/>
                    <a:pt x="1" y="9"/>
                  </a:cubicBezTo>
                  <a:cubicBezTo>
                    <a:pt x="1" y="10"/>
                    <a:pt x="0" y="12"/>
                    <a:pt x="2" y="11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5" y="12"/>
                    <a:pt x="7" y="12"/>
                    <a:pt x="8" y="10"/>
                  </a:cubicBezTo>
                  <a:cubicBezTo>
                    <a:pt x="9" y="10"/>
                    <a:pt x="9" y="10"/>
                    <a:pt x="8" y="9"/>
                  </a:cubicBezTo>
                  <a:cubicBezTo>
                    <a:pt x="8" y="10"/>
                    <a:pt x="8" y="10"/>
                    <a:pt x="7" y="10"/>
                  </a:cubicBezTo>
                  <a:cubicBezTo>
                    <a:pt x="8" y="8"/>
                    <a:pt x="7" y="7"/>
                    <a:pt x="5" y="7"/>
                  </a:cubicBezTo>
                  <a:cubicBezTo>
                    <a:pt x="6" y="6"/>
                    <a:pt x="5" y="5"/>
                    <a:pt x="4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4" y="2"/>
                    <a:pt x="4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4" y="0"/>
                    <a:pt x="2" y="0"/>
                  </a:cubicBezTo>
                  <a:cubicBezTo>
                    <a:pt x="2" y="3"/>
                    <a:pt x="0" y="1"/>
                    <a:pt x="0" y="3"/>
                  </a:cubicBezTo>
                  <a:cubicBezTo>
                    <a:pt x="0" y="4"/>
                    <a:pt x="1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78"/>
            <p:cNvSpPr>
              <a:spLocks/>
            </p:cNvSpPr>
            <p:nvPr/>
          </p:nvSpPr>
          <p:spPr bwMode="auto">
            <a:xfrm>
              <a:off x="-634391" y="3230143"/>
              <a:ext cx="4762" cy="4762"/>
            </a:xfrm>
            <a:custGeom>
              <a:avLst/>
              <a:gdLst>
                <a:gd name="T0" fmla="*/ 2 w 7"/>
                <a:gd name="T1" fmla="*/ 6 h 6"/>
                <a:gd name="T2" fmla="*/ 6 w 7"/>
                <a:gd name="T3" fmla="*/ 2 h 6"/>
                <a:gd name="T4" fmla="*/ 5 w 7"/>
                <a:gd name="T5" fmla="*/ 1 h 6"/>
                <a:gd name="T6" fmla="*/ 4 w 7"/>
                <a:gd name="T7" fmla="*/ 1 h 6"/>
                <a:gd name="T8" fmla="*/ 4 w 7"/>
                <a:gd name="T9" fmla="*/ 2 h 6"/>
                <a:gd name="T10" fmla="*/ 2 w 7"/>
                <a:gd name="T11" fmla="*/ 3 h 6"/>
                <a:gd name="T12" fmla="*/ 2 w 7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6"/>
                  </a:moveTo>
                  <a:cubicBezTo>
                    <a:pt x="5" y="6"/>
                    <a:pt x="6" y="4"/>
                    <a:pt x="6" y="2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0" y="3"/>
                    <a:pt x="2" y="3"/>
                  </a:cubicBezTo>
                  <a:cubicBezTo>
                    <a:pt x="2" y="4"/>
                    <a:pt x="1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79"/>
            <p:cNvSpPr>
              <a:spLocks/>
            </p:cNvSpPr>
            <p:nvPr/>
          </p:nvSpPr>
          <p:spPr bwMode="auto">
            <a:xfrm>
              <a:off x="-629628" y="3236493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80"/>
            <p:cNvSpPr>
              <a:spLocks/>
            </p:cNvSpPr>
            <p:nvPr/>
          </p:nvSpPr>
          <p:spPr bwMode="auto">
            <a:xfrm>
              <a:off x="-667728" y="3241256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81"/>
            <p:cNvSpPr>
              <a:spLocks/>
            </p:cNvSpPr>
            <p:nvPr/>
          </p:nvSpPr>
          <p:spPr bwMode="auto">
            <a:xfrm>
              <a:off x="-618516" y="3244431"/>
              <a:ext cx="1587" cy="1587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82"/>
            <p:cNvSpPr>
              <a:spLocks/>
            </p:cNvSpPr>
            <p:nvPr/>
          </p:nvSpPr>
          <p:spPr bwMode="auto">
            <a:xfrm>
              <a:off x="-618516" y="3246018"/>
              <a:ext cx="0" cy="3175"/>
            </a:xfrm>
            <a:custGeom>
              <a:avLst/>
              <a:gdLst>
                <a:gd name="T0" fmla="*/ 1 w 2"/>
                <a:gd name="T1" fmla="*/ 0 h 4"/>
                <a:gd name="T2" fmla="*/ 1 w 2"/>
                <a:gd name="T3" fmla="*/ 1 h 4"/>
                <a:gd name="T4" fmla="*/ 0 w 2"/>
                <a:gd name="T5" fmla="*/ 3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1" y="2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83"/>
            <p:cNvSpPr>
              <a:spLocks/>
            </p:cNvSpPr>
            <p:nvPr/>
          </p:nvSpPr>
          <p:spPr bwMode="auto">
            <a:xfrm>
              <a:off x="-615341" y="3249193"/>
              <a:ext cx="3175" cy="3175"/>
            </a:xfrm>
            <a:custGeom>
              <a:avLst/>
              <a:gdLst>
                <a:gd name="T0" fmla="*/ 4 w 4"/>
                <a:gd name="T1" fmla="*/ 0 h 3"/>
                <a:gd name="T2" fmla="*/ 2 w 4"/>
                <a:gd name="T3" fmla="*/ 1 h 3"/>
                <a:gd name="T4" fmla="*/ 0 w 4"/>
                <a:gd name="T5" fmla="*/ 1 h 3"/>
                <a:gd name="T6" fmla="*/ 4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1" y="0"/>
                    <a:pt x="0" y="1"/>
                  </a:cubicBezTo>
                  <a:cubicBezTo>
                    <a:pt x="2" y="1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4"/>
            <p:cNvSpPr>
              <a:spLocks/>
            </p:cNvSpPr>
            <p:nvPr/>
          </p:nvSpPr>
          <p:spPr bwMode="auto">
            <a:xfrm>
              <a:off x="-640741" y="3250781"/>
              <a:ext cx="60325" cy="79375"/>
            </a:xfrm>
            <a:custGeom>
              <a:avLst/>
              <a:gdLst>
                <a:gd name="T0" fmla="*/ 76 w 84"/>
                <a:gd name="T1" fmla="*/ 41 h 113"/>
                <a:gd name="T2" fmla="*/ 70 w 84"/>
                <a:gd name="T3" fmla="*/ 32 h 113"/>
                <a:gd name="T4" fmla="*/ 65 w 84"/>
                <a:gd name="T5" fmla="*/ 22 h 113"/>
                <a:gd name="T6" fmla="*/ 61 w 84"/>
                <a:gd name="T7" fmla="*/ 14 h 113"/>
                <a:gd name="T8" fmla="*/ 50 w 84"/>
                <a:gd name="T9" fmla="*/ 10 h 113"/>
                <a:gd name="T10" fmla="*/ 42 w 84"/>
                <a:gd name="T11" fmla="*/ 10 h 113"/>
                <a:gd name="T12" fmla="*/ 36 w 84"/>
                <a:gd name="T13" fmla="*/ 8 h 113"/>
                <a:gd name="T14" fmla="*/ 32 w 84"/>
                <a:gd name="T15" fmla="*/ 1 h 113"/>
                <a:gd name="T16" fmla="*/ 20 w 84"/>
                <a:gd name="T17" fmla="*/ 4 h 113"/>
                <a:gd name="T18" fmla="*/ 14 w 84"/>
                <a:gd name="T19" fmla="*/ 5 h 113"/>
                <a:gd name="T20" fmla="*/ 10 w 84"/>
                <a:gd name="T21" fmla="*/ 8 h 113"/>
                <a:gd name="T22" fmla="*/ 9 w 84"/>
                <a:gd name="T23" fmla="*/ 13 h 113"/>
                <a:gd name="T24" fmla="*/ 4 w 84"/>
                <a:gd name="T25" fmla="*/ 18 h 113"/>
                <a:gd name="T26" fmla="*/ 1 w 84"/>
                <a:gd name="T27" fmla="*/ 27 h 113"/>
                <a:gd name="T28" fmla="*/ 1 w 84"/>
                <a:gd name="T29" fmla="*/ 34 h 113"/>
                <a:gd name="T30" fmla="*/ 5 w 84"/>
                <a:gd name="T31" fmla="*/ 45 h 113"/>
                <a:gd name="T32" fmla="*/ 16 w 84"/>
                <a:gd name="T33" fmla="*/ 51 h 113"/>
                <a:gd name="T34" fmla="*/ 32 w 84"/>
                <a:gd name="T35" fmla="*/ 52 h 113"/>
                <a:gd name="T36" fmla="*/ 33 w 84"/>
                <a:gd name="T37" fmla="*/ 64 h 113"/>
                <a:gd name="T38" fmla="*/ 35 w 84"/>
                <a:gd name="T39" fmla="*/ 74 h 113"/>
                <a:gd name="T40" fmla="*/ 35 w 84"/>
                <a:gd name="T41" fmla="*/ 87 h 113"/>
                <a:gd name="T42" fmla="*/ 38 w 84"/>
                <a:gd name="T43" fmla="*/ 97 h 113"/>
                <a:gd name="T44" fmla="*/ 42 w 84"/>
                <a:gd name="T45" fmla="*/ 108 h 113"/>
                <a:gd name="T46" fmla="*/ 48 w 84"/>
                <a:gd name="T47" fmla="*/ 112 h 113"/>
                <a:gd name="T48" fmla="*/ 57 w 84"/>
                <a:gd name="T49" fmla="*/ 107 h 113"/>
                <a:gd name="T50" fmla="*/ 64 w 84"/>
                <a:gd name="T51" fmla="*/ 96 h 113"/>
                <a:gd name="T52" fmla="*/ 67 w 84"/>
                <a:gd name="T53" fmla="*/ 86 h 113"/>
                <a:gd name="T54" fmla="*/ 70 w 84"/>
                <a:gd name="T55" fmla="*/ 80 h 113"/>
                <a:gd name="T56" fmla="*/ 69 w 84"/>
                <a:gd name="T57" fmla="*/ 64 h 113"/>
                <a:gd name="T58" fmla="*/ 76 w 84"/>
                <a:gd name="T59" fmla="*/ 55 h 113"/>
                <a:gd name="T60" fmla="*/ 81 w 84"/>
                <a:gd name="T61" fmla="*/ 49 h 113"/>
                <a:gd name="T62" fmla="*/ 84 w 84"/>
                <a:gd name="T63" fmla="*/ 41 h 113"/>
                <a:gd name="T64" fmla="*/ 76 w 84"/>
                <a:gd name="T65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13">
                  <a:moveTo>
                    <a:pt x="76" y="42"/>
                  </a:moveTo>
                  <a:cubicBezTo>
                    <a:pt x="74" y="42"/>
                    <a:pt x="76" y="42"/>
                    <a:pt x="76" y="41"/>
                  </a:cubicBezTo>
                  <a:cubicBezTo>
                    <a:pt x="74" y="41"/>
                    <a:pt x="71" y="36"/>
                    <a:pt x="71" y="34"/>
                  </a:cubicBezTo>
                  <a:cubicBezTo>
                    <a:pt x="71" y="34"/>
                    <a:pt x="70" y="32"/>
                    <a:pt x="70" y="32"/>
                  </a:cubicBezTo>
                  <a:cubicBezTo>
                    <a:pt x="70" y="31"/>
                    <a:pt x="68" y="30"/>
                    <a:pt x="69" y="28"/>
                  </a:cubicBezTo>
                  <a:cubicBezTo>
                    <a:pt x="67" y="27"/>
                    <a:pt x="65" y="24"/>
                    <a:pt x="65" y="22"/>
                  </a:cubicBezTo>
                  <a:cubicBezTo>
                    <a:pt x="64" y="22"/>
                    <a:pt x="63" y="19"/>
                    <a:pt x="63" y="18"/>
                  </a:cubicBezTo>
                  <a:cubicBezTo>
                    <a:pt x="62" y="18"/>
                    <a:pt x="61" y="15"/>
                    <a:pt x="61" y="14"/>
                  </a:cubicBezTo>
                  <a:cubicBezTo>
                    <a:pt x="60" y="14"/>
                    <a:pt x="59" y="12"/>
                    <a:pt x="58" y="12"/>
                  </a:cubicBezTo>
                  <a:cubicBezTo>
                    <a:pt x="59" y="10"/>
                    <a:pt x="51" y="10"/>
                    <a:pt x="50" y="10"/>
                  </a:cubicBezTo>
                  <a:cubicBezTo>
                    <a:pt x="50" y="9"/>
                    <a:pt x="49" y="8"/>
                    <a:pt x="48" y="8"/>
                  </a:cubicBezTo>
                  <a:cubicBezTo>
                    <a:pt x="48" y="10"/>
                    <a:pt x="44" y="10"/>
                    <a:pt x="42" y="10"/>
                  </a:cubicBezTo>
                  <a:cubicBezTo>
                    <a:pt x="41" y="10"/>
                    <a:pt x="39" y="10"/>
                    <a:pt x="39" y="8"/>
                  </a:cubicBezTo>
                  <a:cubicBezTo>
                    <a:pt x="38" y="8"/>
                    <a:pt x="37" y="8"/>
                    <a:pt x="36" y="8"/>
                  </a:cubicBezTo>
                  <a:cubicBezTo>
                    <a:pt x="36" y="7"/>
                    <a:pt x="34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2"/>
                    <a:pt x="25" y="0"/>
                    <a:pt x="25" y="1"/>
                  </a:cubicBezTo>
                  <a:cubicBezTo>
                    <a:pt x="24" y="1"/>
                    <a:pt x="20" y="3"/>
                    <a:pt x="20" y="4"/>
                  </a:cubicBezTo>
                  <a:cubicBezTo>
                    <a:pt x="20" y="4"/>
                    <a:pt x="17" y="5"/>
                    <a:pt x="17" y="4"/>
                  </a:cubicBezTo>
                  <a:cubicBezTo>
                    <a:pt x="16" y="4"/>
                    <a:pt x="15" y="4"/>
                    <a:pt x="14" y="5"/>
                  </a:cubicBezTo>
                  <a:cubicBezTo>
                    <a:pt x="14" y="5"/>
                    <a:pt x="13" y="7"/>
                    <a:pt x="12" y="7"/>
                  </a:cubicBezTo>
                  <a:cubicBezTo>
                    <a:pt x="11" y="7"/>
                    <a:pt x="12" y="6"/>
                    <a:pt x="10" y="8"/>
                  </a:cubicBezTo>
                  <a:cubicBezTo>
                    <a:pt x="10" y="9"/>
                    <a:pt x="9" y="12"/>
                    <a:pt x="9" y="12"/>
                  </a:cubicBezTo>
                  <a:cubicBezTo>
                    <a:pt x="9" y="12"/>
                    <a:pt x="9" y="12"/>
                    <a:pt x="9" y="13"/>
                  </a:cubicBezTo>
                  <a:cubicBezTo>
                    <a:pt x="8" y="14"/>
                    <a:pt x="7" y="16"/>
                    <a:pt x="6" y="16"/>
                  </a:cubicBezTo>
                  <a:cubicBezTo>
                    <a:pt x="5" y="18"/>
                    <a:pt x="5" y="16"/>
                    <a:pt x="4" y="18"/>
                  </a:cubicBezTo>
                  <a:cubicBezTo>
                    <a:pt x="4" y="19"/>
                    <a:pt x="3" y="20"/>
                    <a:pt x="3" y="21"/>
                  </a:cubicBezTo>
                  <a:cubicBezTo>
                    <a:pt x="1" y="24"/>
                    <a:pt x="1" y="25"/>
                    <a:pt x="1" y="27"/>
                  </a:cubicBezTo>
                  <a:cubicBezTo>
                    <a:pt x="1" y="28"/>
                    <a:pt x="0" y="29"/>
                    <a:pt x="0" y="30"/>
                  </a:cubicBezTo>
                  <a:cubicBezTo>
                    <a:pt x="1" y="31"/>
                    <a:pt x="1" y="33"/>
                    <a:pt x="1" y="34"/>
                  </a:cubicBezTo>
                  <a:cubicBezTo>
                    <a:pt x="0" y="34"/>
                    <a:pt x="0" y="37"/>
                    <a:pt x="1" y="37"/>
                  </a:cubicBezTo>
                  <a:cubicBezTo>
                    <a:pt x="1" y="39"/>
                    <a:pt x="4" y="44"/>
                    <a:pt x="5" y="45"/>
                  </a:cubicBezTo>
                  <a:cubicBezTo>
                    <a:pt x="5" y="46"/>
                    <a:pt x="8" y="49"/>
                    <a:pt x="10" y="49"/>
                  </a:cubicBezTo>
                  <a:cubicBezTo>
                    <a:pt x="10" y="50"/>
                    <a:pt x="16" y="52"/>
                    <a:pt x="16" y="51"/>
                  </a:cubicBezTo>
                  <a:cubicBezTo>
                    <a:pt x="18" y="51"/>
                    <a:pt x="26" y="49"/>
                    <a:pt x="27" y="52"/>
                  </a:cubicBezTo>
                  <a:cubicBezTo>
                    <a:pt x="30" y="52"/>
                    <a:pt x="30" y="51"/>
                    <a:pt x="32" y="52"/>
                  </a:cubicBezTo>
                  <a:cubicBezTo>
                    <a:pt x="32" y="54"/>
                    <a:pt x="32" y="58"/>
                    <a:pt x="31" y="59"/>
                  </a:cubicBezTo>
                  <a:cubicBezTo>
                    <a:pt x="31" y="61"/>
                    <a:pt x="32" y="63"/>
                    <a:pt x="33" y="64"/>
                  </a:cubicBezTo>
                  <a:cubicBezTo>
                    <a:pt x="33" y="64"/>
                    <a:pt x="34" y="66"/>
                    <a:pt x="35" y="66"/>
                  </a:cubicBezTo>
                  <a:cubicBezTo>
                    <a:pt x="35" y="69"/>
                    <a:pt x="36" y="71"/>
                    <a:pt x="35" y="74"/>
                  </a:cubicBezTo>
                  <a:cubicBezTo>
                    <a:pt x="35" y="77"/>
                    <a:pt x="34" y="79"/>
                    <a:pt x="34" y="82"/>
                  </a:cubicBezTo>
                  <a:cubicBezTo>
                    <a:pt x="34" y="82"/>
                    <a:pt x="35" y="87"/>
                    <a:pt x="35" y="87"/>
                  </a:cubicBezTo>
                  <a:cubicBezTo>
                    <a:pt x="35" y="89"/>
                    <a:pt x="37" y="91"/>
                    <a:pt x="37" y="94"/>
                  </a:cubicBezTo>
                  <a:cubicBezTo>
                    <a:pt x="37" y="94"/>
                    <a:pt x="38" y="97"/>
                    <a:pt x="38" y="97"/>
                  </a:cubicBezTo>
                  <a:cubicBezTo>
                    <a:pt x="37" y="97"/>
                    <a:pt x="41" y="105"/>
                    <a:pt x="41" y="105"/>
                  </a:cubicBezTo>
                  <a:cubicBezTo>
                    <a:pt x="42" y="105"/>
                    <a:pt x="42" y="108"/>
                    <a:pt x="42" y="108"/>
                  </a:cubicBezTo>
                  <a:cubicBezTo>
                    <a:pt x="42" y="109"/>
                    <a:pt x="43" y="111"/>
                    <a:pt x="43" y="112"/>
                  </a:cubicBezTo>
                  <a:cubicBezTo>
                    <a:pt x="44" y="113"/>
                    <a:pt x="47" y="112"/>
                    <a:pt x="48" y="112"/>
                  </a:cubicBezTo>
                  <a:cubicBezTo>
                    <a:pt x="48" y="112"/>
                    <a:pt x="54" y="111"/>
                    <a:pt x="55" y="111"/>
                  </a:cubicBezTo>
                  <a:cubicBezTo>
                    <a:pt x="55" y="110"/>
                    <a:pt x="57" y="107"/>
                    <a:pt x="57" y="107"/>
                  </a:cubicBezTo>
                  <a:cubicBezTo>
                    <a:pt x="57" y="105"/>
                    <a:pt x="61" y="101"/>
                    <a:pt x="62" y="101"/>
                  </a:cubicBezTo>
                  <a:cubicBezTo>
                    <a:pt x="62" y="100"/>
                    <a:pt x="64" y="96"/>
                    <a:pt x="64" y="96"/>
                  </a:cubicBezTo>
                  <a:cubicBezTo>
                    <a:pt x="64" y="93"/>
                    <a:pt x="65" y="91"/>
                    <a:pt x="65" y="88"/>
                  </a:cubicBezTo>
                  <a:cubicBezTo>
                    <a:pt x="65" y="88"/>
                    <a:pt x="66" y="86"/>
                    <a:pt x="67" y="86"/>
                  </a:cubicBezTo>
                  <a:cubicBezTo>
                    <a:pt x="67" y="85"/>
                    <a:pt x="68" y="85"/>
                    <a:pt x="69" y="85"/>
                  </a:cubicBezTo>
                  <a:cubicBezTo>
                    <a:pt x="69" y="83"/>
                    <a:pt x="70" y="82"/>
                    <a:pt x="70" y="80"/>
                  </a:cubicBezTo>
                  <a:cubicBezTo>
                    <a:pt x="71" y="80"/>
                    <a:pt x="69" y="73"/>
                    <a:pt x="69" y="73"/>
                  </a:cubicBezTo>
                  <a:cubicBezTo>
                    <a:pt x="68" y="73"/>
                    <a:pt x="69" y="65"/>
                    <a:pt x="69" y="64"/>
                  </a:cubicBezTo>
                  <a:cubicBezTo>
                    <a:pt x="68" y="64"/>
                    <a:pt x="73" y="59"/>
                    <a:pt x="72" y="59"/>
                  </a:cubicBezTo>
                  <a:cubicBezTo>
                    <a:pt x="73" y="58"/>
                    <a:pt x="75" y="56"/>
                    <a:pt x="76" y="55"/>
                  </a:cubicBezTo>
                  <a:cubicBezTo>
                    <a:pt x="77" y="54"/>
                    <a:pt x="79" y="52"/>
                    <a:pt x="79" y="51"/>
                  </a:cubicBezTo>
                  <a:cubicBezTo>
                    <a:pt x="80" y="51"/>
                    <a:pt x="80" y="50"/>
                    <a:pt x="81" y="49"/>
                  </a:cubicBezTo>
                  <a:cubicBezTo>
                    <a:pt x="81" y="49"/>
                    <a:pt x="81" y="47"/>
                    <a:pt x="82" y="47"/>
                  </a:cubicBezTo>
                  <a:cubicBezTo>
                    <a:pt x="82" y="45"/>
                    <a:pt x="84" y="44"/>
                    <a:pt x="84" y="41"/>
                  </a:cubicBezTo>
                  <a:cubicBezTo>
                    <a:pt x="82" y="42"/>
                    <a:pt x="80" y="42"/>
                    <a:pt x="78" y="42"/>
                  </a:cubicBezTo>
                  <a:cubicBezTo>
                    <a:pt x="78" y="42"/>
                    <a:pt x="77" y="42"/>
                    <a:pt x="7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5"/>
            <p:cNvSpPr>
              <a:spLocks/>
            </p:cNvSpPr>
            <p:nvPr/>
          </p:nvSpPr>
          <p:spPr bwMode="auto">
            <a:xfrm>
              <a:off x="-688366" y="3266656"/>
              <a:ext cx="1587" cy="1587"/>
            </a:xfrm>
            <a:custGeom>
              <a:avLst/>
              <a:gdLst>
                <a:gd name="T0" fmla="*/ 1 w 3"/>
                <a:gd name="T1" fmla="*/ 0 h 2"/>
                <a:gd name="T2" fmla="*/ 1 w 3"/>
                <a:gd name="T3" fmla="*/ 0 h 2"/>
                <a:gd name="T4" fmla="*/ 3 w 3"/>
                <a:gd name="T5" fmla="*/ 0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86"/>
            <p:cNvSpPr>
              <a:spLocks/>
            </p:cNvSpPr>
            <p:nvPr/>
          </p:nvSpPr>
          <p:spPr bwMode="auto">
            <a:xfrm>
              <a:off x="-685191" y="3266656"/>
              <a:ext cx="6350" cy="3175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0 h 4"/>
                <a:gd name="T4" fmla="*/ 3 w 9"/>
                <a:gd name="T5" fmla="*/ 2 h 4"/>
                <a:gd name="T6" fmla="*/ 7 w 9"/>
                <a:gd name="T7" fmla="*/ 4 h 4"/>
                <a:gd name="T8" fmla="*/ 7 w 9"/>
                <a:gd name="T9" fmla="*/ 2 h 4"/>
                <a:gd name="T10" fmla="*/ 2 w 9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2" y="2"/>
                    <a:pt x="3" y="2"/>
                  </a:cubicBezTo>
                  <a:cubicBezTo>
                    <a:pt x="4" y="3"/>
                    <a:pt x="5" y="4"/>
                    <a:pt x="7" y="4"/>
                  </a:cubicBezTo>
                  <a:cubicBezTo>
                    <a:pt x="9" y="4"/>
                    <a:pt x="7" y="2"/>
                    <a:pt x="7" y="2"/>
                  </a:cubicBezTo>
                  <a:cubicBezTo>
                    <a:pt x="5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87"/>
            <p:cNvSpPr>
              <a:spLocks/>
            </p:cNvSpPr>
            <p:nvPr/>
          </p:nvSpPr>
          <p:spPr bwMode="auto">
            <a:xfrm>
              <a:off x="-678841" y="3269831"/>
              <a:ext cx="4762" cy="1587"/>
            </a:xfrm>
            <a:custGeom>
              <a:avLst/>
              <a:gdLst>
                <a:gd name="T0" fmla="*/ 6 w 8"/>
                <a:gd name="T1" fmla="*/ 0 h 2"/>
                <a:gd name="T2" fmla="*/ 6 w 8"/>
                <a:gd name="T3" fmla="*/ 1 h 2"/>
                <a:gd name="T4" fmla="*/ 2 w 8"/>
                <a:gd name="T5" fmla="*/ 0 h 2"/>
                <a:gd name="T6" fmla="*/ 3 w 8"/>
                <a:gd name="T7" fmla="*/ 1 h 2"/>
                <a:gd name="T8" fmla="*/ 0 w 8"/>
                <a:gd name="T9" fmla="*/ 1 h 2"/>
                <a:gd name="T10" fmla="*/ 3 w 8"/>
                <a:gd name="T11" fmla="*/ 2 h 2"/>
                <a:gd name="T12" fmla="*/ 8 w 8"/>
                <a:gd name="T13" fmla="*/ 2 h 2"/>
                <a:gd name="T14" fmla="*/ 6 w 8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6" y="0"/>
                  </a:moveTo>
                  <a:cubicBezTo>
                    <a:pt x="5" y="1"/>
                    <a:pt x="6" y="0"/>
                    <a:pt x="6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2" y="2"/>
                    <a:pt x="1" y="1"/>
                    <a:pt x="0" y="1"/>
                  </a:cubicBezTo>
                  <a:cubicBezTo>
                    <a:pt x="0" y="2"/>
                    <a:pt x="3" y="2"/>
                    <a:pt x="3" y="2"/>
                  </a:cubicBezTo>
                  <a:cubicBezTo>
                    <a:pt x="5" y="2"/>
                    <a:pt x="6" y="2"/>
                    <a:pt x="8" y="2"/>
                  </a:cubicBezTo>
                  <a:cubicBezTo>
                    <a:pt x="8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88"/>
            <p:cNvSpPr>
              <a:spLocks/>
            </p:cNvSpPr>
            <p:nvPr/>
          </p:nvSpPr>
          <p:spPr bwMode="auto">
            <a:xfrm>
              <a:off x="-683603" y="3271418"/>
              <a:ext cx="1587" cy="158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89"/>
            <p:cNvSpPr>
              <a:spLocks/>
            </p:cNvSpPr>
            <p:nvPr/>
          </p:nvSpPr>
          <p:spPr bwMode="auto">
            <a:xfrm>
              <a:off x="-682016" y="327141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90"/>
            <p:cNvSpPr>
              <a:spLocks/>
            </p:cNvSpPr>
            <p:nvPr/>
          </p:nvSpPr>
          <p:spPr bwMode="auto">
            <a:xfrm>
              <a:off x="-672491" y="3271418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91"/>
            <p:cNvSpPr>
              <a:spLocks/>
            </p:cNvSpPr>
            <p:nvPr/>
          </p:nvSpPr>
          <p:spPr bwMode="auto">
            <a:xfrm>
              <a:off x="-672491" y="3271418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92"/>
            <p:cNvSpPr>
              <a:spLocks/>
            </p:cNvSpPr>
            <p:nvPr/>
          </p:nvSpPr>
          <p:spPr bwMode="auto">
            <a:xfrm>
              <a:off x="-677253" y="327776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93"/>
            <p:cNvSpPr>
              <a:spLocks/>
            </p:cNvSpPr>
            <p:nvPr/>
          </p:nvSpPr>
          <p:spPr bwMode="auto">
            <a:xfrm>
              <a:off x="-583591" y="3306343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8322" y="4389629"/>
            <a:ext cx="812403" cy="806107"/>
            <a:chOff x="468922" y="1133056"/>
            <a:chExt cx="204787" cy="203200"/>
          </a:xfrm>
          <a:solidFill>
            <a:schemeClr val="bg1"/>
          </a:solidFill>
        </p:grpSpPr>
        <p:sp>
          <p:nvSpPr>
            <p:cNvPr id="33" name="Oval 508"/>
            <p:cNvSpPr>
              <a:spLocks noChangeArrowheads="1"/>
            </p:cNvSpPr>
            <p:nvPr/>
          </p:nvSpPr>
          <p:spPr bwMode="auto">
            <a:xfrm>
              <a:off x="532422" y="1196556"/>
              <a:ext cx="49212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509"/>
            <p:cNvSpPr>
              <a:spLocks noEditPoints="1"/>
            </p:cNvSpPr>
            <p:nvPr/>
          </p:nvSpPr>
          <p:spPr bwMode="auto">
            <a:xfrm>
              <a:off x="468922" y="1133056"/>
              <a:ext cx="204787" cy="20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20 w 288"/>
                <a:gd name="T11" fmla="*/ 220 h 288"/>
                <a:gd name="T12" fmla="*/ 211 w 288"/>
                <a:gd name="T13" fmla="*/ 224 h 288"/>
                <a:gd name="T14" fmla="*/ 211 w 288"/>
                <a:gd name="T15" fmla="*/ 224 h 288"/>
                <a:gd name="T16" fmla="*/ 200 w 288"/>
                <a:gd name="T17" fmla="*/ 220 h 288"/>
                <a:gd name="T18" fmla="*/ 157 w 288"/>
                <a:gd name="T19" fmla="*/ 177 h 288"/>
                <a:gd name="T20" fmla="*/ 124 w 288"/>
                <a:gd name="T21" fmla="*/ 186 h 288"/>
                <a:gd name="T22" fmla="*/ 63 w 288"/>
                <a:gd name="T23" fmla="*/ 125 h 288"/>
                <a:gd name="T24" fmla="*/ 124 w 288"/>
                <a:gd name="T25" fmla="*/ 63 h 288"/>
                <a:gd name="T26" fmla="*/ 186 w 288"/>
                <a:gd name="T27" fmla="*/ 125 h 288"/>
                <a:gd name="T28" fmla="*/ 176 w 288"/>
                <a:gd name="T29" fmla="*/ 157 h 288"/>
                <a:gd name="T30" fmla="*/ 219 w 288"/>
                <a:gd name="T31" fmla="*/ 200 h 288"/>
                <a:gd name="T32" fmla="*/ 224 w 288"/>
                <a:gd name="T33" fmla="*/ 211 h 288"/>
                <a:gd name="T34" fmla="*/ 220 w 288"/>
                <a:gd name="T35" fmla="*/ 2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20" y="220"/>
                  </a:moveTo>
                  <a:cubicBezTo>
                    <a:pt x="218" y="223"/>
                    <a:pt x="214" y="224"/>
                    <a:pt x="211" y="224"/>
                  </a:cubicBezTo>
                  <a:cubicBezTo>
                    <a:pt x="211" y="224"/>
                    <a:pt x="211" y="224"/>
                    <a:pt x="211" y="224"/>
                  </a:cubicBezTo>
                  <a:cubicBezTo>
                    <a:pt x="207" y="224"/>
                    <a:pt x="203" y="222"/>
                    <a:pt x="200" y="220"/>
                  </a:cubicBezTo>
                  <a:cubicBezTo>
                    <a:pt x="157" y="177"/>
                    <a:pt x="157" y="177"/>
                    <a:pt x="157" y="177"/>
                  </a:cubicBezTo>
                  <a:cubicBezTo>
                    <a:pt x="148" y="182"/>
                    <a:pt x="136" y="186"/>
                    <a:pt x="124" y="186"/>
                  </a:cubicBezTo>
                  <a:cubicBezTo>
                    <a:pt x="91" y="186"/>
                    <a:pt x="63" y="159"/>
                    <a:pt x="63" y="125"/>
                  </a:cubicBezTo>
                  <a:cubicBezTo>
                    <a:pt x="63" y="91"/>
                    <a:pt x="91" y="63"/>
                    <a:pt x="124" y="63"/>
                  </a:cubicBezTo>
                  <a:cubicBezTo>
                    <a:pt x="158" y="63"/>
                    <a:pt x="186" y="91"/>
                    <a:pt x="186" y="125"/>
                  </a:cubicBezTo>
                  <a:cubicBezTo>
                    <a:pt x="186" y="137"/>
                    <a:pt x="182" y="148"/>
                    <a:pt x="176" y="157"/>
                  </a:cubicBezTo>
                  <a:cubicBezTo>
                    <a:pt x="219" y="200"/>
                    <a:pt x="219" y="200"/>
                    <a:pt x="219" y="200"/>
                  </a:cubicBezTo>
                  <a:cubicBezTo>
                    <a:pt x="222" y="203"/>
                    <a:pt x="224" y="207"/>
                    <a:pt x="224" y="211"/>
                  </a:cubicBezTo>
                  <a:cubicBezTo>
                    <a:pt x="224" y="214"/>
                    <a:pt x="223" y="218"/>
                    <a:pt x="22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3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918302" y="2074856"/>
            <a:ext cx="615141" cy="686767"/>
            <a:chOff x="8307853" y="4255289"/>
            <a:chExt cx="513050" cy="572789"/>
          </a:xfrm>
        </p:grpSpPr>
        <p:sp>
          <p:nvSpPr>
            <p:cNvPr id="13" name="Rectangle 74"/>
            <p:cNvSpPr>
              <a:spLocks noChangeArrowheads="1"/>
            </p:cNvSpPr>
            <p:nvPr/>
          </p:nvSpPr>
          <p:spPr bwMode="auto">
            <a:xfrm>
              <a:off x="8536265" y="4634805"/>
              <a:ext cx="52712" cy="193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5"/>
            <p:cNvSpPr>
              <a:spLocks/>
            </p:cNvSpPr>
            <p:nvPr/>
          </p:nvSpPr>
          <p:spPr bwMode="auto">
            <a:xfrm>
              <a:off x="8307853" y="4255289"/>
              <a:ext cx="460340" cy="161646"/>
            </a:xfrm>
            <a:custGeom>
              <a:avLst/>
              <a:gdLst>
                <a:gd name="T0" fmla="*/ 115 w 231"/>
                <a:gd name="T1" fmla="*/ 28 h 81"/>
                <a:gd name="T2" fmla="*/ 30 w 231"/>
                <a:gd name="T3" fmla="*/ 28 h 81"/>
                <a:gd name="T4" fmla="*/ 25 w 231"/>
                <a:gd name="T5" fmla="*/ 30 h 81"/>
                <a:gd name="T6" fmla="*/ 2 w 231"/>
                <a:gd name="T7" fmla="*/ 50 h 81"/>
                <a:gd name="T8" fmla="*/ 0 w 231"/>
                <a:gd name="T9" fmla="*/ 54 h 81"/>
                <a:gd name="T10" fmla="*/ 0 w 231"/>
                <a:gd name="T11" fmla="*/ 55 h 81"/>
                <a:gd name="T12" fmla="*/ 2 w 231"/>
                <a:gd name="T13" fmla="*/ 60 h 81"/>
                <a:gd name="T14" fmla="*/ 25 w 231"/>
                <a:gd name="T15" fmla="*/ 79 h 81"/>
                <a:gd name="T16" fmla="*/ 30 w 231"/>
                <a:gd name="T17" fmla="*/ 81 h 81"/>
                <a:gd name="T18" fmla="*/ 229 w 231"/>
                <a:gd name="T19" fmla="*/ 81 h 81"/>
                <a:gd name="T20" fmla="*/ 231 w 231"/>
                <a:gd name="T21" fmla="*/ 78 h 81"/>
                <a:gd name="T22" fmla="*/ 231 w 231"/>
                <a:gd name="T23" fmla="*/ 31 h 81"/>
                <a:gd name="T24" fmla="*/ 229 w 231"/>
                <a:gd name="T25" fmla="*/ 28 h 81"/>
                <a:gd name="T26" fmla="*/ 142 w 231"/>
                <a:gd name="T27" fmla="*/ 28 h 81"/>
                <a:gd name="T28" fmla="*/ 142 w 231"/>
                <a:gd name="T29" fmla="*/ 13 h 81"/>
                <a:gd name="T30" fmla="*/ 142 w 231"/>
                <a:gd name="T31" fmla="*/ 0 h 81"/>
                <a:gd name="T32" fmla="*/ 115 w 231"/>
                <a:gd name="T33" fmla="*/ 0 h 81"/>
                <a:gd name="T34" fmla="*/ 115 w 231"/>
                <a:gd name="T35" fmla="*/ 13 h 81"/>
                <a:gd name="T36" fmla="*/ 115 w 231"/>
                <a:gd name="T37" fmla="*/ 2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81">
                  <a:moveTo>
                    <a:pt x="115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28" y="28"/>
                    <a:pt x="26" y="29"/>
                    <a:pt x="25" y="3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" y="59"/>
                    <a:pt x="2" y="60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6" y="80"/>
                    <a:pt x="28" y="81"/>
                    <a:pt x="30" y="81"/>
                  </a:cubicBezTo>
                  <a:cubicBezTo>
                    <a:pt x="229" y="81"/>
                    <a:pt x="229" y="81"/>
                    <a:pt x="229" y="81"/>
                  </a:cubicBezTo>
                  <a:cubicBezTo>
                    <a:pt x="230" y="81"/>
                    <a:pt x="231" y="80"/>
                    <a:pt x="231" y="78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31" y="30"/>
                    <a:pt x="230" y="28"/>
                    <a:pt x="229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3"/>
                    <a:pt x="115" y="13"/>
                    <a:pt x="115" y="13"/>
                  </a:cubicBezTo>
                  <a:lnTo>
                    <a:pt x="115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6"/>
            <p:cNvSpPr>
              <a:spLocks/>
            </p:cNvSpPr>
            <p:nvPr/>
          </p:nvSpPr>
          <p:spPr bwMode="auto">
            <a:xfrm>
              <a:off x="8360563" y="4448560"/>
              <a:ext cx="460340" cy="158133"/>
            </a:xfrm>
            <a:custGeom>
              <a:avLst/>
              <a:gdLst>
                <a:gd name="T0" fmla="*/ 89 w 231"/>
                <a:gd name="T1" fmla="*/ 27 h 80"/>
                <a:gd name="T2" fmla="*/ 3 w 231"/>
                <a:gd name="T3" fmla="*/ 27 h 80"/>
                <a:gd name="T4" fmla="*/ 0 w 231"/>
                <a:gd name="T5" fmla="*/ 30 h 80"/>
                <a:gd name="T6" fmla="*/ 0 w 231"/>
                <a:gd name="T7" fmla="*/ 77 h 80"/>
                <a:gd name="T8" fmla="*/ 3 w 231"/>
                <a:gd name="T9" fmla="*/ 80 h 80"/>
                <a:gd name="T10" fmla="*/ 202 w 231"/>
                <a:gd name="T11" fmla="*/ 80 h 80"/>
                <a:gd name="T12" fmla="*/ 206 w 231"/>
                <a:gd name="T13" fmla="*/ 78 h 80"/>
                <a:gd name="T14" fmla="*/ 229 w 231"/>
                <a:gd name="T15" fmla="*/ 59 h 80"/>
                <a:gd name="T16" fmla="*/ 231 w 231"/>
                <a:gd name="T17" fmla="*/ 54 h 80"/>
                <a:gd name="T18" fmla="*/ 231 w 231"/>
                <a:gd name="T19" fmla="*/ 53 h 80"/>
                <a:gd name="T20" fmla="*/ 229 w 231"/>
                <a:gd name="T21" fmla="*/ 49 h 80"/>
                <a:gd name="T22" fmla="*/ 206 w 231"/>
                <a:gd name="T23" fmla="*/ 29 h 80"/>
                <a:gd name="T24" fmla="*/ 202 w 231"/>
                <a:gd name="T25" fmla="*/ 27 h 80"/>
                <a:gd name="T26" fmla="*/ 116 w 231"/>
                <a:gd name="T27" fmla="*/ 27 h 80"/>
                <a:gd name="T28" fmla="*/ 116 w 231"/>
                <a:gd name="T29" fmla="*/ 12 h 80"/>
                <a:gd name="T30" fmla="*/ 116 w 231"/>
                <a:gd name="T31" fmla="*/ 1 h 80"/>
                <a:gd name="T32" fmla="*/ 116 w 231"/>
                <a:gd name="T33" fmla="*/ 0 h 80"/>
                <a:gd name="T34" fmla="*/ 89 w 231"/>
                <a:gd name="T35" fmla="*/ 0 h 80"/>
                <a:gd name="T36" fmla="*/ 89 w 231"/>
                <a:gd name="T37" fmla="*/ 1 h 80"/>
                <a:gd name="T38" fmla="*/ 89 w 231"/>
                <a:gd name="T39" fmla="*/ 12 h 80"/>
                <a:gd name="T40" fmla="*/ 89 w 231"/>
                <a:gd name="T41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1" h="80">
                  <a:moveTo>
                    <a:pt x="89" y="27"/>
                  </a:move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9"/>
                    <a:pt x="0" y="3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0"/>
                    <a:pt x="3" y="80"/>
                  </a:cubicBezTo>
                  <a:cubicBezTo>
                    <a:pt x="202" y="80"/>
                    <a:pt x="202" y="80"/>
                    <a:pt x="202" y="80"/>
                  </a:cubicBezTo>
                  <a:cubicBezTo>
                    <a:pt x="203" y="80"/>
                    <a:pt x="205" y="79"/>
                    <a:pt x="206" y="78"/>
                  </a:cubicBezTo>
                  <a:cubicBezTo>
                    <a:pt x="229" y="59"/>
                    <a:pt x="229" y="59"/>
                    <a:pt x="229" y="59"/>
                  </a:cubicBezTo>
                  <a:cubicBezTo>
                    <a:pt x="230" y="58"/>
                    <a:pt x="231" y="55"/>
                    <a:pt x="231" y="54"/>
                  </a:cubicBezTo>
                  <a:cubicBezTo>
                    <a:pt x="231" y="53"/>
                    <a:pt x="231" y="53"/>
                    <a:pt x="231" y="53"/>
                  </a:cubicBezTo>
                  <a:cubicBezTo>
                    <a:pt x="231" y="52"/>
                    <a:pt x="230" y="50"/>
                    <a:pt x="229" y="4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5" y="28"/>
                    <a:pt x="203" y="27"/>
                    <a:pt x="202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41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1986417" y="3606022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3317504" y="3451002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L 形 4"/>
          <p:cNvSpPr/>
          <p:nvPr/>
        </p:nvSpPr>
        <p:spPr>
          <a:xfrm rot="5400000">
            <a:off x="4313612" y="3030156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5644700" y="2875134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L 形 6"/>
          <p:cNvSpPr/>
          <p:nvPr/>
        </p:nvSpPr>
        <p:spPr>
          <a:xfrm rot="5400000">
            <a:off x="6640808" y="2454288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7971895" y="2299268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L 形 8"/>
          <p:cNvSpPr/>
          <p:nvPr/>
        </p:nvSpPr>
        <p:spPr>
          <a:xfrm rot="5400000">
            <a:off x="8968003" y="1878423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01891" y="2906091"/>
            <a:ext cx="475968" cy="372231"/>
            <a:chOff x="4701891" y="2994991"/>
            <a:chExt cx="475968" cy="372231"/>
          </a:xfrm>
        </p:grpSpPr>
        <p:sp>
          <p:nvSpPr>
            <p:cNvPr id="11" name="Freeform 110"/>
            <p:cNvSpPr>
              <a:spLocks noEditPoints="1"/>
            </p:cNvSpPr>
            <p:nvPr/>
          </p:nvSpPr>
          <p:spPr bwMode="auto">
            <a:xfrm>
              <a:off x="4758845" y="3000076"/>
              <a:ext cx="353925" cy="225779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1"/>
            <p:cNvSpPr>
              <a:spLocks noEditPoints="1"/>
            </p:cNvSpPr>
            <p:nvPr/>
          </p:nvSpPr>
          <p:spPr bwMode="auto">
            <a:xfrm>
              <a:off x="4701891" y="3239077"/>
              <a:ext cx="467832" cy="12814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12"/>
            <p:cNvSpPr>
              <a:spLocks noEditPoints="1"/>
            </p:cNvSpPr>
            <p:nvPr/>
          </p:nvSpPr>
          <p:spPr bwMode="auto">
            <a:xfrm>
              <a:off x="4764947" y="2994991"/>
              <a:ext cx="361044" cy="225779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13"/>
            <p:cNvSpPr>
              <a:spLocks noEditPoints="1"/>
            </p:cNvSpPr>
            <p:nvPr/>
          </p:nvSpPr>
          <p:spPr bwMode="auto">
            <a:xfrm>
              <a:off x="4707993" y="3230941"/>
              <a:ext cx="469866" cy="123059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84468" y="3450266"/>
            <a:ext cx="269334" cy="413485"/>
            <a:chOff x="2484468" y="3539166"/>
            <a:chExt cx="269334" cy="413485"/>
          </a:xfrm>
        </p:grpSpPr>
        <p:sp>
          <p:nvSpPr>
            <p:cNvPr id="16" name="Freeform 117"/>
            <p:cNvSpPr>
              <a:spLocks noEditPoints="1"/>
            </p:cNvSpPr>
            <p:nvPr/>
          </p:nvSpPr>
          <p:spPr bwMode="auto">
            <a:xfrm>
              <a:off x="2484468" y="3543908"/>
              <a:ext cx="263644" cy="408743"/>
            </a:xfrm>
            <a:custGeom>
              <a:avLst/>
              <a:gdLst>
                <a:gd name="T0" fmla="*/ 35 w 44"/>
                <a:gd name="T1" fmla="*/ 0 h 68"/>
                <a:gd name="T2" fmla="*/ 9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9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2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2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4" y="68"/>
                    <a:pt x="9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4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4" y="57"/>
                    <a:pt x="26" y="59"/>
                    <a:pt x="26" y="61"/>
                  </a:cubicBezTo>
                  <a:cubicBezTo>
                    <a:pt x="26" y="64"/>
                    <a:pt x="24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2"/>
                    <a:pt x="36" y="55"/>
                    <a:pt x="3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2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6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18"/>
            <p:cNvSpPr>
              <a:spLocks noEditPoints="1"/>
            </p:cNvSpPr>
            <p:nvPr/>
          </p:nvSpPr>
          <p:spPr bwMode="auto">
            <a:xfrm>
              <a:off x="2490158" y="3539166"/>
              <a:ext cx="263644" cy="405898"/>
            </a:xfrm>
            <a:custGeom>
              <a:avLst/>
              <a:gdLst>
                <a:gd name="T0" fmla="*/ 35 w 44"/>
                <a:gd name="T1" fmla="*/ 0 h 68"/>
                <a:gd name="T2" fmla="*/ 10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10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3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3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5" y="68"/>
                    <a:pt x="10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3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5" y="57"/>
                    <a:pt x="26" y="59"/>
                    <a:pt x="26" y="61"/>
                  </a:cubicBezTo>
                  <a:cubicBezTo>
                    <a:pt x="26" y="63"/>
                    <a:pt x="25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1"/>
                    <a:pt x="37" y="55"/>
                    <a:pt x="33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1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7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23180" y="1858793"/>
            <a:ext cx="355081" cy="349703"/>
            <a:chOff x="9423180" y="1947693"/>
            <a:chExt cx="355081" cy="349703"/>
          </a:xfrm>
        </p:grpSpPr>
        <p:sp>
          <p:nvSpPr>
            <p:cNvPr id="19" name="Freeform 205"/>
            <p:cNvSpPr>
              <a:spLocks noEditPoints="1"/>
            </p:cNvSpPr>
            <p:nvPr/>
          </p:nvSpPr>
          <p:spPr bwMode="auto">
            <a:xfrm>
              <a:off x="9474799" y="1947693"/>
              <a:ext cx="164952" cy="159743"/>
            </a:xfrm>
            <a:custGeom>
              <a:avLst/>
              <a:gdLst>
                <a:gd name="T0" fmla="*/ 12 w 71"/>
                <a:gd name="T1" fmla="*/ 69 h 69"/>
                <a:gd name="T2" fmla="*/ 12 w 71"/>
                <a:gd name="T3" fmla="*/ 67 h 69"/>
                <a:gd name="T4" fmla="*/ 64 w 71"/>
                <a:gd name="T5" fmla="*/ 67 h 69"/>
                <a:gd name="T6" fmla="*/ 64 w 71"/>
                <a:gd name="T7" fmla="*/ 69 h 69"/>
                <a:gd name="T8" fmla="*/ 71 w 71"/>
                <a:gd name="T9" fmla="*/ 69 h 69"/>
                <a:gd name="T10" fmla="*/ 71 w 71"/>
                <a:gd name="T11" fmla="*/ 10 h 69"/>
                <a:gd name="T12" fmla="*/ 59 w 71"/>
                <a:gd name="T13" fmla="*/ 0 h 69"/>
                <a:gd name="T14" fmla="*/ 0 w 71"/>
                <a:gd name="T15" fmla="*/ 0 h 69"/>
                <a:gd name="T16" fmla="*/ 0 w 71"/>
                <a:gd name="T17" fmla="*/ 69 h 69"/>
                <a:gd name="T18" fmla="*/ 12 w 71"/>
                <a:gd name="T19" fmla="*/ 69 h 69"/>
                <a:gd name="T20" fmla="*/ 59 w 71"/>
                <a:gd name="T21" fmla="*/ 3 h 69"/>
                <a:gd name="T22" fmla="*/ 69 w 71"/>
                <a:gd name="T23" fmla="*/ 12 h 69"/>
                <a:gd name="T24" fmla="*/ 59 w 71"/>
                <a:gd name="T25" fmla="*/ 12 h 69"/>
                <a:gd name="T26" fmla="*/ 59 w 71"/>
                <a:gd name="T27" fmla="*/ 3 h 69"/>
                <a:gd name="T28" fmla="*/ 12 w 71"/>
                <a:gd name="T29" fmla="*/ 17 h 69"/>
                <a:gd name="T30" fmla="*/ 64 w 71"/>
                <a:gd name="T31" fmla="*/ 17 h 69"/>
                <a:gd name="T32" fmla="*/ 64 w 71"/>
                <a:gd name="T33" fmla="*/ 22 h 69"/>
                <a:gd name="T34" fmla="*/ 12 w 71"/>
                <a:gd name="T35" fmla="*/ 22 h 69"/>
                <a:gd name="T36" fmla="*/ 12 w 71"/>
                <a:gd name="T37" fmla="*/ 17 h 69"/>
                <a:gd name="T38" fmla="*/ 12 w 71"/>
                <a:gd name="T39" fmla="*/ 29 h 69"/>
                <a:gd name="T40" fmla="*/ 64 w 71"/>
                <a:gd name="T41" fmla="*/ 29 h 69"/>
                <a:gd name="T42" fmla="*/ 64 w 71"/>
                <a:gd name="T43" fmla="*/ 33 h 69"/>
                <a:gd name="T44" fmla="*/ 12 w 71"/>
                <a:gd name="T45" fmla="*/ 33 h 69"/>
                <a:gd name="T46" fmla="*/ 12 w 71"/>
                <a:gd name="T47" fmla="*/ 29 h 69"/>
                <a:gd name="T48" fmla="*/ 12 w 71"/>
                <a:gd name="T49" fmla="*/ 41 h 69"/>
                <a:gd name="T50" fmla="*/ 64 w 71"/>
                <a:gd name="T51" fmla="*/ 41 h 69"/>
                <a:gd name="T52" fmla="*/ 64 w 71"/>
                <a:gd name="T53" fmla="*/ 48 h 69"/>
                <a:gd name="T54" fmla="*/ 12 w 71"/>
                <a:gd name="T55" fmla="*/ 48 h 69"/>
                <a:gd name="T56" fmla="*/ 12 w 71"/>
                <a:gd name="T57" fmla="*/ 41 h 69"/>
                <a:gd name="T58" fmla="*/ 12 w 71"/>
                <a:gd name="T59" fmla="*/ 52 h 69"/>
                <a:gd name="T60" fmla="*/ 64 w 71"/>
                <a:gd name="T61" fmla="*/ 52 h 69"/>
                <a:gd name="T62" fmla="*/ 64 w 71"/>
                <a:gd name="T63" fmla="*/ 59 h 69"/>
                <a:gd name="T64" fmla="*/ 12 w 71"/>
                <a:gd name="T65" fmla="*/ 59 h 69"/>
                <a:gd name="T66" fmla="*/ 12 w 71"/>
                <a:gd name="T67" fmla="*/ 5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1" h="69">
                  <a:moveTo>
                    <a:pt x="12" y="69"/>
                  </a:moveTo>
                  <a:lnTo>
                    <a:pt x="12" y="67"/>
                  </a:lnTo>
                  <a:lnTo>
                    <a:pt x="64" y="67"/>
                  </a:lnTo>
                  <a:lnTo>
                    <a:pt x="64" y="69"/>
                  </a:lnTo>
                  <a:lnTo>
                    <a:pt x="71" y="69"/>
                  </a:lnTo>
                  <a:lnTo>
                    <a:pt x="71" y="10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69"/>
                  </a:lnTo>
                  <a:lnTo>
                    <a:pt x="12" y="69"/>
                  </a:lnTo>
                  <a:close/>
                  <a:moveTo>
                    <a:pt x="59" y="3"/>
                  </a:moveTo>
                  <a:lnTo>
                    <a:pt x="69" y="12"/>
                  </a:lnTo>
                  <a:lnTo>
                    <a:pt x="59" y="12"/>
                  </a:lnTo>
                  <a:lnTo>
                    <a:pt x="59" y="3"/>
                  </a:lnTo>
                  <a:close/>
                  <a:moveTo>
                    <a:pt x="12" y="17"/>
                  </a:moveTo>
                  <a:lnTo>
                    <a:pt x="64" y="17"/>
                  </a:lnTo>
                  <a:lnTo>
                    <a:pt x="64" y="22"/>
                  </a:lnTo>
                  <a:lnTo>
                    <a:pt x="12" y="22"/>
                  </a:lnTo>
                  <a:lnTo>
                    <a:pt x="12" y="17"/>
                  </a:lnTo>
                  <a:close/>
                  <a:moveTo>
                    <a:pt x="12" y="29"/>
                  </a:moveTo>
                  <a:lnTo>
                    <a:pt x="64" y="29"/>
                  </a:lnTo>
                  <a:lnTo>
                    <a:pt x="64" y="33"/>
                  </a:lnTo>
                  <a:lnTo>
                    <a:pt x="12" y="33"/>
                  </a:lnTo>
                  <a:lnTo>
                    <a:pt x="12" y="29"/>
                  </a:lnTo>
                  <a:close/>
                  <a:moveTo>
                    <a:pt x="12" y="41"/>
                  </a:moveTo>
                  <a:lnTo>
                    <a:pt x="64" y="41"/>
                  </a:lnTo>
                  <a:lnTo>
                    <a:pt x="64" y="48"/>
                  </a:lnTo>
                  <a:lnTo>
                    <a:pt x="12" y="48"/>
                  </a:lnTo>
                  <a:lnTo>
                    <a:pt x="12" y="41"/>
                  </a:lnTo>
                  <a:close/>
                  <a:moveTo>
                    <a:pt x="12" y="52"/>
                  </a:moveTo>
                  <a:lnTo>
                    <a:pt x="64" y="52"/>
                  </a:lnTo>
                  <a:lnTo>
                    <a:pt x="64" y="59"/>
                  </a:lnTo>
                  <a:lnTo>
                    <a:pt x="12" y="59"/>
                  </a:lnTo>
                  <a:lnTo>
                    <a:pt x="12" y="5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06"/>
            <p:cNvSpPr>
              <a:spLocks/>
            </p:cNvSpPr>
            <p:nvPr/>
          </p:nvSpPr>
          <p:spPr bwMode="auto">
            <a:xfrm>
              <a:off x="9468759" y="2244438"/>
              <a:ext cx="285628" cy="52958"/>
            </a:xfrm>
            <a:custGeom>
              <a:avLst/>
              <a:gdLst>
                <a:gd name="T0" fmla="*/ 47 w 52"/>
                <a:gd name="T1" fmla="*/ 0 h 10"/>
                <a:gd name="T2" fmla="*/ 5 w 52"/>
                <a:gd name="T3" fmla="*/ 0 h 10"/>
                <a:gd name="T4" fmla="*/ 0 w 52"/>
                <a:gd name="T5" fmla="*/ 5 h 10"/>
                <a:gd name="T6" fmla="*/ 5 w 52"/>
                <a:gd name="T7" fmla="*/ 10 h 10"/>
                <a:gd name="T8" fmla="*/ 47 w 52"/>
                <a:gd name="T9" fmla="*/ 10 h 10"/>
                <a:gd name="T10" fmla="*/ 52 w 52"/>
                <a:gd name="T11" fmla="*/ 5 h 10"/>
                <a:gd name="T12" fmla="*/ 47 w 5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0">
                  <a:moveTo>
                    <a:pt x="4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9" y="10"/>
                    <a:pt x="52" y="8"/>
                    <a:pt x="52" y="5"/>
                  </a:cubicBezTo>
                  <a:cubicBezTo>
                    <a:pt x="52" y="2"/>
                    <a:pt x="49" y="0"/>
                    <a:pt x="47" y="0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7"/>
            <p:cNvSpPr>
              <a:spLocks noEditPoints="1"/>
            </p:cNvSpPr>
            <p:nvPr/>
          </p:nvSpPr>
          <p:spPr bwMode="auto">
            <a:xfrm>
              <a:off x="9423180" y="2100323"/>
              <a:ext cx="355081" cy="164952"/>
            </a:xfrm>
            <a:custGeom>
              <a:avLst/>
              <a:gdLst>
                <a:gd name="T0" fmla="*/ 60 w 65"/>
                <a:gd name="T1" fmla="*/ 0 h 30"/>
                <a:gd name="T2" fmla="*/ 43 w 65"/>
                <a:gd name="T3" fmla="*/ 0 h 30"/>
                <a:gd name="T4" fmla="*/ 43 w 65"/>
                <a:gd name="T5" fmla="*/ 6 h 30"/>
                <a:gd name="T6" fmla="*/ 8 w 65"/>
                <a:gd name="T7" fmla="*/ 6 h 30"/>
                <a:gd name="T8" fmla="*/ 8 w 65"/>
                <a:gd name="T9" fmla="*/ 0 h 30"/>
                <a:gd name="T10" fmla="*/ 6 w 65"/>
                <a:gd name="T11" fmla="*/ 0 h 30"/>
                <a:gd name="T12" fmla="*/ 0 w 65"/>
                <a:gd name="T13" fmla="*/ 6 h 30"/>
                <a:gd name="T14" fmla="*/ 0 w 65"/>
                <a:gd name="T15" fmla="*/ 24 h 30"/>
                <a:gd name="T16" fmla="*/ 5 w 65"/>
                <a:gd name="T17" fmla="*/ 30 h 30"/>
                <a:gd name="T18" fmla="*/ 5 w 65"/>
                <a:gd name="T19" fmla="*/ 28 h 30"/>
                <a:gd name="T20" fmla="*/ 5 w 65"/>
                <a:gd name="T21" fmla="*/ 27 h 30"/>
                <a:gd name="T22" fmla="*/ 5 w 65"/>
                <a:gd name="T23" fmla="*/ 27 h 30"/>
                <a:gd name="T24" fmla="*/ 12 w 65"/>
                <a:gd name="T25" fmla="*/ 21 h 30"/>
                <a:gd name="T26" fmla="*/ 54 w 65"/>
                <a:gd name="T27" fmla="*/ 21 h 30"/>
                <a:gd name="T28" fmla="*/ 61 w 65"/>
                <a:gd name="T29" fmla="*/ 28 h 30"/>
                <a:gd name="T30" fmla="*/ 61 w 65"/>
                <a:gd name="T31" fmla="*/ 30 h 30"/>
                <a:gd name="T32" fmla="*/ 65 w 65"/>
                <a:gd name="T33" fmla="*/ 24 h 30"/>
                <a:gd name="T34" fmla="*/ 65 w 65"/>
                <a:gd name="T35" fmla="*/ 6 h 30"/>
                <a:gd name="T36" fmla="*/ 60 w 65"/>
                <a:gd name="T37" fmla="*/ 0 h 30"/>
                <a:gd name="T38" fmla="*/ 56 w 65"/>
                <a:gd name="T39" fmla="*/ 12 h 30"/>
                <a:gd name="T40" fmla="*/ 52 w 65"/>
                <a:gd name="T41" fmla="*/ 8 h 30"/>
                <a:gd name="T42" fmla="*/ 56 w 65"/>
                <a:gd name="T43" fmla="*/ 4 h 30"/>
                <a:gd name="T44" fmla="*/ 60 w 65"/>
                <a:gd name="T45" fmla="*/ 8 h 30"/>
                <a:gd name="T46" fmla="*/ 56 w 65"/>
                <a:gd name="T47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30">
                  <a:moveTo>
                    <a:pt x="60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5" y="29"/>
                    <a:pt x="5" y="29"/>
                    <a:pt x="5" y="28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3"/>
                    <a:pt x="9" y="21"/>
                    <a:pt x="12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8" y="21"/>
                    <a:pt x="61" y="24"/>
                    <a:pt x="61" y="28"/>
                  </a:cubicBezTo>
                  <a:cubicBezTo>
                    <a:pt x="61" y="29"/>
                    <a:pt x="61" y="29"/>
                    <a:pt x="61" y="30"/>
                  </a:cubicBezTo>
                  <a:cubicBezTo>
                    <a:pt x="63" y="29"/>
                    <a:pt x="65" y="27"/>
                    <a:pt x="65" y="2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3"/>
                    <a:pt x="63" y="0"/>
                    <a:pt x="60" y="0"/>
                  </a:cubicBezTo>
                  <a:close/>
                  <a:moveTo>
                    <a:pt x="56" y="12"/>
                  </a:moveTo>
                  <a:cubicBezTo>
                    <a:pt x="54" y="12"/>
                    <a:pt x="52" y="10"/>
                    <a:pt x="52" y="8"/>
                  </a:cubicBezTo>
                  <a:cubicBezTo>
                    <a:pt x="52" y="6"/>
                    <a:pt x="54" y="4"/>
                    <a:pt x="56" y="4"/>
                  </a:cubicBezTo>
                  <a:cubicBezTo>
                    <a:pt x="58" y="4"/>
                    <a:pt x="60" y="6"/>
                    <a:pt x="60" y="8"/>
                  </a:cubicBezTo>
                  <a:cubicBezTo>
                    <a:pt x="60" y="10"/>
                    <a:pt x="58" y="12"/>
                    <a:pt x="56" y="12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233"/>
          <p:cNvSpPr>
            <a:spLocks noEditPoints="1"/>
          </p:cNvSpPr>
          <p:nvPr/>
        </p:nvSpPr>
        <p:spPr bwMode="auto">
          <a:xfrm>
            <a:off x="7066269" y="2349252"/>
            <a:ext cx="414513" cy="384063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1444653" y="43881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994834" y="4737571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3828587" y="389480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378768" y="4244206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6106595" y="3265100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56776" y="3614505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8431680" y="268016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981861" y="3029573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09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>
            <a:off x="4413055" y="1662809"/>
            <a:ext cx="1601788" cy="1368425"/>
          </a:xfrm>
          <a:custGeom>
            <a:avLst/>
            <a:gdLst>
              <a:gd name="T0" fmla="*/ 211170617 w 21600"/>
              <a:gd name="T1" fmla="*/ 346775367 h 21600"/>
              <a:gd name="T2" fmla="*/ 0 w 21600"/>
              <a:gd name="T3" fmla="*/ 235598565 h 21600"/>
              <a:gd name="T4" fmla="*/ 459604150 w 21600"/>
              <a:gd name="T5" fmla="*/ 0 h 21600"/>
              <a:gd name="T6" fmla="*/ 475133925 w 21600"/>
              <a:gd name="T7" fmla="*/ 211773779 h 21600"/>
              <a:gd name="T8" fmla="*/ 211170617 w 21600"/>
              <a:gd name="T9" fmla="*/ 346775367 h 21600"/>
              <a:gd name="T10" fmla="*/ 211170617 w 21600"/>
              <a:gd name="T11" fmla="*/ 34677536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9600" y="21600"/>
                </a:moveTo>
                <a:cubicBezTo>
                  <a:pt x="0" y="14675"/>
                  <a:pt x="0" y="14675"/>
                  <a:pt x="0" y="14675"/>
                </a:cubicBezTo>
                <a:cubicBezTo>
                  <a:pt x="4518" y="6101"/>
                  <a:pt x="12282" y="577"/>
                  <a:pt x="20894" y="0"/>
                </a:cubicBezTo>
                <a:cubicBezTo>
                  <a:pt x="21600" y="13191"/>
                  <a:pt x="21600" y="13191"/>
                  <a:pt x="21600" y="13191"/>
                </a:cubicBezTo>
                <a:cubicBezTo>
                  <a:pt x="16518" y="13521"/>
                  <a:pt x="12141" y="16818"/>
                  <a:pt x="9600" y="21600"/>
                </a:cubicBezTo>
                <a:close/>
                <a:moveTo>
                  <a:pt x="960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7081642" y="2714528"/>
            <a:ext cx="965994" cy="1808163"/>
          </a:xfrm>
          <a:custGeom>
            <a:avLst/>
            <a:gdLst>
              <a:gd name="T0" fmla="*/ 0 w 20053"/>
              <a:gd name="T1" fmla="*/ 129499929 h 21600"/>
              <a:gd name="T2" fmla="*/ 143066176 w 20053"/>
              <a:gd name="T3" fmla="*/ 0 h 21600"/>
              <a:gd name="T4" fmla="*/ 143066176 w 20053"/>
              <a:gd name="T5" fmla="*/ 605454005 h 21600"/>
              <a:gd name="T6" fmla="*/ 0 w 20053"/>
              <a:gd name="T7" fmla="*/ 475954076 h 21600"/>
              <a:gd name="T8" fmla="*/ 24180041 w 20053"/>
              <a:gd name="T9" fmla="*/ 302727086 h 21600"/>
              <a:gd name="T10" fmla="*/ 0 w 20053"/>
              <a:gd name="T11" fmla="*/ 129499929 h 21600"/>
              <a:gd name="T12" fmla="*/ 0 w 20053"/>
              <a:gd name="T13" fmla="*/ 12949992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53" h="21600">
                <a:moveTo>
                  <a:pt x="0" y="4620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600" y="6742"/>
                  <a:pt x="21600" y="14858"/>
                  <a:pt x="15413" y="21600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7" y="15170"/>
                  <a:pt x="2605" y="13047"/>
                  <a:pt x="2605" y="10800"/>
                </a:cubicBezTo>
                <a:cubicBezTo>
                  <a:pt x="2605" y="8553"/>
                  <a:pt x="1737" y="6492"/>
                  <a:pt x="0" y="4620"/>
                </a:cubicBezTo>
                <a:close/>
                <a:moveTo>
                  <a:pt x="0" y="462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6156130" y="4203603"/>
            <a:ext cx="1605756" cy="1370806"/>
          </a:xfrm>
          <a:custGeom>
            <a:avLst/>
            <a:gdLst>
              <a:gd name="T0" fmla="*/ 264410771 w 21600"/>
              <a:gd name="T1" fmla="*/ 0 h 21600"/>
              <a:gd name="T2" fmla="*/ 477491173 w 21600"/>
              <a:gd name="T3" fmla="*/ 111564062 h 21600"/>
              <a:gd name="T4" fmla="*/ 15562749 w 21600"/>
              <a:gd name="T5" fmla="*/ 347983165 h 21600"/>
              <a:gd name="T6" fmla="*/ 0 w 21600"/>
              <a:gd name="T7" fmla="*/ 136808977 h 21600"/>
              <a:gd name="T8" fmla="*/ 264410771 w 21600"/>
              <a:gd name="T9" fmla="*/ 0 h 21600"/>
              <a:gd name="T10" fmla="*/ 264410771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11961" y="0"/>
                </a:moveTo>
                <a:cubicBezTo>
                  <a:pt x="21600" y="6925"/>
                  <a:pt x="21600" y="6925"/>
                  <a:pt x="21600" y="6925"/>
                </a:cubicBezTo>
                <a:cubicBezTo>
                  <a:pt x="17097" y="15499"/>
                  <a:pt x="9287" y="21023"/>
                  <a:pt x="704" y="21600"/>
                </a:cubicBezTo>
                <a:cubicBezTo>
                  <a:pt x="0" y="8492"/>
                  <a:pt x="0" y="8492"/>
                  <a:pt x="0" y="8492"/>
                </a:cubicBezTo>
                <a:cubicBezTo>
                  <a:pt x="5066" y="8079"/>
                  <a:pt x="9498" y="4782"/>
                  <a:pt x="11961" y="0"/>
                </a:cubicBezTo>
                <a:close/>
                <a:moveTo>
                  <a:pt x="11961" y="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49842" y="4665565"/>
            <a:ext cx="475456" cy="502444"/>
          </a:xfrm>
          <a:custGeom>
            <a:avLst/>
            <a:gdLst>
              <a:gd name="T0" fmla="*/ 27662239 w 21104"/>
              <a:gd name="T1" fmla="*/ 32097254 h 21600"/>
              <a:gd name="T2" fmla="*/ 42842497 w 21104"/>
              <a:gd name="T3" fmla="*/ 9070780 h 21600"/>
              <a:gd name="T4" fmla="*/ 42842497 w 21104"/>
              <a:gd name="T5" fmla="*/ 7326324 h 21600"/>
              <a:gd name="T6" fmla="*/ 39468210 w 21104"/>
              <a:gd name="T7" fmla="*/ 3488912 h 21600"/>
              <a:gd name="T8" fmla="*/ 37444052 w 21104"/>
              <a:gd name="T9" fmla="*/ 3488912 h 21600"/>
              <a:gd name="T10" fmla="*/ 35756887 w 21104"/>
              <a:gd name="T11" fmla="*/ 5233414 h 21600"/>
              <a:gd name="T12" fmla="*/ 33734757 w 21104"/>
              <a:gd name="T13" fmla="*/ 5581868 h 21600"/>
              <a:gd name="T14" fmla="*/ 34071793 w 21104"/>
              <a:gd name="T15" fmla="*/ 0 h 21600"/>
              <a:gd name="T16" fmla="*/ 9107740 w 21104"/>
              <a:gd name="T17" fmla="*/ 0 h 21600"/>
              <a:gd name="T18" fmla="*/ 9107740 w 21104"/>
              <a:gd name="T19" fmla="*/ 5581868 h 21600"/>
              <a:gd name="T20" fmla="*/ 7422602 w 21104"/>
              <a:gd name="T21" fmla="*/ 5233414 h 21600"/>
              <a:gd name="T22" fmla="*/ 5735481 w 21104"/>
              <a:gd name="T23" fmla="*/ 3488912 h 21600"/>
              <a:gd name="T24" fmla="*/ 3711323 w 21104"/>
              <a:gd name="T25" fmla="*/ 3488912 h 21600"/>
              <a:gd name="T26" fmla="*/ 0 w 21104"/>
              <a:gd name="T27" fmla="*/ 7326324 h 21600"/>
              <a:gd name="T28" fmla="*/ 0 w 21104"/>
              <a:gd name="T29" fmla="*/ 9070780 h 21600"/>
              <a:gd name="T30" fmla="*/ 15517249 w 21104"/>
              <a:gd name="T31" fmla="*/ 32097254 h 21600"/>
              <a:gd name="T32" fmla="*/ 19565609 w 21104"/>
              <a:gd name="T33" fmla="*/ 33841756 h 21600"/>
              <a:gd name="T34" fmla="*/ 19565609 w 21104"/>
              <a:gd name="T35" fmla="*/ 35934666 h 21600"/>
              <a:gd name="T36" fmla="*/ 17878443 w 21104"/>
              <a:gd name="T37" fmla="*/ 36631574 h 21600"/>
              <a:gd name="T38" fmla="*/ 19565609 w 21104"/>
              <a:gd name="T39" fmla="*/ 37679122 h 21600"/>
              <a:gd name="T40" fmla="*/ 19565609 w 21104"/>
              <a:gd name="T41" fmla="*/ 39772032 h 21600"/>
              <a:gd name="T42" fmla="*/ 18215480 w 21104"/>
              <a:gd name="T43" fmla="*/ 41516488 h 21600"/>
              <a:gd name="T44" fmla="*/ 16193350 w 21104"/>
              <a:gd name="T45" fmla="*/ 43260990 h 21600"/>
              <a:gd name="T46" fmla="*/ 14506184 w 21104"/>
              <a:gd name="T47" fmla="*/ 45005446 h 21600"/>
              <a:gd name="T48" fmla="*/ 16193350 w 21104"/>
              <a:gd name="T49" fmla="*/ 46749902 h 21600"/>
              <a:gd name="T50" fmla="*/ 26649147 w 21104"/>
              <a:gd name="T51" fmla="*/ 46749902 h 21600"/>
              <a:gd name="T52" fmla="*/ 28673304 w 21104"/>
              <a:gd name="T53" fmla="*/ 45005446 h 21600"/>
              <a:gd name="T54" fmla="*/ 26649147 w 21104"/>
              <a:gd name="T55" fmla="*/ 43260990 h 21600"/>
              <a:gd name="T56" fmla="*/ 24964053 w 21104"/>
              <a:gd name="T57" fmla="*/ 41168034 h 21600"/>
              <a:gd name="T58" fmla="*/ 23276887 w 21104"/>
              <a:gd name="T59" fmla="*/ 39772032 h 21600"/>
              <a:gd name="T60" fmla="*/ 23276887 w 21104"/>
              <a:gd name="T61" fmla="*/ 37679122 h 21600"/>
              <a:gd name="T62" fmla="*/ 24964053 w 21104"/>
              <a:gd name="T63" fmla="*/ 36631574 h 21600"/>
              <a:gd name="T64" fmla="*/ 23276887 w 21104"/>
              <a:gd name="T65" fmla="*/ 35934666 h 21600"/>
              <a:gd name="T66" fmla="*/ 23276887 w 21104"/>
              <a:gd name="T67" fmla="*/ 33841756 h 21600"/>
              <a:gd name="T68" fmla="*/ 27662239 w 21104"/>
              <a:gd name="T69" fmla="*/ 32097254 h 21600"/>
              <a:gd name="T70" fmla="*/ 34071793 w 21104"/>
              <a:gd name="T71" fmla="*/ 7326324 h 21600"/>
              <a:gd name="T72" fmla="*/ 35756887 w 21104"/>
              <a:gd name="T73" fmla="*/ 7326324 h 21600"/>
              <a:gd name="T74" fmla="*/ 37781044 w 21104"/>
              <a:gd name="T75" fmla="*/ 5581868 h 21600"/>
              <a:gd name="T76" fmla="*/ 39468210 w 21104"/>
              <a:gd name="T77" fmla="*/ 7326324 h 21600"/>
              <a:gd name="T78" fmla="*/ 39468210 w 21104"/>
              <a:gd name="T79" fmla="*/ 9070780 h 21600"/>
              <a:gd name="T80" fmla="*/ 30360470 w 21104"/>
              <a:gd name="T81" fmla="*/ 24770976 h 21600"/>
              <a:gd name="T82" fmla="*/ 34071793 w 21104"/>
              <a:gd name="T83" fmla="*/ 7326324 h 21600"/>
              <a:gd name="T84" fmla="*/ 12144990 w 21104"/>
              <a:gd name="T85" fmla="*/ 25119430 h 21600"/>
              <a:gd name="T86" fmla="*/ 3037250 w 21104"/>
              <a:gd name="T87" fmla="*/ 9419234 h 21600"/>
              <a:gd name="T88" fmla="*/ 3037250 w 21104"/>
              <a:gd name="T89" fmla="*/ 7674778 h 21600"/>
              <a:gd name="T90" fmla="*/ 4722388 w 21104"/>
              <a:gd name="T91" fmla="*/ 5581868 h 21600"/>
              <a:gd name="T92" fmla="*/ 6746546 w 21104"/>
              <a:gd name="T93" fmla="*/ 7674778 h 21600"/>
              <a:gd name="T94" fmla="*/ 8433712 w 21104"/>
              <a:gd name="T95" fmla="*/ 7674778 h 21600"/>
              <a:gd name="T96" fmla="*/ 12144990 w 21104"/>
              <a:gd name="T97" fmla="*/ 25119430 h 21600"/>
              <a:gd name="T98" fmla="*/ 12144990 w 21104"/>
              <a:gd name="T99" fmla="*/ 2511943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104" h="21600">
                <a:moveTo>
                  <a:pt x="13625" y="14830"/>
                </a:moveTo>
                <a:cubicBezTo>
                  <a:pt x="21434" y="10155"/>
                  <a:pt x="21102" y="4191"/>
                  <a:pt x="21102" y="4191"/>
                </a:cubicBezTo>
                <a:cubicBezTo>
                  <a:pt x="21102" y="3385"/>
                  <a:pt x="21102" y="3385"/>
                  <a:pt x="21102" y="3385"/>
                </a:cubicBezTo>
                <a:cubicBezTo>
                  <a:pt x="21102" y="3385"/>
                  <a:pt x="21102" y="1612"/>
                  <a:pt x="19440" y="1612"/>
                </a:cubicBezTo>
                <a:cubicBezTo>
                  <a:pt x="18942" y="1612"/>
                  <a:pt x="18443" y="1612"/>
                  <a:pt x="18443" y="1612"/>
                </a:cubicBezTo>
                <a:cubicBezTo>
                  <a:pt x="17612" y="1612"/>
                  <a:pt x="17612" y="2418"/>
                  <a:pt x="17612" y="2418"/>
                </a:cubicBezTo>
                <a:cubicBezTo>
                  <a:pt x="17612" y="2418"/>
                  <a:pt x="17280" y="2579"/>
                  <a:pt x="16616" y="2579"/>
                </a:cubicBezTo>
                <a:cubicBezTo>
                  <a:pt x="16616" y="1934"/>
                  <a:pt x="16782" y="0"/>
                  <a:pt x="16782" y="0"/>
                </a:cubicBezTo>
                <a:cubicBezTo>
                  <a:pt x="9139" y="967"/>
                  <a:pt x="4486" y="0"/>
                  <a:pt x="4486" y="0"/>
                </a:cubicBezTo>
                <a:cubicBezTo>
                  <a:pt x="4486" y="2579"/>
                  <a:pt x="4486" y="2579"/>
                  <a:pt x="4486" y="2579"/>
                </a:cubicBezTo>
                <a:cubicBezTo>
                  <a:pt x="3822" y="2579"/>
                  <a:pt x="3656" y="2418"/>
                  <a:pt x="3656" y="2418"/>
                </a:cubicBezTo>
                <a:cubicBezTo>
                  <a:pt x="3656" y="2418"/>
                  <a:pt x="3489" y="1612"/>
                  <a:pt x="2825" y="1612"/>
                </a:cubicBezTo>
                <a:cubicBezTo>
                  <a:pt x="2825" y="1612"/>
                  <a:pt x="2326" y="1612"/>
                  <a:pt x="1828" y="1612"/>
                </a:cubicBezTo>
                <a:cubicBezTo>
                  <a:pt x="166" y="1612"/>
                  <a:pt x="0" y="3385"/>
                  <a:pt x="0" y="3385"/>
                </a:cubicBezTo>
                <a:cubicBezTo>
                  <a:pt x="0" y="4191"/>
                  <a:pt x="0" y="4191"/>
                  <a:pt x="0" y="4191"/>
                </a:cubicBezTo>
                <a:cubicBezTo>
                  <a:pt x="0" y="4191"/>
                  <a:pt x="-166" y="10155"/>
                  <a:pt x="7643" y="14830"/>
                </a:cubicBezTo>
                <a:cubicBezTo>
                  <a:pt x="7643" y="14830"/>
                  <a:pt x="8474" y="15636"/>
                  <a:pt x="9637" y="15636"/>
                </a:cubicBezTo>
                <a:cubicBezTo>
                  <a:pt x="9637" y="16603"/>
                  <a:pt x="9637" y="16603"/>
                  <a:pt x="9637" y="16603"/>
                </a:cubicBezTo>
                <a:cubicBezTo>
                  <a:pt x="9637" y="16603"/>
                  <a:pt x="8806" y="16442"/>
                  <a:pt x="8806" y="16925"/>
                </a:cubicBezTo>
                <a:cubicBezTo>
                  <a:pt x="8806" y="17570"/>
                  <a:pt x="9637" y="17409"/>
                  <a:pt x="9637" y="17409"/>
                </a:cubicBezTo>
                <a:cubicBezTo>
                  <a:pt x="9637" y="18376"/>
                  <a:pt x="9637" y="18376"/>
                  <a:pt x="9637" y="18376"/>
                </a:cubicBezTo>
                <a:cubicBezTo>
                  <a:pt x="9637" y="18376"/>
                  <a:pt x="9471" y="19182"/>
                  <a:pt x="8972" y="19182"/>
                </a:cubicBezTo>
                <a:cubicBezTo>
                  <a:pt x="8972" y="19988"/>
                  <a:pt x="7976" y="19988"/>
                  <a:pt x="7976" y="19988"/>
                </a:cubicBezTo>
                <a:cubicBezTo>
                  <a:pt x="7976" y="19988"/>
                  <a:pt x="7145" y="20149"/>
                  <a:pt x="7145" y="20794"/>
                </a:cubicBezTo>
                <a:cubicBezTo>
                  <a:pt x="7145" y="20794"/>
                  <a:pt x="6979" y="21600"/>
                  <a:pt x="7976" y="21600"/>
                </a:cubicBezTo>
                <a:cubicBezTo>
                  <a:pt x="9305" y="21600"/>
                  <a:pt x="13126" y="21600"/>
                  <a:pt x="13126" y="21600"/>
                </a:cubicBezTo>
                <a:cubicBezTo>
                  <a:pt x="13957" y="21600"/>
                  <a:pt x="14123" y="20794"/>
                  <a:pt x="14123" y="20794"/>
                </a:cubicBezTo>
                <a:cubicBezTo>
                  <a:pt x="14123" y="20794"/>
                  <a:pt x="14123" y="19988"/>
                  <a:pt x="13126" y="19988"/>
                </a:cubicBezTo>
                <a:cubicBezTo>
                  <a:pt x="12296" y="19988"/>
                  <a:pt x="12296" y="19021"/>
                  <a:pt x="12296" y="19021"/>
                </a:cubicBezTo>
                <a:cubicBezTo>
                  <a:pt x="12296" y="19021"/>
                  <a:pt x="11465" y="19182"/>
                  <a:pt x="11465" y="18376"/>
                </a:cubicBezTo>
                <a:cubicBezTo>
                  <a:pt x="11465" y="17409"/>
                  <a:pt x="11465" y="17409"/>
                  <a:pt x="11465" y="17409"/>
                </a:cubicBezTo>
                <a:cubicBezTo>
                  <a:pt x="11465" y="17409"/>
                  <a:pt x="12296" y="17570"/>
                  <a:pt x="12296" y="16925"/>
                </a:cubicBezTo>
                <a:cubicBezTo>
                  <a:pt x="12296" y="16442"/>
                  <a:pt x="11465" y="16603"/>
                  <a:pt x="11465" y="16603"/>
                </a:cubicBezTo>
                <a:cubicBezTo>
                  <a:pt x="11465" y="15636"/>
                  <a:pt x="11465" y="15636"/>
                  <a:pt x="11465" y="15636"/>
                </a:cubicBezTo>
                <a:cubicBezTo>
                  <a:pt x="12296" y="15636"/>
                  <a:pt x="12960" y="15313"/>
                  <a:pt x="13625" y="14830"/>
                </a:cubicBezTo>
                <a:close/>
                <a:moveTo>
                  <a:pt x="16782" y="3385"/>
                </a:moveTo>
                <a:cubicBezTo>
                  <a:pt x="16948" y="3385"/>
                  <a:pt x="17612" y="3385"/>
                  <a:pt x="17612" y="3385"/>
                </a:cubicBezTo>
                <a:cubicBezTo>
                  <a:pt x="18443" y="3385"/>
                  <a:pt x="18609" y="2579"/>
                  <a:pt x="18609" y="2579"/>
                </a:cubicBezTo>
                <a:cubicBezTo>
                  <a:pt x="19440" y="2579"/>
                  <a:pt x="19440" y="3385"/>
                  <a:pt x="19440" y="3385"/>
                </a:cubicBezTo>
                <a:cubicBezTo>
                  <a:pt x="19440" y="4191"/>
                  <a:pt x="19440" y="4191"/>
                  <a:pt x="19440" y="4191"/>
                </a:cubicBezTo>
                <a:cubicBezTo>
                  <a:pt x="19440" y="4191"/>
                  <a:pt x="19108" y="7576"/>
                  <a:pt x="14954" y="11445"/>
                </a:cubicBezTo>
                <a:cubicBezTo>
                  <a:pt x="15951" y="9833"/>
                  <a:pt x="16782" y="6125"/>
                  <a:pt x="16782" y="3385"/>
                </a:cubicBezTo>
                <a:close/>
                <a:moveTo>
                  <a:pt x="5982" y="11606"/>
                </a:moveTo>
                <a:cubicBezTo>
                  <a:pt x="1662" y="7737"/>
                  <a:pt x="1496" y="4352"/>
                  <a:pt x="1496" y="4352"/>
                </a:cubicBezTo>
                <a:cubicBezTo>
                  <a:pt x="1496" y="3546"/>
                  <a:pt x="1496" y="3546"/>
                  <a:pt x="1496" y="3546"/>
                </a:cubicBezTo>
                <a:cubicBezTo>
                  <a:pt x="1496" y="3546"/>
                  <a:pt x="1496" y="2579"/>
                  <a:pt x="2326" y="2579"/>
                </a:cubicBezTo>
                <a:cubicBezTo>
                  <a:pt x="2326" y="2579"/>
                  <a:pt x="2326" y="3546"/>
                  <a:pt x="3323" y="3546"/>
                </a:cubicBezTo>
                <a:cubicBezTo>
                  <a:pt x="3323" y="3546"/>
                  <a:pt x="3988" y="3546"/>
                  <a:pt x="4154" y="3546"/>
                </a:cubicBezTo>
                <a:cubicBezTo>
                  <a:pt x="4154" y="6287"/>
                  <a:pt x="4985" y="9994"/>
                  <a:pt x="5982" y="11606"/>
                </a:cubicBezTo>
                <a:close/>
                <a:moveTo>
                  <a:pt x="5982" y="116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6145017" y="1662809"/>
            <a:ext cx="1605756" cy="1359694"/>
          </a:xfrm>
          <a:custGeom>
            <a:avLst/>
            <a:gdLst>
              <a:gd name="T0" fmla="*/ 0 w 21600"/>
              <a:gd name="T1" fmla="*/ 210680934 h 21600"/>
              <a:gd name="T2" fmla="*/ 12445650 w 21600"/>
              <a:gd name="T3" fmla="*/ 0 h 21600"/>
              <a:gd name="T4" fmla="*/ 477491173 w 21600"/>
              <a:gd name="T5" fmla="*/ 230430238 h 21600"/>
              <a:gd name="T6" fmla="*/ 265958095 w 21600"/>
              <a:gd name="T7" fmla="*/ 342364403 h 21600"/>
              <a:gd name="T8" fmla="*/ 0 w 21600"/>
              <a:gd name="T9" fmla="*/ 210680934 h 21600"/>
              <a:gd name="T10" fmla="*/ 0 w 21600"/>
              <a:gd name="T11" fmla="*/ 210680934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3" y="0"/>
                  <a:pt x="563" y="0"/>
                  <a:pt x="563" y="0"/>
                </a:cubicBezTo>
                <a:cubicBezTo>
                  <a:pt x="9217" y="498"/>
                  <a:pt x="17027" y="5982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5"/>
                  <a:pt x="5066" y="13625"/>
                  <a:pt x="0" y="13292"/>
                </a:cubicBezTo>
                <a:close/>
                <a:moveTo>
                  <a:pt x="0" y="1329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4451155" y="4235353"/>
            <a:ext cx="1605756" cy="1345406"/>
          </a:xfrm>
          <a:custGeom>
            <a:avLst/>
            <a:gdLst>
              <a:gd name="T0" fmla="*/ 477491173 w 21600"/>
              <a:gd name="T1" fmla="*/ 126525095 h 21600"/>
              <a:gd name="T2" fmla="*/ 469709798 w 21600"/>
              <a:gd name="T3" fmla="*/ 335206908 h 21600"/>
              <a:gd name="T4" fmla="*/ 0 w 21600"/>
              <a:gd name="T5" fmla="*/ 116080882 h 21600"/>
              <a:gd name="T6" fmla="*/ 206868653 w 21600"/>
              <a:gd name="T7" fmla="*/ 0 h 21600"/>
              <a:gd name="T8" fmla="*/ 477491173 w 21600"/>
              <a:gd name="T9" fmla="*/ 126525095 h 21600"/>
              <a:gd name="T10" fmla="*/ 477491173 w 21600"/>
              <a:gd name="T11" fmla="*/ 12652509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1600" y="8153"/>
                </a:moveTo>
                <a:cubicBezTo>
                  <a:pt x="21248" y="21600"/>
                  <a:pt x="21248" y="21600"/>
                  <a:pt x="21248" y="21600"/>
                </a:cubicBezTo>
                <a:cubicBezTo>
                  <a:pt x="12664" y="21348"/>
                  <a:pt x="4714" y="16053"/>
                  <a:pt x="0" y="7480"/>
                </a:cubicBezTo>
                <a:cubicBezTo>
                  <a:pt x="9358" y="0"/>
                  <a:pt x="9358" y="0"/>
                  <a:pt x="9358" y="0"/>
                </a:cubicBezTo>
                <a:cubicBezTo>
                  <a:pt x="12031" y="4791"/>
                  <a:pt x="16464" y="7984"/>
                  <a:pt x="21600" y="8153"/>
                </a:cubicBezTo>
                <a:close/>
                <a:moveTo>
                  <a:pt x="21600" y="8153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5066311" y="2085084"/>
            <a:ext cx="434975" cy="431800"/>
          </a:xfrm>
          <a:custGeom>
            <a:avLst/>
            <a:gdLst>
              <a:gd name="T0" fmla="*/ 0 w 21600"/>
              <a:gd name="T1" fmla="*/ 17264004 h 21600"/>
              <a:gd name="T2" fmla="*/ 35037639 w 21600"/>
              <a:gd name="T3" fmla="*/ 17264004 h 21600"/>
              <a:gd name="T4" fmla="*/ 24234350 w 21600"/>
              <a:gd name="T5" fmla="*/ 6905601 h 21600"/>
              <a:gd name="T6" fmla="*/ 25110301 w 21600"/>
              <a:gd name="T7" fmla="*/ 4028254 h 21600"/>
              <a:gd name="T8" fmla="*/ 25110301 w 21600"/>
              <a:gd name="T9" fmla="*/ 8056548 h 21600"/>
              <a:gd name="T10" fmla="*/ 13723058 w 21600"/>
              <a:gd name="T11" fmla="*/ 22155458 h 21600"/>
              <a:gd name="T12" fmla="*/ 11971197 w 21600"/>
              <a:gd name="T13" fmla="*/ 25320552 h 21600"/>
              <a:gd name="T14" fmla="*/ 11095246 w 21600"/>
              <a:gd name="T15" fmla="*/ 27334659 h 21600"/>
              <a:gd name="T16" fmla="*/ 10803289 w 21600"/>
              <a:gd name="T17" fmla="*/ 31650660 h 21600"/>
              <a:gd name="T18" fmla="*/ 9051387 w 21600"/>
              <a:gd name="T19" fmla="*/ 28485606 h 21600"/>
              <a:gd name="T20" fmla="*/ 7591482 w 21600"/>
              <a:gd name="T21" fmla="*/ 25608259 h 21600"/>
              <a:gd name="T22" fmla="*/ 4963669 w 21600"/>
              <a:gd name="T23" fmla="*/ 23594152 h 21600"/>
              <a:gd name="T24" fmla="*/ 4671672 w 21600"/>
              <a:gd name="T25" fmla="*/ 19565858 h 21600"/>
              <a:gd name="T26" fmla="*/ 4379715 w 21600"/>
              <a:gd name="T27" fmla="*/ 17264004 h 21600"/>
              <a:gd name="T28" fmla="*/ 2919810 w 21600"/>
              <a:gd name="T29" fmla="*/ 15537603 h 21600"/>
              <a:gd name="T30" fmla="*/ 2919810 w 21600"/>
              <a:gd name="T31" fmla="*/ 12948003 h 21600"/>
              <a:gd name="T32" fmla="*/ 11095246 w 21600"/>
              <a:gd name="T33" fmla="*/ 5754655 h 21600"/>
              <a:gd name="T34" fmla="*/ 9051387 w 21600"/>
              <a:gd name="T35" fmla="*/ 5754655 h 21600"/>
              <a:gd name="T36" fmla="*/ 8175436 w 21600"/>
              <a:gd name="T37" fmla="*/ 7481055 h 21600"/>
              <a:gd name="T38" fmla="*/ 9343384 w 21600"/>
              <a:gd name="T39" fmla="*/ 8056548 h 21600"/>
              <a:gd name="T40" fmla="*/ 9051387 w 21600"/>
              <a:gd name="T41" fmla="*/ 6905601 h 21600"/>
              <a:gd name="T42" fmla="*/ 13723058 w 21600"/>
              <a:gd name="T43" fmla="*/ 8632002 h 21600"/>
              <a:gd name="T44" fmla="*/ 11971197 w 21600"/>
              <a:gd name="T45" fmla="*/ 9782949 h 21600"/>
              <a:gd name="T46" fmla="*/ 10803289 w 21600"/>
              <a:gd name="T47" fmla="*/ 10358402 h 21600"/>
              <a:gd name="T48" fmla="*/ 11095246 w 21600"/>
              <a:gd name="T49" fmla="*/ 12372549 h 21600"/>
              <a:gd name="T50" fmla="*/ 9635341 w 21600"/>
              <a:gd name="T51" fmla="*/ 14098950 h 21600"/>
              <a:gd name="T52" fmla="*/ 8467433 w 21600"/>
              <a:gd name="T53" fmla="*/ 14674403 h 21600"/>
              <a:gd name="T54" fmla="*/ 6131577 w 21600"/>
              <a:gd name="T55" fmla="*/ 14098950 h 21600"/>
              <a:gd name="T56" fmla="*/ 4379715 w 21600"/>
              <a:gd name="T57" fmla="*/ 15537603 h 21600"/>
              <a:gd name="T58" fmla="*/ 4671672 w 21600"/>
              <a:gd name="T59" fmla="*/ 16688550 h 21600"/>
              <a:gd name="T60" fmla="*/ 7883479 w 21600"/>
              <a:gd name="T61" fmla="*/ 17839457 h 21600"/>
              <a:gd name="T62" fmla="*/ 11971197 w 21600"/>
              <a:gd name="T63" fmla="*/ 18990404 h 21600"/>
              <a:gd name="T64" fmla="*/ 13723058 w 21600"/>
              <a:gd name="T65" fmla="*/ 22155458 h 21600"/>
              <a:gd name="T66" fmla="*/ 16058915 w 21600"/>
              <a:gd name="T67" fmla="*/ 6042401 h 21600"/>
              <a:gd name="T68" fmla="*/ 12847148 w 21600"/>
              <a:gd name="T69" fmla="*/ 4316001 h 21600"/>
              <a:gd name="T70" fmla="*/ 18394771 w 21600"/>
              <a:gd name="T71" fmla="*/ 2877347 h 21600"/>
              <a:gd name="T72" fmla="*/ 31241878 w 21600"/>
              <a:gd name="T73" fmla="*/ 17839457 h 21600"/>
              <a:gd name="T74" fmla="*/ 26862203 w 21600"/>
              <a:gd name="T75" fmla="*/ 29348806 h 21600"/>
              <a:gd name="T76" fmla="*/ 26570206 w 21600"/>
              <a:gd name="T77" fmla="*/ 26471459 h 21600"/>
              <a:gd name="T78" fmla="*/ 24526347 w 21600"/>
              <a:gd name="T79" fmla="*/ 23306405 h 21600"/>
              <a:gd name="T80" fmla="*/ 19270722 w 21600"/>
              <a:gd name="T81" fmla="*/ 19278151 h 21600"/>
              <a:gd name="T82" fmla="*/ 28322108 w 21600"/>
              <a:gd name="T83" fmla="*/ 16113057 h 21600"/>
              <a:gd name="T84" fmla="*/ 30657924 w 21600"/>
              <a:gd name="T85" fmla="*/ 14098950 h 21600"/>
              <a:gd name="T86" fmla="*/ 27154160 w 21600"/>
              <a:gd name="T87" fmla="*/ 11221602 h 21600"/>
              <a:gd name="T88" fmla="*/ 26570206 w 21600"/>
              <a:gd name="T89" fmla="*/ 14962150 h 21600"/>
              <a:gd name="T90" fmla="*/ 23066442 w 21600"/>
              <a:gd name="T91" fmla="*/ 14098950 h 21600"/>
              <a:gd name="T92" fmla="*/ 21314581 w 21600"/>
              <a:gd name="T93" fmla="*/ 12660256 h 21600"/>
              <a:gd name="T94" fmla="*/ 22190491 w 21600"/>
              <a:gd name="T95" fmla="*/ 10070656 h 21600"/>
              <a:gd name="T96" fmla="*/ 26278249 w 21600"/>
              <a:gd name="T97" fmla="*/ 10358402 h 21600"/>
              <a:gd name="T98" fmla="*/ 29198019 w 21600"/>
              <a:gd name="T99" fmla="*/ 10358402 h 21600"/>
              <a:gd name="T100" fmla="*/ 30657924 w 21600"/>
              <a:gd name="T101" fmla="*/ 9207455 h 21600"/>
              <a:gd name="T102" fmla="*/ 32117829 w 21600"/>
              <a:gd name="T103" fmla="*/ 16400804 h 21600"/>
              <a:gd name="T104" fmla="*/ 31241878 w 21600"/>
              <a:gd name="T105" fmla="*/ 17839457 h 216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60" y="0"/>
                  <a:pt x="0" y="4860"/>
                  <a:pt x="0" y="10800"/>
                </a:cubicBezTo>
                <a:cubicBezTo>
                  <a:pt x="0" y="16740"/>
                  <a:pt x="4860" y="21600"/>
                  <a:pt x="10800" y="21600"/>
                </a:cubicBezTo>
                <a:cubicBezTo>
                  <a:pt x="16740" y="21600"/>
                  <a:pt x="21600" y="16740"/>
                  <a:pt x="21600" y="10800"/>
                </a:cubicBezTo>
                <a:cubicBezTo>
                  <a:pt x="21600" y="4860"/>
                  <a:pt x="16740" y="0"/>
                  <a:pt x="10800" y="0"/>
                </a:cubicBezTo>
                <a:close/>
                <a:moveTo>
                  <a:pt x="14940" y="4320"/>
                </a:moveTo>
                <a:cubicBezTo>
                  <a:pt x="15660" y="3780"/>
                  <a:pt x="15660" y="3780"/>
                  <a:pt x="15660" y="3780"/>
                </a:cubicBezTo>
                <a:cubicBezTo>
                  <a:pt x="15660" y="3780"/>
                  <a:pt x="15300" y="3060"/>
                  <a:pt x="15480" y="2520"/>
                </a:cubicBezTo>
                <a:cubicBezTo>
                  <a:pt x="15660" y="2520"/>
                  <a:pt x="16380" y="2880"/>
                  <a:pt x="16920" y="3600"/>
                </a:cubicBezTo>
                <a:cubicBezTo>
                  <a:pt x="16560" y="5220"/>
                  <a:pt x="15480" y="5040"/>
                  <a:pt x="15480" y="5040"/>
                </a:cubicBezTo>
                <a:cubicBezTo>
                  <a:pt x="15480" y="5040"/>
                  <a:pt x="14760" y="5040"/>
                  <a:pt x="14940" y="4320"/>
                </a:cubicBezTo>
                <a:close/>
                <a:moveTo>
                  <a:pt x="8460" y="13860"/>
                </a:moveTo>
                <a:cubicBezTo>
                  <a:pt x="8280" y="14040"/>
                  <a:pt x="8100" y="14580"/>
                  <a:pt x="7920" y="15120"/>
                </a:cubicBezTo>
                <a:cubicBezTo>
                  <a:pt x="7740" y="15480"/>
                  <a:pt x="7560" y="15660"/>
                  <a:pt x="7380" y="15840"/>
                </a:cubicBezTo>
                <a:cubicBezTo>
                  <a:pt x="7020" y="16020"/>
                  <a:pt x="7020" y="16380"/>
                  <a:pt x="7020" y="16380"/>
                </a:cubicBezTo>
                <a:cubicBezTo>
                  <a:pt x="6840" y="17100"/>
                  <a:pt x="6840" y="17100"/>
                  <a:pt x="6840" y="17100"/>
                </a:cubicBezTo>
                <a:cubicBezTo>
                  <a:pt x="6840" y="17100"/>
                  <a:pt x="7020" y="17820"/>
                  <a:pt x="7200" y="18000"/>
                </a:cubicBezTo>
                <a:cubicBezTo>
                  <a:pt x="7200" y="18360"/>
                  <a:pt x="6660" y="19800"/>
                  <a:pt x="6660" y="19800"/>
                </a:cubicBezTo>
                <a:cubicBezTo>
                  <a:pt x="6120" y="19620"/>
                  <a:pt x="5940" y="19080"/>
                  <a:pt x="5760" y="18720"/>
                </a:cubicBezTo>
                <a:cubicBezTo>
                  <a:pt x="5760" y="18360"/>
                  <a:pt x="5400" y="18180"/>
                  <a:pt x="5580" y="17820"/>
                </a:cubicBezTo>
                <a:cubicBezTo>
                  <a:pt x="5580" y="17280"/>
                  <a:pt x="5220" y="17100"/>
                  <a:pt x="5040" y="16920"/>
                </a:cubicBezTo>
                <a:cubicBezTo>
                  <a:pt x="4860" y="16560"/>
                  <a:pt x="4680" y="16200"/>
                  <a:pt x="4680" y="16020"/>
                </a:cubicBezTo>
                <a:cubicBezTo>
                  <a:pt x="4680" y="15840"/>
                  <a:pt x="4140" y="15480"/>
                  <a:pt x="4140" y="15480"/>
                </a:cubicBezTo>
                <a:cubicBezTo>
                  <a:pt x="4140" y="15480"/>
                  <a:pt x="3240" y="14940"/>
                  <a:pt x="3060" y="14760"/>
                </a:cubicBezTo>
                <a:cubicBezTo>
                  <a:pt x="2880" y="14580"/>
                  <a:pt x="2700" y="13860"/>
                  <a:pt x="2700" y="13500"/>
                </a:cubicBezTo>
                <a:cubicBezTo>
                  <a:pt x="2700" y="13140"/>
                  <a:pt x="2880" y="12240"/>
                  <a:pt x="2880" y="12240"/>
                </a:cubicBezTo>
                <a:cubicBezTo>
                  <a:pt x="2880" y="12240"/>
                  <a:pt x="3240" y="11880"/>
                  <a:pt x="3060" y="11700"/>
                </a:cubicBezTo>
                <a:cubicBezTo>
                  <a:pt x="2700" y="11520"/>
                  <a:pt x="2700" y="10800"/>
                  <a:pt x="2700" y="10800"/>
                </a:cubicBezTo>
                <a:cubicBezTo>
                  <a:pt x="2340" y="10440"/>
                  <a:pt x="2340" y="10440"/>
                  <a:pt x="2340" y="10440"/>
                </a:cubicBezTo>
                <a:cubicBezTo>
                  <a:pt x="2340" y="10440"/>
                  <a:pt x="1980" y="9900"/>
                  <a:pt x="1800" y="9720"/>
                </a:cubicBezTo>
                <a:cubicBezTo>
                  <a:pt x="1800" y="9360"/>
                  <a:pt x="1800" y="9180"/>
                  <a:pt x="1980" y="9000"/>
                </a:cubicBezTo>
                <a:cubicBezTo>
                  <a:pt x="1980" y="8820"/>
                  <a:pt x="1800" y="8280"/>
                  <a:pt x="1800" y="8100"/>
                </a:cubicBezTo>
                <a:cubicBezTo>
                  <a:pt x="3600" y="3600"/>
                  <a:pt x="6660" y="2700"/>
                  <a:pt x="6660" y="2700"/>
                </a:cubicBezTo>
                <a:cubicBezTo>
                  <a:pt x="6840" y="3600"/>
                  <a:pt x="6840" y="3600"/>
                  <a:pt x="6840" y="3600"/>
                </a:cubicBezTo>
                <a:cubicBezTo>
                  <a:pt x="6840" y="3600"/>
                  <a:pt x="6300" y="3780"/>
                  <a:pt x="6120" y="3780"/>
                </a:cubicBezTo>
                <a:cubicBezTo>
                  <a:pt x="5760" y="3600"/>
                  <a:pt x="5580" y="3600"/>
                  <a:pt x="5580" y="3600"/>
                </a:cubicBezTo>
                <a:cubicBezTo>
                  <a:pt x="5220" y="4140"/>
                  <a:pt x="5220" y="4140"/>
                  <a:pt x="5220" y="4140"/>
                </a:cubicBezTo>
                <a:cubicBezTo>
                  <a:pt x="5220" y="4140"/>
                  <a:pt x="5040" y="4500"/>
                  <a:pt x="5040" y="4680"/>
                </a:cubicBezTo>
                <a:cubicBezTo>
                  <a:pt x="5040" y="4860"/>
                  <a:pt x="5220" y="5220"/>
                  <a:pt x="5220" y="5220"/>
                </a:cubicBezTo>
                <a:cubicBezTo>
                  <a:pt x="5220" y="5220"/>
                  <a:pt x="5760" y="5220"/>
                  <a:pt x="5760" y="5040"/>
                </a:cubicBezTo>
                <a:cubicBezTo>
                  <a:pt x="5760" y="4860"/>
                  <a:pt x="5760" y="4680"/>
                  <a:pt x="5760" y="4680"/>
                </a:cubicBezTo>
                <a:cubicBezTo>
                  <a:pt x="5580" y="4320"/>
                  <a:pt x="5580" y="4320"/>
                  <a:pt x="5580" y="4320"/>
                </a:cubicBezTo>
                <a:cubicBezTo>
                  <a:pt x="5580" y="4320"/>
                  <a:pt x="6120" y="4140"/>
                  <a:pt x="7200" y="4320"/>
                </a:cubicBezTo>
                <a:cubicBezTo>
                  <a:pt x="8460" y="4320"/>
                  <a:pt x="7920" y="5220"/>
                  <a:pt x="8460" y="5400"/>
                </a:cubicBezTo>
                <a:cubicBezTo>
                  <a:pt x="9000" y="5580"/>
                  <a:pt x="8100" y="6300"/>
                  <a:pt x="7920" y="6660"/>
                </a:cubicBezTo>
                <a:cubicBezTo>
                  <a:pt x="7740" y="7020"/>
                  <a:pt x="7380" y="6120"/>
                  <a:pt x="7380" y="6120"/>
                </a:cubicBezTo>
                <a:cubicBezTo>
                  <a:pt x="7380" y="6120"/>
                  <a:pt x="7740" y="5760"/>
                  <a:pt x="7200" y="5760"/>
                </a:cubicBezTo>
                <a:cubicBezTo>
                  <a:pt x="6660" y="5580"/>
                  <a:pt x="6300" y="6480"/>
                  <a:pt x="6660" y="6480"/>
                </a:cubicBezTo>
                <a:cubicBezTo>
                  <a:pt x="6840" y="6480"/>
                  <a:pt x="7200" y="6840"/>
                  <a:pt x="7020" y="7020"/>
                </a:cubicBezTo>
                <a:cubicBezTo>
                  <a:pt x="7020" y="7200"/>
                  <a:pt x="7020" y="7200"/>
                  <a:pt x="6840" y="7740"/>
                </a:cubicBezTo>
                <a:cubicBezTo>
                  <a:pt x="6480" y="8280"/>
                  <a:pt x="6120" y="8640"/>
                  <a:pt x="6120" y="8640"/>
                </a:cubicBezTo>
                <a:cubicBezTo>
                  <a:pt x="6120" y="8640"/>
                  <a:pt x="5760" y="8460"/>
                  <a:pt x="5940" y="8820"/>
                </a:cubicBezTo>
                <a:cubicBezTo>
                  <a:pt x="6120" y="9180"/>
                  <a:pt x="5940" y="9720"/>
                  <a:pt x="5940" y="9900"/>
                </a:cubicBezTo>
                <a:cubicBezTo>
                  <a:pt x="5940" y="10260"/>
                  <a:pt x="5220" y="9720"/>
                  <a:pt x="5220" y="9180"/>
                </a:cubicBezTo>
                <a:cubicBezTo>
                  <a:pt x="5040" y="8640"/>
                  <a:pt x="4500" y="9180"/>
                  <a:pt x="4320" y="9180"/>
                </a:cubicBezTo>
                <a:cubicBezTo>
                  <a:pt x="4140" y="9180"/>
                  <a:pt x="3780" y="9000"/>
                  <a:pt x="3780" y="8820"/>
                </a:cubicBezTo>
                <a:cubicBezTo>
                  <a:pt x="3600" y="8640"/>
                  <a:pt x="2700" y="9360"/>
                  <a:pt x="2520" y="9360"/>
                </a:cubicBezTo>
                <a:cubicBezTo>
                  <a:pt x="2340" y="9540"/>
                  <a:pt x="2340" y="9900"/>
                  <a:pt x="2700" y="9720"/>
                </a:cubicBezTo>
                <a:cubicBezTo>
                  <a:pt x="3060" y="9540"/>
                  <a:pt x="3420" y="9720"/>
                  <a:pt x="3420" y="10080"/>
                </a:cubicBezTo>
                <a:cubicBezTo>
                  <a:pt x="3240" y="10440"/>
                  <a:pt x="2880" y="10260"/>
                  <a:pt x="2880" y="10440"/>
                </a:cubicBezTo>
                <a:cubicBezTo>
                  <a:pt x="3060" y="10800"/>
                  <a:pt x="3420" y="10980"/>
                  <a:pt x="3420" y="11340"/>
                </a:cubicBezTo>
                <a:cubicBezTo>
                  <a:pt x="3600" y="11700"/>
                  <a:pt x="4500" y="11340"/>
                  <a:pt x="4860" y="11160"/>
                </a:cubicBezTo>
                <a:cubicBezTo>
                  <a:pt x="5040" y="11160"/>
                  <a:pt x="5940" y="10980"/>
                  <a:pt x="5940" y="11340"/>
                </a:cubicBezTo>
                <a:cubicBezTo>
                  <a:pt x="6120" y="11700"/>
                  <a:pt x="7020" y="11880"/>
                  <a:pt x="7380" y="11880"/>
                </a:cubicBezTo>
                <a:cubicBezTo>
                  <a:pt x="7740" y="12060"/>
                  <a:pt x="8280" y="12060"/>
                  <a:pt x="8820" y="12420"/>
                </a:cubicBezTo>
                <a:cubicBezTo>
                  <a:pt x="9180" y="12960"/>
                  <a:pt x="8460" y="13680"/>
                  <a:pt x="8460" y="13860"/>
                </a:cubicBezTo>
                <a:close/>
                <a:moveTo>
                  <a:pt x="10620" y="2520"/>
                </a:moveTo>
                <a:cubicBezTo>
                  <a:pt x="10440" y="3060"/>
                  <a:pt x="9720" y="3600"/>
                  <a:pt x="9900" y="3780"/>
                </a:cubicBezTo>
                <a:cubicBezTo>
                  <a:pt x="9900" y="3960"/>
                  <a:pt x="9900" y="4860"/>
                  <a:pt x="9180" y="4140"/>
                </a:cubicBezTo>
                <a:cubicBezTo>
                  <a:pt x="8460" y="3420"/>
                  <a:pt x="7740" y="3240"/>
                  <a:pt x="7920" y="2700"/>
                </a:cubicBezTo>
                <a:cubicBezTo>
                  <a:pt x="7920" y="2520"/>
                  <a:pt x="8640" y="2520"/>
                  <a:pt x="8640" y="2340"/>
                </a:cubicBezTo>
                <a:cubicBezTo>
                  <a:pt x="9540" y="1260"/>
                  <a:pt x="11160" y="1440"/>
                  <a:pt x="11340" y="1800"/>
                </a:cubicBezTo>
                <a:cubicBezTo>
                  <a:pt x="10980" y="2160"/>
                  <a:pt x="10620" y="1980"/>
                  <a:pt x="10620" y="2520"/>
                </a:cubicBezTo>
                <a:close/>
                <a:moveTo>
                  <a:pt x="19260" y="11160"/>
                </a:moveTo>
                <a:cubicBezTo>
                  <a:pt x="19260" y="11160"/>
                  <a:pt x="19620" y="11700"/>
                  <a:pt x="20160" y="11700"/>
                </a:cubicBezTo>
                <a:cubicBezTo>
                  <a:pt x="19800" y="15660"/>
                  <a:pt x="16560" y="18360"/>
                  <a:pt x="16560" y="18360"/>
                </a:cubicBezTo>
                <a:cubicBezTo>
                  <a:pt x="16020" y="17820"/>
                  <a:pt x="16200" y="17280"/>
                  <a:pt x="16200" y="17280"/>
                </a:cubicBezTo>
                <a:cubicBezTo>
                  <a:pt x="16380" y="16560"/>
                  <a:pt x="16380" y="16560"/>
                  <a:pt x="16380" y="16560"/>
                </a:cubicBezTo>
                <a:cubicBezTo>
                  <a:pt x="16380" y="15300"/>
                  <a:pt x="16380" y="15300"/>
                  <a:pt x="16380" y="15300"/>
                </a:cubicBezTo>
                <a:cubicBezTo>
                  <a:pt x="16380" y="15300"/>
                  <a:pt x="16380" y="13860"/>
                  <a:pt x="15120" y="14580"/>
                </a:cubicBezTo>
                <a:cubicBezTo>
                  <a:pt x="13860" y="14940"/>
                  <a:pt x="14400" y="14940"/>
                  <a:pt x="12960" y="14940"/>
                </a:cubicBezTo>
                <a:cubicBezTo>
                  <a:pt x="11520" y="15120"/>
                  <a:pt x="11880" y="12060"/>
                  <a:pt x="11880" y="12060"/>
                </a:cubicBezTo>
                <a:cubicBezTo>
                  <a:pt x="11880" y="7740"/>
                  <a:pt x="15120" y="10980"/>
                  <a:pt x="15120" y="10980"/>
                </a:cubicBezTo>
                <a:cubicBezTo>
                  <a:pt x="17100" y="12420"/>
                  <a:pt x="17460" y="10080"/>
                  <a:pt x="17460" y="10080"/>
                </a:cubicBezTo>
                <a:cubicBezTo>
                  <a:pt x="18720" y="9540"/>
                  <a:pt x="18720" y="9540"/>
                  <a:pt x="18720" y="9540"/>
                </a:cubicBezTo>
                <a:cubicBezTo>
                  <a:pt x="18900" y="8820"/>
                  <a:pt x="18900" y="8820"/>
                  <a:pt x="18900" y="8820"/>
                </a:cubicBezTo>
                <a:cubicBezTo>
                  <a:pt x="18720" y="7920"/>
                  <a:pt x="18720" y="7920"/>
                  <a:pt x="18720" y="7920"/>
                </a:cubicBezTo>
                <a:cubicBezTo>
                  <a:pt x="16740" y="7020"/>
                  <a:pt x="16740" y="7020"/>
                  <a:pt x="16740" y="7020"/>
                </a:cubicBezTo>
                <a:cubicBezTo>
                  <a:pt x="16740" y="7020"/>
                  <a:pt x="16380" y="7740"/>
                  <a:pt x="16920" y="8640"/>
                </a:cubicBezTo>
                <a:cubicBezTo>
                  <a:pt x="16920" y="8640"/>
                  <a:pt x="16740" y="9540"/>
                  <a:pt x="16380" y="9360"/>
                </a:cubicBezTo>
                <a:cubicBezTo>
                  <a:pt x="15120" y="8640"/>
                  <a:pt x="15120" y="8640"/>
                  <a:pt x="15120" y="8640"/>
                </a:cubicBezTo>
                <a:cubicBezTo>
                  <a:pt x="15120" y="8640"/>
                  <a:pt x="14760" y="8460"/>
                  <a:pt x="14220" y="8820"/>
                </a:cubicBezTo>
                <a:cubicBezTo>
                  <a:pt x="13500" y="9360"/>
                  <a:pt x="12420" y="8820"/>
                  <a:pt x="12420" y="8820"/>
                </a:cubicBezTo>
                <a:cubicBezTo>
                  <a:pt x="12420" y="8820"/>
                  <a:pt x="12420" y="8280"/>
                  <a:pt x="13140" y="7920"/>
                </a:cubicBezTo>
                <a:cubicBezTo>
                  <a:pt x="13680" y="7560"/>
                  <a:pt x="13680" y="7560"/>
                  <a:pt x="13680" y="7560"/>
                </a:cubicBezTo>
                <a:cubicBezTo>
                  <a:pt x="13680" y="7560"/>
                  <a:pt x="13500" y="6840"/>
                  <a:pt x="13680" y="6300"/>
                </a:cubicBezTo>
                <a:cubicBezTo>
                  <a:pt x="13860" y="5760"/>
                  <a:pt x="14040" y="6300"/>
                  <a:pt x="14580" y="5940"/>
                </a:cubicBezTo>
                <a:cubicBezTo>
                  <a:pt x="15120" y="5580"/>
                  <a:pt x="15480" y="6660"/>
                  <a:pt x="16200" y="6480"/>
                </a:cubicBezTo>
                <a:cubicBezTo>
                  <a:pt x="16920" y="6480"/>
                  <a:pt x="16560" y="6300"/>
                  <a:pt x="17100" y="5940"/>
                </a:cubicBezTo>
                <a:cubicBezTo>
                  <a:pt x="17640" y="5760"/>
                  <a:pt x="18000" y="6480"/>
                  <a:pt x="18000" y="6480"/>
                </a:cubicBezTo>
                <a:cubicBezTo>
                  <a:pt x="19080" y="6660"/>
                  <a:pt x="19080" y="6660"/>
                  <a:pt x="19080" y="6660"/>
                </a:cubicBezTo>
                <a:cubicBezTo>
                  <a:pt x="19080" y="6660"/>
                  <a:pt x="18900" y="5400"/>
                  <a:pt x="18900" y="5760"/>
                </a:cubicBezTo>
                <a:cubicBezTo>
                  <a:pt x="19620" y="6840"/>
                  <a:pt x="20520" y="9900"/>
                  <a:pt x="20160" y="10440"/>
                </a:cubicBezTo>
                <a:cubicBezTo>
                  <a:pt x="19980" y="10260"/>
                  <a:pt x="19800" y="10260"/>
                  <a:pt x="19800" y="10260"/>
                </a:cubicBezTo>
                <a:cubicBezTo>
                  <a:pt x="18540" y="10260"/>
                  <a:pt x="18540" y="10260"/>
                  <a:pt x="18540" y="10260"/>
                </a:cubicBezTo>
                <a:lnTo>
                  <a:pt x="19260" y="11160"/>
                </a:lnTo>
                <a:close/>
                <a:moveTo>
                  <a:pt x="19260" y="11160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4123336" y="2735165"/>
            <a:ext cx="969963" cy="1808163"/>
          </a:xfrm>
          <a:custGeom>
            <a:avLst/>
            <a:gdLst>
              <a:gd name="T0" fmla="*/ 187949309 w 20023"/>
              <a:gd name="T1" fmla="*/ 472450259 h 21600"/>
              <a:gd name="T2" fmla="*/ 45009108 w 20023"/>
              <a:gd name="T3" fmla="*/ 605454005 h 21600"/>
              <a:gd name="T4" fmla="*/ 40954091 w 20023"/>
              <a:gd name="T5" fmla="*/ 0 h 21600"/>
              <a:gd name="T6" fmla="*/ 185921800 w 20023"/>
              <a:gd name="T7" fmla="*/ 125996111 h 21600"/>
              <a:gd name="T8" fmla="*/ 162605302 w 20023"/>
              <a:gd name="T9" fmla="*/ 295719452 h 21600"/>
              <a:gd name="T10" fmla="*/ 187949309 w 20023"/>
              <a:gd name="T11" fmla="*/ 472450259 h 21600"/>
              <a:gd name="T12" fmla="*/ 187949309 w 20023"/>
              <a:gd name="T13" fmla="*/ 4724502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5" y="21600"/>
                  <a:pt x="4795" y="21600"/>
                  <a:pt x="4795" y="21600"/>
                </a:cubicBezTo>
                <a:cubicBezTo>
                  <a:pt x="-1469" y="14858"/>
                  <a:pt x="-1577" y="6805"/>
                  <a:pt x="4363" y="0"/>
                </a:cubicBezTo>
                <a:cubicBezTo>
                  <a:pt x="19807" y="4495"/>
                  <a:pt x="19807" y="4495"/>
                  <a:pt x="19807" y="4495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3"/>
                  <a:pt x="20023" y="16855"/>
                </a:cubicBezTo>
                <a:close/>
                <a:moveTo>
                  <a:pt x="20023" y="16855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5068692" y="2603403"/>
            <a:ext cx="2033588" cy="2035969"/>
          </a:xfrm>
          <a:custGeom>
            <a:avLst/>
            <a:gdLst>
              <a:gd name="T0" fmla="*/ 717439832 w 19679"/>
              <a:gd name="T1" fmla="*/ 123392789 h 19679"/>
              <a:gd name="T2" fmla="*/ 717439832 w 19679"/>
              <a:gd name="T3" fmla="*/ 719120959 h 19679"/>
              <a:gd name="T4" fmla="*/ 123104432 w 19679"/>
              <a:gd name="T5" fmla="*/ 719120959 h 19679"/>
              <a:gd name="T6" fmla="*/ 123104432 w 19679"/>
              <a:gd name="T7" fmla="*/ 123392789 h 19679"/>
              <a:gd name="T8" fmla="*/ 717439832 w 19679"/>
              <a:gd name="T9" fmla="*/ 123392789 h 19679"/>
              <a:gd name="T10" fmla="*/ 717439832 w 19679"/>
              <a:gd name="T11" fmla="*/ 123392789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4363048" y="3505896"/>
            <a:ext cx="357188" cy="297657"/>
          </a:xfrm>
          <a:custGeom>
            <a:avLst/>
            <a:gdLst>
              <a:gd name="T0" fmla="*/ 22164047 w 21600"/>
              <a:gd name="T1" fmla="*/ 2448170 h 21600"/>
              <a:gd name="T2" fmla="*/ 23197674 w 21600"/>
              <a:gd name="T3" fmla="*/ 2821150 h 21600"/>
              <a:gd name="T4" fmla="*/ 23626465 w 21600"/>
              <a:gd name="T5" fmla="*/ 3695433 h 21600"/>
              <a:gd name="T6" fmla="*/ 23626465 w 21600"/>
              <a:gd name="T7" fmla="*/ 15179792 h 21600"/>
              <a:gd name="T8" fmla="*/ 23197674 w 21600"/>
              <a:gd name="T9" fmla="*/ 16043437 h 21600"/>
              <a:gd name="T10" fmla="*/ 22164047 w 21600"/>
              <a:gd name="T11" fmla="*/ 16407295 h 21600"/>
              <a:gd name="T12" fmla="*/ 1475548 w 21600"/>
              <a:gd name="T13" fmla="*/ 16407295 h 21600"/>
              <a:gd name="T14" fmla="*/ 436430 w 21600"/>
              <a:gd name="T15" fmla="*/ 16043437 h 21600"/>
              <a:gd name="T16" fmla="*/ 0 w 21600"/>
              <a:gd name="T17" fmla="*/ 15179792 h 21600"/>
              <a:gd name="T18" fmla="*/ 0 w 21600"/>
              <a:gd name="T19" fmla="*/ 3695433 h 21600"/>
              <a:gd name="T20" fmla="*/ 436430 w 21600"/>
              <a:gd name="T21" fmla="*/ 2821150 h 21600"/>
              <a:gd name="T22" fmla="*/ 1475548 w 21600"/>
              <a:gd name="T23" fmla="*/ 2448170 h 21600"/>
              <a:gd name="T24" fmla="*/ 6166941 w 21600"/>
              <a:gd name="T25" fmla="*/ 2448170 h 21600"/>
              <a:gd name="T26" fmla="*/ 6911843 w 21600"/>
              <a:gd name="T27" fmla="*/ 1109019 h 21600"/>
              <a:gd name="T28" fmla="*/ 7755169 w 21600"/>
              <a:gd name="T29" fmla="*/ 323591 h 21600"/>
              <a:gd name="T30" fmla="*/ 8973674 w 21600"/>
              <a:gd name="T31" fmla="*/ 0 h 21600"/>
              <a:gd name="T32" fmla="*/ 14652790 w 21600"/>
              <a:gd name="T33" fmla="*/ 0 h 21600"/>
              <a:gd name="T34" fmla="*/ 15871296 w 21600"/>
              <a:gd name="T35" fmla="*/ 323591 h 21600"/>
              <a:gd name="T36" fmla="*/ 16728843 w 21600"/>
              <a:gd name="T37" fmla="*/ 1109019 h 21600"/>
              <a:gd name="T38" fmla="*/ 17459523 w 21600"/>
              <a:gd name="T39" fmla="*/ 2448170 h 21600"/>
              <a:gd name="T40" fmla="*/ 22164047 w 21600"/>
              <a:gd name="T41" fmla="*/ 2448170 h 21600"/>
              <a:gd name="T42" fmla="*/ 11819797 w 21600"/>
              <a:gd name="T43" fmla="*/ 14572876 h 21600"/>
              <a:gd name="T44" fmla="*/ 14205413 w 21600"/>
              <a:gd name="T45" fmla="*/ 14166493 h 21600"/>
              <a:gd name="T46" fmla="*/ 16161147 w 21600"/>
              <a:gd name="T47" fmla="*/ 13062022 h 21600"/>
              <a:gd name="T48" fmla="*/ 17472653 w 21600"/>
              <a:gd name="T49" fmla="*/ 11430423 h 21600"/>
              <a:gd name="T50" fmla="*/ 17960479 w 21600"/>
              <a:gd name="T51" fmla="*/ 9435711 h 21600"/>
              <a:gd name="T52" fmla="*/ 17472653 w 21600"/>
              <a:gd name="T53" fmla="*/ 7440255 h 21600"/>
              <a:gd name="T54" fmla="*/ 16161147 w 21600"/>
              <a:gd name="T55" fmla="*/ 5807113 h 21600"/>
              <a:gd name="T56" fmla="*/ 14205413 w 21600"/>
              <a:gd name="T57" fmla="*/ 4708733 h 21600"/>
              <a:gd name="T58" fmla="*/ 11819797 w 21600"/>
              <a:gd name="T59" fmla="*/ 4304637 h 21600"/>
              <a:gd name="T60" fmla="*/ 9428725 w 21600"/>
              <a:gd name="T61" fmla="*/ 4708733 h 21600"/>
              <a:gd name="T62" fmla="*/ 7468592 w 21600"/>
              <a:gd name="T63" fmla="*/ 5807113 h 21600"/>
              <a:gd name="T64" fmla="*/ 6153811 w 21600"/>
              <a:gd name="T65" fmla="*/ 7435707 h 21600"/>
              <a:gd name="T66" fmla="*/ 5665986 w 21600"/>
              <a:gd name="T67" fmla="*/ 9435711 h 21600"/>
              <a:gd name="T68" fmla="*/ 6153811 w 21600"/>
              <a:gd name="T69" fmla="*/ 11430423 h 21600"/>
              <a:gd name="T70" fmla="*/ 7468592 w 21600"/>
              <a:gd name="T71" fmla="*/ 13062022 h 21600"/>
              <a:gd name="T72" fmla="*/ 9428725 w 21600"/>
              <a:gd name="T73" fmla="*/ 14166493 h 21600"/>
              <a:gd name="T74" fmla="*/ 11819797 w 21600"/>
              <a:gd name="T75" fmla="*/ 14572876 h 21600"/>
              <a:gd name="T76" fmla="*/ 11819797 w 21600"/>
              <a:gd name="T77" fmla="*/ 5949933 h 21600"/>
              <a:gd name="T78" fmla="*/ 13448506 w 21600"/>
              <a:gd name="T79" fmla="*/ 6221848 h 21600"/>
              <a:gd name="T80" fmla="*/ 14768744 w 21600"/>
              <a:gd name="T81" fmla="*/ 6964749 h 21600"/>
              <a:gd name="T82" fmla="*/ 15660191 w 21600"/>
              <a:gd name="T83" fmla="*/ 8069964 h 21600"/>
              <a:gd name="T84" fmla="*/ 15986158 w 21600"/>
              <a:gd name="T85" fmla="*/ 9435711 h 21600"/>
              <a:gd name="T86" fmla="*/ 15660191 w 21600"/>
              <a:gd name="T87" fmla="*/ 10790076 h 21600"/>
              <a:gd name="T88" fmla="*/ 14768744 w 21600"/>
              <a:gd name="T89" fmla="*/ 11901354 h 21600"/>
              <a:gd name="T90" fmla="*/ 13443016 w 21600"/>
              <a:gd name="T91" fmla="*/ 12655638 h 21600"/>
              <a:gd name="T92" fmla="*/ 11819797 w 21600"/>
              <a:gd name="T93" fmla="*/ 12926064 h 21600"/>
              <a:gd name="T94" fmla="*/ 10186723 w 21600"/>
              <a:gd name="T95" fmla="*/ 12655638 h 21600"/>
              <a:gd name="T96" fmla="*/ 8861028 w 21600"/>
              <a:gd name="T97" fmla="*/ 11901354 h 21600"/>
              <a:gd name="T98" fmla="*/ 7969548 w 21600"/>
              <a:gd name="T99" fmla="*/ 10785528 h 21600"/>
              <a:gd name="T100" fmla="*/ 7640307 w 21600"/>
              <a:gd name="T101" fmla="*/ 9435711 h 21600"/>
              <a:gd name="T102" fmla="*/ 7969548 w 21600"/>
              <a:gd name="T103" fmla="*/ 8069964 h 21600"/>
              <a:gd name="T104" fmla="*/ 8861028 w 21600"/>
              <a:gd name="T105" fmla="*/ 6964749 h 21600"/>
              <a:gd name="T106" fmla="*/ 10186723 w 21600"/>
              <a:gd name="T107" fmla="*/ 6221848 h 21600"/>
              <a:gd name="T108" fmla="*/ 11819797 w 21600"/>
              <a:gd name="T109" fmla="*/ 5949933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6726042" y="2184303"/>
            <a:ext cx="357188" cy="297656"/>
          </a:xfrm>
          <a:custGeom>
            <a:avLst/>
            <a:gdLst>
              <a:gd name="T0" fmla="*/ 23626465 w 21600"/>
              <a:gd name="T1" fmla="*/ 7147248 h 21579"/>
              <a:gd name="T2" fmla="*/ 23208622 w 21600"/>
              <a:gd name="T3" fmla="*/ 8141200 h 21579"/>
              <a:gd name="T4" fmla="*/ 22164047 w 21600"/>
              <a:gd name="T5" fmla="*/ 8697558 h 21579"/>
              <a:gd name="T6" fmla="*/ 22164047 w 21600"/>
              <a:gd name="T7" fmla="*/ 12642193 h 21579"/>
              <a:gd name="T8" fmla="*/ 21581037 w 21600"/>
              <a:gd name="T9" fmla="*/ 13796733 h 21579"/>
              <a:gd name="T10" fmla="*/ 20190784 w 21600"/>
              <a:gd name="T11" fmla="*/ 14276977 h 21579"/>
              <a:gd name="T12" fmla="*/ 18088471 w 21600"/>
              <a:gd name="T13" fmla="*/ 12865184 h 21579"/>
              <a:gd name="T14" fmla="*/ 15440323 w 21600"/>
              <a:gd name="T15" fmla="*/ 11610170 h 21579"/>
              <a:gd name="T16" fmla="*/ 12524217 w 21600"/>
              <a:gd name="T17" fmla="*/ 10631446 h 21579"/>
              <a:gd name="T18" fmla="*/ 9613569 w 21600"/>
              <a:gd name="T19" fmla="*/ 10097930 h 21579"/>
              <a:gd name="T20" fmla="*/ 8716632 w 21600"/>
              <a:gd name="T21" fmla="*/ 10524876 h 21579"/>
              <a:gd name="T22" fmla="*/ 8241903 w 21600"/>
              <a:gd name="T23" fmla="*/ 11192357 h 21579"/>
              <a:gd name="T24" fmla="*/ 8215676 w 21600"/>
              <a:gd name="T25" fmla="*/ 11947345 h 21579"/>
              <a:gd name="T26" fmla="*/ 8692555 w 21600"/>
              <a:gd name="T27" fmla="*/ 12642193 h 21579"/>
              <a:gd name="T28" fmla="*/ 8397247 w 21600"/>
              <a:gd name="T29" fmla="*/ 13450454 h 21579"/>
              <a:gd name="T30" fmla="*/ 8659746 w 21600"/>
              <a:gd name="T31" fmla="*/ 14160530 h 21579"/>
              <a:gd name="T32" fmla="*/ 9295276 w 21600"/>
              <a:gd name="T33" fmla="*/ 14817335 h 21579"/>
              <a:gd name="T34" fmla="*/ 10140785 w 21600"/>
              <a:gd name="T35" fmla="*/ 15442938 h 21579"/>
              <a:gd name="T36" fmla="*/ 9249337 w 21600"/>
              <a:gd name="T37" fmla="*/ 16144655 h 21579"/>
              <a:gd name="T38" fmla="*/ 7888618 w 21600"/>
              <a:gd name="T39" fmla="*/ 16417110 h 21579"/>
              <a:gd name="T40" fmla="*/ 6472105 w 21600"/>
              <a:gd name="T41" fmla="*/ 16305242 h 21579"/>
              <a:gd name="T42" fmla="*/ 5384866 w 21600"/>
              <a:gd name="T43" fmla="*/ 15838709 h 21579"/>
              <a:gd name="T44" fmla="*/ 4870781 w 21600"/>
              <a:gd name="T45" fmla="*/ 14503030 h 21579"/>
              <a:gd name="T46" fmla="*/ 4410273 w 21600"/>
              <a:gd name="T47" fmla="*/ 13108727 h 21579"/>
              <a:gd name="T48" fmla="*/ 4230886 w 21600"/>
              <a:gd name="T49" fmla="*/ 11629978 h 21579"/>
              <a:gd name="T50" fmla="*/ 4539357 w 21600"/>
              <a:gd name="T51" fmla="*/ 10011168 h 21579"/>
              <a:gd name="T52" fmla="*/ 1973262 w 21600"/>
              <a:gd name="T53" fmla="*/ 10011168 h 21579"/>
              <a:gd name="T54" fmla="*/ 584101 w 21600"/>
              <a:gd name="T55" fmla="*/ 9530923 h 21579"/>
              <a:gd name="T56" fmla="*/ 0 w 21600"/>
              <a:gd name="T57" fmla="*/ 8364963 h 21579"/>
              <a:gd name="T58" fmla="*/ 0 w 21600"/>
              <a:gd name="T59" fmla="*/ 5916594 h 21579"/>
              <a:gd name="T60" fmla="*/ 575336 w 21600"/>
              <a:gd name="T61" fmla="*/ 4752896 h 21579"/>
              <a:gd name="T62" fmla="*/ 1973262 w 21600"/>
              <a:gd name="T63" fmla="*/ 4265810 h 21579"/>
              <a:gd name="T64" fmla="*/ 8370987 w 21600"/>
              <a:gd name="T65" fmla="*/ 4265810 h 21579"/>
              <a:gd name="T66" fmla="*/ 11512418 w 21600"/>
              <a:gd name="T67" fmla="*/ 3908882 h 21579"/>
              <a:gd name="T68" fmla="*/ 14778567 w 21600"/>
              <a:gd name="T69" fmla="*/ 2948393 h 21579"/>
              <a:gd name="T70" fmla="*/ 17799711 w 21600"/>
              <a:gd name="T71" fmla="*/ 1576933 h 21579"/>
              <a:gd name="T72" fmla="*/ 20190784 w 21600"/>
              <a:gd name="T73" fmla="*/ 0 h 21579"/>
              <a:gd name="T74" fmla="*/ 21581037 w 21600"/>
              <a:gd name="T75" fmla="*/ 482534 h 21579"/>
              <a:gd name="T76" fmla="*/ 22164047 w 21600"/>
              <a:gd name="T77" fmla="*/ 1648495 h 21579"/>
              <a:gd name="T78" fmla="*/ 22164047 w 21600"/>
              <a:gd name="T79" fmla="*/ 5581709 h 21579"/>
              <a:gd name="T80" fmla="*/ 23208622 w 21600"/>
              <a:gd name="T81" fmla="*/ 6142619 h 21579"/>
              <a:gd name="T82" fmla="*/ 23626465 w 21600"/>
              <a:gd name="T83" fmla="*/ 7147248 h 21579"/>
              <a:gd name="T84" fmla="*/ 20190784 w 21600"/>
              <a:gd name="T85" fmla="*/ 2172852 h 21579"/>
              <a:gd name="T86" fmla="*/ 18062211 w 21600"/>
              <a:gd name="T87" fmla="*/ 3388304 h 21579"/>
              <a:gd name="T88" fmla="*/ 15619710 w 21600"/>
              <a:gd name="T89" fmla="*/ 4440108 h 21579"/>
              <a:gd name="T90" fmla="*/ 12992365 w 21600"/>
              <a:gd name="T91" fmla="*/ 5268921 h 21579"/>
              <a:gd name="T92" fmla="*/ 10344249 w 21600"/>
              <a:gd name="T93" fmla="*/ 5787208 h 21579"/>
              <a:gd name="T94" fmla="*/ 10344249 w 21600"/>
              <a:gd name="T95" fmla="*/ 8503480 h 21579"/>
              <a:gd name="T96" fmla="*/ 12992365 w 21600"/>
              <a:gd name="T97" fmla="*/ 9027864 h 21579"/>
              <a:gd name="T98" fmla="*/ 15619710 w 21600"/>
              <a:gd name="T99" fmla="*/ 9861229 h 21579"/>
              <a:gd name="T100" fmla="*/ 18075341 w 21600"/>
              <a:gd name="T101" fmla="*/ 10919874 h 21579"/>
              <a:gd name="T102" fmla="*/ 20190784 w 21600"/>
              <a:gd name="T103" fmla="*/ 12117064 h 21579"/>
              <a:gd name="T104" fmla="*/ 20190784 w 21600"/>
              <a:gd name="T105" fmla="*/ 2172852 h 21579"/>
              <a:gd name="T106" fmla="*/ 20190784 w 21600"/>
              <a:gd name="T107" fmla="*/ 2172852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7456292" y="3450334"/>
            <a:ext cx="357188" cy="357982"/>
          </a:xfrm>
          <a:custGeom>
            <a:avLst/>
            <a:gdLst>
              <a:gd name="T0" fmla="*/ 23360658 w 21600"/>
              <a:gd name="T1" fmla="*/ 20657488 h 21600"/>
              <a:gd name="T2" fmla="*/ 23626465 w 21600"/>
              <a:gd name="T3" fmla="*/ 21355154 h 21600"/>
              <a:gd name="T4" fmla="*/ 23360658 w 21600"/>
              <a:gd name="T5" fmla="*/ 21994582 h 21600"/>
              <a:gd name="T6" fmla="*/ 22693445 w 21600"/>
              <a:gd name="T7" fmla="*/ 22787843 h 21600"/>
              <a:gd name="T8" fmla="*/ 21901514 w 21600"/>
              <a:gd name="T9" fmla="*/ 23455843 h 21600"/>
              <a:gd name="T10" fmla="*/ 21271475 w 21600"/>
              <a:gd name="T11" fmla="*/ 23731621 h 21600"/>
              <a:gd name="T12" fmla="*/ 20575819 w 21600"/>
              <a:gd name="T13" fmla="*/ 23449247 h 21600"/>
              <a:gd name="T14" fmla="*/ 15266425 w 21600"/>
              <a:gd name="T15" fmla="*/ 18131630 h 21600"/>
              <a:gd name="T16" fmla="*/ 12677345 w 21600"/>
              <a:gd name="T17" fmla="*/ 19341276 h 21600"/>
              <a:gd name="T18" fmla="*/ 9852025 w 21600"/>
              <a:gd name="T19" fmla="*/ 19766479 h 21600"/>
              <a:gd name="T20" fmla="*/ 6035675 w 21600"/>
              <a:gd name="T21" fmla="*/ 18997382 h 21600"/>
              <a:gd name="T22" fmla="*/ 2893153 w 21600"/>
              <a:gd name="T23" fmla="*/ 16869215 h 21600"/>
              <a:gd name="T24" fmla="*/ 766763 w 21600"/>
              <a:gd name="T25" fmla="*/ 13719310 h 21600"/>
              <a:gd name="T26" fmla="*/ 0 w 21600"/>
              <a:gd name="T27" fmla="*/ 9888178 h 21600"/>
              <a:gd name="T28" fmla="*/ 766763 w 21600"/>
              <a:gd name="T29" fmla="*/ 6059268 h 21600"/>
              <a:gd name="T30" fmla="*/ 2893153 w 21600"/>
              <a:gd name="T31" fmla="*/ 2907108 h 21600"/>
              <a:gd name="T32" fmla="*/ 6029127 w 21600"/>
              <a:gd name="T33" fmla="*/ 778974 h 21600"/>
              <a:gd name="T34" fmla="*/ 9852025 w 21600"/>
              <a:gd name="T35" fmla="*/ 0 h 21600"/>
              <a:gd name="T36" fmla="*/ 13659611 w 21600"/>
              <a:gd name="T37" fmla="*/ 778974 h 21600"/>
              <a:gd name="T38" fmla="*/ 16799950 w 21600"/>
              <a:gd name="T39" fmla="*/ 2907108 h 21600"/>
              <a:gd name="T40" fmla="*/ 18923033 w 21600"/>
              <a:gd name="T41" fmla="*/ 6059268 h 21600"/>
              <a:gd name="T42" fmla="*/ 19692011 w 21600"/>
              <a:gd name="T43" fmla="*/ 9888178 h 21600"/>
              <a:gd name="T44" fmla="*/ 19268711 w 21600"/>
              <a:gd name="T45" fmla="*/ 12732673 h 21600"/>
              <a:gd name="T46" fmla="*/ 18063303 w 21600"/>
              <a:gd name="T47" fmla="*/ 15323365 h 21600"/>
              <a:gd name="T48" fmla="*/ 23360658 w 21600"/>
              <a:gd name="T49" fmla="*/ 20657488 h 21600"/>
              <a:gd name="T50" fmla="*/ 3934453 w 21600"/>
              <a:gd name="T51" fmla="*/ 9888178 h 21600"/>
              <a:gd name="T52" fmla="*/ 4406999 w 21600"/>
              <a:gd name="T53" fmla="*/ 12215191 h 21600"/>
              <a:gd name="T54" fmla="*/ 5680207 w 21600"/>
              <a:gd name="T55" fmla="*/ 14086241 h 21600"/>
              <a:gd name="T56" fmla="*/ 7556103 w 21600"/>
              <a:gd name="T57" fmla="*/ 15348656 h 21600"/>
              <a:gd name="T58" fmla="*/ 9848751 w 21600"/>
              <a:gd name="T59" fmla="*/ 15814496 h 21600"/>
              <a:gd name="T60" fmla="*/ 12132634 w 21600"/>
              <a:gd name="T61" fmla="*/ 15348656 h 21600"/>
              <a:gd name="T62" fmla="*/ 14003040 w 21600"/>
              <a:gd name="T63" fmla="*/ 14086241 h 21600"/>
              <a:gd name="T64" fmla="*/ 15276248 w 21600"/>
              <a:gd name="T65" fmla="*/ 12215191 h 21600"/>
              <a:gd name="T66" fmla="*/ 15748794 w 21600"/>
              <a:gd name="T67" fmla="*/ 9888178 h 21600"/>
              <a:gd name="T68" fmla="*/ 15276248 w 21600"/>
              <a:gd name="T69" fmla="*/ 7595207 h 21600"/>
              <a:gd name="T70" fmla="*/ 14003040 w 21600"/>
              <a:gd name="T71" fmla="*/ 5705463 h 21600"/>
              <a:gd name="T72" fmla="*/ 12132634 w 21600"/>
              <a:gd name="T73" fmla="*/ 4429888 h 21600"/>
              <a:gd name="T74" fmla="*/ 9848751 w 21600"/>
              <a:gd name="T75" fmla="*/ 3961861 h 21600"/>
              <a:gd name="T76" fmla="*/ 7556103 w 21600"/>
              <a:gd name="T77" fmla="*/ 4429888 h 21600"/>
              <a:gd name="T78" fmla="*/ 5680207 w 21600"/>
              <a:gd name="T79" fmla="*/ 5705463 h 21600"/>
              <a:gd name="T80" fmla="*/ 4406999 w 21600"/>
              <a:gd name="T81" fmla="*/ 7595207 h 21600"/>
              <a:gd name="T82" fmla="*/ 3934453 w 21600"/>
              <a:gd name="T83" fmla="*/ 9888178 h 21600"/>
              <a:gd name="T84" fmla="*/ 9852025 w 21600"/>
              <a:gd name="T85" fmla="*/ 6142764 h 21600"/>
              <a:gd name="T86" fmla="*/ 10361745 w 21600"/>
              <a:gd name="T87" fmla="*/ 6356989 h 21600"/>
              <a:gd name="T88" fmla="*/ 10575032 w 21600"/>
              <a:gd name="T89" fmla="*/ 6899762 h 21600"/>
              <a:gd name="T90" fmla="*/ 10361745 w 21600"/>
              <a:gd name="T91" fmla="*/ 7411742 h 21600"/>
              <a:gd name="T92" fmla="*/ 9852025 w 21600"/>
              <a:gd name="T93" fmla="*/ 7629282 h 21600"/>
              <a:gd name="T94" fmla="*/ 8260523 w 21600"/>
              <a:gd name="T95" fmla="*/ 8280808 h 21600"/>
              <a:gd name="T96" fmla="*/ 7602041 w 21600"/>
              <a:gd name="T97" fmla="*/ 9884864 h 21600"/>
              <a:gd name="T98" fmla="*/ 7388754 w 21600"/>
              <a:gd name="T99" fmla="*/ 10400158 h 21600"/>
              <a:gd name="T100" fmla="*/ 6879034 w 21600"/>
              <a:gd name="T101" fmla="*/ 10611102 h 21600"/>
              <a:gd name="T102" fmla="*/ 6328833 w 21600"/>
              <a:gd name="T103" fmla="*/ 10400158 h 21600"/>
              <a:gd name="T104" fmla="*/ 6125369 w 21600"/>
              <a:gd name="T105" fmla="*/ 9884864 h 21600"/>
              <a:gd name="T106" fmla="*/ 6413070 w 21600"/>
              <a:gd name="T107" fmla="*/ 8444518 h 21600"/>
              <a:gd name="T108" fmla="*/ 7215915 w 21600"/>
              <a:gd name="T109" fmla="*/ 7241435 h 21600"/>
              <a:gd name="T110" fmla="*/ 8397247 w 21600"/>
              <a:gd name="T111" fmla="*/ 6435016 h 21600"/>
              <a:gd name="T112" fmla="*/ 9852025 w 21600"/>
              <a:gd name="T113" fmla="*/ 61427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5202836" y="4794946"/>
            <a:ext cx="355600" cy="355600"/>
          </a:xfrm>
          <a:custGeom>
            <a:avLst/>
            <a:gdLst>
              <a:gd name="T0" fmla="*/ 20487631 w 21600"/>
              <a:gd name="T1" fmla="*/ 0 h 21600"/>
              <a:gd name="T2" fmla="*/ 22563709 w 21600"/>
              <a:gd name="T3" fmla="*/ 862956 h 21600"/>
              <a:gd name="T4" fmla="*/ 23416919 w 21600"/>
              <a:gd name="T5" fmla="*/ 2939034 h 21600"/>
              <a:gd name="T6" fmla="*/ 23416919 w 21600"/>
              <a:gd name="T7" fmla="*/ 20471365 h 21600"/>
              <a:gd name="T8" fmla="*/ 23181663 w 21600"/>
              <a:gd name="T9" fmla="*/ 21630292 h 21600"/>
              <a:gd name="T10" fmla="*/ 22553963 w 21600"/>
              <a:gd name="T11" fmla="*/ 22553963 h 21600"/>
              <a:gd name="T12" fmla="*/ 21617286 w 21600"/>
              <a:gd name="T13" fmla="*/ 23175176 h 21600"/>
              <a:gd name="T14" fmla="*/ 20487631 w 21600"/>
              <a:gd name="T15" fmla="*/ 23410399 h 21600"/>
              <a:gd name="T16" fmla="*/ 13080944 w 21600"/>
              <a:gd name="T17" fmla="*/ 23410399 h 21600"/>
              <a:gd name="T18" fmla="*/ 13080944 w 21600"/>
              <a:gd name="T19" fmla="*/ 13607824 h 21600"/>
              <a:gd name="T20" fmla="*/ 15704514 w 21600"/>
              <a:gd name="T21" fmla="*/ 13607824 h 21600"/>
              <a:gd name="T22" fmla="*/ 16033016 w 21600"/>
              <a:gd name="T23" fmla="*/ 13487480 h 21600"/>
              <a:gd name="T24" fmla="*/ 16176112 w 21600"/>
              <a:gd name="T25" fmla="*/ 13165497 h 21600"/>
              <a:gd name="T26" fmla="*/ 16357139 w 21600"/>
              <a:gd name="T27" fmla="*/ 10601588 h 21600"/>
              <a:gd name="T28" fmla="*/ 16236828 w 21600"/>
              <a:gd name="T29" fmla="*/ 10238383 h 21600"/>
              <a:gd name="T30" fmla="*/ 15886660 w 21600"/>
              <a:gd name="T31" fmla="*/ 10085540 h 21600"/>
              <a:gd name="T32" fmla="*/ 13080944 w 21600"/>
              <a:gd name="T33" fmla="*/ 10085540 h 21600"/>
              <a:gd name="T34" fmla="*/ 13080944 w 21600"/>
              <a:gd name="T35" fmla="*/ 8958058 h 21600"/>
              <a:gd name="T36" fmla="*/ 13243565 w 21600"/>
              <a:gd name="T37" fmla="*/ 8127633 h 21600"/>
              <a:gd name="T38" fmla="*/ 14055584 w 21600"/>
              <a:gd name="T39" fmla="*/ 7923822 h 21600"/>
              <a:gd name="T40" fmla="*/ 14902274 w 21600"/>
              <a:gd name="T41" fmla="*/ 7986677 h 21600"/>
              <a:gd name="T42" fmla="*/ 15793414 w 21600"/>
              <a:gd name="T43" fmla="*/ 8152558 h 21600"/>
              <a:gd name="T44" fmla="*/ 16000485 w 21600"/>
              <a:gd name="T45" fmla="*/ 8129806 h 21600"/>
              <a:gd name="T46" fmla="*/ 16176112 w 21600"/>
              <a:gd name="T47" fmla="*/ 8047393 h 21600"/>
              <a:gd name="T48" fmla="*/ 16389670 w 21600"/>
              <a:gd name="T49" fmla="*/ 7713491 h 21600"/>
              <a:gd name="T50" fmla="*/ 16736577 w 21600"/>
              <a:gd name="T51" fmla="*/ 5244968 h 21600"/>
              <a:gd name="T52" fmla="*/ 16357139 w 21600"/>
              <a:gd name="T53" fmla="*/ 4712655 h 21600"/>
              <a:gd name="T54" fmla="*/ 13491826 w 21600"/>
              <a:gd name="T55" fmla="*/ 4347309 h 21600"/>
              <a:gd name="T56" fmla="*/ 8902775 w 21600"/>
              <a:gd name="T57" fmla="*/ 8811702 h 21600"/>
              <a:gd name="T58" fmla="*/ 8902775 w 21600"/>
              <a:gd name="T59" fmla="*/ 10092027 h 21600"/>
              <a:gd name="T60" fmla="*/ 7332966 w 21600"/>
              <a:gd name="T61" fmla="*/ 10092027 h 21600"/>
              <a:gd name="T62" fmla="*/ 6849449 w 21600"/>
              <a:gd name="T63" fmla="*/ 10578804 h 21600"/>
              <a:gd name="T64" fmla="*/ 6849449 w 21600"/>
              <a:gd name="T65" fmla="*/ 13139486 h 21600"/>
              <a:gd name="T66" fmla="*/ 6986058 w 21600"/>
              <a:gd name="T67" fmla="*/ 13471247 h 21600"/>
              <a:gd name="T68" fmla="*/ 7332966 w 21600"/>
              <a:gd name="T69" fmla="*/ 13614344 h 21600"/>
              <a:gd name="T70" fmla="*/ 8902775 w 21600"/>
              <a:gd name="T71" fmla="*/ 13614344 h 21600"/>
              <a:gd name="T72" fmla="*/ 8902775 w 21600"/>
              <a:gd name="T73" fmla="*/ 23416919 h 21600"/>
              <a:gd name="T74" fmla="*/ 2910849 w 21600"/>
              <a:gd name="T75" fmla="*/ 23416919 h 21600"/>
              <a:gd name="T76" fmla="*/ 1786627 w 21600"/>
              <a:gd name="T77" fmla="*/ 23181663 h 21600"/>
              <a:gd name="T78" fmla="*/ 862956 w 21600"/>
              <a:gd name="T79" fmla="*/ 22560482 h 21600"/>
              <a:gd name="T80" fmla="*/ 238515 w 21600"/>
              <a:gd name="T81" fmla="*/ 21636811 h 21600"/>
              <a:gd name="T82" fmla="*/ 0 w 21600"/>
              <a:gd name="T83" fmla="*/ 20477885 h 21600"/>
              <a:gd name="T84" fmla="*/ 0 w 21600"/>
              <a:gd name="T85" fmla="*/ 2945553 h 21600"/>
              <a:gd name="T86" fmla="*/ 238515 w 21600"/>
              <a:gd name="T87" fmla="*/ 1801805 h 21600"/>
              <a:gd name="T88" fmla="*/ 862956 w 21600"/>
              <a:gd name="T89" fmla="*/ 869475 h 21600"/>
              <a:gd name="T90" fmla="*/ 1786627 w 21600"/>
              <a:gd name="T91" fmla="*/ 241742 h 21600"/>
              <a:gd name="T92" fmla="*/ 2910849 w 21600"/>
              <a:gd name="T93" fmla="*/ 6519 h 21600"/>
              <a:gd name="T94" fmla="*/ 20487631 w 21600"/>
              <a:gd name="T95" fmla="*/ 6519 h 21600"/>
              <a:gd name="T96" fmla="*/ 20487631 w 21600"/>
              <a:gd name="T97" fmla="*/ 0 h 21600"/>
              <a:gd name="T98" fmla="*/ 20487631 w 21600"/>
              <a:gd name="T99" fmla="*/ 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AutoShape 25"/>
          <p:cNvSpPr>
            <a:spLocks/>
          </p:cNvSpPr>
          <p:nvPr/>
        </p:nvSpPr>
        <p:spPr bwMode="auto">
          <a:xfrm>
            <a:off x="5715598" y="3315396"/>
            <a:ext cx="762000" cy="635000"/>
          </a:xfrm>
          <a:custGeom>
            <a:avLst/>
            <a:gdLst>
              <a:gd name="T0" fmla="*/ 107526667 w 21600"/>
              <a:gd name="T1" fmla="*/ 5593409 h 21600"/>
              <a:gd name="T2" fmla="*/ 100870949 w 21600"/>
              <a:gd name="T3" fmla="*/ 74671296 h 21600"/>
              <a:gd name="T4" fmla="*/ 0 w 21600"/>
              <a:gd name="T5" fmla="*/ 69077887 h 21600"/>
              <a:gd name="T6" fmla="*/ 6700520 w 21600"/>
              <a:gd name="T7" fmla="*/ 0 h 21600"/>
              <a:gd name="T8" fmla="*/ 19534011 w 21600"/>
              <a:gd name="T9" fmla="*/ 6163851 h 21600"/>
              <a:gd name="T10" fmla="*/ 7372562 w 21600"/>
              <a:gd name="T11" fmla="*/ 6143096 h 21600"/>
              <a:gd name="T12" fmla="*/ 7337707 w 21600"/>
              <a:gd name="T13" fmla="*/ 16275579 h 21600"/>
              <a:gd name="T14" fmla="*/ 19499157 w 21600"/>
              <a:gd name="T15" fmla="*/ 16306682 h 21600"/>
              <a:gd name="T16" fmla="*/ 20171198 w 21600"/>
              <a:gd name="T17" fmla="*/ 24897350 h 21600"/>
              <a:gd name="T18" fmla="*/ 8970504 w 21600"/>
              <a:gd name="T19" fmla="*/ 23009813 h 21600"/>
              <a:gd name="T20" fmla="*/ 6690572 w 21600"/>
              <a:gd name="T21" fmla="*/ 32392114 h 21600"/>
              <a:gd name="T22" fmla="*/ 17891266 w 21600"/>
              <a:gd name="T23" fmla="*/ 34279652 h 21600"/>
              <a:gd name="T24" fmla="*/ 20171198 w 21600"/>
              <a:gd name="T25" fmla="*/ 24897350 h 21600"/>
              <a:gd name="T26" fmla="*/ 17891266 w 21600"/>
              <a:gd name="T27" fmla="*/ 40401993 h 21600"/>
              <a:gd name="T28" fmla="*/ 6690572 w 21600"/>
              <a:gd name="T29" fmla="*/ 42289530 h 21600"/>
              <a:gd name="T30" fmla="*/ 8970504 w 21600"/>
              <a:gd name="T31" fmla="*/ 51671831 h 21600"/>
              <a:gd name="T32" fmla="*/ 20171198 w 21600"/>
              <a:gd name="T33" fmla="*/ 49784294 h 21600"/>
              <a:gd name="T34" fmla="*/ 19534011 w 21600"/>
              <a:gd name="T35" fmla="*/ 58416472 h 21600"/>
              <a:gd name="T36" fmla="*/ 7372562 w 21600"/>
              <a:gd name="T37" fmla="*/ 58395717 h 21600"/>
              <a:gd name="T38" fmla="*/ 7337707 w 21600"/>
              <a:gd name="T39" fmla="*/ 68528200 h 21600"/>
              <a:gd name="T40" fmla="*/ 19499157 w 21600"/>
              <a:gd name="T41" fmla="*/ 68548956 h 21600"/>
              <a:gd name="T42" fmla="*/ 80615155 w 21600"/>
              <a:gd name="T43" fmla="*/ 7505171 h 21600"/>
              <a:gd name="T44" fmla="*/ 29161599 w 21600"/>
              <a:gd name="T45" fmla="*/ 5603816 h 21600"/>
              <a:gd name="T46" fmla="*/ 26886676 w 21600"/>
              <a:gd name="T47" fmla="*/ 32392114 h 21600"/>
              <a:gd name="T48" fmla="*/ 78340162 w 21600"/>
              <a:gd name="T49" fmla="*/ 34279652 h 21600"/>
              <a:gd name="T50" fmla="*/ 80615155 w 21600"/>
              <a:gd name="T51" fmla="*/ 7505171 h 21600"/>
              <a:gd name="T52" fmla="*/ 78340162 w 21600"/>
              <a:gd name="T53" fmla="*/ 40401993 h 21600"/>
              <a:gd name="T54" fmla="*/ 26886676 w 21600"/>
              <a:gd name="T55" fmla="*/ 42289530 h 21600"/>
              <a:gd name="T56" fmla="*/ 29161599 w 21600"/>
              <a:gd name="T57" fmla="*/ 69077887 h 21600"/>
              <a:gd name="T58" fmla="*/ 80615155 w 21600"/>
              <a:gd name="T59" fmla="*/ 67176532 h 21600"/>
              <a:gd name="T60" fmla="*/ 100203917 w 21600"/>
              <a:gd name="T61" fmla="*/ 6163851 h 21600"/>
              <a:gd name="T62" fmla="*/ 88002604 w 21600"/>
              <a:gd name="T63" fmla="*/ 6143096 h 21600"/>
              <a:gd name="T64" fmla="*/ 88002604 w 21600"/>
              <a:gd name="T65" fmla="*/ 16275579 h 21600"/>
              <a:gd name="T66" fmla="*/ 100203917 w 21600"/>
              <a:gd name="T67" fmla="*/ 16306682 h 21600"/>
              <a:gd name="T68" fmla="*/ 100870949 w 21600"/>
              <a:gd name="T69" fmla="*/ 24897350 h 21600"/>
              <a:gd name="T70" fmla="*/ 89610565 w 21600"/>
              <a:gd name="T71" fmla="*/ 23009813 h 21600"/>
              <a:gd name="T72" fmla="*/ 87345520 w 21600"/>
              <a:gd name="T73" fmla="*/ 32392114 h 21600"/>
              <a:gd name="T74" fmla="*/ 98595956 w 21600"/>
              <a:gd name="T75" fmla="*/ 34279652 h 21600"/>
              <a:gd name="T76" fmla="*/ 100870949 w 21600"/>
              <a:gd name="T77" fmla="*/ 24897350 h 21600"/>
              <a:gd name="T78" fmla="*/ 98595956 w 21600"/>
              <a:gd name="T79" fmla="*/ 40401993 h 21600"/>
              <a:gd name="T80" fmla="*/ 87345520 w 21600"/>
              <a:gd name="T81" fmla="*/ 42289530 h 21600"/>
              <a:gd name="T82" fmla="*/ 89610565 w 21600"/>
              <a:gd name="T83" fmla="*/ 51671831 h 21600"/>
              <a:gd name="T84" fmla="*/ 100870949 w 21600"/>
              <a:gd name="T85" fmla="*/ 49784294 h 21600"/>
              <a:gd name="T86" fmla="*/ 100203917 w 21600"/>
              <a:gd name="T87" fmla="*/ 58416472 h 21600"/>
              <a:gd name="T88" fmla="*/ 88002604 w 21600"/>
              <a:gd name="T89" fmla="*/ 58395717 h 21600"/>
              <a:gd name="T90" fmla="*/ 88002604 w 21600"/>
              <a:gd name="T91" fmla="*/ 68528200 h 21600"/>
              <a:gd name="T92" fmla="*/ 100203917 w 21600"/>
              <a:gd name="T93" fmla="*/ 68548956 h 21600"/>
              <a:gd name="T94" fmla="*/ 100870949 w 21600"/>
              <a:gd name="T95" fmla="*/ 59754323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975714" y="2098883"/>
            <a:ext cx="2338080" cy="655237"/>
            <a:chOff x="8251485" y="2060817"/>
            <a:chExt cx="2338080" cy="655237"/>
          </a:xfrm>
        </p:grpSpPr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670084" y="3369842"/>
            <a:ext cx="2338080" cy="655237"/>
            <a:chOff x="8251485" y="2060817"/>
            <a:chExt cx="2338080" cy="655237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75714" y="4580004"/>
            <a:ext cx="2338080" cy="655237"/>
            <a:chOff x="8251485" y="2060817"/>
            <a:chExt cx="2338080" cy="655237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3887" y="2098883"/>
            <a:ext cx="2338080" cy="655237"/>
            <a:chOff x="8251485" y="2060817"/>
            <a:chExt cx="2338080" cy="655237"/>
          </a:xfrm>
        </p:grpSpPr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11379" y="3369842"/>
            <a:ext cx="2338080" cy="655237"/>
            <a:chOff x="8251485" y="2060817"/>
            <a:chExt cx="2338080" cy="655237"/>
          </a:xfrm>
        </p:grpSpPr>
        <p:sp>
          <p:nvSpPr>
            <p:cNvPr id="3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53887" y="4580004"/>
            <a:ext cx="2338080" cy="655237"/>
            <a:chOff x="8251485" y="2060817"/>
            <a:chExt cx="2338080" cy="655237"/>
          </a:xfrm>
        </p:grpSpPr>
        <p:sp>
          <p:nvSpPr>
            <p:cNvPr id="34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2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9"/>
          <p:cNvSpPr>
            <a:spLocks/>
          </p:cNvSpPr>
          <p:nvPr/>
        </p:nvSpPr>
        <p:spPr bwMode="auto">
          <a:xfrm>
            <a:off x="6632276" y="1680975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9"/>
          <p:cNvSpPr>
            <a:spLocks/>
          </p:cNvSpPr>
          <p:nvPr/>
        </p:nvSpPr>
        <p:spPr bwMode="auto">
          <a:xfrm>
            <a:off x="2594547" y="1687929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9"/>
          <p:cNvSpPr>
            <a:spLocks/>
          </p:cNvSpPr>
          <p:nvPr/>
        </p:nvSpPr>
        <p:spPr bwMode="auto">
          <a:xfrm>
            <a:off x="3625670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/>
          </p:cNvSpPr>
          <p:nvPr/>
        </p:nvSpPr>
        <p:spPr bwMode="auto">
          <a:xfrm>
            <a:off x="7603542" y="3433300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9"/>
          <p:cNvSpPr>
            <a:spLocks/>
          </p:cNvSpPr>
          <p:nvPr/>
        </p:nvSpPr>
        <p:spPr bwMode="auto">
          <a:xfrm>
            <a:off x="1636451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9"/>
          <p:cNvSpPr>
            <a:spLocks/>
          </p:cNvSpPr>
          <p:nvPr/>
        </p:nvSpPr>
        <p:spPr bwMode="auto">
          <a:xfrm>
            <a:off x="5614889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4606464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591478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74"/>
          <p:cNvSpPr>
            <a:spLocks noChangeArrowheads="1"/>
          </p:cNvSpPr>
          <p:nvPr/>
        </p:nvSpPr>
        <p:spPr bwMode="auto">
          <a:xfrm>
            <a:off x="8536265" y="4634805"/>
            <a:ext cx="52712" cy="19327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5"/>
          <p:cNvSpPr>
            <a:spLocks/>
          </p:cNvSpPr>
          <p:nvPr/>
        </p:nvSpPr>
        <p:spPr bwMode="auto">
          <a:xfrm>
            <a:off x="8307853" y="4255289"/>
            <a:ext cx="460340" cy="161646"/>
          </a:xfrm>
          <a:custGeom>
            <a:avLst/>
            <a:gdLst>
              <a:gd name="T0" fmla="*/ 115 w 231"/>
              <a:gd name="T1" fmla="*/ 28 h 81"/>
              <a:gd name="T2" fmla="*/ 30 w 231"/>
              <a:gd name="T3" fmla="*/ 28 h 81"/>
              <a:gd name="T4" fmla="*/ 25 w 231"/>
              <a:gd name="T5" fmla="*/ 30 h 81"/>
              <a:gd name="T6" fmla="*/ 2 w 231"/>
              <a:gd name="T7" fmla="*/ 50 h 81"/>
              <a:gd name="T8" fmla="*/ 0 w 231"/>
              <a:gd name="T9" fmla="*/ 54 h 81"/>
              <a:gd name="T10" fmla="*/ 0 w 231"/>
              <a:gd name="T11" fmla="*/ 55 h 81"/>
              <a:gd name="T12" fmla="*/ 2 w 231"/>
              <a:gd name="T13" fmla="*/ 60 h 81"/>
              <a:gd name="T14" fmla="*/ 25 w 231"/>
              <a:gd name="T15" fmla="*/ 79 h 81"/>
              <a:gd name="T16" fmla="*/ 30 w 231"/>
              <a:gd name="T17" fmla="*/ 81 h 81"/>
              <a:gd name="T18" fmla="*/ 229 w 231"/>
              <a:gd name="T19" fmla="*/ 81 h 81"/>
              <a:gd name="T20" fmla="*/ 231 w 231"/>
              <a:gd name="T21" fmla="*/ 78 h 81"/>
              <a:gd name="T22" fmla="*/ 231 w 231"/>
              <a:gd name="T23" fmla="*/ 31 h 81"/>
              <a:gd name="T24" fmla="*/ 229 w 231"/>
              <a:gd name="T25" fmla="*/ 28 h 81"/>
              <a:gd name="T26" fmla="*/ 142 w 231"/>
              <a:gd name="T27" fmla="*/ 28 h 81"/>
              <a:gd name="T28" fmla="*/ 142 w 231"/>
              <a:gd name="T29" fmla="*/ 13 h 81"/>
              <a:gd name="T30" fmla="*/ 142 w 231"/>
              <a:gd name="T31" fmla="*/ 0 h 81"/>
              <a:gd name="T32" fmla="*/ 115 w 231"/>
              <a:gd name="T33" fmla="*/ 0 h 81"/>
              <a:gd name="T34" fmla="*/ 115 w 231"/>
              <a:gd name="T35" fmla="*/ 13 h 81"/>
              <a:gd name="T36" fmla="*/ 115 w 231"/>
              <a:gd name="T37" fmla="*/ 2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1" h="81">
                <a:moveTo>
                  <a:pt x="115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28" y="28"/>
                  <a:pt x="26" y="29"/>
                  <a:pt x="25" y="3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1"/>
                  <a:pt x="0" y="53"/>
                  <a:pt x="0" y="54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6"/>
                  <a:pt x="1" y="59"/>
                  <a:pt x="2" y="60"/>
                </a:cubicBezTo>
                <a:cubicBezTo>
                  <a:pt x="25" y="79"/>
                  <a:pt x="25" y="79"/>
                  <a:pt x="25" y="79"/>
                </a:cubicBezTo>
                <a:cubicBezTo>
                  <a:pt x="26" y="80"/>
                  <a:pt x="28" y="81"/>
                  <a:pt x="30" y="81"/>
                </a:cubicBezTo>
                <a:cubicBezTo>
                  <a:pt x="229" y="81"/>
                  <a:pt x="229" y="81"/>
                  <a:pt x="229" y="81"/>
                </a:cubicBezTo>
                <a:cubicBezTo>
                  <a:pt x="230" y="81"/>
                  <a:pt x="231" y="80"/>
                  <a:pt x="231" y="78"/>
                </a:cubicBezTo>
                <a:cubicBezTo>
                  <a:pt x="231" y="31"/>
                  <a:pt x="231" y="31"/>
                  <a:pt x="231" y="31"/>
                </a:cubicBezTo>
                <a:cubicBezTo>
                  <a:pt x="231" y="30"/>
                  <a:pt x="230" y="28"/>
                  <a:pt x="229" y="28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2" y="13"/>
                  <a:pt x="142" y="13"/>
                  <a:pt x="142" y="13"/>
                </a:cubicBezTo>
                <a:cubicBezTo>
                  <a:pt x="142" y="0"/>
                  <a:pt x="142" y="0"/>
                  <a:pt x="142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15" y="13"/>
                  <a:pt x="115" y="13"/>
                  <a:pt x="115" y="13"/>
                </a:cubicBezTo>
                <a:lnTo>
                  <a:pt x="115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76"/>
          <p:cNvSpPr>
            <a:spLocks/>
          </p:cNvSpPr>
          <p:nvPr/>
        </p:nvSpPr>
        <p:spPr bwMode="auto">
          <a:xfrm>
            <a:off x="8360563" y="4448560"/>
            <a:ext cx="460340" cy="158133"/>
          </a:xfrm>
          <a:custGeom>
            <a:avLst/>
            <a:gdLst>
              <a:gd name="T0" fmla="*/ 89 w 231"/>
              <a:gd name="T1" fmla="*/ 27 h 80"/>
              <a:gd name="T2" fmla="*/ 3 w 231"/>
              <a:gd name="T3" fmla="*/ 27 h 80"/>
              <a:gd name="T4" fmla="*/ 0 w 231"/>
              <a:gd name="T5" fmla="*/ 30 h 80"/>
              <a:gd name="T6" fmla="*/ 0 w 231"/>
              <a:gd name="T7" fmla="*/ 77 h 80"/>
              <a:gd name="T8" fmla="*/ 3 w 231"/>
              <a:gd name="T9" fmla="*/ 80 h 80"/>
              <a:gd name="T10" fmla="*/ 202 w 231"/>
              <a:gd name="T11" fmla="*/ 80 h 80"/>
              <a:gd name="T12" fmla="*/ 206 w 231"/>
              <a:gd name="T13" fmla="*/ 78 h 80"/>
              <a:gd name="T14" fmla="*/ 229 w 231"/>
              <a:gd name="T15" fmla="*/ 59 h 80"/>
              <a:gd name="T16" fmla="*/ 231 w 231"/>
              <a:gd name="T17" fmla="*/ 54 h 80"/>
              <a:gd name="T18" fmla="*/ 231 w 231"/>
              <a:gd name="T19" fmla="*/ 53 h 80"/>
              <a:gd name="T20" fmla="*/ 229 w 231"/>
              <a:gd name="T21" fmla="*/ 49 h 80"/>
              <a:gd name="T22" fmla="*/ 206 w 231"/>
              <a:gd name="T23" fmla="*/ 29 h 80"/>
              <a:gd name="T24" fmla="*/ 202 w 231"/>
              <a:gd name="T25" fmla="*/ 27 h 80"/>
              <a:gd name="T26" fmla="*/ 116 w 231"/>
              <a:gd name="T27" fmla="*/ 27 h 80"/>
              <a:gd name="T28" fmla="*/ 116 w 231"/>
              <a:gd name="T29" fmla="*/ 12 h 80"/>
              <a:gd name="T30" fmla="*/ 116 w 231"/>
              <a:gd name="T31" fmla="*/ 1 h 80"/>
              <a:gd name="T32" fmla="*/ 116 w 231"/>
              <a:gd name="T33" fmla="*/ 0 h 80"/>
              <a:gd name="T34" fmla="*/ 89 w 231"/>
              <a:gd name="T35" fmla="*/ 0 h 80"/>
              <a:gd name="T36" fmla="*/ 89 w 231"/>
              <a:gd name="T37" fmla="*/ 1 h 80"/>
              <a:gd name="T38" fmla="*/ 89 w 231"/>
              <a:gd name="T39" fmla="*/ 12 h 80"/>
              <a:gd name="T40" fmla="*/ 89 w 231"/>
              <a:gd name="T41" fmla="*/ 27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1" h="80">
                <a:moveTo>
                  <a:pt x="89" y="27"/>
                </a:moveTo>
                <a:cubicBezTo>
                  <a:pt x="3" y="27"/>
                  <a:pt x="3" y="27"/>
                  <a:pt x="3" y="27"/>
                </a:cubicBezTo>
                <a:cubicBezTo>
                  <a:pt x="1" y="27"/>
                  <a:pt x="0" y="29"/>
                  <a:pt x="0" y="30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9"/>
                  <a:pt x="1" y="80"/>
                  <a:pt x="3" y="80"/>
                </a:cubicBezTo>
                <a:cubicBezTo>
                  <a:pt x="202" y="80"/>
                  <a:pt x="202" y="80"/>
                  <a:pt x="202" y="80"/>
                </a:cubicBezTo>
                <a:cubicBezTo>
                  <a:pt x="203" y="80"/>
                  <a:pt x="205" y="79"/>
                  <a:pt x="206" y="78"/>
                </a:cubicBezTo>
                <a:cubicBezTo>
                  <a:pt x="229" y="59"/>
                  <a:pt x="229" y="59"/>
                  <a:pt x="229" y="59"/>
                </a:cubicBezTo>
                <a:cubicBezTo>
                  <a:pt x="230" y="58"/>
                  <a:pt x="231" y="55"/>
                  <a:pt x="231" y="54"/>
                </a:cubicBezTo>
                <a:cubicBezTo>
                  <a:pt x="231" y="53"/>
                  <a:pt x="231" y="53"/>
                  <a:pt x="231" y="53"/>
                </a:cubicBezTo>
                <a:cubicBezTo>
                  <a:pt x="231" y="52"/>
                  <a:pt x="230" y="50"/>
                  <a:pt x="229" y="49"/>
                </a:cubicBezTo>
                <a:cubicBezTo>
                  <a:pt x="206" y="29"/>
                  <a:pt x="206" y="29"/>
                  <a:pt x="206" y="29"/>
                </a:cubicBezTo>
                <a:cubicBezTo>
                  <a:pt x="205" y="28"/>
                  <a:pt x="203" y="27"/>
                  <a:pt x="202" y="27"/>
                </a:cubicBezTo>
                <a:cubicBezTo>
                  <a:pt x="116" y="27"/>
                  <a:pt x="116" y="27"/>
                  <a:pt x="116" y="2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1"/>
                  <a:pt x="116" y="1"/>
                  <a:pt x="116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1"/>
                  <a:pt x="89" y="1"/>
                  <a:pt x="89" y="1"/>
                </a:cubicBezTo>
                <a:cubicBezTo>
                  <a:pt x="89" y="12"/>
                  <a:pt x="89" y="12"/>
                  <a:pt x="89" y="12"/>
                </a:cubicBezTo>
                <a:lnTo>
                  <a:pt x="89" y="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77"/>
          <p:cNvSpPr>
            <a:spLocks/>
          </p:cNvSpPr>
          <p:nvPr/>
        </p:nvSpPr>
        <p:spPr bwMode="auto">
          <a:xfrm>
            <a:off x="7502817" y="2466592"/>
            <a:ext cx="393572" cy="330320"/>
          </a:xfrm>
          <a:custGeom>
            <a:avLst/>
            <a:gdLst>
              <a:gd name="T0" fmla="*/ 134 w 196"/>
              <a:gd name="T1" fmla="*/ 102 h 167"/>
              <a:gd name="T2" fmla="*/ 196 w 196"/>
              <a:gd name="T3" fmla="*/ 34 h 167"/>
              <a:gd name="T4" fmla="*/ 76 w 196"/>
              <a:gd name="T5" fmla="*/ 22 h 167"/>
              <a:gd name="T6" fmla="*/ 0 w 196"/>
              <a:gd name="T7" fmla="*/ 2 h 167"/>
              <a:gd name="T8" fmla="*/ 0 w 196"/>
              <a:gd name="T9" fmla="*/ 137 h 167"/>
              <a:gd name="T10" fmla="*/ 39 w 196"/>
              <a:gd name="T11" fmla="*/ 135 h 167"/>
              <a:gd name="T12" fmla="*/ 191 w 196"/>
              <a:gd name="T13" fmla="*/ 160 h 167"/>
              <a:gd name="T14" fmla="*/ 134 w 196"/>
              <a:gd name="T15" fmla="*/ 10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6" h="167">
                <a:moveTo>
                  <a:pt x="134" y="102"/>
                </a:moveTo>
                <a:cubicBezTo>
                  <a:pt x="134" y="87"/>
                  <a:pt x="196" y="34"/>
                  <a:pt x="196" y="34"/>
                </a:cubicBezTo>
                <a:cubicBezTo>
                  <a:pt x="164" y="48"/>
                  <a:pt x="117" y="44"/>
                  <a:pt x="76" y="22"/>
                </a:cubicBezTo>
                <a:cubicBezTo>
                  <a:pt x="35" y="0"/>
                  <a:pt x="0" y="2"/>
                  <a:pt x="0" y="2"/>
                </a:cubicBezTo>
                <a:cubicBezTo>
                  <a:pt x="0" y="137"/>
                  <a:pt x="0" y="137"/>
                  <a:pt x="0" y="137"/>
                </a:cubicBezTo>
                <a:cubicBezTo>
                  <a:pt x="2" y="136"/>
                  <a:pt x="11" y="133"/>
                  <a:pt x="39" y="135"/>
                </a:cubicBezTo>
                <a:cubicBezTo>
                  <a:pt x="73" y="139"/>
                  <a:pt x="160" y="167"/>
                  <a:pt x="191" y="160"/>
                </a:cubicBezTo>
                <a:cubicBezTo>
                  <a:pt x="191" y="160"/>
                  <a:pt x="134" y="112"/>
                  <a:pt x="134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ectangle 78"/>
          <p:cNvSpPr>
            <a:spLocks noChangeArrowheads="1"/>
          </p:cNvSpPr>
          <p:nvPr/>
        </p:nvSpPr>
        <p:spPr bwMode="auto">
          <a:xfrm>
            <a:off x="7462782" y="2438548"/>
            <a:ext cx="63822" cy="73851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12"/>
          <p:cNvSpPr>
            <a:spLocks noEditPoints="1"/>
          </p:cNvSpPr>
          <p:nvPr/>
        </p:nvSpPr>
        <p:spPr bwMode="auto">
          <a:xfrm>
            <a:off x="3241225" y="2460365"/>
            <a:ext cx="572789" cy="576303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68"/>
          <p:cNvSpPr>
            <a:spLocks/>
          </p:cNvSpPr>
          <p:nvPr/>
        </p:nvSpPr>
        <p:spPr bwMode="auto">
          <a:xfrm>
            <a:off x="4358095" y="4666301"/>
            <a:ext cx="182730" cy="207329"/>
          </a:xfrm>
          <a:custGeom>
            <a:avLst/>
            <a:gdLst>
              <a:gd name="T0" fmla="*/ 0 w 92"/>
              <a:gd name="T1" fmla="*/ 0 h 104"/>
              <a:gd name="T2" fmla="*/ 18 w 92"/>
              <a:gd name="T3" fmla="*/ 24 h 104"/>
              <a:gd name="T4" fmla="*/ 18 w 92"/>
              <a:gd name="T5" fmla="*/ 89 h 104"/>
              <a:gd name="T6" fmla="*/ 33 w 92"/>
              <a:gd name="T7" fmla="*/ 104 h 104"/>
              <a:gd name="T8" fmla="*/ 76 w 92"/>
              <a:gd name="T9" fmla="*/ 104 h 104"/>
              <a:gd name="T10" fmla="*/ 92 w 92"/>
              <a:gd name="T11" fmla="*/ 89 h 104"/>
              <a:gd name="T12" fmla="*/ 74 w 92"/>
              <a:gd name="T13" fmla="*/ 24 h 104"/>
              <a:gd name="T14" fmla="*/ 84 w 92"/>
              <a:gd name="T15" fmla="*/ 9 h 104"/>
              <a:gd name="T16" fmla="*/ 22 w 92"/>
              <a:gd name="T17" fmla="*/ 2 h 104"/>
              <a:gd name="T18" fmla="*/ 0 w 92"/>
              <a:gd name="T19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2" h="104">
                <a:moveTo>
                  <a:pt x="0" y="0"/>
                </a:moveTo>
                <a:cubicBezTo>
                  <a:pt x="18" y="24"/>
                  <a:pt x="18" y="24"/>
                  <a:pt x="18" y="24"/>
                </a:cubicBezTo>
                <a:cubicBezTo>
                  <a:pt x="18" y="89"/>
                  <a:pt x="18" y="89"/>
                  <a:pt x="18" y="89"/>
                </a:cubicBezTo>
                <a:cubicBezTo>
                  <a:pt x="18" y="97"/>
                  <a:pt x="25" y="104"/>
                  <a:pt x="3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85" y="104"/>
                  <a:pt x="92" y="97"/>
                  <a:pt x="92" y="89"/>
                </a:cubicBezTo>
                <a:cubicBezTo>
                  <a:pt x="74" y="24"/>
                  <a:pt x="74" y="24"/>
                  <a:pt x="74" y="24"/>
                </a:cubicBezTo>
                <a:cubicBezTo>
                  <a:pt x="84" y="9"/>
                  <a:pt x="84" y="9"/>
                  <a:pt x="84" y="9"/>
                </a:cubicBezTo>
                <a:cubicBezTo>
                  <a:pt x="62" y="5"/>
                  <a:pt x="40" y="2"/>
                  <a:pt x="22" y="2"/>
                </a:cubicBezTo>
                <a:cubicBezTo>
                  <a:pt x="14" y="2"/>
                  <a:pt x="7" y="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69"/>
          <p:cNvSpPr>
            <a:spLocks/>
          </p:cNvSpPr>
          <p:nvPr/>
        </p:nvSpPr>
        <p:spPr bwMode="auto">
          <a:xfrm>
            <a:off x="4449460" y="4300841"/>
            <a:ext cx="397088" cy="435740"/>
          </a:xfrm>
          <a:custGeom>
            <a:avLst/>
            <a:gdLst>
              <a:gd name="T0" fmla="*/ 0 w 198"/>
              <a:gd name="T1" fmla="*/ 160 h 219"/>
              <a:gd name="T2" fmla="*/ 198 w 198"/>
              <a:gd name="T3" fmla="*/ 219 h 219"/>
              <a:gd name="T4" fmla="*/ 198 w 198"/>
              <a:gd name="T5" fmla="*/ 0 h 219"/>
              <a:gd name="T6" fmla="*/ 0 w 198"/>
              <a:gd name="T7" fmla="*/ 59 h 219"/>
              <a:gd name="T8" fmla="*/ 0 w 198"/>
              <a:gd name="T9" fmla="*/ 16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" h="219">
                <a:moveTo>
                  <a:pt x="0" y="160"/>
                </a:moveTo>
                <a:cubicBezTo>
                  <a:pt x="78" y="168"/>
                  <a:pt x="185" y="207"/>
                  <a:pt x="198" y="219"/>
                </a:cubicBezTo>
                <a:cubicBezTo>
                  <a:pt x="198" y="0"/>
                  <a:pt x="198" y="0"/>
                  <a:pt x="198" y="0"/>
                </a:cubicBezTo>
                <a:cubicBezTo>
                  <a:pt x="182" y="14"/>
                  <a:pt x="77" y="52"/>
                  <a:pt x="0" y="59"/>
                </a:cubicBezTo>
                <a:lnTo>
                  <a:pt x="0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0"/>
          <p:cNvSpPr>
            <a:spLocks/>
          </p:cNvSpPr>
          <p:nvPr/>
        </p:nvSpPr>
        <p:spPr bwMode="auto">
          <a:xfrm>
            <a:off x="4270245" y="4420318"/>
            <a:ext cx="115965" cy="196786"/>
          </a:xfrm>
          <a:custGeom>
            <a:avLst/>
            <a:gdLst>
              <a:gd name="T0" fmla="*/ 57 w 57"/>
              <a:gd name="T1" fmla="*/ 98 h 98"/>
              <a:gd name="T2" fmla="*/ 57 w 57"/>
              <a:gd name="T3" fmla="*/ 0 h 98"/>
              <a:gd name="T4" fmla="*/ 0 w 57"/>
              <a:gd name="T5" fmla="*/ 49 h 98"/>
              <a:gd name="T6" fmla="*/ 57 w 57"/>
              <a:gd name="T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" h="98">
                <a:moveTo>
                  <a:pt x="57" y="98"/>
                </a:moveTo>
                <a:cubicBezTo>
                  <a:pt x="57" y="0"/>
                  <a:pt x="57" y="0"/>
                  <a:pt x="57" y="0"/>
                </a:cubicBezTo>
                <a:cubicBezTo>
                  <a:pt x="11" y="3"/>
                  <a:pt x="0" y="31"/>
                  <a:pt x="0" y="49"/>
                </a:cubicBezTo>
                <a:cubicBezTo>
                  <a:pt x="0" y="68"/>
                  <a:pt x="10" y="94"/>
                  <a:pt x="57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407068" y="4235306"/>
            <a:ext cx="2338080" cy="839903"/>
            <a:chOff x="1432468" y="4286106"/>
            <a:chExt cx="2338080" cy="839903"/>
          </a:xfrm>
        </p:grpSpPr>
        <p:sp>
          <p:nvSpPr>
            <p:cNvPr id="2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08034" y="2395081"/>
            <a:ext cx="2338080" cy="839903"/>
            <a:chOff x="1432468" y="4286106"/>
            <a:chExt cx="2338080" cy="839903"/>
          </a:xfrm>
        </p:grpSpPr>
        <p:sp>
          <p:nvSpPr>
            <p:cNvPr id="25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7841" y="4240838"/>
            <a:ext cx="2338080" cy="839903"/>
            <a:chOff x="1432468" y="4286106"/>
            <a:chExt cx="2338080" cy="839903"/>
          </a:xfrm>
        </p:grpSpPr>
        <p:sp>
          <p:nvSpPr>
            <p:cNvPr id="28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07853" y="2421851"/>
            <a:ext cx="2338080" cy="839903"/>
            <a:chOff x="1432468" y="4286106"/>
            <a:chExt cx="2338080" cy="839903"/>
          </a:xfrm>
        </p:grpSpPr>
        <p:sp>
          <p:nvSpPr>
            <p:cNvPr id="3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4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Oval 1"/>
          <p:cNvSpPr/>
          <p:nvPr/>
        </p:nvSpPr>
        <p:spPr>
          <a:xfrm>
            <a:off x="5365751" y="2974974"/>
            <a:ext cx="1297516" cy="129751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41"/>
          <p:cNvSpPr/>
          <p:nvPr/>
        </p:nvSpPr>
        <p:spPr>
          <a:xfrm>
            <a:off x="5584395" y="371580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50952"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45@|1FFC:4308095|FBC:16777215|LFC:16777215|LBC:16777215"/>
          <p:cNvSpPr/>
          <p:nvPr/>
        </p:nvSpPr>
        <p:spPr bwMode="auto">
          <a:xfrm rot="18786791">
            <a:off x="7173385" y="1829859"/>
            <a:ext cx="696382" cy="69638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Oval 58@|1FFC:4308095|FBC:16777215|LFC:16777215|LBC:16777215"/>
          <p:cNvSpPr/>
          <p:nvPr/>
        </p:nvSpPr>
        <p:spPr bwMode="auto">
          <a:xfrm rot="7432715">
            <a:off x="4241801" y="4808008"/>
            <a:ext cx="694266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80@|1FFC:2381804|FBC:16777215|LFC:16777215|LBC:16777215"/>
          <p:cNvSpPr/>
          <p:nvPr/>
        </p:nvSpPr>
        <p:spPr bwMode="auto">
          <a:xfrm rot="13209507">
            <a:off x="4191001" y="1831975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Oval 87@|1FFC:2381804|FBC:16777215|LFC:16777215|LBC:16777215"/>
          <p:cNvSpPr/>
          <p:nvPr/>
        </p:nvSpPr>
        <p:spPr bwMode="auto">
          <a:xfrm rot="2362129">
            <a:off x="7126818" y="4799542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Oval 120@|1FFC:1554685|FBC:16777215|LFC:16777215|LBC:16777215"/>
          <p:cNvSpPr/>
          <p:nvPr/>
        </p:nvSpPr>
        <p:spPr bwMode="auto">
          <a:xfrm rot="10509579">
            <a:off x="3276601" y="3258608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128@|1FFC:1554685|FBC:16777215|LFC:16777215|LBC:16777215"/>
          <p:cNvSpPr/>
          <p:nvPr/>
        </p:nvSpPr>
        <p:spPr bwMode="auto">
          <a:xfrm rot="21144170">
            <a:off x="8079318" y="3260726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7342718" y="2005541"/>
            <a:ext cx="332316" cy="351367"/>
          </a:xfrm>
          <a:custGeom>
            <a:avLst/>
            <a:gdLst>
              <a:gd name="T0" fmla="*/ 241 w 1558"/>
              <a:gd name="T1" fmla="*/ 658 h 1653"/>
              <a:gd name="T2" fmla="*/ 637 w 1558"/>
              <a:gd name="T3" fmla="*/ 754 h 1653"/>
              <a:gd name="T4" fmla="*/ 1211 w 1558"/>
              <a:gd name="T5" fmla="*/ 358 h 1653"/>
              <a:gd name="T6" fmla="*/ 783 w 1558"/>
              <a:gd name="T7" fmla="*/ 810 h 1653"/>
              <a:gd name="T8" fmla="*/ 1217 w 1558"/>
              <a:gd name="T9" fmla="*/ 1221 h 1653"/>
              <a:gd name="T10" fmla="*/ 1558 w 1558"/>
              <a:gd name="T11" fmla="*/ 0 h 1653"/>
              <a:gd name="T12" fmla="*/ 241 w 1558"/>
              <a:gd name="T13" fmla="*/ 658 h 1653"/>
              <a:gd name="T14" fmla="*/ 730 w 1558"/>
              <a:gd name="T15" fmla="*/ 1284 h 1653"/>
              <a:gd name="T16" fmla="*/ 918 w 1558"/>
              <a:gd name="T17" fmla="*/ 1068 h 1653"/>
              <a:gd name="T18" fmla="*/ 730 w 1558"/>
              <a:gd name="T19" fmla="*/ 887 h 1653"/>
              <a:gd name="T20" fmla="*/ 730 w 1558"/>
              <a:gd name="T21" fmla="*/ 1284 h 1653"/>
              <a:gd name="T22" fmla="*/ 568 w 1558"/>
              <a:gd name="T23" fmla="*/ 1123 h 1653"/>
              <a:gd name="T24" fmla="*/ 633 w 1558"/>
              <a:gd name="T25" fmla="*/ 1187 h 1653"/>
              <a:gd name="T26" fmla="*/ 487 w 1558"/>
              <a:gd name="T27" fmla="*/ 1419 h 1653"/>
              <a:gd name="T28" fmla="*/ 399 w 1558"/>
              <a:gd name="T29" fmla="*/ 1398 h 1653"/>
              <a:gd name="T30" fmla="*/ 568 w 1558"/>
              <a:gd name="T31" fmla="*/ 1123 h 1653"/>
              <a:gd name="T32" fmla="*/ 481 w 1558"/>
              <a:gd name="T33" fmla="*/ 1647 h 1653"/>
              <a:gd name="T34" fmla="*/ 331 w 1558"/>
              <a:gd name="T35" fmla="*/ 1591 h 1653"/>
              <a:gd name="T36" fmla="*/ 86 w 1558"/>
              <a:gd name="T37" fmla="*/ 1517 h 1653"/>
              <a:gd name="T38" fmla="*/ 61 w 1558"/>
              <a:gd name="T39" fmla="*/ 1321 h 1653"/>
              <a:gd name="T40" fmla="*/ 6 w 1558"/>
              <a:gd name="T41" fmla="*/ 1171 h 1653"/>
              <a:gd name="T42" fmla="*/ 227 w 1558"/>
              <a:gd name="T43" fmla="*/ 1014 h 1653"/>
              <a:gd name="T44" fmla="*/ 240 w 1558"/>
              <a:gd name="T45" fmla="*/ 1091 h 1653"/>
              <a:gd name="T46" fmla="*/ 125 w 1558"/>
              <a:gd name="T47" fmla="*/ 1125 h 1653"/>
              <a:gd name="T48" fmla="*/ 179 w 1558"/>
              <a:gd name="T49" fmla="*/ 1292 h 1653"/>
              <a:gd name="T50" fmla="*/ 171 w 1558"/>
              <a:gd name="T51" fmla="*/ 1477 h 1653"/>
              <a:gd name="T52" fmla="*/ 361 w 1558"/>
              <a:gd name="T53" fmla="*/ 1473 h 1653"/>
              <a:gd name="T54" fmla="*/ 528 w 1558"/>
              <a:gd name="T55" fmla="*/ 1527 h 1653"/>
              <a:gd name="T56" fmla="*/ 561 w 1558"/>
              <a:gd name="T57" fmla="*/ 1414 h 1653"/>
              <a:gd name="T58" fmla="*/ 639 w 1558"/>
              <a:gd name="T59" fmla="*/ 1430 h 1653"/>
              <a:gd name="T60" fmla="*/ 481 w 1558"/>
              <a:gd name="T61" fmla="*/ 1647 h 1653"/>
              <a:gd name="T62" fmla="*/ 233 w 1558"/>
              <a:gd name="T63" fmla="*/ 1165 h 1653"/>
              <a:gd name="T64" fmla="*/ 255 w 1558"/>
              <a:gd name="T65" fmla="*/ 1254 h 1653"/>
              <a:gd name="T66" fmla="*/ 529 w 1558"/>
              <a:gd name="T67" fmla="*/ 1084 h 1653"/>
              <a:gd name="T68" fmla="*/ 464 w 1558"/>
              <a:gd name="T69" fmla="*/ 1020 h 1653"/>
              <a:gd name="T70" fmla="*/ 233 w 1558"/>
              <a:gd name="T71" fmla="*/ 1165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58" h="1653">
                <a:moveTo>
                  <a:pt x="241" y="658"/>
                </a:moveTo>
                <a:cubicBezTo>
                  <a:pt x="637" y="754"/>
                  <a:pt x="637" y="754"/>
                  <a:pt x="637" y="754"/>
                </a:cubicBezTo>
                <a:cubicBezTo>
                  <a:pt x="1211" y="358"/>
                  <a:pt x="1211" y="358"/>
                  <a:pt x="1211" y="358"/>
                </a:cubicBezTo>
                <a:cubicBezTo>
                  <a:pt x="783" y="810"/>
                  <a:pt x="783" y="810"/>
                  <a:pt x="783" y="810"/>
                </a:cubicBezTo>
                <a:cubicBezTo>
                  <a:pt x="1217" y="1221"/>
                  <a:pt x="1217" y="1221"/>
                  <a:pt x="1217" y="1221"/>
                </a:cubicBezTo>
                <a:cubicBezTo>
                  <a:pt x="1558" y="0"/>
                  <a:pt x="1558" y="0"/>
                  <a:pt x="1558" y="0"/>
                </a:cubicBezTo>
                <a:lnTo>
                  <a:pt x="241" y="658"/>
                </a:lnTo>
                <a:close/>
                <a:moveTo>
                  <a:pt x="730" y="1284"/>
                </a:moveTo>
                <a:cubicBezTo>
                  <a:pt x="918" y="1068"/>
                  <a:pt x="918" y="1068"/>
                  <a:pt x="918" y="1068"/>
                </a:cubicBezTo>
                <a:cubicBezTo>
                  <a:pt x="730" y="887"/>
                  <a:pt x="730" y="887"/>
                  <a:pt x="730" y="887"/>
                </a:cubicBezTo>
                <a:lnTo>
                  <a:pt x="730" y="1284"/>
                </a:lnTo>
                <a:close/>
                <a:moveTo>
                  <a:pt x="568" y="1123"/>
                </a:moveTo>
                <a:cubicBezTo>
                  <a:pt x="633" y="1187"/>
                  <a:pt x="633" y="1187"/>
                  <a:pt x="633" y="1187"/>
                </a:cubicBezTo>
                <a:cubicBezTo>
                  <a:pt x="573" y="1248"/>
                  <a:pt x="511" y="1320"/>
                  <a:pt x="487" y="1419"/>
                </a:cubicBezTo>
                <a:cubicBezTo>
                  <a:pt x="399" y="1398"/>
                  <a:pt x="399" y="1398"/>
                  <a:pt x="399" y="1398"/>
                </a:cubicBezTo>
                <a:cubicBezTo>
                  <a:pt x="428" y="1276"/>
                  <a:pt x="501" y="1191"/>
                  <a:pt x="568" y="1123"/>
                </a:cubicBezTo>
                <a:close/>
                <a:moveTo>
                  <a:pt x="481" y="1647"/>
                </a:moveTo>
                <a:cubicBezTo>
                  <a:pt x="424" y="1653"/>
                  <a:pt x="373" y="1634"/>
                  <a:pt x="331" y="1591"/>
                </a:cubicBezTo>
                <a:cubicBezTo>
                  <a:pt x="231" y="1626"/>
                  <a:pt x="136" y="1588"/>
                  <a:pt x="86" y="1517"/>
                </a:cubicBezTo>
                <a:cubicBezTo>
                  <a:pt x="46" y="1460"/>
                  <a:pt x="37" y="1389"/>
                  <a:pt x="61" y="1321"/>
                </a:cubicBezTo>
                <a:cubicBezTo>
                  <a:pt x="18" y="1280"/>
                  <a:pt x="0" y="1229"/>
                  <a:pt x="6" y="1171"/>
                </a:cubicBezTo>
                <a:cubicBezTo>
                  <a:pt x="15" y="1075"/>
                  <a:pt x="92" y="1000"/>
                  <a:pt x="227" y="1014"/>
                </a:cubicBezTo>
                <a:cubicBezTo>
                  <a:pt x="240" y="1091"/>
                  <a:pt x="240" y="1091"/>
                  <a:pt x="240" y="1091"/>
                </a:cubicBezTo>
                <a:cubicBezTo>
                  <a:pt x="195" y="1095"/>
                  <a:pt x="153" y="1098"/>
                  <a:pt x="125" y="1125"/>
                </a:cubicBezTo>
                <a:cubicBezTo>
                  <a:pt x="80" y="1171"/>
                  <a:pt x="93" y="1267"/>
                  <a:pt x="179" y="1292"/>
                </a:cubicBezTo>
                <a:cubicBezTo>
                  <a:pt x="122" y="1349"/>
                  <a:pt x="128" y="1432"/>
                  <a:pt x="171" y="1477"/>
                </a:cubicBezTo>
                <a:cubicBezTo>
                  <a:pt x="216" y="1524"/>
                  <a:pt x="301" y="1532"/>
                  <a:pt x="361" y="1473"/>
                </a:cubicBezTo>
                <a:cubicBezTo>
                  <a:pt x="387" y="1563"/>
                  <a:pt x="484" y="1571"/>
                  <a:pt x="528" y="1527"/>
                </a:cubicBezTo>
                <a:cubicBezTo>
                  <a:pt x="555" y="1500"/>
                  <a:pt x="557" y="1459"/>
                  <a:pt x="561" y="1414"/>
                </a:cubicBezTo>
                <a:cubicBezTo>
                  <a:pt x="639" y="1430"/>
                  <a:pt x="639" y="1430"/>
                  <a:pt x="639" y="1430"/>
                </a:cubicBezTo>
                <a:cubicBezTo>
                  <a:pt x="652" y="1559"/>
                  <a:pt x="578" y="1637"/>
                  <a:pt x="481" y="1647"/>
                </a:cubicBezTo>
                <a:close/>
                <a:moveTo>
                  <a:pt x="233" y="1165"/>
                </a:moveTo>
                <a:cubicBezTo>
                  <a:pt x="255" y="1254"/>
                  <a:pt x="255" y="1254"/>
                  <a:pt x="255" y="1254"/>
                </a:cubicBezTo>
                <a:cubicBezTo>
                  <a:pt x="375" y="1224"/>
                  <a:pt x="457" y="1154"/>
                  <a:pt x="529" y="1084"/>
                </a:cubicBezTo>
                <a:cubicBezTo>
                  <a:pt x="464" y="1020"/>
                  <a:pt x="464" y="1020"/>
                  <a:pt x="464" y="1020"/>
                </a:cubicBezTo>
                <a:cubicBezTo>
                  <a:pt x="404" y="1079"/>
                  <a:pt x="332" y="1141"/>
                  <a:pt x="233" y="11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21"/>
          <p:cNvSpPr>
            <a:spLocks noEditPoints="1"/>
          </p:cNvSpPr>
          <p:nvPr/>
        </p:nvSpPr>
        <p:spPr bwMode="auto">
          <a:xfrm>
            <a:off x="8244417" y="3419475"/>
            <a:ext cx="364067" cy="361951"/>
          </a:xfrm>
          <a:custGeom>
            <a:avLst/>
            <a:gdLst>
              <a:gd name="T0" fmla="*/ 822 w 1648"/>
              <a:gd name="T1" fmla="*/ 424 h 1648"/>
              <a:gd name="T2" fmla="*/ 422 w 1648"/>
              <a:gd name="T3" fmla="*/ 824 h 1648"/>
              <a:gd name="T4" fmla="*/ 822 w 1648"/>
              <a:gd name="T5" fmla="*/ 1224 h 1648"/>
              <a:gd name="T6" fmla="*/ 1222 w 1648"/>
              <a:gd name="T7" fmla="*/ 824 h 1648"/>
              <a:gd name="T8" fmla="*/ 822 w 1648"/>
              <a:gd name="T9" fmla="*/ 424 h 1648"/>
              <a:gd name="T10" fmla="*/ 403 w 1648"/>
              <a:gd name="T11" fmla="*/ 516 h 1648"/>
              <a:gd name="T12" fmla="*/ 185 w 1648"/>
              <a:gd name="T13" fmla="*/ 298 h 1648"/>
              <a:gd name="T14" fmla="*/ 298 w 1648"/>
              <a:gd name="T15" fmla="*/ 185 h 1648"/>
              <a:gd name="T16" fmla="*/ 517 w 1648"/>
              <a:gd name="T17" fmla="*/ 403 h 1648"/>
              <a:gd name="T18" fmla="*/ 403 w 1648"/>
              <a:gd name="T19" fmla="*/ 516 h 1648"/>
              <a:gd name="T20" fmla="*/ 1130 w 1648"/>
              <a:gd name="T21" fmla="*/ 405 h 1648"/>
              <a:gd name="T22" fmla="*/ 1350 w 1648"/>
              <a:gd name="T23" fmla="*/ 185 h 1648"/>
              <a:gd name="T24" fmla="*/ 1463 w 1648"/>
              <a:gd name="T25" fmla="*/ 298 h 1648"/>
              <a:gd name="T26" fmla="*/ 1243 w 1648"/>
              <a:gd name="T27" fmla="*/ 519 h 1648"/>
              <a:gd name="T28" fmla="*/ 1130 w 1648"/>
              <a:gd name="T29" fmla="*/ 405 h 1648"/>
              <a:gd name="T30" fmla="*/ 308 w 1648"/>
              <a:gd name="T31" fmla="*/ 904 h 1648"/>
              <a:gd name="T32" fmla="*/ 0 w 1648"/>
              <a:gd name="T33" fmla="*/ 904 h 1648"/>
              <a:gd name="T34" fmla="*/ 0 w 1648"/>
              <a:gd name="T35" fmla="*/ 744 h 1648"/>
              <a:gd name="T36" fmla="*/ 308 w 1648"/>
              <a:gd name="T37" fmla="*/ 744 h 1648"/>
              <a:gd name="T38" fmla="*/ 302 w 1648"/>
              <a:gd name="T39" fmla="*/ 824 h 1648"/>
              <a:gd name="T40" fmla="*/ 308 w 1648"/>
              <a:gd name="T41" fmla="*/ 904 h 1648"/>
              <a:gd name="T42" fmla="*/ 744 w 1648"/>
              <a:gd name="T43" fmla="*/ 310 h 1648"/>
              <a:gd name="T44" fmla="*/ 744 w 1648"/>
              <a:gd name="T45" fmla="*/ 0 h 1648"/>
              <a:gd name="T46" fmla="*/ 904 w 1648"/>
              <a:gd name="T47" fmla="*/ 0 h 1648"/>
              <a:gd name="T48" fmla="*/ 904 w 1648"/>
              <a:gd name="T49" fmla="*/ 310 h 1648"/>
              <a:gd name="T50" fmla="*/ 822 w 1648"/>
              <a:gd name="T51" fmla="*/ 304 h 1648"/>
              <a:gd name="T52" fmla="*/ 744 w 1648"/>
              <a:gd name="T53" fmla="*/ 310 h 1648"/>
              <a:gd name="T54" fmla="*/ 517 w 1648"/>
              <a:gd name="T55" fmla="*/ 1245 h 1648"/>
              <a:gd name="T56" fmla="*/ 298 w 1648"/>
              <a:gd name="T57" fmla="*/ 1463 h 1648"/>
              <a:gd name="T58" fmla="*/ 185 w 1648"/>
              <a:gd name="T59" fmla="*/ 1350 h 1648"/>
              <a:gd name="T60" fmla="*/ 403 w 1648"/>
              <a:gd name="T61" fmla="*/ 1132 h 1648"/>
              <a:gd name="T62" fmla="*/ 517 w 1648"/>
              <a:gd name="T63" fmla="*/ 1245 h 1648"/>
              <a:gd name="T64" fmla="*/ 1648 w 1648"/>
              <a:gd name="T65" fmla="*/ 744 h 1648"/>
              <a:gd name="T66" fmla="*/ 1648 w 1648"/>
              <a:gd name="T67" fmla="*/ 904 h 1648"/>
              <a:gd name="T68" fmla="*/ 1336 w 1648"/>
              <a:gd name="T69" fmla="*/ 904 h 1648"/>
              <a:gd name="T70" fmla="*/ 1342 w 1648"/>
              <a:gd name="T71" fmla="*/ 824 h 1648"/>
              <a:gd name="T72" fmla="*/ 1336 w 1648"/>
              <a:gd name="T73" fmla="*/ 744 h 1648"/>
              <a:gd name="T74" fmla="*/ 1648 w 1648"/>
              <a:gd name="T75" fmla="*/ 744 h 1648"/>
              <a:gd name="T76" fmla="*/ 904 w 1648"/>
              <a:gd name="T77" fmla="*/ 1338 h 1648"/>
              <a:gd name="T78" fmla="*/ 904 w 1648"/>
              <a:gd name="T79" fmla="*/ 1648 h 1648"/>
              <a:gd name="T80" fmla="*/ 744 w 1648"/>
              <a:gd name="T81" fmla="*/ 1648 h 1648"/>
              <a:gd name="T82" fmla="*/ 744 w 1648"/>
              <a:gd name="T83" fmla="*/ 1338 h 1648"/>
              <a:gd name="T84" fmla="*/ 822 w 1648"/>
              <a:gd name="T85" fmla="*/ 1344 h 1648"/>
              <a:gd name="T86" fmla="*/ 904 w 1648"/>
              <a:gd name="T87" fmla="*/ 1338 h 1648"/>
              <a:gd name="T88" fmla="*/ 1243 w 1648"/>
              <a:gd name="T89" fmla="*/ 1129 h 1648"/>
              <a:gd name="T90" fmla="*/ 1463 w 1648"/>
              <a:gd name="T91" fmla="*/ 1350 h 1648"/>
              <a:gd name="T92" fmla="*/ 1350 w 1648"/>
              <a:gd name="T93" fmla="*/ 1463 h 1648"/>
              <a:gd name="T94" fmla="*/ 1130 w 1648"/>
              <a:gd name="T95" fmla="*/ 1243 h 1648"/>
              <a:gd name="T96" fmla="*/ 1243 w 1648"/>
              <a:gd name="T97" fmla="*/ 1129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48" h="1648">
                <a:moveTo>
                  <a:pt x="822" y="424"/>
                </a:moveTo>
                <a:cubicBezTo>
                  <a:pt x="601" y="424"/>
                  <a:pt x="422" y="603"/>
                  <a:pt x="422" y="824"/>
                </a:cubicBezTo>
                <a:cubicBezTo>
                  <a:pt x="422" y="1045"/>
                  <a:pt x="601" y="1224"/>
                  <a:pt x="822" y="1224"/>
                </a:cubicBezTo>
                <a:cubicBezTo>
                  <a:pt x="1043" y="1224"/>
                  <a:pt x="1222" y="1045"/>
                  <a:pt x="1222" y="824"/>
                </a:cubicBezTo>
                <a:cubicBezTo>
                  <a:pt x="1222" y="603"/>
                  <a:pt x="1043" y="424"/>
                  <a:pt x="822" y="424"/>
                </a:cubicBezTo>
                <a:close/>
                <a:moveTo>
                  <a:pt x="403" y="516"/>
                </a:moveTo>
                <a:cubicBezTo>
                  <a:pt x="185" y="298"/>
                  <a:pt x="185" y="298"/>
                  <a:pt x="185" y="298"/>
                </a:cubicBezTo>
                <a:cubicBezTo>
                  <a:pt x="298" y="185"/>
                  <a:pt x="298" y="185"/>
                  <a:pt x="298" y="185"/>
                </a:cubicBezTo>
                <a:cubicBezTo>
                  <a:pt x="517" y="403"/>
                  <a:pt x="517" y="403"/>
                  <a:pt x="517" y="403"/>
                </a:cubicBezTo>
                <a:cubicBezTo>
                  <a:pt x="473" y="435"/>
                  <a:pt x="435" y="473"/>
                  <a:pt x="403" y="516"/>
                </a:cubicBezTo>
                <a:close/>
                <a:moveTo>
                  <a:pt x="1130" y="405"/>
                </a:moveTo>
                <a:cubicBezTo>
                  <a:pt x="1350" y="185"/>
                  <a:pt x="1350" y="185"/>
                  <a:pt x="1350" y="185"/>
                </a:cubicBezTo>
                <a:cubicBezTo>
                  <a:pt x="1463" y="298"/>
                  <a:pt x="1463" y="298"/>
                  <a:pt x="1463" y="298"/>
                </a:cubicBezTo>
                <a:cubicBezTo>
                  <a:pt x="1243" y="519"/>
                  <a:pt x="1243" y="519"/>
                  <a:pt x="1243" y="519"/>
                </a:cubicBezTo>
                <a:cubicBezTo>
                  <a:pt x="1211" y="475"/>
                  <a:pt x="1173" y="437"/>
                  <a:pt x="1130" y="405"/>
                </a:cubicBezTo>
                <a:close/>
                <a:moveTo>
                  <a:pt x="308" y="904"/>
                </a:moveTo>
                <a:cubicBezTo>
                  <a:pt x="0" y="904"/>
                  <a:pt x="0" y="904"/>
                  <a:pt x="0" y="904"/>
                </a:cubicBezTo>
                <a:cubicBezTo>
                  <a:pt x="0" y="744"/>
                  <a:pt x="0" y="744"/>
                  <a:pt x="0" y="744"/>
                </a:cubicBezTo>
                <a:cubicBezTo>
                  <a:pt x="308" y="744"/>
                  <a:pt x="308" y="744"/>
                  <a:pt x="308" y="744"/>
                </a:cubicBezTo>
                <a:cubicBezTo>
                  <a:pt x="304" y="770"/>
                  <a:pt x="302" y="797"/>
                  <a:pt x="302" y="824"/>
                </a:cubicBezTo>
                <a:cubicBezTo>
                  <a:pt x="302" y="851"/>
                  <a:pt x="304" y="878"/>
                  <a:pt x="308" y="904"/>
                </a:cubicBezTo>
                <a:close/>
                <a:moveTo>
                  <a:pt x="744" y="310"/>
                </a:moveTo>
                <a:cubicBezTo>
                  <a:pt x="744" y="0"/>
                  <a:pt x="744" y="0"/>
                  <a:pt x="744" y="0"/>
                </a:cubicBezTo>
                <a:cubicBezTo>
                  <a:pt x="904" y="0"/>
                  <a:pt x="904" y="0"/>
                  <a:pt x="904" y="0"/>
                </a:cubicBezTo>
                <a:cubicBezTo>
                  <a:pt x="904" y="310"/>
                  <a:pt x="904" y="310"/>
                  <a:pt x="904" y="310"/>
                </a:cubicBezTo>
                <a:cubicBezTo>
                  <a:pt x="877" y="306"/>
                  <a:pt x="850" y="304"/>
                  <a:pt x="822" y="304"/>
                </a:cubicBezTo>
                <a:cubicBezTo>
                  <a:pt x="795" y="304"/>
                  <a:pt x="769" y="306"/>
                  <a:pt x="744" y="310"/>
                </a:cubicBezTo>
                <a:close/>
                <a:moveTo>
                  <a:pt x="517" y="1245"/>
                </a:moveTo>
                <a:cubicBezTo>
                  <a:pt x="298" y="1463"/>
                  <a:pt x="298" y="1463"/>
                  <a:pt x="298" y="1463"/>
                </a:cubicBezTo>
                <a:cubicBezTo>
                  <a:pt x="185" y="1350"/>
                  <a:pt x="185" y="1350"/>
                  <a:pt x="185" y="1350"/>
                </a:cubicBezTo>
                <a:cubicBezTo>
                  <a:pt x="403" y="1132"/>
                  <a:pt x="403" y="1132"/>
                  <a:pt x="403" y="1132"/>
                </a:cubicBezTo>
                <a:cubicBezTo>
                  <a:pt x="435" y="1175"/>
                  <a:pt x="473" y="1213"/>
                  <a:pt x="517" y="1245"/>
                </a:cubicBezTo>
                <a:close/>
                <a:moveTo>
                  <a:pt x="1648" y="744"/>
                </a:moveTo>
                <a:cubicBezTo>
                  <a:pt x="1648" y="904"/>
                  <a:pt x="1648" y="904"/>
                  <a:pt x="1648" y="904"/>
                </a:cubicBezTo>
                <a:cubicBezTo>
                  <a:pt x="1336" y="904"/>
                  <a:pt x="1336" y="904"/>
                  <a:pt x="1336" y="904"/>
                </a:cubicBezTo>
                <a:cubicBezTo>
                  <a:pt x="1340" y="878"/>
                  <a:pt x="1342" y="851"/>
                  <a:pt x="1342" y="824"/>
                </a:cubicBezTo>
                <a:cubicBezTo>
                  <a:pt x="1342" y="797"/>
                  <a:pt x="1340" y="770"/>
                  <a:pt x="1336" y="744"/>
                </a:cubicBezTo>
                <a:lnTo>
                  <a:pt x="1648" y="744"/>
                </a:lnTo>
                <a:close/>
                <a:moveTo>
                  <a:pt x="904" y="1338"/>
                </a:moveTo>
                <a:cubicBezTo>
                  <a:pt x="904" y="1648"/>
                  <a:pt x="904" y="1648"/>
                  <a:pt x="904" y="1648"/>
                </a:cubicBezTo>
                <a:cubicBezTo>
                  <a:pt x="744" y="1648"/>
                  <a:pt x="744" y="1648"/>
                  <a:pt x="744" y="1648"/>
                </a:cubicBezTo>
                <a:cubicBezTo>
                  <a:pt x="744" y="1338"/>
                  <a:pt x="744" y="1338"/>
                  <a:pt x="744" y="1338"/>
                </a:cubicBezTo>
                <a:cubicBezTo>
                  <a:pt x="769" y="1342"/>
                  <a:pt x="795" y="1344"/>
                  <a:pt x="822" y="1344"/>
                </a:cubicBezTo>
                <a:cubicBezTo>
                  <a:pt x="850" y="1344"/>
                  <a:pt x="877" y="1342"/>
                  <a:pt x="904" y="1338"/>
                </a:cubicBezTo>
                <a:close/>
                <a:moveTo>
                  <a:pt x="1243" y="1129"/>
                </a:moveTo>
                <a:cubicBezTo>
                  <a:pt x="1463" y="1350"/>
                  <a:pt x="1463" y="1350"/>
                  <a:pt x="1463" y="1350"/>
                </a:cubicBezTo>
                <a:cubicBezTo>
                  <a:pt x="1350" y="1463"/>
                  <a:pt x="1350" y="1463"/>
                  <a:pt x="1350" y="1463"/>
                </a:cubicBezTo>
                <a:cubicBezTo>
                  <a:pt x="1130" y="1243"/>
                  <a:pt x="1130" y="1243"/>
                  <a:pt x="1130" y="1243"/>
                </a:cubicBezTo>
                <a:cubicBezTo>
                  <a:pt x="1173" y="1211"/>
                  <a:pt x="1211" y="1173"/>
                  <a:pt x="1243" y="11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25"/>
          <p:cNvSpPr>
            <a:spLocks noEditPoints="1"/>
          </p:cNvSpPr>
          <p:nvPr/>
        </p:nvSpPr>
        <p:spPr bwMode="auto">
          <a:xfrm>
            <a:off x="3458634" y="3408891"/>
            <a:ext cx="317500" cy="319616"/>
          </a:xfrm>
          <a:custGeom>
            <a:avLst/>
            <a:gdLst>
              <a:gd name="T0" fmla="*/ 533 w 1648"/>
              <a:gd name="T1" fmla="*/ 502 h 1653"/>
              <a:gd name="T2" fmla="*/ 196 w 1648"/>
              <a:gd name="T3" fmla="*/ 502 h 1653"/>
              <a:gd name="T4" fmla="*/ 196 w 1648"/>
              <a:gd name="T5" fmla="*/ 401 h 1653"/>
              <a:gd name="T6" fmla="*/ 533 w 1648"/>
              <a:gd name="T7" fmla="*/ 401 h 1653"/>
              <a:gd name="T8" fmla="*/ 533 w 1648"/>
              <a:gd name="T9" fmla="*/ 502 h 1653"/>
              <a:gd name="T10" fmla="*/ 1648 w 1648"/>
              <a:gd name="T11" fmla="*/ 714 h 1653"/>
              <a:gd name="T12" fmla="*/ 1648 w 1648"/>
              <a:gd name="T13" fmla="*/ 1513 h 1653"/>
              <a:gd name="T14" fmla="*/ 1508 w 1648"/>
              <a:gd name="T15" fmla="*/ 1653 h 1653"/>
              <a:gd name="T16" fmla="*/ 140 w 1648"/>
              <a:gd name="T17" fmla="*/ 1653 h 1653"/>
              <a:gd name="T18" fmla="*/ 0 w 1648"/>
              <a:gd name="T19" fmla="*/ 1513 h 1653"/>
              <a:gd name="T20" fmla="*/ 0 w 1648"/>
              <a:gd name="T21" fmla="*/ 714 h 1653"/>
              <a:gd name="T22" fmla="*/ 140 w 1648"/>
              <a:gd name="T23" fmla="*/ 574 h 1653"/>
              <a:gd name="T24" fmla="*/ 1508 w 1648"/>
              <a:gd name="T25" fmla="*/ 574 h 1653"/>
              <a:gd name="T26" fmla="*/ 1648 w 1648"/>
              <a:gd name="T27" fmla="*/ 714 h 1653"/>
              <a:gd name="T28" fmla="*/ 162 w 1648"/>
              <a:gd name="T29" fmla="*/ 910 h 1653"/>
              <a:gd name="T30" fmla="*/ 988 w 1648"/>
              <a:gd name="T31" fmla="*/ 910 h 1653"/>
              <a:gd name="T32" fmla="*/ 988 w 1648"/>
              <a:gd name="T33" fmla="*/ 736 h 1653"/>
              <a:gd name="T34" fmla="*/ 162 w 1648"/>
              <a:gd name="T35" fmla="*/ 736 h 1653"/>
              <a:gd name="T36" fmla="*/ 162 w 1648"/>
              <a:gd name="T37" fmla="*/ 910 h 1653"/>
              <a:gd name="T38" fmla="*/ 428 w 1648"/>
              <a:gd name="T39" fmla="*/ 1079 h 1653"/>
              <a:gd name="T40" fmla="*/ 428 w 1648"/>
              <a:gd name="T41" fmla="*/ 1151 h 1653"/>
              <a:gd name="T42" fmla="*/ 1221 w 1648"/>
              <a:gd name="T43" fmla="*/ 1151 h 1653"/>
              <a:gd name="T44" fmla="*/ 1221 w 1648"/>
              <a:gd name="T45" fmla="*/ 1079 h 1653"/>
              <a:gd name="T46" fmla="*/ 428 w 1648"/>
              <a:gd name="T47" fmla="*/ 1079 h 1653"/>
              <a:gd name="T48" fmla="*/ 1220 w 1648"/>
              <a:gd name="T49" fmla="*/ 1405 h 1653"/>
              <a:gd name="T50" fmla="*/ 428 w 1648"/>
              <a:gd name="T51" fmla="*/ 1405 h 1653"/>
              <a:gd name="T52" fmla="*/ 428 w 1648"/>
              <a:gd name="T53" fmla="*/ 1441 h 1653"/>
              <a:gd name="T54" fmla="*/ 428 w 1648"/>
              <a:gd name="T55" fmla="*/ 1477 h 1653"/>
              <a:gd name="T56" fmla="*/ 1220 w 1648"/>
              <a:gd name="T57" fmla="*/ 1477 h 1653"/>
              <a:gd name="T58" fmla="*/ 1220 w 1648"/>
              <a:gd name="T59" fmla="*/ 1405 h 1653"/>
              <a:gd name="T60" fmla="*/ 1335 w 1648"/>
              <a:gd name="T61" fmla="*/ 1243 h 1653"/>
              <a:gd name="T62" fmla="*/ 313 w 1648"/>
              <a:gd name="T63" fmla="*/ 1243 h 1653"/>
              <a:gd name="T64" fmla="*/ 313 w 1648"/>
              <a:gd name="T65" fmla="*/ 1315 h 1653"/>
              <a:gd name="T66" fmla="*/ 1335 w 1648"/>
              <a:gd name="T67" fmla="*/ 1315 h 1653"/>
              <a:gd name="T68" fmla="*/ 1335 w 1648"/>
              <a:gd name="T69" fmla="*/ 1243 h 1653"/>
              <a:gd name="T70" fmla="*/ 1486 w 1648"/>
              <a:gd name="T71" fmla="*/ 736 h 1653"/>
              <a:gd name="T72" fmla="*/ 1068 w 1648"/>
              <a:gd name="T73" fmla="*/ 736 h 1653"/>
              <a:gd name="T74" fmla="*/ 1068 w 1648"/>
              <a:gd name="T75" fmla="*/ 910 h 1653"/>
              <a:gd name="T76" fmla="*/ 1486 w 1648"/>
              <a:gd name="T77" fmla="*/ 910 h 1653"/>
              <a:gd name="T78" fmla="*/ 1486 w 1648"/>
              <a:gd name="T79" fmla="*/ 736 h 1653"/>
              <a:gd name="T80" fmla="*/ 695 w 1648"/>
              <a:gd name="T81" fmla="*/ 75 h 1653"/>
              <a:gd name="T82" fmla="*/ 869 w 1648"/>
              <a:gd name="T83" fmla="*/ 200 h 1653"/>
              <a:gd name="T84" fmla="*/ 914 w 1648"/>
              <a:gd name="T85" fmla="*/ 137 h 1653"/>
              <a:gd name="T86" fmla="*/ 740 w 1648"/>
              <a:gd name="T87" fmla="*/ 12 h 1653"/>
              <a:gd name="T88" fmla="*/ 686 w 1648"/>
              <a:gd name="T89" fmla="*/ 21 h 1653"/>
              <a:gd name="T90" fmla="*/ 695 w 1648"/>
              <a:gd name="T91" fmla="*/ 75 h 1653"/>
              <a:gd name="T92" fmla="*/ 1262 w 1648"/>
              <a:gd name="T93" fmla="*/ 502 h 1653"/>
              <a:gd name="T94" fmla="*/ 1436 w 1648"/>
              <a:gd name="T95" fmla="*/ 502 h 1653"/>
              <a:gd name="T96" fmla="*/ 963 w 1648"/>
              <a:gd name="T97" fmla="*/ 154 h 1653"/>
              <a:gd name="T98" fmla="*/ 900 w 1648"/>
              <a:gd name="T99" fmla="*/ 241 h 1653"/>
              <a:gd name="T100" fmla="*/ 1262 w 1648"/>
              <a:gd name="T101" fmla="*/ 502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48" h="1653">
                <a:moveTo>
                  <a:pt x="533" y="502"/>
                </a:moveTo>
                <a:cubicBezTo>
                  <a:pt x="196" y="502"/>
                  <a:pt x="196" y="502"/>
                  <a:pt x="196" y="502"/>
                </a:cubicBezTo>
                <a:cubicBezTo>
                  <a:pt x="196" y="401"/>
                  <a:pt x="196" y="401"/>
                  <a:pt x="196" y="401"/>
                </a:cubicBezTo>
                <a:cubicBezTo>
                  <a:pt x="533" y="401"/>
                  <a:pt x="533" y="401"/>
                  <a:pt x="533" y="401"/>
                </a:cubicBezTo>
                <a:lnTo>
                  <a:pt x="533" y="502"/>
                </a:lnTo>
                <a:close/>
                <a:moveTo>
                  <a:pt x="1648" y="714"/>
                </a:moveTo>
                <a:cubicBezTo>
                  <a:pt x="1648" y="1513"/>
                  <a:pt x="1648" y="1513"/>
                  <a:pt x="1648" y="1513"/>
                </a:cubicBezTo>
                <a:cubicBezTo>
                  <a:pt x="1648" y="1590"/>
                  <a:pt x="1585" y="1653"/>
                  <a:pt x="1508" y="1653"/>
                </a:cubicBezTo>
                <a:cubicBezTo>
                  <a:pt x="140" y="1653"/>
                  <a:pt x="140" y="1653"/>
                  <a:pt x="140" y="1653"/>
                </a:cubicBezTo>
                <a:cubicBezTo>
                  <a:pt x="63" y="1653"/>
                  <a:pt x="0" y="1590"/>
                  <a:pt x="0" y="1513"/>
                </a:cubicBezTo>
                <a:cubicBezTo>
                  <a:pt x="0" y="714"/>
                  <a:pt x="0" y="714"/>
                  <a:pt x="0" y="714"/>
                </a:cubicBezTo>
                <a:cubicBezTo>
                  <a:pt x="0" y="636"/>
                  <a:pt x="63" y="574"/>
                  <a:pt x="140" y="574"/>
                </a:cubicBezTo>
                <a:cubicBezTo>
                  <a:pt x="1508" y="574"/>
                  <a:pt x="1508" y="574"/>
                  <a:pt x="1508" y="574"/>
                </a:cubicBezTo>
                <a:cubicBezTo>
                  <a:pt x="1585" y="574"/>
                  <a:pt x="1648" y="636"/>
                  <a:pt x="1648" y="714"/>
                </a:cubicBezTo>
                <a:close/>
                <a:moveTo>
                  <a:pt x="162" y="910"/>
                </a:moveTo>
                <a:cubicBezTo>
                  <a:pt x="988" y="910"/>
                  <a:pt x="988" y="910"/>
                  <a:pt x="988" y="910"/>
                </a:cubicBezTo>
                <a:cubicBezTo>
                  <a:pt x="988" y="736"/>
                  <a:pt x="988" y="736"/>
                  <a:pt x="988" y="736"/>
                </a:cubicBezTo>
                <a:cubicBezTo>
                  <a:pt x="162" y="736"/>
                  <a:pt x="162" y="736"/>
                  <a:pt x="162" y="736"/>
                </a:cubicBezTo>
                <a:lnTo>
                  <a:pt x="162" y="910"/>
                </a:lnTo>
                <a:close/>
                <a:moveTo>
                  <a:pt x="428" y="1079"/>
                </a:moveTo>
                <a:cubicBezTo>
                  <a:pt x="428" y="1151"/>
                  <a:pt x="428" y="1151"/>
                  <a:pt x="428" y="1151"/>
                </a:cubicBezTo>
                <a:cubicBezTo>
                  <a:pt x="1221" y="1151"/>
                  <a:pt x="1221" y="1151"/>
                  <a:pt x="1221" y="1151"/>
                </a:cubicBezTo>
                <a:cubicBezTo>
                  <a:pt x="1221" y="1079"/>
                  <a:pt x="1221" y="1079"/>
                  <a:pt x="1221" y="1079"/>
                </a:cubicBezTo>
                <a:lnTo>
                  <a:pt x="428" y="1079"/>
                </a:lnTo>
                <a:close/>
                <a:moveTo>
                  <a:pt x="1220" y="1405"/>
                </a:moveTo>
                <a:cubicBezTo>
                  <a:pt x="428" y="1405"/>
                  <a:pt x="428" y="1405"/>
                  <a:pt x="428" y="1405"/>
                </a:cubicBezTo>
                <a:cubicBezTo>
                  <a:pt x="428" y="1441"/>
                  <a:pt x="428" y="1441"/>
                  <a:pt x="428" y="1441"/>
                </a:cubicBezTo>
                <a:cubicBezTo>
                  <a:pt x="428" y="1477"/>
                  <a:pt x="428" y="1477"/>
                  <a:pt x="428" y="1477"/>
                </a:cubicBezTo>
                <a:cubicBezTo>
                  <a:pt x="1220" y="1477"/>
                  <a:pt x="1220" y="1477"/>
                  <a:pt x="1220" y="1477"/>
                </a:cubicBezTo>
                <a:lnTo>
                  <a:pt x="1220" y="1405"/>
                </a:lnTo>
                <a:close/>
                <a:moveTo>
                  <a:pt x="1335" y="1243"/>
                </a:moveTo>
                <a:cubicBezTo>
                  <a:pt x="313" y="1243"/>
                  <a:pt x="313" y="1243"/>
                  <a:pt x="313" y="1243"/>
                </a:cubicBezTo>
                <a:cubicBezTo>
                  <a:pt x="313" y="1315"/>
                  <a:pt x="313" y="1315"/>
                  <a:pt x="313" y="1315"/>
                </a:cubicBezTo>
                <a:cubicBezTo>
                  <a:pt x="1335" y="1315"/>
                  <a:pt x="1335" y="1315"/>
                  <a:pt x="1335" y="1315"/>
                </a:cubicBezTo>
                <a:lnTo>
                  <a:pt x="1335" y="1243"/>
                </a:lnTo>
                <a:close/>
                <a:moveTo>
                  <a:pt x="1486" y="736"/>
                </a:moveTo>
                <a:cubicBezTo>
                  <a:pt x="1068" y="736"/>
                  <a:pt x="1068" y="736"/>
                  <a:pt x="1068" y="736"/>
                </a:cubicBezTo>
                <a:cubicBezTo>
                  <a:pt x="1068" y="910"/>
                  <a:pt x="1068" y="910"/>
                  <a:pt x="1068" y="910"/>
                </a:cubicBezTo>
                <a:cubicBezTo>
                  <a:pt x="1486" y="910"/>
                  <a:pt x="1486" y="910"/>
                  <a:pt x="1486" y="910"/>
                </a:cubicBezTo>
                <a:lnTo>
                  <a:pt x="1486" y="736"/>
                </a:lnTo>
                <a:close/>
                <a:moveTo>
                  <a:pt x="695" y="75"/>
                </a:moveTo>
                <a:cubicBezTo>
                  <a:pt x="869" y="200"/>
                  <a:pt x="869" y="200"/>
                  <a:pt x="869" y="200"/>
                </a:cubicBezTo>
                <a:cubicBezTo>
                  <a:pt x="914" y="137"/>
                  <a:pt x="914" y="137"/>
                  <a:pt x="914" y="137"/>
                </a:cubicBezTo>
                <a:cubicBezTo>
                  <a:pt x="740" y="12"/>
                  <a:pt x="740" y="12"/>
                  <a:pt x="740" y="12"/>
                </a:cubicBezTo>
                <a:cubicBezTo>
                  <a:pt x="723" y="0"/>
                  <a:pt x="699" y="4"/>
                  <a:pt x="686" y="21"/>
                </a:cubicBezTo>
                <a:cubicBezTo>
                  <a:pt x="674" y="38"/>
                  <a:pt x="678" y="62"/>
                  <a:pt x="695" y="75"/>
                </a:cubicBezTo>
                <a:close/>
                <a:moveTo>
                  <a:pt x="1262" y="502"/>
                </a:moveTo>
                <a:cubicBezTo>
                  <a:pt x="1436" y="502"/>
                  <a:pt x="1436" y="502"/>
                  <a:pt x="1436" y="502"/>
                </a:cubicBezTo>
                <a:cubicBezTo>
                  <a:pt x="963" y="154"/>
                  <a:pt x="963" y="154"/>
                  <a:pt x="963" y="154"/>
                </a:cubicBezTo>
                <a:cubicBezTo>
                  <a:pt x="900" y="241"/>
                  <a:pt x="900" y="241"/>
                  <a:pt x="900" y="241"/>
                </a:cubicBezTo>
                <a:lnTo>
                  <a:pt x="1262" y="5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 rot="19296757">
            <a:off x="4364567" y="1994958"/>
            <a:ext cx="347133" cy="364067"/>
          </a:xfrm>
          <a:custGeom>
            <a:avLst/>
            <a:gdLst>
              <a:gd name="T0" fmla="*/ 1348 w 1568"/>
              <a:gd name="T1" fmla="*/ 1168 h 1648"/>
              <a:gd name="T2" fmla="*/ 1228 w 1568"/>
              <a:gd name="T3" fmla="*/ 1168 h 1648"/>
              <a:gd name="T4" fmla="*/ 784 w 1568"/>
              <a:gd name="T5" fmla="*/ 772 h 1648"/>
              <a:gd name="T6" fmla="*/ 340 w 1568"/>
              <a:gd name="T7" fmla="*/ 1168 h 1648"/>
              <a:gd name="T8" fmla="*/ 220 w 1568"/>
              <a:gd name="T9" fmla="*/ 1168 h 1648"/>
              <a:gd name="T10" fmla="*/ 724 w 1568"/>
              <a:gd name="T11" fmla="*/ 480 h 1648"/>
              <a:gd name="T12" fmla="*/ 844 w 1568"/>
              <a:gd name="T13" fmla="*/ 480 h 1648"/>
              <a:gd name="T14" fmla="*/ 1348 w 1568"/>
              <a:gd name="T15" fmla="*/ 1168 h 1648"/>
              <a:gd name="T16" fmla="*/ 1064 w 1568"/>
              <a:gd name="T17" fmla="*/ 0 h 1648"/>
              <a:gd name="T18" fmla="*/ 504 w 1568"/>
              <a:gd name="T19" fmla="*/ 0 h 1648"/>
              <a:gd name="T20" fmla="*/ 504 w 1568"/>
              <a:gd name="T21" fmla="*/ 400 h 1648"/>
              <a:gd name="T22" fmla="*/ 1064 w 1568"/>
              <a:gd name="T23" fmla="*/ 400 h 1648"/>
              <a:gd name="T24" fmla="*/ 1064 w 1568"/>
              <a:gd name="T25" fmla="*/ 0 h 1648"/>
              <a:gd name="T26" fmla="*/ 0 w 1568"/>
              <a:gd name="T27" fmla="*/ 1248 h 1648"/>
              <a:gd name="T28" fmla="*/ 560 w 1568"/>
              <a:gd name="T29" fmla="*/ 1248 h 1648"/>
              <a:gd name="T30" fmla="*/ 560 w 1568"/>
              <a:gd name="T31" fmla="*/ 1648 h 1648"/>
              <a:gd name="T32" fmla="*/ 0 w 1568"/>
              <a:gd name="T33" fmla="*/ 1648 h 1648"/>
              <a:gd name="T34" fmla="*/ 0 w 1568"/>
              <a:gd name="T35" fmla="*/ 1248 h 1648"/>
              <a:gd name="T36" fmla="*/ 1568 w 1568"/>
              <a:gd name="T37" fmla="*/ 1248 h 1648"/>
              <a:gd name="T38" fmla="*/ 1568 w 1568"/>
              <a:gd name="T39" fmla="*/ 1648 h 1648"/>
              <a:gd name="T40" fmla="*/ 1008 w 1568"/>
              <a:gd name="T41" fmla="*/ 1648 h 1648"/>
              <a:gd name="T42" fmla="*/ 1008 w 1568"/>
              <a:gd name="T43" fmla="*/ 1248 h 1648"/>
              <a:gd name="T44" fmla="*/ 1568 w 1568"/>
              <a:gd name="T45" fmla="*/ 1248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68" h="1648">
                <a:moveTo>
                  <a:pt x="1348" y="1168"/>
                </a:moveTo>
                <a:cubicBezTo>
                  <a:pt x="1228" y="1168"/>
                  <a:pt x="1228" y="1168"/>
                  <a:pt x="1228" y="1168"/>
                </a:cubicBezTo>
                <a:cubicBezTo>
                  <a:pt x="1228" y="848"/>
                  <a:pt x="932" y="1038"/>
                  <a:pt x="784" y="772"/>
                </a:cubicBezTo>
                <a:cubicBezTo>
                  <a:pt x="637" y="1037"/>
                  <a:pt x="340" y="850"/>
                  <a:pt x="340" y="1168"/>
                </a:cubicBezTo>
                <a:cubicBezTo>
                  <a:pt x="220" y="1168"/>
                  <a:pt x="220" y="1168"/>
                  <a:pt x="220" y="1168"/>
                </a:cubicBezTo>
                <a:cubicBezTo>
                  <a:pt x="220" y="635"/>
                  <a:pt x="724" y="1052"/>
                  <a:pt x="724" y="480"/>
                </a:cubicBezTo>
                <a:cubicBezTo>
                  <a:pt x="844" y="480"/>
                  <a:pt x="844" y="480"/>
                  <a:pt x="844" y="480"/>
                </a:cubicBezTo>
                <a:cubicBezTo>
                  <a:pt x="844" y="1052"/>
                  <a:pt x="1348" y="634"/>
                  <a:pt x="1348" y="1168"/>
                </a:cubicBezTo>
                <a:close/>
                <a:moveTo>
                  <a:pt x="1064" y="0"/>
                </a:moveTo>
                <a:cubicBezTo>
                  <a:pt x="504" y="0"/>
                  <a:pt x="504" y="0"/>
                  <a:pt x="504" y="0"/>
                </a:cubicBezTo>
                <a:cubicBezTo>
                  <a:pt x="504" y="400"/>
                  <a:pt x="504" y="400"/>
                  <a:pt x="504" y="400"/>
                </a:cubicBezTo>
                <a:cubicBezTo>
                  <a:pt x="1064" y="400"/>
                  <a:pt x="1064" y="400"/>
                  <a:pt x="1064" y="400"/>
                </a:cubicBezTo>
                <a:lnTo>
                  <a:pt x="1064" y="0"/>
                </a:lnTo>
                <a:close/>
                <a:moveTo>
                  <a:pt x="0" y="1248"/>
                </a:moveTo>
                <a:cubicBezTo>
                  <a:pt x="560" y="1248"/>
                  <a:pt x="560" y="1248"/>
                  <a:pt x="560" y="1248"/>
                </a:cubicBezTo>
                <a:cubicBezTo>
                  <a:pt x="560" y="1648"/>
                  <a:pt x="560" y="1648"/>
                  <a:pt x="560" y="1648"/>
                </a:cubicBezTo>
                <a:cubicBezTo>
                  <a:pt x="0" y="1648"/>
                  <a:pt x="0" y="1648"/>
                  <a:pt x="0" y="1648"/>
                </a:cubicBezTo>
                <a:lnTo>
                  <a:pt x="0" y="1248"/>
                </a:lnTo>
                <a:close/>
                <a:moveTo>
                  <a:pt x="1568" y="1248"/>
                </a:moveTo>
                <a:cubicBezTo>
                  <a:pt x="1568" y="1648"/>
                  <a:pt x="1568" y="1648"/>
                  <a:pt x="1568" y="1648"/>
                </a:cubicBezTo>
                <a:cubicBezTo>
                  <a:pt x="1008" y="1648"/>
                  <a:pt x="1008" y="1648"/>
                  <a:pt x="1008" y="1648"/>
                </a:cubicBezTo>
                <a:cubicBezTo>
                  <a:pt x="1008" y="1248"/>
                  <a:pt x="1008" y="1248"/>
                  <a:pt x="1008" y="1248"/>
                </a:cubicBezTo>
                <a:lnTo>
                  <a:pt x="1568" y="12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436"/>
          <p:cNvSpPr>
            <a:spLocks noEditPoints="1"/>
          </p:cNvSpPr>
          <p:nvPr/>
        </p:nvSpPr>
        <p:spPr bwMode="auto">
          <a:xfrm>
            <a:off x="4442885" y="5004858"/>
            <a:ext cx="283633" cy="330200"/>
          </a:xfrm>
          <a:custGeom>
            <a:avLst/>
            <a:gdLst>
              <a:gd name="T0" fmla="*/ 335 w 469"/>
              <a:gd name="T1" fmla="*/ 0 h 545"/>
              <a:gd name="T2" fmla="*/ 86 w 469"/>
              <a:gd name="T3" fmla="*/ 171 h 545"/>
              <a:gd name="T4" fmla="*/ 102 w 469"/>
              <a:gd name="T5" fmla="*/ 403 h 545"/>
              <a:gd name="T6" fmla="*/ 301 w 469"/>
              <a:gd name="T7" fmla="*/ 166 h 545"/>
              <a:gd name="T8" fmla="*/ 201 w 469"/>
              <a:gd name="T9" fmla="*/ 460 h 545"/>
              <a:gd name="T10" fmla="*/ 431 w 469"/>
              <a:gd name="T11" fmla="*/ 350 h 545"/>
              <a:gd name="T12" fmla="*/ 335 w 469"/>
              <a:gd name="T13" fmla="*/ 0 h 545"/>
              <a:gd name="T14" fmla="*/ 25 w 469"/>
              <a:gd name="T15" fmla="*/ 483 h 545"/>
              <a:gd name="T16" fmla="*/ 62 w 469"/>
              <a:gd name="T17" fmla="*/ 512 h 545"/>
              <a:gd name="T18" fmla="*/ 289 w 469"/>
              <a:gd name="T19" fmla="*/ 252 h 545"/>
              <a:gd name="T20" fmla="*/ 25 w 469"/>
              <a:gd name="T21" fmla="*/ 483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545">
                <a:moveTo>
                  <a:pt x="335" y="0"/>
                </a:moveTo>
                <a:cubicBezTo>
                  <a:pt x="250" y="139"/>
                  <a:pt x="184" y="71"/>
                  <a:pt x="86" y="171"/>
                </a:cubicBezTo>
                <a:cubicBezTo>
                  <a:pt x="0" y="260"/>
                  <a:pt x="30" y="366"/>
                  <a:pt x="102" y="403"/>
                </a:cubicBezTo>
                <a:cubicBezTo>
                  <a:pt x="174" y="366"/>
                  <a:pt x="247" y="285"/>
                  <a:pt x="301" y="166"/>
                </a:cubicBezTo>
                <a:cubicBezTo>
                  <a:pt x="301" y="166"/>
                  <a:pt x="350" y="316"/>
                  <a:pt x="201" y="460"/>
                </a:cubicBezTo>
                <a:cubicBezTo>
                  <a:pt x="273" y="545"/>
                  <a:pt x="397" y="486"/>
                  <a:pt x="431" y="350"/>
                </a:cubicBezTo>
                <a:cubicBezTo>
                  <a:pt x="469" y="203"/>
                  <a:pt x="371" y="54"/>
                  <a:pt x="335" y="0"/>
                </a:cubicBezTo>
                <a:close/>
                <a:moveTo>
                  <a:pt x="25" y="483"/>
                </a:moveTo>
                <a:cubicBezTo>
                  <a:pt x="25" y="485"/>
                  <a:pt x="26" y="512"/>
                  <a:pt x="62" y="512"/>
                </a:cubicBezTo>
                <a:cubicBezTo>
                  <a:pt x="88" y="512"/>
                  <a:pt x="221" y="440"/>
                  <a:pt x="289" y="252"/>
                </a:cubicBezTo>
                <a:cubicBezTo>
                  <a:pt x="186" y="435"/>
                  <a:pt x="36" y="480"/>
                  <a:pt x="25" y="4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737"/>
          <p:cNvSpPr>
            <a:spLocks/>
          </p:cNvSpPr>
          <p:nvPr/>
        </p:nvSpPr>
        <p:spPr bwMode="auto">
          <a:xfrm>
            <a:off x="7361767" y="4990041"/>
            <a:ext cx="277284" cy="376767"/>
          </a:xfrm>
          <a:custGeom>
            <a:avLst/>
            <a:gdLst>
              <a:gd name="T0" fmla="*/ 38 w 369"/>
              <a:gd name="T1" fmla="*/ 509 h 520"/>
              <a:gd name="T2" fmla="*/ 74 w 369"/>
              <a:gd name="T3" fmla="*/ 395 h 520"/>
              <a:gd name="T4" fmla="*/ 215 w 369"/>
              <a:gd name="T5" fmla="*/ 324 h 520"/>
              <a:gd name="T6" fmla="*/ 139 w 369"/>
              <a:gd name="T7" fmla="*/ 289 h 520"/>
              <a:gd name="T8" fmla="*/ 303 w 369"/>
              <a:gd name="T9" fmla="*/ 206 h 520"/>
              <a:gd name="T10" fmla="*/ 207 w 369"/>
              <a:gd name="T11" fmla="*/ 178 h 520"/>
              <a:gd name="T12" fmla="*/ 341 w 369"/>
              <a:gd name="T13" fmla="*/ 135 h 520"/>
              <a:gd name="T14" fmla="*/ 361 w 369"/>
              <a:gd name="T15" fmla="*/ 51 h 520"/>
              <a:gd name="T16" fmla="*/ 261 w 369"/>
              <a:gd name="T17" fmla="*/ 3 h 520"/>
              <a:gd name="T18" fmla="*/ 163 w 369"/>
              <a:gd name="T19" fmla="*/ 127 h 520"/>
              <a:gd name="T20" fmla="*/ 172 w 369"/>
              <a:gd name="T21" fmla="*/ 23 h 520"/>
              <a:gd name="T22" fmla="*/ 78 w 369"/>
              <a:gd name="T23" fmla="*/ 107 h 520"/>
              <a:gd name="T24" fmla="*/ 70 w 369"/>
              <a:gd name="T25" fmla="*/ 315 h 520"/>
              <a:gd name="T26" fmla="*/ 14 w 369"/>
              <a:gd name="T27" fmla="*/ 218 h 520"/>
              <a:gd name="T28" fmla="*/ 41 w 369"/>
              <a:gd name="T29" fmla="*/ 380 h 520"/>
              <a:gd name="T30" fmla="*/ 16 w 369"/>
              <a:gd name="T31" fmla="*/ 496 h 520"/>
              <a:gd name="T32" fmla="*/ 38 w 369"/>
              <a:gd name="T33" fmla="*/ 509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9" h="520">
                <a:moveTo>
                  <a:pt x="38" y="509"/>
                </a:moveTo>
                <a:cubicBezTo>
                  <a:pt x="46" y="483"/>
                  <a:pt x="58" y="447"/>
                  <a:pt x="74" y="395"/>
                </a:cubicBezTo>
                <a:cubicBezTo>
                  <a:pt x="143" y="384"/>
                  <a:pt x="171" y="404"/>
                  <a:pt x="215" y="324"/>
                </a:cubicBezTo>
                <a:cubicBezTo>
                  <a:pt x="180" y="335"/>
                  <a:pt x="137" y="303"/>
                  <a:pt x="139" y="289"/>
                </a:cubicBezTo>
                <a:cubicBezTo>
                  <a:pt x="141" y="275"/>
                  <a:pt x="239" y="299"/>
                  <a:pt x="303" y="206"/>
                </a:cubicBezTo>
                <a:cubicBezTo>
                  <a:pt x="222" y="224"/>
                  <a:pt x="197" y="184"/>
                  <a:pt x="207" y="178"/>
                </a:cubicBezTo>
                <a:cubicBezTo>
                  <a:pt x="231" y="164"/>
                  <a:pt x="302" y="173"/>
                  <a:pt x="341" y="135"/>
                </a:cubicBezTo>
                <a:cubicBezTo>
                  <a:pt x="360" y="115"/>
                  <a:pt x="369" y="68"/>
                  <a:pt x="361" y="51"/>
                </a:cubicBezTo>
                <a:cubicBezTo>
                  <a:pt x="352" y="31"/>
                  <a:pt x="293" y="0"/>
                  <a:pt x="261" y="3"/>
                </a:cubicBezTo>
                <a:cubicBezTo>
                  <a:pt x="229" y="6"/>
                  <a:pt x="178" y="128"/>
                  <a:pt x="163" y="127"/>
                </a:cubicBezTo>
                <a:cubicBezTo>
                  <a:pt x="148" y="126"/>
                  <a:pt x="145" y="73"/>
                  <a:pt x="172" y="23"/>
                </a:cubicBezTo>
                <a:cubicBezTo>
                  <a:pt x="144" y="35"/>
                  <a:pt x="94" y="74"/>
                  <a:pt x="78" y="107"/>
                </a:cubicBezTo>
                <a:cubicBezTo>
                  <a:pt x="48" y="168"/>
                  <a:pt x="80" y="310"/>
                  <a:pt x="70" y="315"/>
                </a:cubicBezTo>
                <a:cubicBezTo>
                  <a:pt x="60" y="320"/>
                  <a:pt x="25" y="250"/>
                  <a:pt x="14" y="218"/>
                </a:cubicBezTo>
                <a:cubicBezTo>
                  <a:pt x="0" y="267"/>
                  <a:pt x="0" y="315"/>
                  <a:pt x="41" y="380"/>
                </a:cubicBezTo>
                <a:cubicBezTo>
                  <a:pt x="26" y="422"/>
                  <a:pt x="17" y="471"/>
                  <a:pt x="16" y="496"/>
                </a:cubicBezTo>
                <a:cubicBezTo>
                  <a:pt x="15" y="516"/>
                  <a:pt x="34" y="520"/>
                  <a:pt x="38" y="5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Straight Connector 74"/>
          <p:cNvCxnSpPr/>
          <p:nvPr/>
        </p:nvCxnSpPr>
        <p:spPr>
          <a:xfrm flipH="1">
            <a:off x="65447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75"/>
          <p:cNvCxnSpPr/>
          <p:nvPr/>
        </p:nvCxnSpPr>
        <p:spPr>
          <a:xfrm flipH="1">
            <a:off x="5014385" y="4181474"/>
            <a:ext cx="484716" cy="501651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6"/>
          <p:cNvCxnSpPr/>
          <p:nvPr/>
        </p:nvCxnSpPr>
        <p:spPr>
          <a:xfrm>
            <a:off x="50080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77"/>
          <p:cNvCxnSpPr/>
          <p:nvPr/>
        </p:nvCxnSpPr>
        <p:spPr>
          <a:xfrm>
            <a:off x="6544734" y="4177241"/>
            <a:ext cx="484717" cy="503767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81"/>
          <p:cNvCxnSpPr/>
          <p:nvPr/>
        </p:nvCxnSpPr>
        <p:spPr>
          <a:xfrm>
            <a:off x="6758518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83"/>
          <p:cNvCxnSpPr/>
          <p:nvPr/>
        </p:nvCxnSpPr>
        <p:spPr>
          <a:xfrm>
            <a:off x="4140201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391@|5FFC:0|FBC:0|LFC:0|LBC:16777215"/>
          <p:cNvSpPr>
            <a:spLocks/>
          </p:cNvSpPr>
          <p:nvPr/>
        </p:nvSpPr>
        <p:spPr bwMode="auto">
          <a:xfrm>
            <a:off x="6203583" y="3375587"/>
            <a:ext cx="208530" cy="253621"/>
          </a:xfrm>
          <a:custGeom>
            <a:avLst/>
            <a:gdLst>
              <a:gd name="T0" fmla="*/ 81 w 81"/>
              <a:gd name="T1" fmla="*/ 89 h 101"/>
              <a:gd name="T2" fmla="*/ 67 w 81"/>
              <a:gd name="T3" fmla="*/ 76 h 101"/>
              <a:gd name="T4" fmla="*/ 34 w 81"/>
              <a:gd name="T5" fmla="*/ 62 h 101"/>
              <a:gd name="T6" fmla="*/ 44 w 81"/>
              <a:gd name="T7" fmla="*/ 43 h 101"/>
              <a:gd name="T8" fmla="*/ 46 w 81"/>
              <a:gd name="T9" fmla="*/ 29 h 101"/>
              <a:gd name="T10" fmla="*/ 45 w 81"/>
              <a:gd name="T11" fmla="*/ 15 h 101"/>
              <a:gd name="T12" fmla="*/ 23 w 81"/>
              <a:gd name="T13" fmla="*/ 0 h 101"/>
              <a:gd name="T14" fmla="*/ 1 w 81"/>
              <a:gd name="T15" fmla="*/ 15 h 101"/>
              <a:gd name="T16" fmla="*/ 1 w 81"/>
              <a:gd name="T17" fmla="*/ 29 h 101"/>
              <a:gd name="T18" fmla="*/ 3 w 81"/>
              <a:gd name="T19" fmla="*/ 43 h 101"/>
              <a:gd name="T20" fmla="*/ 11 w 81"/>
              <a:gd name="T21" fmla="*/ 59 h 101"/>
              <a:gd name="T22" fmla="*/ 29 w 81"/>
              <a:gd name="T23" fmla="*/ 84 h 101"/>
              <a:gd name="T24" fmla="*/ 29 w 81"/>
              <a:gd name="T25" fmla="*/ 85 h 101"/>
              <a:gd name="T26" fmla="*/ 29 w 81"/>
              <a:gd name="T27" fmla="*/ 85 h 101"/>
              <a:gd name="T28" fmla="*/ 29 w 81"/>
              <a:gd name="T29" fmla="*/ 101 h 101"/>
              <a:gd name="T30" fmla="*/ 29 w 81"/>
              <a:gd name="T31" fmla="*/ 101 h 101"/>
              <a:gd name="T32" fmla="*/ 81 w 81"/>
              <a:gd name="T33" fmla="*/ 101 h 101"/>
              <a:gd name="T34" fmla="*/ 81 w 81"/>
              <a:gd name="T35" fmla="*/ 8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101">
                <a:moveTo>
                  <a:pt x="81" y="89"/>
                </a:moveTo>
                <a:cubicBezTo>
                  <a:pt x="81" y="89"/>
                  <a:pt x="81" y="82"/>
                  <a:pt x="67" y="76"/>
                </a:cubicBezTo>
                <a:cubicBezTo>
                  <a:pt x="60" y="73"/>
                  <a:pt x="50" y="65"/>
                  <a:pt x="34" y="62"/>
                </a:cubicBezTo>
                <a:cubicBezTo>
                  <a:pt x="38" y="58"/>
                  <a:pt x="41" y="51"/>
                  <a:pt x="44" y="43"/>
                </a:cubicBezTo>
                <a:cubicBezTo>
                  <a:pt x="46" y="39"/>
                  <a:pt x="46" y="35"/>
                  <a:pt x="46" y="29"/>
                </a:cubicBezTo>
                <a:cubicBezTo>
                  <a:pt x="46" y="25"/>
                  <a:pt x="46" y="19"/>
                  <a:pt x="45" y="15"/>
                </a:cubicBezTo>
                <a:cubicBezTo>
                  <a:pt x="42" y="3"/>
                  <a:pt x="33" y="0"/>
                  <a:pt x="23" y="0"/>
                </a:cubicBezTo>
                <a:cubicBezTo>
                  <a:pt x="13" y="0"/>
                  <a:pt x="5" y="3"/>
                  <a:pt x="1" y="15"/>
                </a:cubicBezTo>
                <a:cubicBezTo>
                  <a:pt x="0" y="19"/>
                  <a:pt x="1" y="25"/>
                  <a:pt x="1" y="29"/>
                </a:cubicBezTo>
                <a:cubicBezTo>
                  <a:pt x="1" y="35"/>
                  <a:pt x="1" y="39"/>
                  <a:pt x="3" y="43"/>
                </a:cubicBezTo>
                <a:cubicBezTo>
                  <a:pt x="5" y="50"/>
                  <a:pt x="8" y="55"/>
                  <a:pt x="11" y="59"/>
                </a:cubicBezTo>
                <a:cubicBezTo>
                  <a:pt x="28" y="70"/>
                  <a:pt x="29" y="81"/>
                  <a:pt x="29" y="84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81" y="101"/>
                  <a:pt x="81" y="101"/>
                  <a:pt x="81" y="101"/>
                </a:cubicBezTo>
                <a:lnTo>
                  <a:pt x="81" y="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392@|5FFC:0|FBC:0|LFC:0|LBC:16777215"/>
          <p:cNvSpPr>
            <a:spLocks/>
          </p:cNvSpPr>
          <p:nvPr/>
        </p:nvSpPr>
        <p:spPr bwMode="auto">
          <a:xfrm>
            <a:off x="5685073" y="3375587"/>
            <a:ext cx="202895" cy="253621"/>
          </a:xfrm>
          <a:custGeom>
            <a:avLst/>
            <a:gdLst>
              <a:gd name="T0" fmla="*/ 53 w 81"/>
              <a:gd name="T1" fmla="*/ 85 h 101"/>
              <a:gd name="T2" fmla="*/ 53 w 81"/>
              <a:gd name="T3" fmla="*/ 84 h 101"/>
              <a:gd name="T4" fmla="*/ 71 w 81"/>
              <a:gd name="T5" fmla="*/ 60 h 101"/>
              <a:gd name="T6" fmla="*/ 79 w 81"/>
              <a:gd name="T7" fmla="*/ 43 h 101"/>
              <a:gd name="T8" fmla="*/ 80 w 81"/>
              <a:gd name="T9" fmla="*/ 29 h 101"/>
              <a:gd name="T10" fmla="*/ 80 w 81"/>
              <a:gd name="T11" fmla="*/ 15 h 101"/>
              <a:gd name="T12" fmla="*/ 58 w 81"/>
              <a:gd name="T13" fmla="*/ 0 h 101"/>
              <a:gd name="T14" fmla="*/ 36 w 81"/>
              <a:gd name="T15" fmla="*/ 15 h 101"/>
              <a:gd name="T16" fmla="*/ 36 w 81"/>
              <a:gd name="T17" fmla="*/ 29 h 101"/>
              <a:gd name="T18" fmla="*/ 37 w 81"/>
              <a:gd name="T19" fmla="*/ 43 h 101"/>
              <a:gd name="T20" fmla="*/ 47 w 81"/>
              <a:gd name="T21" fmla="*/ 62 h 101"/>
              <a:gd name="T22" fmla="*/ 15 w 81"/>
              <a:gd name="T23" fmla="*/ 76 h 101"/>
              <a:gd name="T24" fmla="*/ 0 w 81"/>
              <a:gd name="T25" fmla="*/ 89 h 101"/>
              <a:gd name="T26" fmla="*/ 0 w 81"/>
              <a:gd name="T27" fmla="*/ 101 h 101"/>
              <a:gd name="T28" fmla="*/ 53 w 81"/>
              <a:gd name="T29" fmla="*/ 101 h 101"/>
              <a:gd name="T30" fmla="*/ 53 w 81"/>
              <a:gd name="T31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1" h="101">
                <a:moveTo>
                  <a:pt x="53" y="85"/>
                </a:moveTo>
                <a:cubicBezTo>
                  <a:pt x="53" y="84"/>
                  <a:pt x="53" y="84"/>
                  <a:pt x="53" y="84"/>
                </a:cubicBezTo>
                <a:cubicBezTo>
                  <a:pt x="53" y="81"/>
                  <a:pt x="54" y="70"/>
                  <a:pt x="71" y="60"/>
                </a:cubicBezTo>
                <a:cubicBezTo>
                  <a:pt x="74" y="55"/>
                  <a:pt x="76" y="50"/>
                  <a:pt x="79" y="43"/>
                </a:cubicBezTo>
                <a:cubicBezTo>
                  <a:pt x="81" y="39"/>
                  <a:pt x="80" y="35"/>
                  <a:pt x="80" y="29"/>
                </a:cubicBezTo>
                <a:cubicBezTo>
                  <a:pt x="80" y="25"/>
                  <a:pt x="81" y="19"/>
                  <a:pt x="80" y="15"/>
                </a:cubicBezTo>
                <a:cubicBezTo>
                  <a:pt x="77" y="3"/>
                  <a:pt x="68" y="0"/>
                  <a:pt x="58" y="0"/>
                </a:cubicBezTo>
                <a:cubicBezTo>
                  <a:pt x="48" y="0"/>
                  <a:pt x="40" y="3"/>
                  <a:pt x="36" y="15"/>
                </a:cubicBezTo>
                <a:cubicBezTo>
                  <a:pt x="35" y="19"/>
                  <a:pt x="36" y="25"/>
                  <a:pt x="36" y="29"/>
                </a:cubicBezTo>
                <a:cubicBezTo>
                  <a:pt x="36" y="35"/>
                  <a:pt x="36" y="39"/>
                  <a:pt x="37" y="43"/>
                </a:cubicBezTo>
                <a:cubicBezTo>
                  <a:pt x="41" y="51"/>
                  <a:pt x="43" y="58"/>
                  <a:pt x="47" y="62"/>
                </a:cubicBezTo>
                <a:cubicBezTo>
                  <a:pt x="32" y="65"/>
                  <a:pt x="22" y="73"/>
                  <a:pt x="15" y="76"/>
                </a:cubicBezTo>
                <a:cubicBezTo>
                  <a:pt x="1" y="82"/>
                  <a:pt x="0" y="89"/>
                  <a:pt x="0" y="89"/>
                </a:cubicBezTo>
                <a:cubicBezTo>
                  <a:pt x="0" y="101"/>
                  <a:pt x="0" y="101"/>
                  <a:pt x="0" y="101"/>
                </a:cubicBezTo>
                <a:cubicBezTo>
                  <a:pt x="53" y="101"/>
                  <a:pt x="53" y="101"/>
                  <a:pt x="53" y="101"/>
                </a:cubicBezTo>
                <a:cubicBezTo>
                  <a:pt x="53" y="85"/>
                  <a:pt x="53" y="85"/>
                  <a:pt x="53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393@|5FFC:0|FBC:0|LFC:0|LBC:16777215"/>
          <p:cNvSpPr>
            <a:spLocks/>
          </p:cNvSpPr>
          <p:nvPr/>
        </p:nvSpPr>
        <p:spPr bwMode="auto">
          <a:xfrm>
            <a:off x="5848515" y="3292474"/>
            <a:ext cx="400153" cy="349430"/>
          </a:xfrm>
          <a:custGeom>
            <a:avLst/>
            <a:gdLst>
              <a:gd name="T0" fmla="*/ 139 w 159"/>
              <a:gd name="T1" fmla="*/ 104 h 139"/>
              <a:gd name="T2" fmla="*/ 94 w 159"/>
              <a:gd name="T3" fmla="*/ 85 h 139"/>
              <a:gd name="T4" fmla="*/ 108 w 159"/>
              <a:gd name="T5" fmla="*/ 60 h 139"/>
              <a:gd name="T6" fmla="*/ 110 w 159"/>
              <a:gd name="T7" fmla="*/ 41 h 139"/>
              <a:gd name="T8" fmla="*/ 109 w 159"/>
              <a:gd name="T9" fmla="*/ 21 h 139"/>
              <a:gd name="T10" fmla="*/ 79 w 159"/>
              <a:gd name="T11" fmla="*/ 0 h 139"/>
              <a:gd name="T12" fmla="*/ 49 w 159"/>
              <a:gd name="T13" fmla="*/ 21 h 139"/>
              <a:gd name="T14" fmla="*/ 49 w 159"/>
              <a:gd name="T15" fmla="*/ 41 h 139"/>
              <a:gd name="T16" fmla="*/ 51 w 159"/>
              <a:gd name="T17" fmla="*/ 60 h 139"/>
              <a:gd name="T18" fmla="*/ 64 w 159"/>
              <a:gd name="T19" fmla="*/ 85 h 139"/>
              <a:gd name="T20" fmla="*/ 20 w 159"/>
              <a:gd name="T21" fmla="*/ 104 h 139"/>
              <a:gd name="T22" fmla="*/ 0 w 159"/>
              <a:gd name="T23" fmla="*/ 123 h 139"/>
              <a:gd name="T24" fmla="*/ 0 w 159"/>
              <a:gd name="T25" fmla="*/ 139 h 139"/>
              <a:gd name="T26" fmla="*/ 159 w 159"/>
              <a:gd name="T27" fmla="*/ 139 h 139"/>
              <a:gd name="T28" fmla="*/ 159 w 159"/>
              <a:gd name="T29" fmla="*/ 123 h 139"/>
              <a:gd name="T30" fmla="*/ 139 w 159"/>
              <a:gd name="T31" fmla="*/ 104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9" h="139">
                <a:moveTo>
                  <a:pt x="139" y="104"/>
                </a:moveTo>
                <a:cubicBezTo>
                  <a:pt x="129" y="100"/>
                  <a:pt x="115" y="89"/>
                  <a:pt x="94" y="85"/>
                </a:cubicBezTo>
                <a:cubicBezTo>
                  <a:pt x="99" y="79"/>
                  <a:pt x="103" y="70"/>
                  <a:pt x="108" y="60"/>
                </a:cubicBezTo>
                <a:cubicBezTo>
                  <a:pt x="110" y="53"/>
                  <a:pt x="110" y="48"/>
                  <a:pt x="110" y="41"/>
                </a:cubicBezTo>
                <a:cubicBezTo>
                  <a:pt x="110" y="35"/>
                  <a:pt x="111" y="26"/>
                  <a:pt x="109" y="21"/>
                </a:cubicBezTo>
                <a:cubicBezTo>
                  <a:pt x="105" y="5"/>
                  <a:pt x="93" y="0"/>
                  <a:pt x="79" y="0"/>
                </a:cubicBezTo>
                <a:cubicBezTo>
                  <a:pt x="65" y="0"/>
                  <a:pt x="54" y="5"/>
                  <a:pt x="49" y="21"/>
                </a:cubicBezTo>
                <a:cubicBezTo>
                  <a:pt x="48" y="26"/>
                  <a:pt x="49" y="35"/>
                  <a:pt x="49" y="41"/>
                </a:cubicBezTo>
                <a:cubicBezTo>
                  <a:pt x="49" y="48"/>
                  <a:pt x="48" y="53"/>
                  <a:pt x="51" y="60"/>
                </a:cubicBezTo>
                <a:cubicBezTo>
                  <a:pt x="55" y="70"/>
                  <a:pt x="59" y="79"/>
                  <a:pt x="64" y="85"/>
                </a:cubicBezTo>
                <a:cubicBezTo>
                  <a:pt x="43" y="89"/>
                  <a:pt x="29" y="100"/>
                  <a:pt x="20" y="104"/>
                </a:cubicBezTo>
                <a:cubicBezTo>
                  <a:pt x="0" y="113"/>
                  <a:pt x="0" y="123"/>
                  <a:pt x="0" y="123"/>
                </a:cubicBezTo>
                <a:cubicBezTo>
                  <a:pt x="0" y="139"/>
                  <a:pt x="0" y="139"/>
                  <a:pt x="0" y="139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9" y="123"/>
                  <a:pt x="159" y="113"/>
                  <a:pt x="139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8069470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80735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8940800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8944881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8069470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80735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2036455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16554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119667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738663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2036455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16554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23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6"/>
          <p:cNvSpPr>
            <a:spLocks/>
          </p:cNvSpPr>
          <p:nvPr/>
        </p:nvSpPr>
        <p:spPr bwMode="auto">
          <a:xfrm>
            <a:off x="5404475" y="3856417"/>
            <a:ext cx="1333500" cy="1747838"/>
          </a:xfrm>
          <a:custGeom>
            <a:avLst/>
            <a:gdLst>
              <a:gd name="T0" fmla="*/ 26 w 111"/>
              <a:gd name="T1" fmla="*/ 3 h 145"/>
              <a:gd name="T2" fmla="*/ 12 w 111"/>
              <a:gd name="T3" fmla="*/ 68 h 145"/>
              <a:gd name="T4" fmla="*/ 81 w 111"/>
              <a:gd name="T5" fmla="*/ 143 h 145"/>
              <a:gd name="T6" fmla="*/ 93 w 111"/>
              <a:gd name="T7" fmla="*/ 78 h 145"/>
              <a:gd name="T8" fmla="*/ 26 w 111"/>
              <a:gd name="T9" fmla="*/ 3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4"/>
          <p:cNvSpPr>
            <a:spLocks/>
          </p:cNvSpPr>
          <p:nvPr/>
        </p:nvSpPr>
        <p:spPr bwMode="auto">
          <a:xfrm>
            <a:off x="5995025" y="3745292"/>
            <a:ext cx="1466850" cy="1157288"/>
          </a:xfrm>
          <a:custGeom>
            <a:avLst/>
            <a:gdLst>
              <a:gd name="T0" fmla="*/ 2 w 122"/>
              <a:gd name="T1" fmla="*/ 5 h 96"/>
              <a:gd name="T2" fmla="*/ 69 w 122"/>
              <a:gd name="T3" fmla="*/ 74 h 96"/>
              <a:gd name="T4" fmla="*/ 119 w 122"/>
              <a:gd name="T5" fmla="*/ 75 h 96"/>
              <a:gd name="T6" fmla="*/ 67 w 122"/>
              <a:gd name="T7" fmla="*/ 19 h 96"/>
              <a:gd name="T8" fmla="*/ 24 w 122"/>
              <a:gd name="T9" fmla="*/ 2 h 96"/>
              <a:gd name="T10" fmla="*/ 2 w 122"/>
              <a:gd name="T11" fmla="*/ 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842500" y="2291142"/>
            <a:ext cx="973137" cy="1049338"/>
          </a:xfrm>
          <a:custGeom>
            <a:avLst/>
            <a:gdLst>
              <a:gd name="T0" fmla="*/ 62 w 81"/>
              <a:gd name="T1" fmla="*/ 84 h 87"/>
              <a:gd name="T2" fmla="*/ 71 w 81"/>
              <a:gd name="T3" fmla="*/ 45 h 87"/>
              <a:gd name="T4" fmla="*/ 27 w 81"/>
              <a:gd name="T5" fmla="*/ 6 h 87"/>
              <a:gd name="T6" fmla="*/ 8 w 81"/>
              <a:gd name="T7" fmla="*/ 29 h 87"/>
              <a:gd name="T8" fmla="*/ 62 w 81"/>
              <a:gd name="T9" fmla="*/ 8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3655050" y="2435605"/>
            <a:ext cx="1662112" cy="1049337"/>
          </a:xfrm>
          <a:custGeom>
            <a:avLst/>
            <a:gdLst>
              <a:gd name="T0" fmla="*/ 135 w 138"/>
              <a:gd name="T1" fmla="*/ 83 h 87"/>
              <a:gd name="T2" fmla="*/ 79 w 138"/>
              <a:gd name="T3" fmla="*/ 25 h 87"/>
              <a:gd name="T4" fmla="*/ 13 w 138"/>
              <a:gd name="T5" fmla="*/ 12 h 87"/>
              <a:gd name="T6" fmla="*/ 52 w 138"/>
              <a:gd name="T7" fmla="*/ 64 h 87"/>
              <a:gd name="T8" fmla="*/ 107 w 138"/>
              <a:gd name="T9" fmla="*/ 84 h 87"/>
              <a:gd name="T10" fmla="*/ 135 w 138"/>
              <a:gd name="T11" fmla="*/ 8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5739437" y="2919792"/>
            <a:ext cx="989013" cy="747713"/>
          </a:xfrm>
          <a:custGeom>
            <a:avLst/>
            <a:gdLst>
              <a:gd name="T0" fmla="*/ 7 w 82"/>
              <a:gd name="T1" fmla="*/ 44 h 62"/>
              <a:gd name="T2" fmla="*/ 36 w 82"/>
              <a:gd name="T3" fmla="*/ 57 h 62"/>
              <a:gd name="T4" fmla="*/ 69 w 82"/>
              <a:gd name="T5" fmla="*/ 56 h 62"/>
              <a:gd name="T6" fmla="*/ 64 w 82"/>
              <a:gd name="T7" fmla="*/ 20 h 62"/>
              <a:gd name="T8" fmla="*/ 16 w 82"/>
              <a:gd name="T9" fmla="*/ 5 h 62"/>
              <a:gd name="T10" fmla="*/ 7 w 82"/>
              <a:gd name="T11" fmla="*/ 4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3789987" y="3532567"/>
            <a:ext cx="1706563" cy="1166813"/>
          </a:xfrm>
          <a:custGeom>
            <a:avLst/>
            <a:gdLst>
              <a:gd name="T0" fmla="*/ 132 w 142"/>
              <a:gd name="T1" fmla="*/ 19 h 97"/>
              <a:gd name="T2" fmla="*/ 98 w 142"/>
              <a:gd name="T3" fmla="*/ 5 h 97"/>
              <a:gd name="T4" fmla="*/ 47 w 142"/>
              <a:gd name="T5" fmla="*/ 5 h 97"/>
              <a:gd name="T6" fmla="*/ 22 w 142"/>
              <a:gd name="T7" fmla="*/ 63 h 97"/>
              <a:gd name="T8" fmla="*/ 110 w 142"/>
              <a:gd name="T9" fmla="*/ 80 h 97"/>
              <a:gd name="T10" fmla="*/ 132 w 142"/>
              <a:gd name="T11" fmla="*/ 1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箭头连接符 46"/>
          <p:cNvCxnSpPr>
            <a:cxnSpLocks noChangeShapeType="1"/>
          </p:cNvCxnSpPr>
          <p:nvPr/>
        </p:nvCxnSpPr>
        <p:spPr bwMode="auto">
          <a:xfrm flipV="1">
            <a:off x="6445875" y="2816605"/>
            <a:ext cx="1501775" cy="479425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箭头连接符 50"/>
          <p:cNvCxnSpPr>
            <a:cxnSpLocks noChangeShapeType="1"/>
          </p:cNvCxnSpPr>
          <p:nvPr/>
        </p:nvCxnSpPr>
        <p:spPr bwMode="auto">
          <a:xfrm flipV="1">
            <a:off x="5334625" y="1933955"/>
            <a:ext cx="1403350" cy="51593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箭头连接符 52"/>
          <p:cNvCxnSpPr>
            <a:cxnSpLocks noChangeShapeType="1"/>
          </p:cNvCxnSpPr>
          <p:nvPr/>
        </p:nvCxnSpPr>
        <p:spPr bwMode="auto">
          <a:xfrm flipH="1" flipV="1">
            <a:off x="3072437" y="2329242"/>
            <a:ext cx="1296988" cy="44450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直接箭头连接符 54"/>
          <p:cNvCxnSpPr>
            <a:cxnSpLocks noChangeShapeType="1"/>
          </p:cNvCxnSpPr>
          <p:nvPr/>
        </p:nvCxnSpPr>
        <p:spPr bwMode="auto">
          <a:xfrm flipH="1">
            <a:off x="3072437" y="4003182"/>
            <a:ext cx="1570831" cy="77628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56"/>
          <p:cNvCxnSpPr>
            <a:cxnSpLocks noChangeShapeType="1"/>
          </p:cNvCxnSpPr>
          <p:nvPr/>
        </p:nvCxnSpPr>
        <p:spPr bwMode="auto">
          <a:xfrm>
            <a:off x="6426825" y="5348667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1366342" y="1726321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373951" y="202056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366342" y="4656359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373951" y="495060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6803906" y="157930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6811515" y="187354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083219" y="257038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090828" y="28646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083219" y="5225556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090828" y="551979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722875" y="4003182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730484" y="429742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cxnSp>
        <p:nvCxnSpPr>
          <p:cNvPr id="27" name="直接箭头连接符 56"/>
          <p:cNvCxnSpPr>
            <a:cxnSpLocks noChangeShapeType="1"/>
          </p:cNvCxnSpPr>
          <p:nvPr/>
        </p:nvCxnSpPr>
        <p:spPr bwMode="auto">
          <a:xfrm>
            <a:off x="7129881" y="4319348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4690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276349" y="1790700"/>
            <a:ext cx="3657600" cy="36576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7004" y="2028306"/>
            <a:ext cx="3176291" cy="31823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988584" y="3239335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7270110" y="278048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88584" y="4164887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12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403328" y="2024110"/>
            <a:ext cx="2073463" cy="2883218"/>
            <a:chOff x="4746172" y="2786742"/>
            <a:chExt cx="1698172" cy="2361364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776686" y="2786743"/>
              <a:ext cx="667657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5080001" y="2786742"/>
              <a:ext cx="1364343" cy="236136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746172" y="4586514"/>
              <a:ext cx="336732" cy="55154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rot="14400000">
            <a:off x="5318523" y="4099144"/>
            <a:ext cx="1369884" cy="1121889"/>
            <a:chOff x="2156241" y="2090057"/>
            <a:chExt cx="1370730" cy="1122581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156241" y="2090057"/>
              <a:ext cx="1370730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156241" y="2090057"/>
              <a:ext cx="685365" cy="1122581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28592" y="2126242"/>
            <a:ext cx="2316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</a:t>
            </a:r>
            <a:endParaRPr lang="zh-CN" altLang="en-US" sz="72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126428">
            <a:off x="9808113" y="583824"/>
            <a:ext cx="1405654" cy="1375431"/>
            <a:chOff x="1033006" y="520000"/>
            <a:chExt cx="1405654" cy="1375431"/>
          </a:xfrm>
        </p:grpSpPr>
        <p:sp>
          <p:nvSpPr>
            <p:cNvPr id="43" name="等腰三角形 42"/>
            <p:cNvSpPr/>
            <p:nvPr/>
          </p:nvSpPr>
          <p:spPr>
            <a:xfrm rot="14400000" flipH="1">
              <a:off x="1603130" y="1672697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 rot="3600000" flipH="1">
              <a:off x="1016507" y="1005651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7200000" flipH="1">
              <a:off x="1616786" y="692640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6" name="等腰三角形 45"/>
            <p:cNvSpPr/>
            <p:nvPr/>
          </p:nvSpPr>
          <p:spPr>
            <a:xfrm rot="3600000" flipH="1">
              <a:off x="1465651" y="536499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7" name="等腰三角形 46"/>
            <p:cNvSpPr/>
            <p:nvPr/>
          </p:nvSpPr>
          <p:spPr>
            <a:xfrm rot="14400000" flipH="1">
              <a:off x="1668660" y="1237026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等腰三角形 47"/>
            <p:cNvSpPr/>
            <p:nvPr/>
          </p:nvSpPr>
          <p:spPr>
            <a:xfrm rot="14400000" flipH="1">
              <a:off x="2276982" y="1576920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14400000" flipH="1">
              <a:off x="2327293" y="1247319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648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2258</Words>
  <Application>Microsoft Office PowerPoint</Application>
  <PresentationFormat>宽屏</PresentationFormat>
  <Paragraphs>311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Wingdings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24</cp:revision>
  <dcterms:created xsi:type="dcterms:W3CDTF">2015-08-04T09:37:51Z</dcterms:created>
  <dcterms:modified xsi:type="dcterms:W3CDTF">2019-09-24T07:41:12Z</dcterms:modified>
</cp:coreProperties>
</file>