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6256" r:id="rId3"/>
    <p:sldId id="6257" r:id="rId4"/>
    <p:sldId id="6263" r:id="rId5"/>
    <p:sldId id="6267" r:id="rId6"/>
    <p:sldId id="6268" r:id="rId7"/>
    <p:sldId id="6269" r:id="rId8"/>
    <p:sldId id="6279" r:id="rId9"/>
    <p:sldId id="6258" r:id="rId10"/>
    <p:sldId id="6271" r:id="rId11"/>
    <p:sldId id="6275" r:id="rId12"/>
    <p:sldId id="6278" r:id="rId13"/>
    <p:sldId id="6281" r:id="rId14"/>
    <p:sldId id="6283" r:id="rId15"/>
    <p:sldId id="6259" r:id="rId16"/>
    <p:sldId id="6265" r:id="rId17"/>
    <p:sldId id="6270" r:id="rId18"/>
    <p:sldId id="6272" r:id="rId19"/>
    <p:sldId id="6280" r:id="rId20"/>
    <p:sldId id="6282" r:id="rId21"/>
    <p:sldId id="6260" r:id="rId22"/>
    <p:sldId id="6264" r:id="rId23"/>
    <p:sldId id="6266" r:id="rId24"/>
    <p:sldId id="6273" r:id="rId25"/>
    <p:sldId id="6274" r:id="rId26"/>
    <p:sldId id="6262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760"/>
    <a:srgbClr val="424C80"/>
    <a:srgbClr val="FF9900"/>
    <a:srgbClr val="B30000"/>
    <a:srgbClr val="FFFFFF"/>
    <a:srgbClr val="F93C43"/>
    <a:srgbClr val="40C4F1"/>
    <a:srgbClr val="F9A200"/>
    <a:srgbClr val="FABD00"/>
    <a:srgbClr val="F981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3" autoAdjust="0"/>
    <p:restoredTop sz="95394" autoAdjust="0"/>
  </p:normalViewPr>
  <p:slideViewPr>
    <p:cSldViewPr>
      <p:cViewPr varScale="1">
        <p:scale>
          <a:sx n="87" d="100"/>
          <a:sy n="87" d="100"/>
        </p:scale>
        <p:origin x="54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3209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doughnutChart>
        <c:varyColors val="1"/>
        <c:ser>
          <c:idx val="1"/>
          <c:order val="1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multiLvlStrRef>
              <c:f>Sheet1!$A$2:$A$5</c:f>
            </c:multiLvlStrRef>
          </c:cat>
          <c:val>
            <c:numRef>
              <c:f>Sheet1!$B$2:$B$5</c:f>
            </c:numRef>
          </c:val>
        </c:ser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4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strRef>
              <c:f>Sheet1!$A$2:$A$3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微软雅黑" panose="020B0503020204020204" pitchFamily="34" charset="-122"/>
          <a:sym typeface="Times New Roman" panose="02020603050405020304" pitchFamily="18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24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4628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178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789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903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373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694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17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5518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5772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2948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265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136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70592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8790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9455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3795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11501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6447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341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7662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130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5458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4552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740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2019/5/29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t>5/29/2019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矩形 7"/>
          <p:cNvSpPr/>
          <p:nvPr userDrawn="1"/>
        </p:nvSpPr>
        <p:spPr>
          <a:xfrm>
            <a:off x="9326647" y="67544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07000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34" r:id="rId2"/>
    <p:sldLayoutId id="2147483737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2514600" y="3025552"/>
            <a:ext cx="78295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accent2"/>
                </a:solidFill>
                <a:cs typeface="Arial" panose="020B0604020202020204" pitchFamily="34" charset="0"/>
              </a:rPr>
              <a:t>员工个人职业规划</a:t>
            </a:r>
            <a:r>
              <a:rPr lang="en-US" altLang="zh-CN" sz="4800" b="1" dirty="0" err="1">
                <a:solidFill>
                  <a:schemeClr val="accent2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accent2"/>
                </a:solidFill>
                <a:cs typeface="Arial" panose="020B0604020202020204" pitchFamily="34" charset="0"/>
              </a:rPr>
              <a:t>模板</a:t>
            </a:r>
            <a:endParaRPr lang="zh-CN" altLang="en-US" sz="2800" b="1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2972991" y="2680221"/>
            <a:ext cx="691276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smtClean="0">
                <a:solidFill>
                  <a:schemeClr val="accent2"/>
                </a:solidFill>
                <a:cs typeface="Arial" panose="020B0604020202020204" pitchFamily="34" charset="0"/>
              </a:rPr>
              <a:t>COLLEGE STUDENTS' CAREER PLANNING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3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11" grpId="1"/>
      <p:bldP spid="16" grpId="0"/>
      <p:bldP spid="1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2382" y="200"/>
            <a:ext cx="4289128" cy="1792997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1254122" y="262064"/>
            <a:ext cx="1785745" cy="107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695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5040339" y="2694379"/>
            <a:ext cx="4796390" cy="481799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53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5040339" y="3474524"/>
            <a:ext cx="4796390" cy="481799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53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5040339" y="4254670"/>
            <a:ext cx="4796390" cy="481799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53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5040339" y="5034816"/>
            <a:ext cx="4796390" cy="481799"/>
          </a:xfrm>
          <a:prstGeom prst="rect">
            <a:avLst/>
          </a:prstGeom>
          <a:solidFill>
            <a:schemeClr val="accent4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/>
            <a:r>
              <a:rPr lang="zh-CN" altLang="en-US" sz="253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982110" y="2694377"/>
            <a:ext cx="910728" cy="487174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982110" y="5034815"/>
            <a:ext cx="910728" cy="487174"/>
          </a:xfrm>
          <a:prstGeom prst="homePlate">
            <a:avLst>
              <a:gd name="adj" fmla="val 46735"/>
            </a:avLst>
          </a:pr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982110" y="3474523"/>
            <a:ext cx="910728" cy="487174"/>
          </a:xfrm>
          <a:prstGeom prst="homePlate">
            <a:avLst>
              <a:gd name="adj" fmla="val 46735"/>
            </a:avLst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982110" y="4254670"/>
            <a:ext cx="910728" cy="487174"/>
          </a:xfrm>
          <a:prstGeom prst="homePlate">
            <a:avLst>
              <a:gd name="adj" fmla="val 46735"/>
            </a:avLst>
          </a:pr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4257136" y="2532213"/>
            <a:ext cx="360675" cy="77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506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4257136" y="3310760"/>
            <a:ext cx="360675" cy="77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506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4257136" y="4089307"/>
            <a:ext cx="360675" cy="77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506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4257136" y="4867853"/>
            <a:ext cx="360675" cy="77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506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3309111" y="655998"/>
            <a:ext cx="311074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23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8" grpId="0"/>
      <p:bldP spid="6149" grpId="0" animBg="1"/>
      <p:bldP spid="6150" grpId="0" animBg="1"/>
      <p:bldP spid="6151" grpId="0" animBg="1"/>
      <p:bldP spid="6152" grpId="0" animBg="1"/>
      <p:bldP spid="6153" grpId="0" animBg="1"/>
      <p:bldP spid="6154" grpId="0" animBg="1"/>
      <p:bldP spid="6155" grpId="0" animBg="1"/>
      <p:bldP spid="6156" grpId="0" animBg="1"/>
      <p:bldP spid="6157" grpId="0"/>
      <p:bldP spid="6158" grpId="0"/>
      <p:bldP spid="6159" grpId="0"/>
      <p:bldP spid="6160" grpId="0"/>
      <p:bldP spid="61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706" y="3025636"/>
            <a:ext cx="6191699" cy="162002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287" y="3421644"/>
            <a:ext cx="4392247" cy="738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r>
              <a:rPr lang="zh-CN" altLang="en-US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156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41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156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41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9383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/>
        </p:nvGraphicFramePr>
        <p:xfrm>
          <a:off x="1018282" y="1980320"/>
          <a:ext cx="6214721" cy="467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Freeform 46"/>
          <p:cNvSpPr>
            <a:spLocks noEditPoints="1"/>
          </p:cNvSpPr>
          <p:nvPr/>
        </p:nvSpPr>
        <p:spPr bwMode="auto">
          <a:xfrm>
            <a:off x="6944570" y="2913123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Freeform 46"/>
          <p:cNvSpPr>
            <a:spLocks noEditPoints="1"/>
          </p:cNvSpPr>
          <p:nvPr/>
        </p:nvSpPr>
        <p:spPr bwMode="auto">
          <a:xfrm>
            <a:off x="6944570" y="3770326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Freeform 46"/>
          <p:cNvSpPr>
            <a:spLocks noEditPoints="1"/>
          </p:cNvSpPr>
          <p:nvPr/>
        </p:nvSpPr>
        <p:spPr bwMode="auto">
          <a:xfrm>
            <a:off x="6944570" y="4627529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Freeform 46"/>
          <p:cNvSpPr>
            <a:spLocks noEditPoints="1"/>
          </p:cNvSpPr>
          <p:nvPr/>
        </p:nvSpPr>
        <p:spPr bwMode="auto">
          <a:xfrm>
            <a:off x="6944570" y="5484732"/>
            <a:ext cx="477846" cy="477843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1" name="Group 30"/>
          <p:cNvGrpSpPr/>
          <p:nvPr/>
        </p:nvGrpSpPr>
        <p:grpSpPr>
          <a:xfrm>
            <a:off x="7554454" y="2805370"/>
            <a:ext cx="4286015" cy="693242"/>
            <a:chOff x="1270277" y="1233504"/>
            <a:chExt cx="3048000" cy="492999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>
            <a:xfrm>
              <a:off x="1270277" y="1233504"/>
              <a:ext cx="1028396" cy="184631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70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14" name="Group 30"/>
          <p:cNvGrpSpPr/>
          <p:nvPr/>
        </p:nvGrpSpPr>
        <p:grpSpPr>
          <a:xfrm>
            <a:off x="7554454" y="3662573"/>
            <a:ext cx="4286015" cy="693242"/>
            <a:chOff x="1270277" y="1233504"/>
            <a:chExt cx="3048000" cy="492999"/>
          </a:xfrm>
        </p:grpSpPr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1270277" y="1233504"/>
              <a:ext cx="1028396" cy="184631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70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17" name="Group 30"/>
          <p:cNvGrpSpPr/>
          <p:nvPr/>
        </p:nvGrpSpPr>
        <p:grpSpPr>
          <a:xfrm>
            <a:off x="7554454" y="4519776"/>
            <a:ext cx="4286015" cy="693242"/>
            <a:chOff x="1270277" y="1233504"/>
            <a:chExt cx="3048000" cy="492999"/>
          </a:xfrm>
        </p:grpSpPr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1270277" y="1233504"/>
              <a:ext cx="1028396" cy="184631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19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70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grpSp>
        <p:nvGrpSpPr>
          <p:cNvPr id="20" name="Group 30"/>
          <p:cNvGrpSpPr/>
          <p:nvPr/>
        </p:nvGrpSpPr>
        <p:grpSpPr>
          <a:xfrm>
            <a:off x="7554454" y="5376979"/>
            <a:ext cx="4286015" cy="693242"/>
            <a:chOff x="1270277" y="1233504"/>
            <a:chExt cx="3048000" cy="492999"/>
          </a:xfrm>
        </p:grpSpPr>
        <p:sp>
          <p:nvSpPr>
            <p:cNvPr id="21" name="Text Placeholder 3"/>
            <p:cNvSpPr txBox="1">
              <a:spLocks/>
            </p:cNvSpPr>
            <p:nvPr/>
          </p:nvSpPr>
          <p:spPr>
            <a:xfrm>
              <a:off x="1270277" y="1233504"/>
              <a:ext cx="1028396" cy="184631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Title Goes Here</a:t>
              </a:r>
            </a:p>
          </p:txBody>
        </p:sp>
        <p:sp>
          <p:nvSpPr>
            <p:cNvPr id="22" name="Text Placeholder 3"/>
            <p:cNvSpPr txBox="1">
              <a:spLocks/>
            </p:cNvSpPr>
            <p:nvPr/>
          </p:nvSpPr>
          <p:spPr>
            <a:xfrm>
              <a:off x="1270277" y="1418801"/>
              <a:ext cx="3048000" cy="30770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+mj-cs"/>
                  <a:sym typeface="Times New Roman" panose="02020603050405020304" pitchFamily="18" charset="0"/>
                </a:rPr>
                <a:t>There are many variations of passages but the majority have  suffered alteration in some form by injected.</a:t>
              </a:r>
            </a:p>
          </p:txBody>
        </p:sp>
      </p:grpSp>
      <p:cxnSp>
        <p:nvCxnSpPr>
          <p:cNvPr id="23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53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00">
        <p14:flip dir="r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901577" y="2154039"/>
            <a:ext cx="4360635" cy="4008195"/>
            <a:chOff x="1802741" y="2042460"/>
            <a:chExt cx="4134755" cy="3800571"/>
          </a:xfrm>
        </p:grpSpPr>
        <p:grpSp>
          <p:nvGrpSpPr>
            <p:cNvPr id="4" name="Group 3"/>
            <p:cNvGrpSpPr/>
            <p:nvPr/>
          </p:nvGrpSpPr>
          <p:grpSpPr>
            <a:xfrm>
              <a:off x="1802741" y="2042460"/>
              <a:ext cx="829215" cy="3800571"/>
              <a:chOff x="1802741" y="2042460"/>
              <a:chExt cx="829215" cy="3800571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2047737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Oval 6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2899558" y="2042460"/>
              <a:ext cx="829215" cy="3800571"/>
              <a:chOff x="2899558" y="2042460"/>
              <a:chExt cx="829215" cy="3800571"/>
            </a:xfrm>
          </p:grpSpPr>
          <p:sp>
            <p:nvSpPr>
              <p:cNvPr id="14" name="Freeform 5"/>
              <p:cNvSpPr>
                <a:spLocks/>
              </p:cNvSpPr>
              <p:nvPr/>
            </p:nvSpPr>
            <p:spPr bwMode="auto">
              <a:xfrm>
                <a:off x="3144554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6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4011464" y="2042460"/>
              <a:ext cx="829215" cy="3800571"/>
              <a:chOff x="4055006" y="2042460"/>
              <a:chExt cx="829215" cy="3800571"/>
            </a:xfrm>
          </p:grpSpPr>
          <p:sp>
            <p:nvSpPr>
              <p:cNvPr id="20" name="Freeform 5"/>
              <p:cNvSpPr>
                <a:spLocks/>
              </p:cNvSpPr>
              <p:nvPr/>
            </p:nvSpPr>
            <p:spPr bwMode="auto">
              <a:xfrm>
                <a:off x="4300002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1" name="Oval 6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5108281" y="2042460"/>
              <a:ext cx="829215" cy="3800571"/>
              <a:chOff x="5151823" y="2042460"/>
              <a:chExt cx="829215" cy="3800571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5396819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Oval 6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1901577" y="3129719"/>
            <a:ext cx="874515" cy="3032515"/>
            <a:chOff x="1802741" y="2967600"/>
            <a:chExt cx="829215" cy="2875431"/>
          </a:xfrm>
          <a:solidFill>
            <a:schemeClr val="accent1"/>
          </a:solidFill>
        </p:grpSpPr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2047737" y="2967600"/>
              <a:ext cx="339225" cy="2341465"/>
            </a:xfrm>
            <a:prstGeom prst="rect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1" name="Oval 8"/>
            <p:cNvSpPr>
              <a:spLocks noChangeArrowheads="1"/>
            </p:cNvSpPr>
            <p:nvPr/>
          </p:nvSpPr>
          <p:spPr bwMode="auto">
            <a:xfrm>
              <a:off x="1802741" y="5022192"/>
              <a:ext cx="829215" cy="820839"/>
            </a:xfrm>
            <a:prstGeom prst="ellipse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1861825" y="5413544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75%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058313" y="2916847"/>
            <a:ext cx="874515" cy="3245386"/>
            <a:chOff x="2899558" y="2765755"/>
            <a:chExt cx="829215" cy="3077276"/>
          </a:xfrm>
        </p:grpSpPr>
        <p:sp>
          <p:nvSpPr>
            <p:cNvPr id="16" name="Rectangle 7"/>
            <p:cNvSpPr>
              <a:spLocks noChangeArrowheads="1"/>
            </p:cNvSpPr>
            <p:nvPr/>
          </p:nvSpPr>
          <p:spPr bwMode="auto">
            <a:xfrm>
              <a:off x="3144554" y="2765755"/>
              <a:ext cx="339225" cy="2543312"/>
            </a:xfrm>
            <a:prstGeom prst="rect">
              <a:avLst/>
            </a:pr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7" name="Oval 8"/>
            <p:cNvSpPr>
              <a:spLocks noChangeArrowheads="1"/>
            </p:cNvSpPr>
            <p:nvPr/>
          </p:nvSpPr>
          <p:spPr bwMode="auto">
            <a:xfrm>
              <a:off x="2899558" y="5022192"/>
              <a:ext cx="829215" cy="820839"/>
            </a:xfrm>
            <a:prstGeom prst="ellipse">
              <a:avLst/>
            </a:pr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3018560" y="5413544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80%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4230962" y="4006113"/>
            <a:ext cx="874515" cy="2156121"/>
            <a:chOff x="4055006" y="3798597"/>
            <a:chExt cx="829215" cy="2044434"/>
          </a:xfrm>
          <a:solidFill>
            <a:schemeClr val="accent3"/>
          </a:solidFill>
        </p:grpSpPr>
        <p:sp>
          <p:nvSpPr>
            <p:cNvPr id="22" name="Rectangle 7"/>
            <p:cNvSpPr>
              <a:spLocks noChangeArrowheads="1"/>
            </p:cNvSpPr>
            <p:nvPr/>
          </p:nvSpPr>
          <p:spPr bwMode="auto">
            <a:xfrm>
              <a:off x="4300002" y="3798597"/>
              <a:ext cx="339225" cy="1510469"/>
            </a:xfrm>
            <a:prstGeom prst="rect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23" name="Oval 8"/>
            <p:cNvSpPr>
              <a:spLocks noChangeArrowheads="1"/>
            </p:cNvSpPr>
            <p:nvPr/>
          </p:nvSpPr>
          <p:spPr bwMode="auto">
            <a:xfrm>
              <a:off x="4055006" y="5022192"/>
              <a:ext cx="829215" cy="820839"/>
            </a:xfrm>
            <a:prstGeom prst="ellipse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4155875" y="5413544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50%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387698" y="2523362"/>
            <a:ext cx="874515" cy="3638872"/>
            <a:chOff x="5151823" y="2392652"/>
            <a:chExt cx="829215" cy="3450379"/>
          </a:xfrm>
          <a:solidFill>
            <a:schemeClr val="accent4"/>
          </a:solidFill>
        </p:grpSpPr>
        <p:sp>
          <p:nvSpPr>
            <p:cNvPr id="28" name="Rectangle 7"/>
            <p:cNvSpPr>
              <a:spLocks noChangeArrowheads="1"/>
            </p:cNvSpPr>
            <p:nvPr/>
          </p:nvSpPr>
          <p:spPr bwMode="auto">
            <a:xfrm>
              <a:off x="5396819" y="2392652"/>
              <a:ext cx="339225" cy="2916414"/>
            </a:xfrm>
            <a:prstGeom prst="rect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29" name="Oval 8"/>
            <p:cNvSpPr>
              <a:spLocks noChangeArrowheads="1"/>
            </p:cNvSpPr>
            <p:nvPr/>
          </p:nvSpPr>
          <p:spPr bwMode="auto">
            <a:xfrm>
              <a:off x="5151823" y="5022192"/>
              <a:ext cx="829215" cy="820839"/>
            </a:xfrm>
            <a:prstGeom prst="ellipse">
              <a:avLst/>
            </a:prstGeom>
            <a:grpFill/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5347945" y="5413544"/>
            <a:ext cx="954018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Light" panose="020B0306030504020204" pitchFamily="34" charset="0"/>
                <a:sym typeface="Times New Roman" panose="02020603050405020304" pitchFamily="18" charset="0"/>
              </a:rPr>
              <a:t>90%</a:t>
            </a:r>
            <a:endParaRPr lang="en-US" sz="1266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 Light" panose="020B03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7113254" y="2091436"/>
            <a:ext cx="4246635" cy="829949"/>
            <a:chOff x="6744454" y="1983101"/>
            <a:chExt cx="4026660" cy="786958"/>
          </a:xfrm>
        </p:grpSpPr>
        <p:grpSp>
          <p:nvGrpSpPr>
            <p:cNvPr id="2" name="Group 1"/>
            <p:cNvGrpSpPr/>
            <p:nvPr/>
          </p:nvGrpSpPr>
          <p:grpSpPr>
            <a:xfrm>
              <a:off x="7415203" y="1983101"/>
              <a:ext cx="3355911" cy="786958"/>
              <a:chOff x="8836089" y="3653579"/>
              <a:chExt cx="3355911" cy="786958"/>
            </a:xfrm>
          </p:grpSpPr>
          <p:sp>
            <p:nvSpPr>
              <p:cNvPr id="66" name="TextBox 65"/>
              <p:cNvSpPr txBox="1"/>
              <p:nvPr/>
            </p:nvSpPr>
            <p:spPr>
              <a:xfrm>
                <a:off x="8841692" y="3983574"/>
                <a:ext cx="3350308" cy="4569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sit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denimaOstebus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daname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donWakamare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dimasa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sant</a:t>
                </a:r>
                <a:endPara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8836089" y="3653579"/>
                <a:ext cx="1943469" cy="3719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Graphic Design</a:t>
                </a:r>
              </a:p>
            </p:txBody>
          </p:sp>
        </p:grpSp>
        <p:grpSp>
          <p:nvGrpSpPr>
            <p:cNvPr id="77" name="Group 76"/>
            <p:cNvGrpSpPr/>
            <p:nvPr/>
          </p:nvGrpSpPr>
          <p:grpSpPr>
            <a:xfrm>
              <a:off x="6744454" y="2197554"/>
              <a:ext cx="467425" cy="453208"/>
              <a:chOff x="4411266" y="2303265"/>
              <a:chExt cx="325040" cy="315154"/>
            </a:xfrm>
            <a:solidFill>
              <a:srgbClr val="F69C15"/>
            </a:solidFill>
          </p:grpSpPr>
          <p:sp>
            <p:nvSpPr>
              <p:cNvPr id="78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9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7052466" y="3162640"/>
            <a:ext cx="4307423" cy="829949"/>
            <a:chOff x="6686815" y="2998818"/>
            <a:chExt cx="4084299" cy="786958"/>
          </a:xfrm>
        </p:grpSpPr>
        <p:grpSp>
          <p:nvGrpSpPr>
            <p:cNvPr id="68" name="Group 67"/>
            <p:cNvGrpSpPr/>
            <p:nvPr/>
          </p:nvGrpSpPr>
          <p:grpSpPr>
            <a:xfrm>
              <a:off x="7415203" y="2998818"/>
              <a:ext cx="3355911" cy="786958"/>
              <a:chOff x="8836089" y="3653579"/>
              <a:chExt cx="3355911" cy="786958"/>
            </a:xfrm>
          </p:grpSpPr>
          <p:sp>
            <p:nvSpPr>
              <p:cNvPr id="69" name="TextBox 68"/>
              <p:cNvSpPr txBox="1"/>
              <p:nvPr/>
            </p:nvSpPr>
            <p:spPr>
              <a:xfrm>
                <a:off x="8841692" y="3983574"/>
                <a:ext cx="3350308" cy="4569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sit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denimaOstebus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daname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donWakamare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dimasa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sant</a:t>
                </a:r>
                <a:endPara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8836089" y="3653579"/>
                <a:ext cx="1943469" cy="3719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Photography</a:t>
                </a:r>
              </a:p>
            </p:txBody>
          </p:sp>
        </p:grpSp>
        <p:sp>
          <p:nvSpPr>
            <p:cNvPr id="80" name="AutoShape 36"/>
            <p:cNvSpPr>
              <a:spLocks/>
            </p:cNvSpPr>
            <p:nvPr/>
          </p:nvSpPr>
          <p:spPr bwMode="auto">
            <a:xfrm>
              <a:off x="6686815" y="3261038"/>
              <a:ext cx="525064" cy="366624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113254" y="4259266"/>
            <a:ext cx="4246635" cy="829949"/>
            <a:chOff x="6744454" y="4038639"/>
            <a:chExt cx="4026660" cy="786958"/>
          </a:xfrm>
        </p:grpSpPr>
        <p:grpSp>
          <p:nvGrpSpPr>
            <p:cNvPr id="71" name="Group 70"/>
            <p:cNvGrpSpPr/>
            <p:nvPr/>
          </p:nvGrpSpPr>
          <p:grpSpPr>
            <a:xfrm>
              <a:off x="7415203" y="4038639"/>
              <a:ext cx="3355911" cy="786958"/>
              <a:chOff x="8836089" y="3653579"/>
              <a:chExt cx="3355911" cy="786958"/>
            </a:xfrm>
          </p:grpSpPr>
          <p:sp>
            <p:nvSpPr>
              <p:cNvPr id="72" name="TextBox 71"/>
              <p:cNvSpPr txBox="1"/>
              <p:nvPr/>
            </p:nvSpPr>
            <p:spPr>
              <a:xfrm>
                <a:off x="8841692" y="3983574"/>
                <a:ext cx="3350308" cy="4569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sit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denimaOstebus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daname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donWakamare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dimasa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sant</a:t>
                </a:r>
                <a:endPara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8836089" y="3653579"/>
                <a:ext cx="1943469" cy="3719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Printing</a:t>
                </a:r>
              </a:p>
            </p:txBody>
          </p:sp>
        </p:grpSp>
        <p:sp>
          <p:nvSpPr>
            <p:cNvPr id="81" name="AutoShape 38"/>
            <p:cNvSpPr>
              <a:spLocks/>
            </p:cNvSpPr>
            <p:nvPr/>
          </p:nvSpPr>
          <p:spPr bwMode="auto">
            <a:xfrm>
              <a:off x="6744454" y="4253029"/>
              <a:ext cx="467425" cy="471049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052466" y="5343549"/>
            <a:ext cx="4307423" cy="829949"/>
            <a:chOff x="6686815" y="5066757"/>
            <a:chExt cx="4084299" cy="786958"/>
          </a:xfrm>
        </p:grpSpPr>
        <p:grpSp>
          <p:nvGrpSpPr>
            <p:cNvPr id="74" name="Group 73"/>
            <p:cNvGrpSpPr/>
            <p:nvPr/>
          </p:nvGrpSpPr>
          <p:grpSpPr>
            <a:xfrm>
              <a:off x="7415203" y="5066757"/>
              <a:ext cx="3355911" cy="786958"/>
              <a:chOff x="8836089" y="3653579"/>
              <a:chExt cx="3355911" cy="786958"/>
            </a:xfrm>
          </p:grpSpPr>
          <p:sp>
            <p:nvSpPr>
              <p:cNvPr id="75" name="TextBox 74"/>
              <p:cNvSpPr txBox="1"/>
              <p:nvPr/>
            </p:nvSpPr>
            <p:spPr>
              <a:xfrm>
                <a:off x="8841692" y="3983574"/>
                <a:ext cx="3350308" cy="4569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sit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denimaOstebus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daname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donWakamare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dimasa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sant</a:t>
                </a:r>
                <a:endPara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8836089" y="3653579"/>
                <a:ext cx="1943469" cy="371906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Public Relation</a:t>
                </a:r>
              </a:p>
            </p:txBody>
          </p:sp>
        </p:grpSp>
        <p:sp>
          <p:nvSpPr>
            <p:cNvPr id="82" name="AutoShape 32"/>
            <p:cNvSpPr>
              <a:spLocks/>
            </p:cNvSpPr>
            <p:nvPr/>
          </p:nvSpPr>
          <p:spPr bwMode="auto">
            <a:xfrm>
              <a:off x="6686815" y="5276267"/>
              <a:ext cx="546405" cy="451236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53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66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  <p:bldP spid="24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Group 116"/>
          <p:cNvGrpSpPr/>
          <p:nvPr/>
        </p:nvGrpSpPr>
        <p:grpSpPr>
          <a:xfrm>
            <a:off x="9244830" y="2412777"/>
            <a:ext cx="2715036" cy="942199"/>
            <a:chOff x="8657822" y="2704651"/>
            <a:chExt cx="2574398" cy="893393"/>
          </a:xfrm>
        </p:grpSpPr>
        <p:sp>
          <p:nvSpPr>
            <p:cNvPr id="6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 Service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738504" y="3043924"/>
              <a:ext cx="2493716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952833" y="2412775"/>
            <a:ext cx="2706844" cy="942198"/>
            <a:chOff x="1319148" y="2220559"/>
            <a:chExt cx="2566630" cy="893393"/>
          </a:xfrm>
        </p:grpSpPr>
        <p:sp>
          <p:nvSpPr>
            <p:cNvPr id="75" name="Text Placeholder 2"/>
            <p:cNvSpPr txBox="1">
              <a:spLocks/>
            </p:cNvSpPr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Mission </a:t>
              </a:r>
              <a:r>
                <a:rPr lang="en-GB" sz="1476" b="1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Statment</a:t>
              </a:r>
              <a:endPara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1319148" y="2559832"/>
              <a:ext cx="24995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68" name="Shape 4159"/>
          <p:cNvSpPr/>
          <p:nvPr/>
        </p:nvSpPr>
        <p:spPr>
          <a:xfrm rot="2218901">
            <a:off x="8223548" y="1833783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4" name="Shape 4159"/>
          <p:cNvSpPr/>
          <p:nvPr/>
        </p:nvSpPr>
        <p:spPr>
          <a:xfrm rot="20065798" flipV="1">
            <a:off x="8110120" y="5104602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2" name="Group 121"/>
          <p:cNvGrpSpPr/>
          <p:nvPr/>
        </p:nvGrpSpPr>
        <p:grpSpPr>
          <a:xfrm>
            <a:off x="916601" y="4953927"/>
            <a:ext cx="2712460" cy="942198"/>
            <a:chOff x="1313823" y="4952809"/>
            <a:chExt cx="2571955" cy="893393"/>
          </a:xfrm>
        </p:grpSpPr>
        <p:sp>
          <p:nvSpPr>
            <p:cNvPr id="115" name="Text Placeholder 2"/>
            <p:cNvSpPr txBox="1">
              <a:spLocks/>
            </p:cNvSpPr>
            <p:nvPr/>
          </p:nvSpPr>
          <p:spPr>
            <a:xfrm>
              <a:off x="1872318" y="495280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Time Management</a:t>
              </a: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1313823" y="5292082"/>
              <a:ext cx="2504828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9244825" y="4953928"/>
            <a:ext cx="2886479" cy="942198"/>
            <a:chOff x="8657822" y="2704651"/>
            <a:chExt cx="2736960" cy="893393"/>
          </a:xfrm>
        </p:grpSpPr>
        <p:sp>
          <p:nvSpPr>
            <p:cNvPr id="11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476" b="1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Asessment</a:t>
              </a:r>
              <a:endPara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8738503" y="3043924"/>
              <a:ext cx="2656279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51" name="Shape 4159"/>
          <p:cNvSpPr/>
          <p:nvPr/>
        </p:nvSpPr>
        <p:spPr>
          <a:xfrm rot="19381099" flipH="1">
            <a:off x="3335005" y="1833783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2" name="Shape 4159"/>
          <p:cNvSpPr/>
          <p:nvPr/>
        </p:nvSpPr>
        <p:spPr>
          <a:xfrm rot="1534202" flipH="1" flipV="1">
            <a:off x="3432009" y="5104601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5965854" y="4178385"/>
            <a:ext cx="914127" cy="2491246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037148" y="2067188"/>
            <a:ext cx="4818418" cy="3325010"/>
            <a:chOff x="3827689" y="1960108"/>
            <a:chExt cx="4568825" cy="3152775"/>
          </a:xfrm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>
              <a:off x="6386739" y="4068308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3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4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0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654764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55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36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 dirty="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00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114" grpId="0" animBg="1"/>
      <p:bldP spid="51" grpId="0" animBg="1"/>
      <p:bldP spid="52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4600371" y="2302171"/>
            <a:ext cx="3594251" cy="3621161"/>
            <a:chOff x="4361738" y="2182918"/>
            <a:chExt cx="3408069" cy="3433586"/>
          </a:xfrm>
        </p:grpSpPr>
        <p:sp>
          <p:nvSpPr>
            <p:cNvPr id="13" name="Oval 12"/>
            <p:cNvSpPr/>
            <p:nvPr/>
          </p:nvSpPr>
          <p:spPr>
            <a:xfrm>
              <a:off x="4361738" y="2182918"/>
              <a:ext cx="3408069" cy="3408069"/>
            </a:xfrm>
            <a:prstGeom prst="ellipse">
              <a:avLst/>
            </a:prstGeom>
            <a:noFill/>
            <a:ln w="76200">
              <a:solidFill>
                <a:schemeClr val="accent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9" name="Group 58"/>
            <p:cNvGrpSpPr/>
            <p:nvPr/>
          </p:nvGrpSpPr>
          <p:grpSpPr>
            <a:xfrm>
              <a:off x="5626101" y="2248179"/>
              <a:ext cx="952500" cy="3368325"/>
              <a:chOff x="5885821" y="2998040"/>
              <a:chExt cx="592553" cy="2095444"/>
            </a:xfrm>
          </p:grpSpPr>
          <p:sp>
            <p:nvSpPr>
              <p:cNvPr id="61" name="Shape 1033"/>
              <p:cNvSpPr/>
              <p:nvPr/>
            </p:nvSpPr>
            <p:spPr>
              <a:xfrm>
                <a:off x="5885821" y="2998040"/>
                <a:ext cx="592553" cy="20954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2" h="21597" extrusionOk="0">
                    <a:moveTo>
                      <a:pt x="8563" y="0"/>
                    </a:moveTo>
                    <a:cubicBezTo>
                      <a:pt x="10027" y="-3"/>
                      <a:pt x="12311" y="423"/>
                      <a:pt x="12311" y="1065"/>
                    </a:cubicBezTo>
                    <a:cubicBezTo>
                      <a:pt x="12311" y="1707"/>
                      <a:pt x="12132" y="1985"/>
                      <a:pt x="11954" y="2193"/>
                    </a:cubicBezTo>
                    <a:cubicBezTo>
                      <a:pt x="11775" y="2401"/>
                      <a:pt x="11537" y="2367"/>
                      <a:pt x="11537" y="2367"/>
                    </a:cubicBezTo>
                    <a:cubicBezTo>
                      <a:pt x="11537" y="2367"/>
                      <a:pt x="11597" y="2801"/>
                      <a:pt x="11121" y="2905"/>
                    </a:cubicBezTo>
                    <a:cubicBezTo>
                      <a:pt x="10645" y="3009"/>
                      <a:pt x="10526" y="3043"/>
                      <a:pt x="10526" y="3182"/>
                    </a:cubicBezTo>
                    <a:cubicBezTo>
                      <a:pt x="10526" y="3321"/>
                      <a:pt x="10823" y="3425"/>
                      <a:pt x="11240" y="3564"/>
                    </a:cubicBezTo>
                    <a:cubicBezTo>
                      <a:pt x="11656" y="3703"/>
                      <a:pt x="13442" y="3859"/>
                      <a:pt x="14393" y="3963"/>
                    </a:cubicBezTo>
                    <a:cubicBezTo>
                      <a:pt x="15346" y="4067"/>
                      <a:pt x="16119" y="4241"/>
                      <a:pt x="16654" y="4588"/>
                    </a:cubicBezTo>
                    <a:cubicBezTo>
                      <a:pt x="17190" y="4935"/>
                      <a:pt x="17963" y="5369"/>
                      <a:pt x="18975" y="5664"/>
                    </a:cubicBezTo>
                    <a:cubicBezTo>
                      <a:pt x="19986" y="5959"/>
                      <a:pt x="21236" y="6427"/>
                      <a:pt x="20879" y="6878"/>
                    </a:cubicBezTo>
                    <a:cubicBezTo>
                      <a:pt x="20522" y="7329"/>
                      <a:pt x="18380" y="7676"/>
                      <a:pt x="17190" y="7486"/>
                    </a:cubicBezTo>
                    <a:cubicBezTo>
                      <a:pt x="16000" y="7295"/>
                      <a:pt x="15524" y="7277"/>
                      <a:pt x="15524" y="7277"/>
                    </a:cubicBezTo>
                    <a:cubicBezTo>
                      <a:pt x="15524" y="7277"/>
                      <a:pt x="16297" y="8266"/>
                      <a:pt x="16654" y="9255"/>
                    </a:cubicBezTo>
                    <a:cubicBezTo>
                      <a:pt x="17011" y="10245"/>
                      <a:pt x="17963" y="11199"/>
                      <a:pt x="17428" y="11286"/>
                    </a:cubicBezTo>
                    <a:cubicBezTo>
                      <a:pt x="16893" y="11372"/>
                      <a:pt x="16119" y="11477"/>
                      <a:pt x="16119" y="11477"/>
                    </a:cubicBezTo>
                    <a:cubicBezTo>
                      <a:pt x="16119" y="11477"/>
                      <a:pt x="15958" y="12874"/>
                      <a:pt x="15107" y="14083"/>
                    </a:cubicBezTo>
                    <a:cubicBezTo>
                      <a:pt x="14257" y="15292"/>
                      <a:pt x="13947" y="15840"/>
                      <a:pt x="13838" y="16560"/>
                    </a:cubicBezTo>
                    <a:cubicBezTo>
                      <a:pt x="13728" y="17279"/>
                      <a:pt x="13454" y="17807"/>
                      <a:pt x="13673" y="18111"/>
                    </a:cubicBezTo>
                    <a:cubicBezTo>
                      <a:pt x="13893" y="18415"/>
                      <a:pt x="15318" y="19006"/>
                      <a:pt x="16141" y="19118"/>
                    </a:cubicBezTo>
                    <a:cubicBezTo>
                      <a:pt x="16963" y="19230"/>
                      <a:pt x="18444" y="19230"/>
                      <a:pt x="19047" y="19310"/>
                    </a:cubicBezTo>
                    <a:cubicBezTo>
                      <a:pt x="19650" y="19390"/>
                      <a:pt x="20089" y="19614"/>
                      <a:pt x="18718" y="19678"/>
                    </a:cubicBezTo>
                    <a:cubicBezTo>
                      <a:pt x="17347" y="19742"/>
                      <a:pt x="14770" y="19630"/>
                      <a:pt x="14112" y="19566"/>
                    </a:cubicBezTo>
                    <a:cubicBezTo>
                      <a:pt x="13454" y="19502"/>
                      <a:pt x="12412" y="19358"/>
                      <a:pt x="12412" y="19358"/>
                    </a:cubicBezTo>
                    <a:cubicBezTo>
                      <a:pt x="12412" y="19358"/>
                      <a:pt x="12741" y="19598"/>
                      <a:pt x="11261" y="19598"/>
                    </a:cubicBezTo>
                    <a:cubicBezTo>
                      <a:pt x="9780" y="19598"/>
                      <a:pt x="9506" y="19566"/>
                      <a:pt x="9451" y="19294"/>
                    </a:cubicBezTo>
                    <a:cubicBezTo>
                      <a:pt x="9397" y="19022"/>
                      <a:pt x="9451" y="18655"/>
                      <a:pt x="9232" y="18463"/>
                    </a:cubicBezTo>
                    <a:cubicBezTo>
                      <a:pt x="9012" y="18271"/>
                      <a:pt x="10109" y="17775"/>
                      <a:pt x="9561" y="17503"/>
                    </a:cubicBezTo>
                    <a:cubicBezTo>
                      <a:pt x="9012" y="17231"/>
                      <a:pt x="8464" y="16528"/>
                      <a:pt x="8958" y="16112"/>
                    </a:cubicBezTo>
                    <a:cubicBezTo>
                      <a:pt x="9451" y="15696"/>
                      <a:pt x="8793" y="15281"/>
                      <a:pt x="8958" y="15009"/>
                    </a:cubicBezTo>
                    <a:cubicBezTo>
                      <a:pt x="9122" y="14737"/>
                      <a:pt x="9341" y="14369"/>
                      <a:pt x="9341" y="13953"/>
                    </a:cubicBezTo>
                    <a:cubicBezTo>
                      <a:pt x="9341" y="13538"/>
                      <a:pt x="9287" y="13234"/>
                      <a:pt x="9287" y="13234"/>
                    </a:cubicBezTo>
                    <a:cubicBezTo>
                      <a:pt x="9287" y="13234"/>
                      <a:pt x="8245" y="14801"/>
                      <a:pt x="7971" y="15217"/>
                    </a:cubicBezTo>
                    <a:cubicBezTo>
                      <a:pt x="7696" y="15632"/>
                      <a:pt x="7258" y="17119"/>
                      <a:pt x="7258" y="17567"/>
                    </a:cubicBezTo>
                    <a:cubicBezTo>
                      <a:pt x="7258" y="18015"/>
                      <a:pt x="6107" y="18623"/>
                      <a:pt x="6052" y="19022"/>
                    </a:cubicBezTo>
                    <a:cubicBezTo>
                      <a:pt x="5997" y="19422"/>
                      <a:pt x="5942" y="19662"/>
                      <a:pt x="5558" y="19662"/>
                    </a:cubicBezTo>
                    <a:cubicBezTo>
                      <a:pt x="5174" y="19662"/>
                      <a:pt x="5942" y="20110"/>
                      <a:pt x="6216" y="20462"/>
                    </a:cubicBezTo>
                    <a:cubicBezTo>
                      <a:pt x="6490" y="20813"/>
                      <a:pt x="7313" y="21597"/>
                      <a:pt x="5723" y="21597"/>
                    </a:cubicBezTo>
                    <a:cubicBezTo>
                      <a:pt x="4132" y="21597"/>
                      <a:pt x="2323" y="21405"/>
                      <a:pt x="2268" y="20909"/>
                    </a:cubicBezTo>
                    <a:cubicBezTo>
                      <a:pt x="2213" y="20414"/>
                      <a:pt x="2432" y="19982"/>
                      <a:pt x="1994" y="19790"/>
                    </a:cubicBezTo>
                    <a:cubicBezTo>
                      <a:pt x="1555" y="19598"/>
                      <a:pt x="1500" y="19182"/>
                      <a:pt x="1555" y="18927"/>
                    </a:cubicBezTo>
                    <a:cubicBezTo>
                      <a:pt x="1610" y="18671"/>
                      <a:pt x="1336" y="18239"/>
                      <a:pt x="1555" y="17695"/>
                    </a:cubicBezTo>
                    <a:cubicBezTo>
                      <a:pt x="1775" y="17152"/>
                      <a:pt x="1775" y="16240"/>
                      <a:pt x="2213" y="15552"/>
                    </a:cubicBezTo>
                    <a:cubicBezTo>
                      <a:pt x="2652" y="14865"/>
                      <a:pt x="2761" y="13809"/>
                      <a:pt x="2981" y="12978"/>
                    </a:cubicBezTo>
                    <a:cubicBezTo>
                      <a:pt x="3200" y="12146"/>
                      <a:pt x="3365" y="11730"/>
                      <a:pt x="3090" y="11603"/>
                    </a:cubicBezTo>
                    <a:cubicBezTo>
                      <a:pt x="2816" y="11475"/>
                      <a:pt x="1172" y="11363"/>
                      <a:pt x="733" y="11331"/>
                    </a:cubicBezTo>
                    <a:cubicBezTo>
                      <a:pt x="294" y="11299"/>
                      <a:pt x="1281" y="10435"/>
                      <a:pt x="1610" y="9716"/>
                    </a:cubicBezTo>
                    <a:cubicBezTo>
                      <a:pt x="1939" y="8996"/>
                      <a:pt x="2542" y="8564"/>
                      <a:pt x="2871" y="8053"/>
                    </a:cubicBezTo>
                    <a:cubicBezTo>
                      <a:pt x="3200" y="7541"/>
                      <a:pt x="3200" y="7301"/>
                      <a:pt x="2487" y="6933"/>
                    </a:cubicBezTo>
                    <a:cubicBezTo>
                      <a:pt x="1775" y="6565"/>
                      <a:pt x="897" y="6326"/>
                      <a:pt x="513" y="5494"/>
                    </a:cubicBezTo>
                    <a:cubicBezTo>
                      <a:pt x="130" y="4663"/>
                      <a:pt x="-364" y="4119"/>
                      <a:pt x="404" y="3911"/>
                    </a:cubicBezTo>
                    <a:cubicBezTo>
                      <a:pt x="1172" y="3703"/>
                      <a:pt x="2652" y="3815"/>
                      <a:pt x="3748" y="3559"/>
                    </a:cubicBezTo>
                    <a:cubicBezTo>
                      <a:pt x="4845" y="3303"/>
                      <a:pt x="5010" y="3015"/>
                      <a:pt x="5503" y="2983"/>
                    </a:cubicBezTo>
                    <a:cubicBezTo>
                      <a:pt x="5997" y="2951"/>
                      <a:pt x="6106" y="2920"/>
                      <a:pt x="6106" y="2744"/>
                    </a:cubicBezTo>
                    <a:cubicBezTo>
                      <a:pt x="6106" y="2568"/>
                      <a:pt x="5942" y="2392"/>
                      <a:pt x="5942" y="2392"/>
                    </a:cubicBezTo>
                    <a:cubicBezTo>
                      <a:pt x="5942" y="2392"/>
                      <a:pt x="5174" y="2248"/>
                      <a:pt x="5010" y="2024"/>
                    </a:cubicBezTo>
                    <a:cubicBezTo>
                      <a:pt x="4845" y="1800"/>
                      <a:pt x="4681" y="1240"/>
                      <a:pt x="4900" y="857"/>
                    </a:cubicBezTo>
                    <a:cubicBezTo>
                      <a:pt x="5119" y="473"/>
                      <a:pt x="6318" y="5"/>
                      <a:pt x="8563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Shape 1034"/>
              <p:cNvSpPr/>
              <p:nvPr/>
            </p:nvSpPr>
            <p:spPr>
              <a:xfrm>
                <a:off x="6044928" y="3266536"/>
                <a:ext cx="152772" cy="118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143" y="9828"/>
                    </a:moveTo>
                    <a:cubicBezTo>
                      <a:pt x="20503" y="10692"/>
                      <a:pt x="21004" y="11543"/>
                      <a:pt x="21600" y="12462"/>
                    </a:cubicBezTo>
                    <a:cubicBezTo>
                      <a:pt x="20797" y="15394"/>
                      <a:pt x="20629" y="18810"/>
                      <a:pt x="20550" y="21600"/>
                    </a:cubicBezTo>
                    <a:cubicBezTo>
                      <a:pt x="17285" y="18886"/>
                      <a:pt x="18957" y="12766"/>
                      <a:pt x="16102" y="12414"/>
                    </a:cubicBezTo>
                    <a:cubicBezTo>
                      <a:pt x="13346" y="12074"/>
                      <a:pt x="12988" y="13608"/>
                      <a:pt x="12526" y="15998"/>
                    </a:cubicBezTo>
                    <a:cubicBezTo>
                      <a:pt x="12064" y="18387"/>
                      <a:pt x="11785" y="20178"/>
                      <a:pt x="11785" y="20178"/>
                    </a:cubicBezTo>
                    <a:cubicBezTo>
                      <a:pt x="11785" y="20178"/>
                      <a:pt x="2700" y="7597"/>
                      <a:pt x="0" y="3147"/>
                    </a:cubicBezTo>
                    <a:cubicBezTo>
                      <a:pt x="1311" y="2680"/>
                      <a:pt x="1742" y="2046"/>
                      <a:pt x="1827" y="0"/>
                    </a:cubicBezTo>
                    <a:cubicBezTo>
                      <a:pt x="4847" y="4160"/>
                      <a:pt x="12262" y="11667"/>
                      <a:pt x="15756" y="11667"/>
                    </a:cubicBezTo>
                    <a:cubicBezTo>
                      <a:pt x="17415" y="11667"/>
                      <a:pt x="18853" y="10951"/>
                      <a:pt x="20143" y="982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3" name="Shape 1035"/>
              <p:cNvSpPr/>
              <p:nvPr/>
            </p:nvSpPr>
            <p:spPr>
              <a:xfrm>
                <a:off x="6204036" y="3584752"/>
                <a:ext cx="63807" cy="88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08" h="21600" extrusionOk="0">
                    <a:moveTo>
                      <a:pt x="11314" y="594"/>
                    </a:moveTo>
                    <a:lnTo>
                      <a:pt x="0" y="0"/>
                    </a:lnTo>
                    <a:cubicBezTo>
                      <a:pt x="0" y="0"/>
                      <a:pt x="10284" y="5549"/>
                      <a:pt x="10284" y="11495"/>
                    </a:cubicBezTo>
                    <a:cubicBezTo>
                      <a:pt x="10284" y="17438"/>
                      <a:pt x="9772" y="20013"/>
                      <a:pt x="9772" y="20013"/>
                    </a:cubicBezTo>
                    <a:lnTo>
                      <a:pt x="18772" y="21600"/>
                    </a:lnTo>
                    <a:cubicBezTo>
                      <a:pt x="18772" y="21600"/>
                      <a:pt x="21600" y="15655"/>
                      <a:pt x="19026" y="9907"/>
                    </a:cubicBezTo>
                    <a:cubicBezTo>
                      <a:pt x="16457" y="4162"/>
                      <a:pt x="13629" y="2575"/>
                      <a:pt x="11314" y="59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Shape 1036"/>
              <p:cNvSpPr/>
              <p:nvPr/>
            </p:nvSpPr>
            <p:spPr>
              <a:xfrm>
                <a:off x="6243813" y="3793582"/>
                <a:ext cx="27989" cy="76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479" y="0"/>
                    </a:moveTo>
                    <a:cubicBezTo>
                      <a:pt x="6479" y="0"/>
                      <a:pt x="2878" y="12381"/>
                      <a:pt x="1439" y="16334"/>
                    </a:cubicBezTo>
                    <a:cubicBezTo>
                      <a:pt x="0" y="20286"/>
                      <a:pt x="0" y="21600"/>
                      <a:pt x="0" y="21600"/>
                    </a:cubicBezTo>
                    <a:lnTo>
                      <a:pt x="21600" y="20286"/>
                    </a:lnTo>
                    <a:cubicBezTo>
                      <a:pt x="21600" y="20286"/>
                      <a:pt x="16556" y="10275"/>
                      <a:pt x="647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4" name="Group 73"/>
          <p:cNvGrpSpPr/>
          <p:nvPr/>
        </p:nvGrpSpPr>
        <p:grpSpPr>
          <a:xfrm>
            <a:off x="8539378" y="2465903"/>
            <a:ext cx="2488375" cy="751311"/>
            <a:chOff x="8689522" y="2386924"/>
            <a:chExt cx="2359478" cy="712393"/>
          </a:xfrm>
        </p:grpSpPr>
        <p:sp>
          <p:nvSpPr>
            <p:cNvPr id="75" name="TextBox 74"/>
            <p:cNvSpPr txBox="1"/>
            <p:nvPr/>
          </p:nvSpPr>
          <p:spPr>
            <a:xfrm>
              <a:off x="8689522" y="2386924"/>
              <a:ext cx="1082521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Infographic</a:t>
              </a:r>
              <a:endPara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8689522" y="2642354"/>
              <a:ext cx="2359478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8942017" y="3711521"/>
            <a:ext cx="2488375" cy="751311"/>
            <a:chOff x="8689522" y="2386924"/>
            <a:chExt cx="2359478" cy="712393"/>
          </a:xfrm>
        </p:grpSpPr>
        <p:sp>
          <p:nvSpPr>
            <p:cNvPr id="78" name="TextBox 77"/>
            <p:cNvSpPr txBox="1"/>
            <p:nvPr/>
          </p:nvSpPr>
          <p:spPr>
            <a:xfrm>
              <a:off x="8689522" y="2386924"/>
              <a:ext cx="1409314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8689522" y="2642354"/>
              <a:ext cx="2359478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8539378" y="4989530"/>
            <a:ext cx="2488375" cy="751311"/>
            <a:chOff x="8689522" y="2386924"/>
            <a:chExt cx="2359478" cy="712393"/>
          </a:xfrm>
        </p:grpSpPr>
        <p:sp>
          <p:nvSpPr>
            <p:cNvPr id="81" name="TextBox 80"/>
            <p:cNvSpPr txBox="1"/>
            <p:nvPr/>
          </p:nvSpPr>
          <p:spPr>
            <a:xfrm>
              <a:off x="8689522" y="2386924"/>
              <a:ext cx="1600648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Time </a:t>
              </a:r>
              <a:r>
                <a:rPr lang="en-US" sz="1476" b="1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maganement</a:t>
              </a:r>
              <a:endPara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689522" y="2642354"/>
              <a:ext cx="2359478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1805401" y="2453366"/>
            <a:ext cx="2460835" cy="751311"/>
            <a:chOff x="1139825" y="2386923"/>
            <a:chExt cx="2333364" cy="712393"/>
          </a:xfrm>
        </p:grpSpPr>
        <p:sp>
          <p:nvSpPr>
            <p:cNvPr id="84" name="TextBox 83"/>
            <p:cNvSpPr txBox="1"/>
            <p:nvPr/>
          </p:nvSpPr>
          <p:spPr>
            <a:xfrm>
              <a:off x="2430187" y="2386923"/>
              <a:ext cx="1043002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1139825" y="2642353"/>
              <a:ext cx="2333364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805401" y="5004956"/>
            <a:ext cx="2460835" cy="751311"/>
            <a:chOff x="1139825" y="2386923"/>
            <a:chExt cx="2333364" cy="712393"/>
          </a:xfrm>
        </p:grpSpPr>
        <p:sp>
          <p:nvSpPr>
            <p:cNvPr id="87" name="TextBox 86"/>
            <p:cNvSpPr txBox="1"/>
            <p:nvPr/>
          </p:nvSpPr>
          <p:spPr>
            <a:xfrm>
              <a:off x="2062355" y="2386923"/>
              <a:ext cx="1410834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139825" y="2642353"/>
              <a:ext cx="2333364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1392472" y="3721159"/>
            <a:ext cx="2460835" cy="751311"/>
            <a:chOff x="1139825" y="2386923"/>
            <a:chExt cx="2333364" cy="712393"/>
          </a:xfrm>
        </p:grpSpPr>
        <p:sp>
          <p:nvSpPr>
            <p:cNvPr id="90" name="TextBox 89"/>
            <p:cNvSpPr txBox="1"/>
            <p:nvPr/>
          </p:nvSpPr>
          <p:spPr>
            <a:xfrm>
              <a:off x="2095794" y="2386923"/>
              <a:ext cx="1377395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1139825" y="2642353"/>
              <a:ext cx="2333364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sametanam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589359" y="4946808"/>
            <a:ext cx="810810" cy="810810"/>
            <a:chOff x="7195897" y="4690564"/>
            <a:chExt cx="768810" cy="768810"/>
          </a:xfrm>
        </p:grpSpPr>
        <p:sp>
          <p:nvSpPr>
            <p:cNvPr id="47" name="Oval 46"/>
            <p:cNvSpPr/>
            <p:nvPr/>
          </p:nvSpPr>
          <p:spPr>
            <a:xfrm>
              <a:off x="7195897" y="4690564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7398984" y="4901792"/>
              <a:ext cx="377876" cy="405642"/>
              <a:chOff x="8705164" y="5768787"/>
              <a:chExt cx="602561" cy="646836"/>
            </a:xfrm>
            <a:solidFill>
              <a:srgbClr val="445468"/>
            </a:solidFill>
          </p:grpSpPr>
          <p:sp>
            <p:nvSpPr>
              <p:cNvPr id="51" name="Freeform 20"/>
              <p:cNvSpPr>
                <a:spLocks noEditPoints="1"/>
              </p:cNvSpPr>
              <p:nvPr/>
            </p:nvSpPr>
            <p:spPr bwMode="auto">
              <a:xfrm>
                <a:off x="8705164" y="5768787"/>
                <a:ext cx="602561" cy="646836"/>
              </a:xfrm>
              <a:custGeom>
                <a:avLst/>
                <a:gdLst>
                  <a:gd name="T0" fmla="*/ 236 w 236"/>
                  <a:gd name="T1" fmla="*/ 123 h 253"/>
                  <a:gd name="T2" fmla="*/ 220 w 236"/>
                  <a:gd name="T3" fmla="*/ 63 h 253"/>
                  <a:gd name="T4" fmla="*/ 226 w 236"/>
                  <a:gd name="T5" fmla="*/ 60 h 253"/>
                  <a:gd name="T6" fmla="*/ 220 w 236"/>
                  <a:gd name="T7" fmla="*/ 24 h 253"/>
                  <a:gd name="T8" fmla="*/ 221 w 236"/>
                  <a:gd name="T9" fmla="*/ 22 h 253"/>
                  <a:gd name="T10" fmla="*/ 221 w 236"/>
                  <a:gd name="T11" fmla="*/ 12 h 253"/>
                  <a:gd name="T12" fmla="*/ 210 w 236"/>
                  <a:gd name="T13" fmla="*/ 12 h 253"/>
                  <a:gd name="T14" fmla="*/ 209 w 236"/>
                  <a:gd name="T15" fmla="*/ 13 h 253"/>
                  <a:gd name="T16" fmla="*/ 173 w 236"/>
                  <a:gd name="T17" fmla="*/ 7 h 253"/>
                  <a:gd name="T18" fmla="*/ 169 w 236"/>
                  <a:gd name="T19" fmla="*/ 16 h 253"/>
                  <a:gd name="T20" fmla="*/ 168 w 236"/>
                  <a:gd name="T21" fmla="*/ 16 h 253"/>
                  <a:gd name="T22" fmla="*/ 118 w 236"/>
                  <a:gd name="T23" fmla="*/ 5 h 253"/>
                  <a:gd name="T24" fmla="*/ 79 w 236"/>
                  <a:gd name="T25" fmla="*/ 11 h 253"/>
                  <a:gd name="T26" fmla="*/ 74 w 236"/>
                  <a:gd name="T27" fmla="*/ 13 h 253"/>
                  <a:gd name="T28" fmla="*/ 70 w 236"/>
                  <a:gd name="T29" fmla="*/ 15 h 253"/>
                  <a:gd name="T30" fmla="*/ 66 w 236"/>
                  <a:gd name="T31" fmla="*/ 16 h 253"/>
                  <a:gd name="T32" fmla="*/ 62 w 236"/>
                  <a:gd name="T33" fmla="*/ 7 h 253"/>
                  <a:gd name="T34" fmla="*/ 27 w 236"/>
                  <a:gd name="T35" fmla="*/ 13 h 253"/>
                  <a:gd name="T36" fmla="*/ 25 w 236"/>
                  <a:gd name="T37" fmla="*/ 12 h 253"/>
                  <a:gd name="T38" fmla="*/ 15 w 236"/>
                  <a:gd name="T39" fmla="*/ 12 h 253"/>
                  <a:gd name="T40" fmla="*/ 15 w 236"/>
                  <a:gd name="T41" fmla="*/ 22 h 253"/>
                  <a:gd name="T42" fmla="*/ 16 w 236"/>
                  <a:gd name="T43" fmla="*/ 24 h 253"/>
                  <a:gd name="T44" fmla="*/ 9 w 236"/>
                  <a:gd name="T45" fmla="*/ 60 h 253"/>
                  <a:gd name="T46" fmla="*/ 16 w 236"/>
                  <a:gd name="T47" fmla="*/ 63 h 253"/>
                  <a:gd name="T48" fmla="*/ 14 w 236"/>
                  <a:gd name="T49" fmla="*/ 66 h 253"/>
                  <a:gd name="T50" fmla="*/ 13 w 236"/>
                  <a:gd name="T51" fmla="*/ 68 h 253"/>
                  <a:gd name="T52" fmla="*/ 10 w 236"/>
                  <a:gd name="T53" fmla="*/ 75 h 253"/>
                  <a:gd name="T54" fmla="*/ 0 w 236"/>
                  <a:gd name="T55" fmla="*/ 123 h 253"/>
                  <a:gd name="T56" fmla="*/ 45 w 236"/>
                  <a:gd name="T57" fmla="*/ 216 h 253"/>
                  <a:gd name="T58" fmla="*/ 28 w 236"/>
                  <a:gd name="T59" fmla="*/ 249 h 253"/>
                  <a:gd name="T60" fmla="*/ 36 w 236"/>
                  <a:gd name="T61" fmla="*/ 253 h 253"/>
                  <a:gd name="T62" fmla="*/ 62 w 236"/>
                  <a:gd name="T63" fmla="*/ 227 h 253"/>
                  <a:gd name="T64" fmla="*/ 118 w 236"/>
                  <a:gd name="T65" fmla="*/ 241 h 253"/>
                  <a:gd name="T66" fmla="*/ 174 w 236"/>
                  <a:gd name="T67" fmla="*/ 227 h 253"/>
                  <a:gd name="T68" fmla="*/ 199 w 236"/>
                  <a:gd name="T69" fmla="*/ 253 h 253"/>
                  <a:gd name="T70" fmla="*/ 208 w 236"/>
                  <a:gd name="T71" fmla="*/ 249 h 253"/>
                  <a:gd name="T72" fmla="*/ 190 w 236"/>
                  <a:gd name="T73" fmla="*/ 217 h 253"/>
                  <a:gd name="T74" fmla="*/ 236 w 236"/>
                  <a:gd name="T75" fmla="*/ 123 h 253"/>
                  <a:gd name="T76" fmla="*/ 21 w 236"/>
                  <a:gd name="T77" fmla="*/ 123 h 253"/>
                  <a:gd name="T78" fmla="*/ 118 w 236"/>
                  <a:gd name="T79" fmla="*/ 26 h 253"/>
                  <a:gd name="T80" fmla="*/ 215 w 236"/>
                  <a:gd name="T81" fmla="*/ 123 h 253"/>
                  <a:gd name="T82" fmla="*/ 118 w 236"/>
                  <a:gd name="T83" fmla="*/ 220 h 253"/>
                  <a:gd name="T84" fmla="*/ 21 w 236"/>
                  <a:gd name="T85" fmla="*/ 123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36" h="253">
                    <a:moveTo>
                      <a:pt x="236" y="123"/>
                    </a:moveTo>
                    <a:cubicBezTo>
                      <a:pt x="236" y="101"/>
                      <a:pt x="230" y="81"/>
                      <a:pt x="220" y="63"/>
                    </a:cubicBezTo>
                    <a:cubicBezTo>
                      <a:pt x="222" y="63"/>
                      <a:pt x="224" y="62"/>
                      <a:pt x="226" y="60"/>
                    </a:cubicBezTo>
                    <a:cubicBezTo>
                      <a:pt x="233" y="53"/>
                      <a:pt x="230" y="37"/>
                      <a:pt x="220" y="24"/>
                    </a:cubicBezTo>
                    <a:cubicBezTo>
                      <a:pt x="221" y="22"/>
                      <a:pt x="221" y="22"/>
                      <a:pt x="221" y="22"/>
                    </a:cubicBezTo>
                    <a:cubicBezTo>
                      <a:pt x="224" y="19"/>
                      <a:pt x="224" y="15"/>
                      <a:pt x="221" y="12"/>
                    </a:cubicBezTo>
                    <a:cubicBezTo>
                      <a:pt x="218" y="9"/>
                      <a:pt x="213" y="9"/>
                      <a:pt x="210" y="12"/>
                    </a:cubicBezTo>
                    <a:cubicBezTo>
                      <a:pt x="209" y="13"/>
                      <a:pt x="209" y="13"/>
                      <a:pt x="209" y="13"/>
                    </a:cubicBezTo>
                    <a:cubicBezTo>
                      <a:pt x="195" y="3"/>
                      <a:pt x="180" y="0"/>
                      <a:pt x="173" y="7"/>
                    </a:cubicBezTo>
                    <a:cubicBezTo>
                      <a:pt x="171" y="9"/>
                      <a:pt x="169" y="13"/>
                      <a:pt x="169" y="16"/>
                    </a:cubicBezTo>
                    <a:cubicBezTo>
                      <a:pt x="169" y="16"/>
                      <a:pt x="169" y="16"/>
                      <a:pt x="168" y="16"/>
                    </a:cubicBezTo>
                    <a:cubicBezTo>
                      <a:pt x="153" y="9"/>
                      <a:pt x="136" y="5"/>
                      <a:pt x="118" y="5"/>
                    </a:cubicBezTo>
                    <a:cubicBezTo>
                      <a:pt x="104" y="5"/>
                      <a:pt x="91" y="7"/>
                      <a:pt x="79" y="11"/>
                    </a:cubicBezTo>
                    <a:cubicBezTo>
                      <a:pt x="77" y="12"/>
                      <a:pt x="76" y="13"/>
                      <a:pt x="74" y="13"/>
                    </a:cubicBezTo>
                    <a:cubicBezTo>
                      <a:pt x="73" y="14"/>
                      <a:pt x="72" y="14"/>
                      <a:pt x="70" y="15"/>
                    </a:cubicBezTo>
                    <a:cubicBezTo>
                      <a:pt x="69" y="15"/>
                      <a:pt x="68" y="16"/>
                      <a:pt x="66" y="16"/>
                    </a:cubicBezTo>
                    <a:cubicBezTo>
                      <a:pt x="66" y="13"/>
                      <a:pt x="65" y="9"/>
                      <a:pt x="62" y="7"/>
                    </a:cubicBezTo>
                    <a:cubicBezTo>
                      <a:pt x="55" y="0"/>
                      <a:pt x="40" y="3"/>
                      <a:pt x="27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3" y="9"/>
                      <a:pt x="18" y="9"/>
                      <a:pt x="15" y="12"/>
                    </a:cubicBezTo>
                    <a:cubicBezTo>
                      <a:pt x="12" y="15"/>
                      <a:pt x="12" y="19"/>
                      <a:pt x="15" y="22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5" y="37"/>
                      <a:pt x="2" y="53"/>
                      <a:pt x="9" y="60"/>
                    </a:cubicBezTo>
                    <a:cubicBezTo>
                      <a:pt x="11" y="62"/>
                      <a:pt x="13" y="63"/>
                      <a:pt x="16" y="63"/>
                    </a:cubicBezTo>
                    <a:cubicBezTo>
                      <a:pt x="15" y="64"/>
                      <a:pt x="15" y="65"/>
                      <a:pt x="14" y="66"/>
                    </a:cubicBezTo>
                    <a:cubicBezTo>
                      <a:pt x="14" y="67"/>
                      <a:pt x="13" y="68"/>
                      <a:pt x="13" y="68"/>
                    </a:cubicBezTo>
                    <a:cubicBezTo>
                      <a:pt x="12" y="70"/>
                      <a:pt x="11" y="72"/>
                      <a:pt x="10" y="75"/>
                    </a:cubicBezTo>
                    <a:cubicBezTo>
                      <a:pt x="3" y="89"/>
                      <a:pt x="0" y="106"/>
                      <a:pt x="0" y="123"/>
                    </a:cubicBezTo>
                    <a:cubicBezTo>
                      <a:pt x="0" y="161"/>
                      <a:pt x="18" y="195"/>
                      <a:pt x="45" y="216"/>
                    </a:cubicBezTo>
                    <a:cubicBezTo>
                      <a:pt x="28" y="249"/>
                      <a:pt x="28" y="249"/>
                      <a:pt x="28" y="249"/>
                    </a:cubicBezTo>
                    <a:cubicBezTo>
                      <a:pt x="36" y="253"/>
                      <a:pt x="36" y="253"/>
                      <a:pt x="36" y="253"/>
                    </a:cubicBezTo>
                    <a:cubicBezTo>
                      <a:pt x="62" y="227"/>
                      <a:pt x="62" y="227"/>
                      <a:pt x="62" y="227"/>
                    </a:cubicBezTo>
                    <a:cubicBezTo>
                      <a:pt x="78" y="236"/>
                      <a:pt x="98" y="241"/>
                      <a:pt x="118" y="241"/>
                    </a:cubicBezTo>
                    <a:cubicBezTo>
                      <a:pt x="138" y="241"/>
                      <a:pt x="157" y="236"/>
                      <a:pt x="174" y="227"/>
                    </a:cubicBezTo>
                    <a:cubicBezTo>
                      <a:pt x="199" y="253"/>
                      <a:pt x="199" y="253"/>
                      <a:pt x="199" y="253"/>
                    </a:cubicBezTo>
                    <a:cubicBezTo>
                      <a:pt x="208" y="249"/>
                      <a:pt x="208" y="249"/>
                      <a:pt x="208" y="249"/>
                    </a:cubicBezTo>
                    <a:cubicBezTo>
                      <a:pt x="190" y="217"/>
                      <a:pt x="190" y="217"/>
                      <a:pt x="190" y="217"/>
                    </a:cubicBezTo>
                    <a:cubicBezTo>
                      <a:pt x="218" y="195"/>
                      <a:pt x="236" y="161"/>
                      <a:pt x="236" y="123"/>
                    </a:cubicBezTo>
                    <a:close/>
                    <a:moveTo>
                      <a:pt x="21" y="123"/>
                    </a:moveTo>
                    <a:cubicBezTo>
                      <a:pt x="21" y="69"/>
                      <a:pt x="64" y="26"/>
                      <a:pt x="118" y="26"/>
                    </a:cubicBezTo>
                    <a:cubicBezTo>
                      <a:pt x="172" y="26"/>
                      <a:pt x="215" y="69"/>
                      <a:pt x="215" y="123"/>
                    </a:cubicBezTo>
                    <a:cubicBezTo>
                      <a:pt x="215" y="177"/>
                      <a:pt x="172" y="220"/>
                      <a:pt x="118" y="220"/>
                    </a:cubicBezTo>
                    <a:cubicBezTo>
                      <a:pt x="64" y="220"/>
                      <a:pt x="21" y="177"/>
                      <a:pt x="21" y="123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Freeform 19"/>
              <p:cNvSpPr>
                <a:spLocks/>
              </p:cNvSpPr>
              <p:nvPr/>
            </p:nvSpPr>
            <p:spPr bwMode="auto">
              <a:xfrm>
                <a:off x="8968344" y="5939397"/>
                <a:ext cx="186816" cy="179256"/>
              </a:xfrm>
              <a:custGeom>
                <a:avLst/>
                <a:gdLst>
                  <a:gd name="T0" fmla="*/ 68 w 73"/>
                  <a:gd name="T1" fmla="*/ 60 h 70"/>
                  <a:gd name="T2" fmla="*/ 10 w 73"/>
                  <a:gd name="T3" fmla="*/ 60 h 70"/>
                  <a:gd name="T4" fmla="*/ 10 w 73"/>
                  <a:gd name="T5" fmla="*/ 6 h 70"/>
                  <a:gd name="T6" fmla="*/ 0 w 73"/>
                  <a:gd name="T7" fmla="*/ 6 h 70"/>
                  <a:gd name="T8" fmla="*/ 0 w 73"/>
                  <a:gd name="T9" fmla="*/ 65 h 70"/>
                  <a:gd name="T10" fmla="*/ 4 w 73"/>
                  <a:gd name="T11" fmla="*/ 69 h 70"/>
                  <a:gd name="T12" fmla="*/ 5 w 73"/>
                  <a:gd name="T13" fmla="*/ 70 h 70"/>
                  <a:gd name="T14" fmla="*/ 68 w 73"/>
                  <a:gd name="T15" fmla="*/ 70 h 70"/>
                  <a:gd name="T16" fmla="*/ 73 w 73"/>
                  <a:gd name="T17" fmla="*/ 65 h 70"/>
                  <a:gd name="T18" fmla="*/ 68 w 73"/>
                  <a:gd name="T19" fmla="*/ 6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70">
                    <a:moveTo>
                      <a:pt x="68" y="60"/>
                    </a:moveTo>
                    <a:cubicBezTo>
                      <a:pt x="10" y="60"/>
                      <a:pt x="10" y="60"/>
                      <a:pt x="10" y="60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0"/>
                      <a:pt x="0" y="0"/>
                      <a:pt x="0" y="6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7"/>
                      <a:pt x="2" y="69"/>
                      <a:pt x="4" y="69"/>
                    </a:cubicBezTo>
                    <a:cubicBezTo>
                      <a:pt x="4" y="69"/>
                      <a:pt x="4" y="70"/>
                      <a:pt x="5" y="70"/>
                    </a:cubicBezTo>
                    <a:cubicBezTo>
                      <a:pt x="68" y="70"/>
                      <a:pt x="68" y="70"/>
                      <a:pt x="68" y="70"/>
                    </a:cubicBezTo>
                    <a:cubicBezTo>
                      <a:pt x="71" y="70"/>
                      <a:pt x="73" y="67"/>
                      <a:pt x="73" y="65"/>
                    </a:cubicBezTo>
                    <a:cubicBezTo>
                      <a:pt x="73" y="62"/>
                      <a:pt x="71" y="60"/>
                      <a:pt x="68" y="6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7589359" y="2464493"/>
            <a:ext cx="810810" cy="810809"/>
            <a:chOff x="7195897" y="2336832"/>
            <a:chExt cx="768810" cy="768809"/>
          </a:xfrm>
        </p:grpSpPr>
        <p:sp>
          <p:nvSpPr>
            <p:cNvPr id="38" name="Oval 37"/>
            <p:cNvSpPr/>
            <p:nvPr/>
          </p:nvSpPr>
          <p:spPr>
            <a:xfrm>
              <a:off x="7195897" y="2336832"/>
              <a:ext cx="768810" cy="76880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Shape 162"/>
            <p:cNvSpPr/>
            <p:nvPr/>
          </p:nvSpPr>
          <p:spPr>
            <a:xfrm>
              <a:off x="7361259" y="2523731"/>
              <a:ext cx="417541" cy="3670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spcBef>
                  <a:spcPts val="1055"/>
                </a:spcBef>
                <a:defRPr sz="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10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1174" y="3693890"/>
            <a:ext cx="810810" cy="810810"/>
            <a:chOff x="7586380" y="3502547"/>
            <a:chExt cx="768810" cy="768810"/>
          </a:xfrm>
        </p:grpSpPr>
        <p:sp>
          <p:nvSpPr>
            <p:cNvPr id="44" name="Oval 43"/>
            <p:cNvSpPr/>
            <p:nvPr/>
          </p:nvSpPr>
          <p:spPr>
            <a:xfrm>
              <a:off x="7586380" y="3502547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Shape 940"/>
            <p:cNvSpPr/>
            <p:nvPr/>
          </p:nvSpPr>
          <p:spPr>
            <a:xfrm>
              <a:off x="7753227" y="3723026"/>
              <a:ext cx="478913" cy="319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405162" y="2464495"/>
            <a:ext cx="810810" cy="810810"/>
            <a:chOff x="4176641" y="2336835"/>
            <a:chExt cx="768810" cy="768810"/>
          </a:xfrm>
        </p:grpSpPr>
        <p:sp>
          <p:nvSpPr>
            <p:cNvPr id="60" name="Oval 59"/>
            <p:cNvSpPr/>
            <p:nvPr/>
          </p:nvSpPr>
          <p:spPr>
            <a:xfrm>
              <a:off x="4176641" y="2336835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6" name="Freeform 54"/>
            <p:cNvSpPr>
              <a:spLocks noEditPoints="1"/>
            </p:cNvSpPr>
            <p:nvPr/>
          </p:nvSpPr>
          <p:spPr bwMode="auto">
            <a:xfrm>
              <a:off x="4360365" y="2531351"/>
              <a:ext cx="404675" cy="417729"/>
            </a:xfrm>
            <a:custGeom>
              <a:avLst/>
              <a:gdLst>
                <a:gd name="T0" fmla="*/ 83 w 130"/>
                <a:gd name="T1" fmla="*/ 92 h 134"/>
                <a:gd name="T2" fmla="*/ 128 w 130"/>
                <a:gd name="T3" fmla="*/ 26 h 134"/>
                <a:gd name="T4" fmla="*/ 128 w 130"/>
                <a:gd name="T5" fmla="*/ 21 h 134"/>
                <a:gd name="T6" fmla="*/ 118 w 130"/>
                <a:gd name="T7" fmla="*/ 10 h 134"/>
                <a:gd name="T8" fmla="*/ 112 w 130"/>
                <a:gd name="T9" fmla="*/ 10 h 134"/>
                <a:gd name="T10" fmla="*/ 107 w 130"/>
                <a:gd name="T11" fmla="*/ 15 h 134"/>
                <a:gd name="T12" fmla="*/ 101 w 130"/>
                <a:gd name="T13" fmla="*/ 16 h 134"/>
                <a:gd name="T14" fmla="*/ 102 w 130"/>
                <a:gd name="T15" fmla="*/ 0 h 134"/>
                <a:gd name="T16" fmla="*/ 28 w 130"/>
                <a:gd name="T17" fmla="*/ 0 h 134"/>
                <a:gd name="T18" fmla="*/ 28 w 130"/>
                <a:gd name="T19" fmla="*/ 16 h 134"/>
                <a:gd name="T20" fmla="*/ 23 w 130"/>
                <a:gd name="T21" fmla="*/ 15 h 134"/>
                <a:gd name="T22" fmla="*/ 18 w 130"/>
                <a:gd name="T23" fmla="*/ 10 h 134"/>
                <a:gd name="T24" fmla="*/ 12 w 130"/>
                <a:gd name="T25" fmla="*/ 10 h 134"/>
                <a:gd name="T26" fmla="*/ 1 w 130"/>
                <a:gd name="T27" fmla="*/ 21 h 134"/>
                <a:gd name="T28" fmla="*/ 1 w 130"/>
                <a:gd name="T29" fmla="*/ 26 h 134"/>
                <a:gd name="T30" fmla="*/ 47 w 130"/>
                <a:gd name="T31" fmla="*/ 92 h 134"/>
                <a:gd name="T32" fmla="*/ 59 w 130"/>
                <a:gd name="T33" fmla="*/ 97 h 134"/>
                <a:gd name="T34" fmla="*/ 59 w 130"/>
                <a:gd name="T35" fmla="*/ 103 h 134"/>
                <a:gd name="T36" fmla="*/ 54 w 130"/>
                <a:gd name="T37" fmla="*/ 105 h 134"/>
                <a:gd name="T38" fmla="*/ 59 w 130"/>
                <a:gd name="T39" fmla="*/ 108 h 134"/>
                <a:gd name="T40" fmla="*/ 59 w 130"/>
                <a:gd name="T41" fmla="*/ 114 h 134"/>
                <a:gd name="T42" fmla="*/ 55 w 130"/>
                <a:gd name="T43" fmla="*/ 119 h 134"/>
                <a:gd name="T44" fmla="*/ 49 w 130"/>
                <a:gd name="T45" fmla="*/ 124 h 134"/>
                <a:gd name="T46" fmla="*/ 44 w 130"/>
                <a:gd name="T47" fmla="*/ 129 h 134"/>
                <a:gd name="T48" fmla="*/ 49 w 130"/>
                <a:gd name="T49" fmla="*/ 134 h 134"/>
                <a:gd name="T50" fmla="*/ 80 w 130"/>
                <a:gd name="T51" fmla="*/ 134 h 134"/>
                <a:gd name="T52" fmla="*/ 86 w 130"/>
                <a:gd name="T53" fmla="*/ 129 h 134"/>
                <a:gd name="T54" fmla="*/ 80 w 130"/>
                <a:gd name="T55" fmla="*/ 124 h 134"/>
                <a:gd name="T56" fmla="*/ 75 w 130"/>
                <a:gd name="T57" fmla="*/ 118 h 134"/>
                <a:gd name="T58" fmla="*/ 70 w 130"/>
                <a:gd name="T59" fmla="*/ 114 h 134"/>
                <a:gd name="T60" fmla="*/ 70 w 130"/>
                <a:gd name="T61" fmla="*/ 108 h 134"/>
                <a:gd name="T62" fmla="*/ 75 w 130"/>
                <a:gd name="T63" fmla="*/ 105 h 134"/>
                <a:gd name="T64" fmla="*/ 70 w 130"/>
                <a:gd name="T65" fmla="*/ 103 h 134"/>
                <a:gd name="T66" fmla="*/ 70 w 130"/>
                <a:gd name="T67" fmla="*/ 97 h 134"/>
                <a:gd name="T68" fmla="*/ 83 w 130"/>
                <a:gd name="T69" fmla="*/ 92 h 134"/>
                <a:gd name="T70" fmla="*/ 102 w 130"/>
                <a:gd name="T71" fmla="*/ 21 h 134"/>
                <a:gd name="T72" fmla="*/ 107 w 130"/>
                <a:gd name="T73" fmla="*/ 21 h 134"/>
                <a:gd name="T74" fmla="*/ 113 w 130"/>
                <a:gd name="T75" fmla="*/ 16 h 134"/>
                <a:gd name="T76" fmla="*/ 118 w 130"/>
                <a:gd name="T77" fmla="*/ 21 h 134"/>
                <a:gd name="T78" fmla="*/ 118 w 130"/>
                <a:gd name="T79" fmla="*/ 26 h 134"/>
                <a:gd name="T80" fmla="*/ 91 w 130"/>
                <a:gd name="T81" fmla="*/ 71 h 134"/>
                <a:gd name="T82" fmla="*/ 102 w 130"/>
                <a:gd name="T83" fmla="*/ 21 h 134"/>
                <a:gd name="T84" fmla="*/ 37 w 130"/>
                <a:gd name="T85" fmla="*/ 72 h 134"/>
                <a:gd name="T86" fmla="*/ 10 w 130"/>
                <a:gd name="T87" fmla="*/ 27 h 134"/>
                <a:gd name="T88" fmla="*/ 10 w 130"/>
                <a:gd name="T89" fmla="*/ 22 h 134"/>
                <a:gd name="T90" fmla="*/ 15 w 130"/>
                <a:gd name="T91" fmla="*/ 16 h 134"/>
                <a:gd name="T92" fmla="*/ 21 w 130"/>
                <a:gd name="T93" fmla="*/ 22 h 134"/>
                <a:gd name="T94" fmla="*/ 26 w 130"/>
                <a:gd name="T95" fmla="*/ 22 h 134"/>
                <a:gd name="T96" fmla="*/ 37 w 130"/>
                <a:gd name="T97" fmla="*/ 7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" h="134">
                  <a:moveTo>
                    <a:pt x="83" y="92"/>
                  </a:moveTo>
                  <a:cubicBezTo>
                    <a:pt x="130" y="63"/>
                    <a:pt x="128" y="26"/>
                    <a:pt x="128" y="26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8" y="21"/>
                    <a:pt x="128" y="10"/>
                    <a:pt x="118" y="10"/>
                  </a:cubicBezTo>
                  <a:cubicBezTo>
                    <a:pt x="115" y="10"/>
                    <a:pt x="112" y="10"/>
                    <a:pt x="112" y="10"/>
                  </a:cubicBezTo>
                  <a:cubicBezTo>
                    <a:pt x="107" y="10"/>
                    <a:pt x="107" y="15"/>
                    <a:pt x="107" y="15"/>
                  </a:cubicBezTo>
                  <a:cubicBezTo>
                    <a:pt x="107" y="15"/>
                    <a:pt x="105" y="16"/>
                    <a:pt x="101" y="16"/>
                  </a:cubicBezTo>
                  <a:cubicBezTo>
                    <a:pt x="101" y="12"/>
                    <a:pt x="102" y="0"/>
                    <a:pt x="102" y="0"/>
                  </a:cubicBezTo>
                  <a:cubicBezTo>
                    <a:pt x="56" y="6"/>
                    <a:pt x="28" y="0"/>
                    <a:pt x="28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4" y="16"/>
                    <a:pt x="23" y="15"/>
                    <a:pt x="23" y="15"/>
                  </a:cubicBezTo>
                  <a:cubicBezTo>
                    <a:pt x="23" y="15"/>
                    <a:pt x="22" y="10"/>
                    <a:pt x="18" y="10"/>
                  </a:cubicBezTo>
                  <a:cubicBezTo>
                    <a:pt x="18" y="10"/>
                    <a:pt x="15" y="10"/>
                    <a:pt x="12" y="10"/>
                  </a:cubicBezTo>
                  <a:cubicBezTo>
                    <a:pt x="2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7" y="92"/>
                  </a:cubicBezTo>
                  <a:cubicBezTo>
                    <a:pt x="47" y="92"/>
                    <a:pt x="52" y="97"/>
                    <a:pt x="59" y="97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2"/>
                    <a:pt x="54" y="105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5" y="119"/>
                  </a:cubicBezTo>
                  <a:cubicBezTo>
                    <a:pt x="55" y="124"/>
                    <a:pt x="49" y="124"/>
                    <a:pt x="49" y="124"/>
                  </a:cubicBezTo>
                  <a:cubicBezTo>
                    <a:pt x="49" y="124"/>
                    <a:pt x="44" y="125"/>
                    <a:pt x="44" y="129"/>
                  </a:cubicBezTo>
                  <a:cubicBezTo>
                    <a:pt x="44" y="129"/>
                    <a:pt x="43" y="134"/>
                    <a:pt x="49" y="134"/>
                  </a:cubicBezTo>
                  <a:cubicBezTo>
                    <a:pt x="57" y="134"/>
                    <a:pt x="80" y="134"/>
                    <a:pt x="80" y="134"/>
                  </a:cubicBezTo>
                  <a:cubicBezTo>
                    <a:pt x="85" y="134"/>
                    <a:pt x="86" y="129"/>
                    <a:pt x="86" y="129"/>
                  </a:cubicBezTo>
                  <a:cubicBezTo>
                    <a:pt x="86" y="129"/>
                    <a:pt x="86" y="124"/>
                    <a:pt x="80" y="124"/>
                  </a:cubicBezTo>
                  <a:cubicBezTo>
                    <a:pt x="75" y="124"/>
                    <a:pt x="75" y="118"/>
                    <a:pt x="75" y="118"/>
                  </a:cubicBezTo>
                  <a:cubicBezTo>
                    <a:pt x="75" y="118"/>
                    <a:pt x="70" y="119"/>
                    <a:pt x="70" y="114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0" y="108"/>
                    <a:pt x="75" y="109"/>
                    <a:pt x="75" y="105"/>
                  </a:cubicBezTo>
                  <a:cubicBezTo>
                    <a:pt x="75" y="102"/>
                    <a:pt x="70" y="103"/>
                    <a:pt x="70" y="103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5" y="97"/>
                    <a:pt x="79" y="95"/>
                    <a:pt x="83" y="92"/>
                  </a:cubicBezTo>
                  <a:close/>
                  <a:moveTo>
                    <a:pt x="102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3" y="16"/>
                    <a:pt x="113" y="16"/>
                  </a:cubicBezTo>
                  <a:cubicBezTo>
                    <a:pt x="118" y="16"/>
                    <a:pt x="118" y="21"/>
                    <a:pt x="118" y="21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8" y="26"/>
                    <a:pt x="116" y="47"/>
                    <a:pt x="91" y="71"/>
                  </a:cubicBezTo>
                  <a:cubicBezTo>
                    <a:pt x="97" y="61"/>
                    <a:pt x="102" y="38"/>
                    <a:pt x="102" y="21"/>
                  </a:cubicBezTo>
                  <a:close/>
                  <a:moveTo>
                    <a:pt x="37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6"/>
                    <a:pt x="15" y="16"/>
                  </a:cubicBezTo>
                  <a:cubicBezTo>
                    <a:pt x="15" y="16"/>
                    <a:pt x="15" y="22"/>
                    <a:pt x="21" y="22"/>
                  </a:cubicBezTo>
                  <a:cubicBezTo>
                    <a:pt x="21" y="22"/>
                    <a:pt x="25" y="22"/>
                    <a:pt x="26" y="22"/>
                  </a:cubicBezTo>
                  <a:cubicBezTo>
                    <a:pt x="26" y="39"/>
                    <a:pt x="31" y="62"/>
                    <a:pt x="37" y="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77364" y="3693890"/>
            <a:ext cx="810810" cy="810810"/>
            <a:chOff x="3771003" y="3502547"/>
            <a:chExt cx="768810" cy="768810"/>
          </a:xfrm>
        </p:grpSpPr>
        <p:sp>
          <p:nvSpPr>
            <p:cNvPr id="55" name="Oval 54"/>
            <p:cNvSpPr/>
            <p:nvPr/>
          </p:nvSpPr>
          <p:spPr>
            <a:xfrm>
              <a:off x="3771003" y="3502547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804"/>
            <p:cNvSpPr/>
            <p:nvPr/>
          </p:nvSpPr>
          <p:spPr>
            <a:xfrm>
              <a:off x="3997514" y="3724730"/>
              <a:ext cx="332569" cy="332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405162" y="4946808"/>
            <a:ext cx="810810" cy="810810"/>
            <a:chOff x="4176641" y="4690564"/>
            <a:chExt cx="768810" cy="768810"/>
          </a:xfrm>
        </p:grpSpPr>
        <p:sp>
          <p:nvSpPr>
            <p:cNvPr id="50" name="Oval 49"/>
            <p:cNvSpPr/>
            <p:nvPr/>
          </p:nvSpPr>
          <p:spPr>
            <a:xfrm>
              <a:off x="4176641" y="4690564"/>
              <a:ext cx="768810" cy="76881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8" name="Freeform 11"/>
            <p:cNvSpPr>
              <a:spLocks noEditPoints="1"/>
            </p:cNvSpPr>
            <p:nvPr/>
          </p:nvSpPr>
          <p:spPr bwMode="auto">
            <a:xfrm>
              <a:off x="4345469" y="4899589"/>
              <a:ext cx="450235" cy="372677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48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69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602883" y="2678514"/>
            <a:ext cx="3100652" cy="3108876"/>
            <a:chOff x="1519519" y="2539767"/>
            <a:chExt cx="2940039" cy="2947837"/>
          </a:xfrm>
        </p:grpSpPr>
        <p:sp>
          <p:nvSpPr>
            <p:cNvPr id="45" name="Rectangle 44"/>
            <p:cNvSpPr/>
            <p:nvPr/>
          </p:nvSpPr>
          <p:spPr>
            <a:xfrm>
              <a:off x="1519519" y="411240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1519519" y="480076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1519519" y="2539767"/>
              <a:ext cx="2940039" cy="1203204"/>
              <a:chOff x="1519519" y="2539767"/>
              <a:chExt cx="2940039" cy="1203204"/>
            </a:xfrm>
          </p:grpSpPr>
          <p:sp>
            <p:nvSpPr>
              <p:cNvPr id="43" name="Rectangle 42"/>
              <p:cNvSpPr/>
              <p:nvPr/>
            </p:nvSpPr>
            <p:spPr>
              <a:xfrm>
                <a:off x="1519519" y="2584591"/>
                <a:ext cx="2940039" cy="1158380"/>
              </a:xfrm>
              <a:prstGeom prst="rect">
                <a:avLst/>
              </a:prstGeom>
              <a:solidFill>
                <a:schemeClr val="accent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2538716" y="2539767"/>
                <a:ext cx="901645" cy="9185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2</a:t>
                </a:r>
                <a:r>
                  <a:rPr lang="id-ID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3310646" y="2767095"/>
                <a:ext cx="348376" cy="4980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2813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$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2518199" y="3325612"/>
                <a:ext cx="942685" cy="3028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1476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per month</a:t>
                </a: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1519519" y="3768223"/>
              <a:ext cx="2940039" cy="344182"/>
              <a:chOff x="1519519" y="3768223"/>
              <a:chExt cx="2940039" cy="344182"/>
            </a:xfrm>
          </p:grpSpPr>
          <p:sp>
            <p:nvSpPr>
              <p:cNvPr id="44" name="Rectangle 43"/>
              <p:cNvSpPr/>
              <p:nvPr/>
            </p:nvSpPr>
            <p:spPr>
              <a:xfrm>
                <a:off x="1519519" y="376822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2594349" y="3768223"/>
                <a:ext cx="790384" cy="2722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1 Website</a:t>
                </a:r>
                <a:endParaRPr lang="id-ID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2404962" y="4122075"/>
              <a:ext cx="1169160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100 GB Storage</a:t>
              </a:r>
              <a:endParaRPr lang="id-ID" sz="1266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361641" y="4820192"/>
              <a:ext cx="1255798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256 MB Memory</a:t>
              </a: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1519519" y="4456585"/>
              <a:ext cx="2940039" cy="344180"/>
              <a:chOff x="1519519" y="4456585"/>
              <a:chExt cx="2940039" cy="344180"/>
            </a:xfrm>
          </p:grpSpPr>
          <p:sp>
            <p:nvSpPr>
              <p:cNvPr id="46" name="Rectangle 45"/>
              <p:cNvSpPr/>
              <p:nvPr/>
            </p:nvSpPr>
            <p:spPr>
              <a:xfrm>
                <a:off x="1519519" y="445658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290659" y="4477761"/>
                <a:ext cx="1397764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10 Email Addresses</a:t>
                </a: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1519519" y="5143424"/>
              <a:ext cx="2940039" cy="344180"/>
              <a:chOff x="1519519" y="5143424"/>
              <a:chExt cx="2940039" cy="344180"/>
            </a:xfrm>
          </p:grpSpPr>
          <p:sp>
            <p:nvSpPr>
              <p:cNvPr id="85" name="Rectangle 84"/>
              <p:cNvSpPr/>
              <p:nvPr/>
            </p:nvSpPr>
            <p:spPr>
              <a:xfrm>
                <a:off x="1519519" y="5143424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2483238" y="5164600"/>
                <a:ext cx="1012603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24x7 Support</a:t>
                </a: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2289436" y="5966250"/>
            <a:ext cx="1727552" cy="433183"/>
            <a:chOff x="2069839" y="6089745"/>
            <a:chExt cx="1683915" cy="410744"/>
          </a:xfrm>
        </p:grpSpPr>
        <p:sp>
          <p:nvSpPr>
            <p:cNvPr id="58" name="Rectangle 57"/>
            <p:cNvSpPr/>
            <p:nvPr/>
          </p:nvSpPr>
          <p:spPr>
            <a:xfrm>
              <a:off x="2069839" y="6089745"/>
              <a:ext cx="1683915" cy="410744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652471" y="6168020"/>
              <a:ext cx="509691" cy="2568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6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Basic</a:t>
              </a:r>
              <a:endParaRPr lang="id-ID" sz="1160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874064" y="2280318"/>
            <a:ext cx="3100652" cy="3507072"/>
            <a:chOff x="4621253" y="2162198"/>
            <a:chExt cx="2940039" cy="3325406"/>
          </a:xfrm>
        </p:grpSpPr>
        <p:sp>
          <p:nvSpPr>
            <p:cNvPr id="62" name="Rectangle 61"/>
            <p:cNvSpPr/>
            <p:nvPr/>
          </p:nvSpPr>
          <p:spPr>
            <a:xfrm>
              <a:off x="4621253" y="3768225"/>
              <a:ext cx="2940039" cy="34418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621253" y="411240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621253" y="480076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4621253" y="2162198"/>
              <a:ext cx="2940039" cy="1580774"/>
              <a:chOff x="4621253" y="2162198"/>
              <a:chExt cx="2940039" cy="1580774"/>
            </a:xfrm>
          </p:grpSpPr>
          <p:sp>
            <p:nvSpPr>
              <p:cNvPr id="61" name="Rectangle 60"/>
              <p:cNvSpPr/>
              <p:nvPr/>
            </p:nvSpPr>
            <p:spPr>
              <a:xfrm>
                <a:off x="4621253" y="2162198"/>
                <a:ext cx="2940039" cy="1580774"/>
              </a:xfrm>
              <a:prstGeom prst="rect">
                <a:avLst/>
              </a:prstGeom>
              <a:solidFill>
                <a:schemeClr val="accent2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640453" y="2387367"/>
                <a:ext cx="901645" cy="9185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5</a:t>
                </a:r>
                <a:r>
                  <a:rPr lang="id-ID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6412380" y="2767095"/>
                <a:ext cx="348376" cy="4980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2813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$</a:t>
                </a: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5619933" y="3173212"/>
                <a:ext cx="942685" cy="3028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1476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per month</a:t>
                </a:r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5657328" y="3768223"/>
              <a:ext cx="867902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 Website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436778" y="4122075"/>
              <a:ext cx="1308996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Unlimited Storage</a:t>
              </a:r>
              <a:endParaRPr lang="id-ID" sz="1266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424616" y="4820192"/>
              <a:ext cx="1333317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1024 MB Memory</a:t>
              </a: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4621253" y="4456585"/>
              <a:ext cx="2940039" cy="344180"/>
              <a:chOff x="4621253" y="4456585"/>
              <a:chExt cx="2940039" cy="344180"/>
            </a:xfrm>
          </p:grpSpPr>
          <p:sp>
            <p:nvSpPr>
              <p:cNvPr id="64" name="Rectangle 63"/>
              <p:cNvSpPr/>
              <p:nvPr/>
            </p:nvSpPr>
            <p:spPr>
              <a:xfrm>
                <a:off x="4621253" y="445658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392391" y="4477761"/>
                <a:ext cx="1397764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20 Email Addresses</a:t>
                </a: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621253" y="5143424"/>
              <a:ext cx="2940039" cy="344180"/>
              <a:chOff x="4621253" y="5143424"/>
              <a:chExt cx="2940039" cy="344180"/>
            </a:xfrm>
          </p:grpSpPr>
          <p:sp>
            <p:nvSpPr>
              <p:cNvPr id="106" name="Rectangle 105"/>
              <p:cNvSpPr/>
              <p:nvPr/>
            </p:nvSpPr>
            <p:spPr>
              <a:xfrm>
                <a:off x="4621253" y="5143424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5584971" y="5164600"/>
                <a:ext cx="1012603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24x7 Support</a:t>
                </a:r>
              </a:p>
            </p:txBody>
          </p:sp>
        </p:grpSp>
      </p:grpSp>
      <p:grpSp>
        <p:nvGrpSpPr>
          <p:cNvPr id="133" name="Group 132"/>
          <p:cNvGrpSpPr/>
          <p:nvPr/>
        </p:nvGrpSpPr>
        <p:grpSpPr>
          <a:xfrm>
            <a:off x="5568947" y="5966250"/>
            <a:ext cx="1727552" cy="433183"/>
            <a:chOff x="2069839" y="6089745"/>
            <a:chExt cx="1683915" cy="410744"/>
          </a:xfrm>
        </p:grpSpPr>
        <p:sp>
          <p:nvSpPr>
            <p:cNvPr id="135" name="Rectangle 134"/>
            <p:cNvSpPr/>
            <p:nvPr/>
          </p:nvSpPr>
          <p:spPr>
            <a:xfrm>
              <a:off x="2069839" y="6089745"/>
              <a:ext cx="1683915" cy="410744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2533998" y="6168020"/>
              <a:ext cx="759693" cy="2568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6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Premium</a:t>
              </a:r>
              <a:endParaRPr lang="id-ID" sz="1160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45764" y="2678514"/>
            <a:ext cx="3100652" cy="3108876"/>
            <a:chOff x="7723480" y="2539767"/>
            <a:chExt cx="2940039" cy="2947837"/>
          </a:xfrm>
        </p:grpSpPr>
        <p:sp>
          <p:nvSpPr>
            <p:cNvPr id="82" name="Rectangle 81"/>
            <p:cNvSpPr/>
            <p:nvPr/>
          </p:nvSpPr>
          <p:spPr>
            <a:xfrm>
              <a:off x="7723480" y="411240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723480" y="4800765"/>
              <a:ext cx="2940039" cy="344180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7723480" y="2539767"/>
              <a:ext cx="2940039" cy="1203204"/>
              <a:chOff x="7723480" y="2539767"/>
              <a:chExt cx="2940039" cy="1203204"/>
            </a:xfrm>
          </p:grpSpPr>
          <p:sp>
            <p:nvSpPr>
              <p:cNvPr id="80" name="Rectangle 79"/>
              <p:cNvSpPr/>
              <p:nvPr/>
            </p:nvSpPr>
            <p:spPr>
              <a:xfrm>
                <a:off x="7723480" y="2584591"/>
                <a:ext cx="2940039" cy="1158380"/>
              </a:xfrm>
              <a:prstGeom prst="rect">
                <a:avLst/>
              </a:prstGeom>
              <a:solidFill>
                <a:schemeClr val="accent3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8742677" y="2539767"/>
                <a:ext cx="901645" cy="9185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9</a:t>
                </a:r>
                <a:r>
                  <a:rPr lang="id-ID" sz="5695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0</a:t>
                </a:r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9514606" y="2767095"/>
                <a:ext cx="348376" cy="4980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2813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$</a:t>
                </a: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8722160" y="3325612"/>
                <a:ext cx="942685" cy="3028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id-ID" sz="1476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per month</a:t>
                </a: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7723480" y="3768223"/>
              <a:ext cx="2940039" cy="344182"/>
              <a:chOff x="7723480" y="3768223"/>
              <a:chExt cx="2940039" cy="344182"/>
            </a:xfrm>
          </p:grpSpPr>
          <p:sp>
            <p:nvSpPr>
              <p:cNvPr id="81" name="Rectangle 80"/>
              <p:cNvSpPr/>
              <p:nvPr/>
            </p:nvSpPr>
            <p:spPr>
              <a:xfrm>
                <a:off x="7723480" y="376822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8539767" y="3768223"/>
                <a:ext cx="1307477" cy="2722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Unlimited website</a:t>
                </a:r>
                <a:endParaRPr lang="id-ID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2" name="TextBox 91"/>
            <p:cNvSpPr txBox="1"/>
            <p:nvPr/>
          </p:nvSpPr>
          <p:spPr>
            <a:xfrm>
              <a:off x="8539006" y="4122075"/>
              <a:ext cx="1308996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Unlimited Storage</a:t>
              </a:r>
              <a:endParaRPr lang="id-ID" sz="1266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7723480" y="4456585"/>
              <a:ext cx="2940039" cy="344180"/>
              <a:chOff x="7723480" y="4456585"/>
              <a:chExt cx="2940039" cy="344180"/>
            </a:xfrm>
          </p:grpSpPr>
          <p:sp>
            <p:nvSpPr>
              <p:cNvPr id="83" name="Rectangle 82"/>
              <p:cNvSpPr/>
              <p:nvPr/>
            </p:nvSpPr>
            <p:spPr>
              <a:xfrm>
                <a:off x="7723480" y="4456585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8362388" y="4477761"/>
                <a:ext cx="1662237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Unlimited Email </a:t>
                </a:r>
                <a:r>
                  <a:rPr lang="en-GB" sz="1266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Adress</a:t>
                </a:r>
                <a:endParaRPr lang="en-GB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4" name="TextBox 93"/>
            <p:cNvSpPr txBox="1"/>
            <p:nvPr/>
          </p:nvSpPr>
          <p:spPr>
            <a:xfrm>
              <a:off x="8643119" y="4820192"/>
              <a:ext cx="1100761" cy="2722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id-ID" sz="1266">
                  <a:solidFill>
                    <a:schemeClr val="bg1">
                      <a:lumMod val="6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4 MB Memory</a:t>
              </a: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7723480" y="5143424"/>
              <a:ext cx="2940039" cy="344180"/>
              <a:chOff x="7723480" y="5143424"/>
              <a:chExt cx="2940039" cy="344180"/>
            </a:xfrm>
          </p:grpSpPr>
          <p:sp>
            <p:nvSpPr>
              <p:cNvPr id="108" name="Rectangle 107"/>
              <p:cNvSpPr/>
              <p:nvPr/>
            </p:nvSpPr>
            <p:spPr>
              <a:xfrm>
                <a:off x="7723480" y="5143424"/>
                <a:ext cx="2940039" cy="3441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8687198" y="5164600"/>
                <a:ext cx="1012603" cy="27225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24x7 Support</a:t>
                </a:r>
              </a:p>
            </p:txBody>
          </p:sp>
        </p:grpSp>
      </p:grpSp>
      <p:grpSp>
        <p:nvGrpSpPr>
          <p:cNvPr id="138" name="Group 137"/>
          <p:cNvGrpSpPr/>
          <p:nvPr/>
        </p:nvGrpSpPr>
        <p:grpSpPr>
          <a:xfrm>
            <a:off x="8902302" y="5966250"/>
            <a:ext cx="1727552" cy="433183"/>
            <a:chOff x="2069839" y="6089745"/>
            <a:chExt cx="1683915" cy="410744"/>
          </a:xfrm>
        </p:grpSpPr>
        <p:sp>
          <p:nvSpPr>
            <p:cNvPr id="140" name="Rectangle 139"/>
            <p:cNvSpPr/>
            <p:nvPr/>
          </p:nvSpPr>
          <p:spPr>
            <a:xfrm>
              <a:off x="2069839" y="6089745"/>
              <a:ext cx="1683915" cy="410744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2554311" y="6168020"/>
              <a:ext cx="719067" cy="25681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16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Ultimate</a:t>
              </a:r>
              <a:endParaRPr lang="id-ID" sz="1160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67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7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56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706" y="3025636"/>
            <a:ext cx="6191699" cy="162002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287" y="3421644"/>
            <a:ext cx="4392247" cy="738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r>
              <a:rPr lang="zh-CN" altLang="en-US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156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41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156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41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1124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roup 137"/>
          <p:cNvGrpSpPr/>
          <p:nvPr/>
        </p:nvGrpSpPr>
        <p:grpSpPr>
          <a:xfrm>
            <a:off x="9762022" y="2313794"/>
            <a:ext cx="2123455" cy="942198"/>
            <a:chOff x="8657822" y="2704651"/>
            <a:chExt cx="2013460" cy="893393"/>
          </a:xfrm>
        </p:grpSpPr>
        <p:sp>
          <p:nvSpPr>
            <p:cNvPr id="13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04</a:t>
              </a: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88" name="Group 187"/>
          <p:cNvGrpSpPr/>
          <p:nvPr/>
        </p:nvGrpSpPr>
        <p:grpSpPr>
          <a:xfrm>
            <a:off x="9762022" y="3639864"/>
            <a:ext cx="2123455" cy="942198"/>
            <a:chOff x="8657822" y="2704651"/>
            <a:chExt cx="2013460" cy="893393"/>
          </a:xfrm>
        </p:grpSpPr>
        <p:sp>
          <p:nvSpPr>
            <p:cNvPr id="18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05</a:t>
              </a:r>
            </a:p>
          </p:txBody>
        </p:sp>
        <p:sp>
          <p:nvSpPr>
            <p:cNvPr id="190" name="TextBox 189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97" name="Group 196"/>
          <p:cNvGrpSpPr/>
          <p:nvPr/>
        </p:nvGrpSpPr>
        <p:grpSpPr>
          <a:xfrm>
            <a:off x="9762022" y="4938176"/>
            <a:ext cx="2123455" cy="942198"/>
            <a:chOff x="8657822" y="2704651"/>
            <a:chExt cx="2013460" cy="893393"/>
          </a:xfrm>
        </p:grpSpPr>
        <p:sp>
          <p:nvSpPr>
            <p:cNvPr id="198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06</a:t>
              </a:r>
            </a:p>
          </p:txBody>
        </p:sp>
        <p:sp>
          <p:nvSpPr>
            <p:cNvPr id="199" name="TextBox 198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06" name="Group 205"/>
          <p:cNvGrpSpPr/>
          <p:nvPr/>
        </p:nvGrpSpPr>
        <p:grpSpPr>
          <a:xfrm>
            <a:off x="6024253" y="4938176"/>
            <a:ext cx="2123455" cy="942198"/>
            <a:chOff x="8657822" y="2704651"/>
            <a:chExt cx="2013460" cy="893393"/>
          </a:xfrm>
        </p:grpSpPr>
        <p:sp>
          <p:nvSpPr>
            <p:cNvPr id="207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03</a:t>
              </a:r>
            </a:p>
          </p:txBody>
        </p:sp>
        <p:sp>
          <p:nvSpPr>
            <p:cNvPr id="208" name="TextBox 207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15" name="Group 214"/>
          <p:cNvGrpSpPr/>
          <p:nvPr/>
        </p:nvGrpSpPr>
        <p:grpSpPr>
          <a:xfrm>
            <a:off x="6024253" y="3626458"/>
            <a:ext cx="2123455" cy="942198"/>
            <a:chOff x="8657822" y="2704651"/>
            <a:chExt cx="2013460" cy="893393"/>
          </a:xfrm>
        </p:grpSpPr>
        <p:sp>
          <p:nvSpPr>
            <p:cNvPr id="216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02</a:t>
              </a: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24" name="Group 223"/>
          <p:cNvGrpSpPr/>
          <p:nvPr/>
        </p:nvGrpSpPr>
        <p:grpSpPr>
          <a:xfrm>
            <a:off x="6024253" y="2313794"/>
            <a:ext cx="2123455" cy="942198"/>
            <a:chOff x="8657822" y="2704651"/>
            <a:chExt cx="2013460" cy="893393"/>
          </a:xfrm>
        </p:grpSpPr>
        <p:sp>
          <p:nvSpPr>
            <p:cNvPr id="22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01</a:t>
              </a:r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822121" y="4860878"/>
            <a:ext cx="1069601" cy="1069601"/>
            <a:chOff x="4572001" y="4609085"/>
            <a:chExt cx="1014196" cy="1014196"/>
          </a:xfrm>
        </p:grpSpPr>
        <p:sp>
          <p:nvSpPr>
            <p:cNvPr id="209" name="Oval 208"/>
            <p:cNvSpPr/>
            <p:nvPr/>
          </p:nvSpPr>
          <p:spPr>
            <a:xfrm>
              <a:off x="4572001" y="4609085"/>
              <a:ext cx="1014196" cy="101419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1" name="Freeform 24"/>
            <p:cNvSpPr>
              <a:spLocks/>
            </p:cNvSpPr>
            <p:nvPr/>
          </p:nvSpPr>
          <p:spPr bwMode="auto">
            <a:xfrm>
              <a:off x="4820087" y="4893899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8559890" y="2236496"/>
            <a:ext cx="1069601" cy="1069601"/>
            <a:chOff x="8116155" y="2120646"/>
            <a:chExt cx="1014196" cy="1014196"/>
          </a:xfrm>
        </p:grpSpPr>
        <p:sp>
          <p:nvSpPr>
            <p:cNvPr id="109" name="Oval 108"/>
            <p:cNvSpPr/>
            <p:nvPr/>
          </p:nvSpPr>
          <p:spPr>
            <a:xfrm>
              <a:off x="8116155" y="2120646"/>
              <a:ext cx="1014196" cy="10141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2" name="Freeform 45"/>
            <p:cNvSpPr>
              <a:spLocks/>
            </p:cNvSpPr>
            <p:nvPr/>
          </p:nvSpPr>
          <p:spPr bwMode="auto">
            <a:xfrm>
              <a:off x="8502000" y="2365944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59890" y="3562565"/>
            <a:ext cx="1069601" cy="1069601"/>
            <a:chOff x="8116155" y="3378025"/>
            <a:chExt cx="1014196" cy="1014196"/>
          </a:xfrm>
        </p:grpSpPr>
        <p:sp>
          <p:nvSpPr>
            <p:cNvPr id="191" name="Oval 190"/>
            <p:cNvSpPr/>
            <p:nvPr/>
          </p:nvSpPr>
          <p:spPr>
            <a:xfrm>
              <a:off x="8116155" y="3378025"/>
              <a:ext cx="1014196" cy="10141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3" name="AutoShape 48"/>
            <p:cNvSpPr>
              <a:spLocks/>
            </p:cNvSpPr>
            <p:nvPr/>
          </p:nvSpPr>
          <p:spPr bwMode="auto">
            <a:xfrm>
              <a:off x="8472978" y="3627881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822121" y="2236496"/>
            <a:ext cx="1069601" cy="1069601"/>
            <a:chOff x="4572001" y="2120646"/>
            <a:chExt cx="1014196" cy="1014196"/>
          </a:xfrm>
        </p:grpSpPr>
        <p:sp>
          <p:nvSpPr>
            <p:cNvPr id="227" name="Oval 226"/>
            <p:cNvSpPr/>
            <p:nvPr/>
          </p:nvSpPr>
          <p:spPr>
            <a:xfrm>
              <a:off x="4572001" y="2120646"/>
              <a:ext cx="1014196" cy="101419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54" name="Group 39"/>
            <p:cNvGrpSpPr>
              <a:grpSpLocks/>
            </p:cNvGrpSpPr>
            <p:nvPr/>
          </p:nvGrpSpPr>
          <p:grpSpPr bwMode="auto">
            <a:xfrm>
              <a:off x="4831293" y="2491977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355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6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7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559927" y="4860882"/>
            <a:ext cx="1069610" cy="1069603"/>
            <a:chOff x="8116190" y="4609089"/>
            <a:chExt cx="1014204" cy="1014198"/>
          </a:xfrm>
        </p:grpSpPr>
        <p:sp>
          <p:nvSpPr>
            <p:cNvPr id="200" name="Oval 199"/>
            <p:cNvSpPr/>
            <p:nvPr/>
          </p:nvSpPr>
          <p:spPr>
            <a:xfrm>
              <a:off x="8116190" y="4609089"/>
              <a:ext cx="1014204" cy="1014198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58" name="Group 21"/>
            <p:cNvGrpSpPr>
              <a:grpSpLocks/>
            </p:cNvGrpSpPr>
            <p:nvPr/>
          </p:nvGrpSpPr>
          <p:grpSpPr bwMode="auto">
            <a:xfrm>
              <a:off x="8323612" y="4962792"/>
              <a:ext cx="587613" cy="332182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359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0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1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2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3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822121" y="3549160"/>
            <a:ext cx="1069601" cy="1069601"/>
            <a:chOff x="4572001" y="3365314"/>
            <a:chExt cx="1014196" cy="1014196"/>
          </a:xfrm>
        </p:grpSpPr>
        <p:sp>
          <p:nvSpPr>
            <p:cNvPr id="218" name="Oval 217"/>
            <p:cNvSpPr/>
            <p:nvPr/>
          </p:nvSpPr>
          <p:spPr>
            <a:xfrm>
              <a:off x="4572001" y="3365314"/>
              <a:ext cx="1014196" cy="10141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64" name="Group 32"/>
            <p:cNvGrpSpPr>
              <a:grpSpLocks/>
            </p:cNvGrpSpPr>
            <p:nvPr/>
          </p:nvGrpSpPr>
          <p:grpSpPr bwMode="auto">
            <a:xfrm>
              <a:off x="4759959" y="3750725"/>
              <a:ext cx="640385" cy="278756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365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6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1187755" y="1736100"/>
            <a:ext cx="3029793" cy="4664445"/>
            <a:chOff x="1125895" y="1646170"/>
            <a:chExt cx="2872850" cy="4422828"/>
          </a:xfrm>
        </p:grpSpPr>
        <p:grpSp>
          <p:nvGrpSpPr>
            <p:cNvPr id="267" name="Group 266"/>
            <p:cNvGrpSpPr/>
            <p:nvPr/>
          </p:nvGrpSpPr>
          <p:grpSpPr>
            <a:xfrm>
              <a:off x="1942030" y="4877111"/>
              <a:ext cx="1264416" cy="1191887"/>
              <a:chOff x="6633262" y="3693515"/>
              <a:chExt cx="1154243" cy="1088035"/>
            </a:xfrm>
          </p:grpSpPr>
          <p:sp>
            <p:nvSpPr>
              <p:cNvPr id="268" name="Freeform 31"/>
              <p:cNvSpPr>
                <a:spLocks/>
              </p:cNvSpPr>
              <p:nvPr/>
            </p:nvSpPr>
            <p:spPr bwMode="auto">
              <a:xfrm>
                <a:off x="6633262" y="3693515"/>
                <a:ext cx="1154243" cy="223603"/>
              </a:xfrm>
              <a:custGeom>
                <a:avLst/>
                <a:gdLst>
                  <a:gd name="T0" fmla="*/ 0 w 440"/>
                  <a:gd name="T1" fmla="*/ 0 h 93"/>
                  <a:gd name="T2" fmla="*/ 92 w 440"/>
                  <a:gd name="T3" fmla="*/ 70 h 93"/>
                  <a:gd name="T4" fmla="*/ 375 w 440"/>
                  <a:gd name="T5" fmla="*/ 62 h 93"/>
                  <a:gd name="T6" fmla="*/ 425 w 440"/>
                  <a:gd name="T7" fmla="*/ 32 h 93"/>
                  <a:gd name="T8" fmla="*/ 433 w 440"/>
                  <a:gd name="T9" fmla="*/ 4 h 93"/>
                  <a:gd name="T10" fmla="*/ 258 w 440"/>
                  <a:gd name="T11" fmla="*/ 62 h 93"/>
                  <a:gd name="T12" fmla="*/ 51 w 440"/>
                  <a:gd name="T13" fmla="*/ 30 h 93"/>
                  <a:gd name="T14" fmla="*/ 0 w 440"/>
                  <a:gd name="T15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0" h="93">
                    <a:moveTo>
                      <a:pt x="0" y="0"/>
                    </a:moveTo>
                    <a:cubicBezTo>
                      <a:pt x="13" y="39"/>
                      <a:pt x="53" y="63"/>
                      <a:pt x="92" y="70"/>
                    </a:cubicBezTo>
                    <a:cubicBezTo>
                      <a:pt x="185" y="93"/>
                      <a:pt x="284" y="89"/>
                      <a:pt x="375" y="62"/>
                    </a:cubicBezTo>
                    <a:cubicBezTo>
                      <a:pt x="394" y="56"/>
                      <a:pt x="414" y="49"/>
                      <a:pt x="425" y="32"/>
                    </a:cubicBezTo>
                    <a:cubicBezTo>
                      <a:pt x="431" y="27"/>
                      <a:pt x="440" y="5"/>
                      <a:pt x="433" y="4"/>
                    </a:cubicBezTo>
                    <a:cubicBezTo>
                      <a:pt x="384" y="44"/>
                      <a:pt x="320" y="58"/>
                      <a:pt x="258" y="62"/>
                    </a:cubicBezTo>
                    <a:cubicBezTo>
                      <a:pt x="188" y="64"/>
                      <a:pt x="115" y="60"/>
                      <a:pt x="51" y="30"/>
                    </a:cubicBezTo>
                    <a:cubicBezTo>
                      <a:pt x="33" y="22"/>
                      <a:pt x="16" y="12"/>
                      <a:pt x="0" y="0"/>
                    </a:cubicBezTo>
                    <a:close/>
                  </a:path>
                </a:pathLst>
              </a:custGeom>
              <a:solidFill>
                <a:srgbClr val="D7DE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9" name="Freeform 32"/>
              <p:cNvSpPr>
                <a:spLocks/>
              </p:cNvSpPr>
              <p:nvPr/>
            </p:nvSpPr>
            <p:spPr bwMode="auto">
              <a:xfrm>
                <a:off x="6927613" y="4536709"/>
                <a:ext cx="595519" cy="244841"/>
              </a:xfrm>
              <a:custGeom>
                <a:avLst/>
                <a:gdLst>
                  <a:gd name="T0" fmla="*/ 227 w 227"/>
                  <a:gd name="T1" fmla="*/ 5 h 102"/>
                  <a:gd name="T2" fmla="*/ 179 w 227"/>
                  <a:gd name="T3" fmla="*/ 76 h 102"/>
                  <a:gd name="T4" fmla="*/ 39 w 227"/>
                  <a:gd name="T5" fmla="*/ 68 h 102"/>
                  <a:gd name="T6" fmla="*/ 0 w 227"/>
                  <a:gd name="T7" fmla="*/ 0 h 102"/>
                  <a:gd name="T8" fmla="*/ 227 w 227"/>
                  <a:gd name="T9" fmla="*/ 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7" h="102">
                    <a:moveTo>
                      <a:pt x="227" y="5"/>
                    </a:moveTo>
                    <a:cubicBezTo>
                      <a:pt x="211" y="29"/>
                      <a:pt x="195" y="52"/>
                      <a:pt x="179" y="76"/>
                    </a:cubicBezTo>
                    <a:cubicBezTo>
                      <a:pt x="161" y="82"/>
                      <a:pt x="93" y="102"/>
                      <a:pt x="39" y="68"/>
                    </a:cubicBezTo>
                    <a:cubicBezTo>
                      <a:pt x="26" y="45"/>
                      <a:pt x="13" y="23"/>
                      <a:pt x="0" y="0"/>
                    </a:cubicBezTo>
                    <a:cubicBezTo>
                      <a:pt x="82" y="43"/>
                      <a:pt x="211" y="12"/>
                      <a:pt x="227" y="5"/>
                    </a:cubicBezTo>
                    <a:close/>
                  </a:path>
                </a:pathLst>
              </a:custGeom>
              <a:solidFill>
                <a:srgbClr val="0C0D0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270" name="Group 269"/>
              <p:cNvGrpSpPr/>
              <p:nvPr/>
            </p:nvGrpSpPr>
            <p:grpSpPr>
              <a:xfrm>
                <a:off x="6641438" y="3789700"/>
                <a:ext cx="1120173" cy="960621"/>
                <a:chOff x="6641438" y="3789700"/>
                <a:chExt cx="1120173" cy="960621"/>
              </a:xfrm>
            </p:grpSpPr>
            <p:sp>
              <p:nvSpPr>
                <p:cNvPr id="273" name="Freeform 33"/>
                <p:cNvSpPr>
                  <a:spLocks/>
                </p:cNvSpPr>
                <p:nvPr/>
              </p:nvSpPr>
              <p:spPr bwMode="auto">
                <a:xfrm>
                  <a:off x="6916711" y="4524218"/>
                  <a:ext cx="618685" cy="226103"/>
                </a:xfrm>
                <a:custGeom>
                  <a:avLst/>
                  <a:gdLst>
                    <a:gd name="T0" fmla="*/ 231 w 236"/>
                    <a:gd name="T1" fmla="*/ 10 h 94"/>
                    <a:gd name="T2" fmla="*/ 229 w 236"/>
                    <a:gd name="T3" fmla="*/ 9 h 94"/>
                    <a:gd name="T4" fmla="*/ 181 w 236"/>
                    <a:gd name="T5" fmla="*/ 80 h 94"/>
                    <a:gd name="T6" fmla="*/ 183 w 236"/>
                    <a:gd name="T7" fmla="*/ 81 h 94"/>
                    <a:gd name="T8" fmla="*/ 182 w 236"/>
                    <a:gd name="T9" fmla="*/ 79 h 94"/>
                    <a:gd name="T10" fmla="*/ 115 w 236"/>
                    <a:gd name="T11" fmla="*/ 91 h 94"/>
                    <a:gd name="T12" fmla="*/ 44 w 236"/>
                    <a:gd name="T13" fmla="*/ 72 h 94"/>
                    <a:gd name="T14" fmla="*/ 43 w 236"/>
                    <a:gd name="T15" fmla="*/ 73 h 94"/>
                    <a:gd name="T16" fmla="*/ 45 w 236"/>
                    <a:gd name="T17" fmla="*/ 72 h 94"/>
                    <a:gd name="T18" fmla="*/ 6 w 236"/>
                    <a:gd name="T19" fmla="*/ 4 h 94"/>
                    <a:gd name="T20" fmla="*/ 4 w 236"/>
                    <a:gd name="T21" fmla="*/ 5 h 94"/>
                    <a:gd name="T22" fmla="*/ 3 w 236"/>
                    <a:gd name="T23" fmla="*/ 6 h 94"/>
                    <a:gd name="T24" fmla="*/ 113 w 236"/>
                    <a:gd name="T25" fmla="*/ 29 h 94"/>
                    <a:gd name="T26" fmla="*/ 190 w 236"/>
                    <a:gd name="T27" fmla="*/ 22 h 94"/>
                    <a:gd name="T28" fmla="*/ 217 w 236"/>
                    <a:gd name="T29" fmla="*/ 16 h 94"/>
                    <a:gd name="T30" fmla="*/ 231 w 236"/>
                    <a:gd name="T31" fmla="*/ 12 h 94"/>
                    <a:gd name="T32" fmla="*/ 231 w 236"/>
                    <a:gd name="T33" fmla="*/ 10 h 94"/>
                    <a:gd name="T34" fmla="*/ 229 w 236"/>
                    <a:gd name="T35" fmla="*/ 9 h 94"/>
                    <a:gd name="T36" fmla="*/ 231 w 236"/>
                    <a:gd name="T37" fmla="*/ 10 h 94"/>
                    <a:gd name="T38" fmla="*/ 230 w 236"/>
                    <a:gd name="T39" fmla="*/ 8 h 94"/>
                    <a:gd name="T40" fmla="*/ 216 w 236"/>
                    <a:gd name="T41" fmla="*/ 13 h 94"/>
                    <a:gd name="T42" fmla="*/ 113 w 236"/>
                    <a:gd name="T43" fmla="*/ 25 h 94"/>
                    <a:gd name="T44" fmla="*/ 5 w 236"/>
                    <a:gd name="T45" fmla="*/ 3 h 94"/>
                    <a:gd name="T46" fmla="*/ 0 w 236"/>
                    <a:gd name="T47" fmla="*/ 0 h 94"/>
                    <a:gd name="T48" fmla="*/ 3 w 236"/>
                    <a:gd name="T49" fmla="*/ 6 h 94"/>
                    <a:gd name="T50" fmla="*/ 42 w 236"/>
                    <a:gd name="T51" fmla="*/ 74 h 94"/>
                    <a:gd name="T52" fmla="*/ 42 w 236"/>
                    <a:gd name="T53" fmla="*/ 75 h 94"/>
                    <a:gd name="T54" fmla="*/ 42 w 236"/>
                    <a:gd name="T55" fmla="*/ 75 h 94"/>
                    <a:gd name="T56" fmla="*/ 115 w 236"/>
                    <a:gd name="T57" fmla="*/ 94 h 94"/>
                    <a:gd name="T58" fmla="*/ 183 w 236"/>
                    <a:gd name="T59" fmla="*/ 83 h 94"/>
                    <a:gd name="T60" fmla="*/ 184 w 236"/>
                    <a:gd name="T61" fmla="*/ 83 h 94"/>
                    <a:gd name="T62" fmla="*/ 184 w 236"/>
                    <a:gd name="T63" fmla="*/ 82 h 94"/>
                    <a:gd name="T64" fmla="*/ 232 w 236"/>
                    <a:gd name="T65" fmla="*/ 11 h 94"/>
                    <a:gd name="T66" fmla="*/ 236 w 236"/>
                    <a:gd name="T67" fmla="*/ 6 h 94"/>
                    <a:gd name="T68" fmla="*/ 230 w 236"/>
                    <a:gd name="T69" fmla="*/ 8 h 94"/>
                    <a:gd name="T70" fmla="*/ 231 w 236"/>
                    <a:gd name="T71" fmla="*/ 10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236" h="94">
                      <a:moveTo>
                        <a:pt x="231" y="10"/>
                      </a:moveTo>
                      <a:cubicBezTo>
                        <a:pt x="229" y="9"/>
                        <a:pt x="229" y="9"/>
                        <a:pt x="229" y="9"/>
                      </a:cubicBezTo>
                      <a:cubicBezTo>
                        <a:pt x="213" y="33"/>
                        <a:pt x="197" y="56"/>
                        <a:pt x="181" y="80"/>
                      </a:cubicBezTo>
                      <a:cubicBezTo>
                        <a:pt x="183" y="81"/>
                        <a:pt x="183" y="81"/>
                        <a:pt x="183" y="81"/>
                      </a:cubicBezTo>
                      <a:cubicBezTo>
                        <a:pt x="182" y="79"/>
                        <a:pt x="182" y="79"/>
                        <a:pt x="182" y="79"/>
                      </a:cubicBezTo>
                      <a:cubicBezTo>
                        <a:pt x="172" y="83"/>
                        <a:pt x="146" y="91"/>
                        <a:pt x="115" y="91"/>
                      </a:cubicBezTo>
                      <a:cubicBezTo>
                        <a:pt x="92" y="91"/>
                        <a:pt x="67" y="86"/>
                        <a:pt x="44" y="72"/>
                      </a:cubicBezTo>
                      <a:cubicBezTo>
                        <a:pt x="43" y="73"/>
                        <a:pt x="43" y="73"/>
                        <a:pt x="43" y="73"/>
                      </a:cubicBezTo>
                      <a:cubicBezTo>
                        <a:pt x="45" y="72"/>
                        <a:pt x="45" y="72"/>
                        <a:pt x="45" y="72"/>
                      </a:cubicBezTo>
                      <a:cubicBezTo>
                        <a:pt x="32" y="50"/>
                        <a:pt x="19" y="27"/>
                        <a:pt x="6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6" y="24"/>
                        <a:pt x="76" y="29"/>
                        <a:pt x="113" y="29"/>
                      </a:cubicBezTo>
                      <a:cubicBezTo>
                        <a:pt x="142" y="29"/>
                        <a:pt x="169" y="26"/>
                        <a:pt x="190" y="22"/>
                      </a:cubicBezTo>
                      <a:cubicBezTo>
                        <a:pt x="201" y="20"/>
                        <a:pt x="210" y="18"/>
                        <a:pt x="217" y="16"/>
                      </a:cubicBezTo>
                      <a:cubicBezTo>
                        <a:pt x="224" y="14"/>
                        <a:pt x="229" y="13"/>
                        <a:pt x="231" y="12"/>
                      </a:cubicBezTo>
                      <a:cubicBezTo>
                        <a:pt x="231" y="10"/>
                        <a:pt x="231" y="10"/>
                        <a:pt x="231" y="10"/>
                      </a:cubicBezTo>
                      <a:cubicBezTo>
                        <a:pt x="229" y="9"/>
                        <a:pt x="229" y="9"/>
                        <a:pt x="229" y="9"/>
                      </a:cubicBezTo>
                      <a:cubicBezTo>
                        <a:pt x="231" y="10"/>
                        <a:pt x="231" y="10"/>
                        <a:pt x="231" y="10"/>
                      </a:cubicBezTo>
                      <a:cubicBezTo>
                        <a:pt x="230" y="8"/>
                        <a:pt x="230" y="8"/>
                        <a:pt x="230" y="8"/>
                      </a:cubicBezTo>
                      <a:cubicBezTo>
                        <a:pt x="228" y="9"/>
                        <a:pt x="223" y="11"/>
                        <a:pt x="216" y="13"/>
                      </a:cubicBezTo>
                      <a:cubicBezTo>
                        <a:pt x="195" y="18"/>
                        <a:pt x="156" y="25"/>
                        <a:pt x="113" y="25"/>
                      </a:cubicBezTo>
                      <a:cubicBezTo>
                        <a:pt x="77" y="26"/>
                        <a:pt x="37" y="20"/>
                        <a:pt x="5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16" y="29"/>
                        <a:pt x="29" y="51"/>
                        <a:pt x="42" y="74"/>
                      </a:cubicBezTo>
                      <a:cubicBezTo>
                        <a:pt x="42" y="75"/>
                        <a:pt x="42" y="75"/>
                        <a:pt x="42" y="75"/>
                      </a:cubicBezTo>
                      <a:cubicBezTo>
                        <a:pt x="42" y="75"/>
                        <a:pt x="42" y="75"/>
                        <a:pt x="42" y="75"/>
                      </a:cubicBezTo>
                      <a:cubicBezTo>
                        <a:pt x="66" y="90"/>
                        <a:pt x="92" y="94"/>
                        <a:pt x="115" y="94"/>
                      </a:cubicBezTo>
                      <a:cubicBezTo>
                        <a:pt x="146" y="94"/>
                        <a:pt x="173" y="86"/>
                        <a:pt x="183" y="83"/>
                      </a:cubicBezTo>
                      <a:cubicBezTo>
                        <a:pt x="184" y="83"/>
                        <a:pt x="184" y="83"/>
                        <a:pt x="184" y="83"/>
                      </a:cubicBezTo>
                      <a:cubicBezTo>
                        <a:pt x="184" y="82"/>
                        <a:pt x="184" y="82"/>
                        <a:pt x="184" y="82"/>
                      </a:cubicBezTo>
                      <a:cubicBezTo>
                        <a:pt x="200" y="58"/>
                        <a:pt x="216" y="35"/>
                        <a:pt x="232" y="11"/>
                      </a:cubicBezTo>
                      <a:cubicBezTo>
                        <a:pt x="236" y="6"/>
                        <a:pt x="236" y="6"/>
                        <a:pt x="236" y="6"/>
                      </a:cubicBezTo>
                      <a:cubicBezTo>
                        <a:pt x="230" y="8"/>
                        <a:pt x="230" y="8"/>
                        <a:pt x="230" y="8"/>
                      </a:cubicBezTo>
                      <a:lnTo>
                        <a:pt x="231" y="10"/>
                      </a:lnTo>
                      <a:close/>
                    </a:path>
                  </a:pathLst>
                </a:custGeom>
                <a:solidFill>
                  <a:srgbClr val="01010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4" name="Freeform 34"/>
                <p:cNvSpPr>
                  <a:spLocks/>
                </p:cNvSpPr>
                <p:nvPr/>
              </p:nvSpPr>
              <p:spPr bwMode="auto">
                <a:xfrm>
                  <a:off x="6641438" y="3789700"/>
                  <a:ext cx="1120173" cy="796976"/>
                </a:xfrm>
                <a:custGeom>
                  <a:avLst/>
                  <a:gdLst>
                    <a:gd name="T0" fmla="*/ 412 w 427"/>
                    <a:gd name="T1" fmla="*/ 4 h 332"/>
                    <a:gd name="T2" fmla="*/ 416 w 427"/>
                    <a:gd name="T3" fmla="*/ 30 h 332"/>
                    <a:gd name="T4" fmla="*/ 427 w 427"/>
                    <a:gd name="T5" fmla="*/ 34 h 332"/>
                    <a:gd name="T6" fmla="*/ 427 w 427"/>
                    <a:gd name="T7" fmla="*/ 50 h 332"/>
                    <a:gd name="T8" fmla="*/ 416 w 427"/>
                    <a:gd name="T9" fmla="*/ 54 h 332"/>
                    <a:gd name="T10" fmla="*/ 413 w 427"/>
                    <a:gd name="T11" fmla="*/ 84 h 332"/>
                    <a:gd name="T12" fmla="*/ 421 w 427"/>
                    <a:gd name="T13" fmla="*/ 85 h 332"/>
                    <a:gd name="T14" fmla="*/ 420 w 427"/>
                    <a:gd name="T15" fmla="*/ 110 h 332"/>
                    <a:gd name="T16" fmla="*/ 411 w 427"/>
                    <a:gd name="T17" fmla="*/ 119 h 332"/>
                    <a:gd name="T18" fmla="*/ 413 w 427"/>
                    <a:gd name="T19" fmla="*/ 132 h 332"/>
                    <a:gd name="T20" fmla="*/ 426 w 427"/>
                    <a:gd name="T21" fmla="*/ 144 h 332"/>
                    <a:gd name="T22" fmla="*/ 425 w 427"/>
                    <a:gd name="T23" fmla="*/ 156 h 332"/>
                    <a:gd name="T24" fmla="*/ 416 w 427"/>
                    <a:gd name="T25" fmla="*/ 166 h 332"/>
                    <a:gd name="T26" fmla="*/ 413 w 427"/>
                    <a:gd name="T27" fmla="*/ 171 h 332"/>
                    <a:gd name="T28" fmla="*/ 410 w 427"/>
                    <a:gd name="T29" fmla="*/ 180 h 332"/>
                    <a:gd name="T30" fmla="*/ 411 w 427"/>
                    <a:gd name="T31" fmla="*/ 191 h 332"/>
                    <a:gd name="T32" fmla="*/ 417 w 427"/>
                    <a:gd name="T33" fmla="*/ 200 h 332"/>
                    <a:gd name="T34" fmla="*/ 415 w 427"/>
                    <a:gd name="T35" fmla="*/ 219 h 332"/>
                    <a:gd name="T36" fmla="*/ 351 w 427"/>
                    <a:gd name="T37" fmla="*/ 306 h 332"/>
                    <a:gd name="T38" fmla="*/ 337 w 427"/>
                    <a:gd name="T39" fmla="*/ 313 h 332"/>
                    <a:gd name="T40" fmla="*/ 301 w 427"/>
                    <a:gd name="T41" fmla="*/ 324 h 332"/>
                    <a:gd name="T42" fmla="*/ 235 w 427"/>
                    <a:gd name="T43" fmla="*/ 332 h 332"/>
                    <a:gd name="T44" fmla="*/ 195 w 427"/>
                    <a:gd name="T45" fmla="*/ 330 h 332"/>
                    <a:gd name="T46" fmla="*/ 162 w 427"/>
                    <a:gd name="T47" fmla="*/ 329 h 332"/>
                    <a:gd name="T48" fmla="*/ 119 w 427"/>
                    <a:gd name="T49" fmla="*/ 318 h 332"/>
                    <a:gd name="T50" fmla="*/ 105 w 427"/>
                    <a:gd name="T51" fmla="*/ 307 h 332"/>
                    <a:gd name="T52" fmla="*/ 68 w 427"/>
                    <a:gd name="T53" fmla="*/ 282 h 332"/>
                    <a:gd name="T54" fmla="*/ 10 w 427"/>
                    <a:gd name="T55" fmla="*/ 218 h 332"/>
                    <a:gd name="T56" fmla="*/ 10 w 427"/>
                    <a:gd name="T57" fmla="*/ 203 h 332"/>
                    <a:gd name="T58" fmla="*/ 20 w 427"/>
                    <a:gd name="T59" fmla="*/ 203 h 332"/>
                    <a:gd name="T60" fmla="*/ 15 w 427"/>
                    <a:gd name="T61" fmla="*/ 189 h 332"/>
                    <a:gd name="T62" fmla="*/ 1 w 427"/>
                    <a:gd name="T63" fmla="*/ 162 h 332"/>
                    <a:gd name="T64" fmla="*/ 1 w 427"/>
                    <a:gd name="T65" fmla="*/ 153 h 332"/>
                    <a:gd name="T66" fmla="*/ 19 w 427"/>
                    <a:gd name="T67" fmla="*/ 138 h 332"/>
                    <a:gd name="T68" fmla="*/ 3 w 427"/>
                    <a:gd name="T69" fmla="*/ 112 h 332"/>
                    <a:gd name="T70" fmla="*/ 2 w 427"/>
                    <a:gd name="T71" fmla="*/ 108 h 332"/>
                    <a:gd name="T72" fmla="*/ 18 w 427"/>
                    <a:gd name="T73" fmla="*/ 86 h 332"/>
                    <a:gd name="T74" fmla="*/ 14 w 427"/>
                    <a:gd name="T75" fmla="*/ 73 h 332"/>
                    <a:gd name="T76" fmla="*/ 3 w 427"/>
                    <a:gd name="T77" fmla="*/ 60 h 332"/>
                    <a:gd name="T78" fmla="*/ 0 w 427"/>
                    <a:gd name="T79" fmla="*/ 50 h 332"/>
                    <a:gd name="T80" fmla="*/ 14 w 427"/>
                    <a:gd name="T81" fmla="*/ 33 h 332"/>
                    <a:gd name="T82" fmla="*/ 13 w 427"/>
                    <a:gd name="T83" fmla="*/ 17 h 332"/>
                    <a:gd name="T84" fmla="*/ 8 w 427"/>
                    <a:gd name="T85" fmla="*/ 9 h 332"/>
                    <a:gd name="T86" fmla="*/ 9 w 427"/>
                    <a:gd name="T87" fmla="*/ 1 h 332"/>
                    <a:gd name="T88" fmla="*/ 17 w 427"/>
                    <a:gd name="T89" fmla="*/ 0 h 332"/>
                    <a:gd name="T90" fmla="*/ 55 w 427"/>
                    <a:gd name="T91" fmla="*/ 25 h 332"/>
                    <a:gd name="T92" fmla="*/ 412 w 427"/>
                    <a:gd name="T93" fmla="*/ 4 h 3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427" h="332">
                      <a:moveTo>
                        <a:pt x="412" y="4"/>
                      </a:moveTo>
                      <a:cubicBezTo>
                        <a:pt x="414" y="13"/>
                        <a:pt x="415" y="21"/>
                        <a:pt x="416" y="30"/>
                      </a:cubicBezTo>
                      <a:cubicBezTo>
                        <a:pt x="420" y="31"/>
                        <a:pt x="423" y="32"/>
                        <a:pt x="427" y="34"/>
                      </a:cubicBezTo>
                      <a:cubicBezTo>
                        <a:pt x="427" y="39"/>
                        <a:pt x="427" y="44"/>
                        <a:pt x="427" y="50"/>
                      </a:cubicBezTo>
                      <a:cubicBezTo>
                        <a:pt x="423" y="51"/>
                        <a:pt x="420" y="53"/>
                        <a:pt x="416" y="54"/>
                      </a:cubicBezTo>
                      <a:cubicBezTo>
                        <a:pt x="415" y="64"/>
                        <a:pt x="414" y="74"/>
                        <a:pt x="413" y="84"/>
                      </a:cubicBezTo>
                      <a:cubicBezTo>
                        <a:pt x="416" y="84"/>
                        <a:pt x="418" y="85"/>
                        <a:pt x="421" y="85"/>
                      </a:cubicBezTo>
                      <a:cubicBezTo>
                        <a:pt x="421" y="94"/>
                        <a:pt x="420" y="102"/>
                        <a:pt x="420" y="110"/>
                      </a:cubicBezTo>
                      <a:cubicBezTo>
                        <a:pt x="417" y="113"/>
                        <a:pt x="414" y="116"/>
                        <a:pt x="411" y="119"/>
                      </a:cubicBezTo>
                      <a:cubicBezTo>
                        <a:pt x="412" y="123"/>
                        <a:pt x="413" y="128"/>
                        <a:pt x="413" y="132"/>
                      </a:cubicBezTo>
                      <a:cubicBezTo>
                        <a:pt x="417" y="136"/>
                        <a:pt x="422" y="140"/>
                        <a:pt x="426" y="144"/>
                      </a:cubicBezTo>
                      <a:cubicBezTo>
                        <a:pt x="425" y="148"/>
                        <a:pt x="425" y="152"/>
                        <a:pt x="425" y="156"/>
                      </a:cubicBezTo>
                      <a:cubicBezTo>
                        <a:pt x="422" y="159"/>
                        <a:pt x="419" y="162"/>
                        <a:pt x="416" y="166"/>
                      </a:cubicBezTo>
                      <a:cubicBezTo>
                        <a:pt x="415" y="167"/>
                        <a:pt x="414" y="169"/>
                        <a:pt x="413" y="171"/>
                      </a:cubicBezTo>
                      <a:cubicBezTo>
                        <a:pt x="412" y="174"/>
                        <a:pt x="411" y="177"/>
                        <a:pt x="410" y="180"/>
                      </a:cubicBezTo>
                      <a:cubicBezTo>
                        <a:pt x="410" y="184"/>
                        <a:pt x="411" y="187"/>
                        <a:pt x="411" y="191"/>
                      </a:cubicBezTo>
                      <a:cubicBezTo>
                        <a:pt x="413" y="194"/>
                        <a:pt x="415" y="197"/>
                        <a:pt x="417" y="200"/>
                      </a:cubicBezTo>
                      <a:cubicBezTo>
                        <a:pt x="417" y="206"/>
                        <a:pt x="416" y="213"/>
                        <a:pt x="415" y="219"/>
                      </a:cubicBezTo>
                      <a:cubicBezTo>
                        <a:pt x="394" y="248"/>
                        <a:pt x="373" y="277"/>
                        <a:pt x="351" y="306"/>
                      </a:cubicBezTo>
                      <a:cubicBezTo>
                        <a:pt x="346" y="308"/>
                        <a:pt x="342" y="310"/>
                        <a:pt x="337" y="313"/>
                      </a:cubicBezTo>
                      <a:cubicBezTo>
                        <a:pt x="325" y="316"/>
                        <a:pt x="313" y="320"/>
                        <a:pt x="301" y="324"/>
                      </a:cubicBezTo>
                      <a:cubicBezTo>
                        <a:pt x="279" y="327"/>
                        <a:pt x="257" y="329"/>
                        <a:pt x="235" y="332"/>
                      </a:cubicBezTo>
                      <a:cubicBezTo>
                        <a:pt x="222" y="331"/>
                        <a:pt x="208" y="330"/>
                        <a:pt x="195" y="330"/>
                      </a:cubicBezTo>
                      <a:cubicBezTo>
                        <a:pt x="184" y="329"/>
                        <a:pt x="173" y="329"/>
                        <a:pt x="162" y="329"/>
                      </a:cubicBezTo>
                      <a:cubicBezTo>
                        <a:pt x="148" y="325"/>
                        <a:pt x="133" y="322"/>
                        <a:pt x="119" y="318"/>
                      </a:cubicBezTo>
                      <a:cubicBezTo>
                        <a:pt x="115" y="315"/>
                        <a:pt x="110" y="311"/>
                        <a:pt x="105" y="307"/>
                      </a:cubicBezTo>
                      <a:cubicBezTo>
                        <a:pt x="93" y="299"/>
                        <a:pt x="81" y="290"/>
                        <a:pt x="68" y="282"/>
                      </a:cubicBezTo>
                      <a:cubicBezTo>
                        <a:pt x="49" y="261"/>
                        <a:pt x="29" y="239"/>
                        <a:pt x="10" y="218"/>
                      </a:cubicBezTo>
                      <a:cubicBezTo>
                        <a:pt x="10" y="213"/>
                        <a:pt x="10" y="208"/>
                        <a:pt x="10" y="203"/>
                      </a:cubicBezTo>
                      <a:cubicBezTo>
                        <a:pt x="13" y="203"/>
                        <a:pt x="17" y="203"/>
                        <a:pt x="20" y="203"/>
                      </a:cubicBezTo>
                      <a:cubicBezTo>
                        <a:pt x="18" y="199"/>
                        <a:pt x="16" y="194"/>
                        <a:pt x="15" y="189"/>
                      </a:cubicBezTo>
                      <a:cubicBezTo>
                        <a:pt x="10" y="180"/>
                        <a:pt x="6" y="171"/>
                        <a:pt x="1" y="162"/>
                      </a:cubicBezTo>
                      <a:cubicBezTo>
                        <a:pt x="1" y="159"/>
                        <a:pt x="1" y="156"/>
                        <a:pt x="1" y="153"/>
                      </a:cubicBezTo>
                      <a:cubicBezTo>
                        <a:pt x="7" y="148"/>
                        <a:pt x="13" y="143"/>
                        <a:pt x="19" y="138"/>
                      </a:cubicBezTo>
                      <a:cubicBezTo>
                        <a:pt x="14" y="129"/>
                        <a:pt x="9" y="121"/>
                        <a:pt x="3" y="112"/>
                      </a:cubicBezTo>
                      <a:cubicBezTo>
                        <a:pt x="3" y="111"/>
                        <a:pt x="3" y="109"/>
                        <a:pt x="2" y="108"/>
                      </a:cubicBezTo>
                      <a:cubicBezTo>
                        <a:pt x="8" y="101"/>
                        <a:pt x="13" y="94"/>
                        <a:pt x="18" y="86"/>
                      </a:cubicBezTo>
                      <a:cubicBezTo>
                        <a:pt x="17" y="82"/>
                        <a:pt x="15" y="78"/>
                        <a:pt x="14" y="73"/>
                      </a:cubicBezTo>
                      <a:cubicBezTo>
                        <a:pt x="10" y="69"/>
                        <a:pt x="7" y="64"/>
                        <a:pt x="3" y="60"/>
                      </a:cubicBezTo>
                      <a:cubicBezTo>
                        <a:pt x="2" y="57"/>
                        <a:pt x="1" y="53"/>
                        <a:pt x="0" y="50"/>
                      </a:cubicBezTo>
                      <a:cubicBezTo>
                        <a:pt x="5" y="44"/>
                        <a:pt x="9" y="38"/>
                        <a:pt x="14" y="33"/>
                      </a:cubicBezTo>
                      <a:cubicBezTo>
                        <a:pt x="13" y="27"/>
                        <a:pt x="13" y="22"/>
                        <a:pt x="13" y="17"/>
                      </a:cubicBezTo>
                      <a:cubicBezTo>
                        <a:pt x="11" y="14"/>
                        <a:pt x="10" y="12"/>
                        <a:pt x="8" y="9"/>
                      </a:cubicBezTo>
                      <a:cubicBezTo>
                        <a:pt x="8" y="6"/>
                        <a:pt x="9" y="3"/>
                        <a:pt x="9" y="1"/>
                      </a:cubicBezTo>
                      <a:cubicBezTo>
                        <a:pt x="12" y="0"/>
                        <a:pt x="15" y="0"/>
                        <a:pt x="17" y="0"/>
                      </a:cubicBezTo>
                      <a:cubicBezTo>
                        <a:pt x="30" y="8"/>
                        <a:pt x="43" y="17"/>
                        <a:pt x="55" y="25"/>
                      </a:cubicBezTo>
                      <a:cubicBezTo>
                        <a:pt x="126" y="55"/>
                        <a:pt x="301" y="72"/>
                        <a:pt x="412" y="4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71" name="Freeform 35"/>
              <p:cNvSpPr>
                <a:spLocks/>
              </p:cNvSpPr>
              <p:nvPr/>
            </p:nvSpPr>
            <p:spPr bwMode="auto">
              <a:xfrm>
                <a:off x="6656428" y="3802194"/>
                <a:ext cx="1039772" cy="753255"/>
              </a:xfrm>
              <a:custGeom>
                <a:avLst/>
                <a:gdLst>
                  <a:gd name="T0" fmla="*/ 287 w 396"/>
                  <a:gd name="T1" fmla="*/ 314 h 314"/>
                  <a:gd name="T2" fmla="*/ 291 w 396"/>
                  <a:gd name="T3" fmla="*/ 307 h 314"/>
                  <a:gd name="T4" fmla="*/ 202 w 396"/>
                  <a:gd name="T5" fmla="*/ 306 h 314"/>
                  <a:gd name="T6" fmla="*/ 202 w 396"/>
                  <a:gd name="T7" fmla="*/ 302 h 314"/>
                  <a:gd name="T8" fmla="*/ 269 w 396"/>
                  <a:gd name="T9" fmla="*/ 300 h 314"/>
                  <a:gd name="T10" fmla="*/ 303 w 396"/>
                  <a:gd name="T11" fmla="*/ 293 h 314"/>
                  <a:gd name="T12" fmla="*/ 321 w 396"/>
                  <a:gd name="T13" fmla="*/ 291 h 314"/>
                  <a:gd name="T14" fmla="*/ 358 w 396"/>
                  <a:gd name="T15" fmla="*/ 266 h 314"/>
                  <a:gd name="T16" fmla="*/ 357 w 396"/>
                  <a:gd name="T17" fmla="*/ 262 h 314"/>
                  <a:gd name="T18" fmla="*/ 286 w 396"/>
                  <a:gd name="T19" fmla="*/ 268 h 314"/>
                  <a:gd name="T20" fmla="*/ 260 w 396"/>
                  <a:gd name="T21" fmla="*/ 273 h 314"/>
                  <a:gd name="T22" fmla="*/ 213 w 396"/>
                  <a:gd name="T23" fmla="*/ 270 h 314"/>
                  <a:gd name="T24" fmla="*/ 195 w 396"/>
                  <a:gd name="T25" fmla="*/ 268 h 314"/>
                  <a:gd name="T26" fmla="*/ 167 w 396"/>
                  <a:gd name="T27" fmla="*/ 255 h 314"/>
                  <a:gd name="T28" fmla="*/ 388 w 396"/>
                  <a:gd name="T29" fmla="*/ 198 h 314"/>
                  <a:gd name="T30" fmla="*/ 148 w 396"/>
                  <a:gd name="T31" fmla="*/ 214 h 314"/>
                  <a:gd name="T32" fmla="*/ 396 w 396"/>
                  <a:gd name="T33" fmla="*/ 136 h 314"/>
                  <a:gd name="T34" fmla="*/ 125 w 396"/>
                  <a:gd name="T35" fmla="*/ 158 h 314"/>
                  <a:gd name="T36" fmla="*/ 385 w 396"/>
                  <a:gd name="T37" fmla="*/ 89 h 314"/>
                  <a:gd name="T38" fmla="*/ 83 w 396"/>
                  <a:gd name="T39" fmla="*/ 100 h 314"/>
                  <a:gd name="T40" fmla="*/ 252 w 396"/>
                  <a:gd name="T41" fmla="*/ 78 h 314"/>
                  <a:gd name="T42" fmla="*/ 170 w 396"/>
                  <a:gd name="T43" fmla="*/ 70 h 314"/>
                  <a:gd name="T44" fmla="*/ 324 w 396"/>
                  <a:gd name="T45" fmla="*/ 44 h 314"/>
                  <a:gd name="T46" fmla="*/ 7 w 396"/>
                  <a:gd name="T47" fmla="*/ 0 h 314"/>
                  <a:gd name="T48" fmla="*/ 53 w 396"/>
                  <a:gd name="T49" fmla="*/ 38 h 314"/>
                  <a:gd name="T50" fmla="*/ 6 w 396"/>
                  <a:gd name="T51" fmla="*/ 32 h 314"/>
                  <a:gd name="T52" fmla="*/ 8 w 396"/>
                  <a:gd name="T53" fmla="*/ 48 h 314"/>
                  <a:gd name="T54" fmla="*/ 56 w 396"/>
                  <a:gd name="T55" fmla="*/ 78 h 314"/>
                  <a:gd name="T56" fmla="*/ 0 w 396"/>
                  <a:gd name="T57" fmla="*/ 105 h 314"/>
                  <a:gd name="T58" fmla="*/ 71 w 396"/>
                  <a:gd name="T59" fmla="*/ 128 h 314"/>
                  <a:gd name="T60" fmla="*/ 3 w 396"/>
                  <a:gd name="T61" fmla="*/ 156 h 314"/>
                  <a:gd name="T62" fmla="*/ 85 w 396"/>
                  <a:gd name="T63" fmla="*/ 194 h 314"/>
                  <a:gd name="T64" fmla="*/ 14 w 396"/>
                  <a:gd name="T65" fmla="*/ 200 h 314"/>
                  <a:gd name="T66" fmla="*/ 88 w 396"/>
                  <a:gd name="T67" fmla="*/ 243 h 314"/>
                  <a:gd name="T68" fmla="*/ 47 w 396"/>
                  <a:gd name="T69" fmla="*/ 238 h 314"/>
                  <a:gd name="T70" fmla="*/ 112 w 396"/>
                  <a:gd name="T71" fmla="*/ 297 h 314"/>
                  <a:gd name="T72" fmla="*/ 287 w 396"/>
                  <a:gd name="T73" fmla="*/ 314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96" h="314">
                    <a:moveTo>
                      <a:pt x="287" y="314"/>
                    </a:moveTo>
                    <a:cubicBezTo>
                      <a:pt x="286" y="310"/>
                      <a:pt x="293" y="311"/>
                      <a:pt x="291" y="307"/>
                    </a:cubicBezTo>
                    <a:cubicBezTo>
                      <a:pt x="261" y="306"/>
                      <a:pt x="231" y="306"/>
                      <a:pt x="202" y="306"/>
                    </a:cubicBezTo>
                    <a:cubicBezTo>
                      <a:pt x="202" y="304"/>
                      <a:pt x="202" y="303"/>
                      <a:pt x="202" y="302"/>
                    </a:cubicBezTo>
                    <a:cubicBezTo>
                      <a:pt x="224" y="301"/>
                      <a:pt x="247" y="301"/>
                      <a:pt x="269" y="300"/>
                    </a:cubicBezTo>
                    <a:cubicBezTo>
                      <a:pt x="281" y="298"/>
                      <a:pt x="292" y="296"/>
                      <a:pt x="303" y="293"/>
                    </a:cubicBezTo>
                    <a:cubicBezTo>
                      <a:pt x="309" y="292"/>
                      <a:pt x="315" y="292"/>
                      <a:pt x="321" y="291"/>
                    </a:cubicBezTo>
                    <a:cubicBezTo>
                      <a:pt x="334" y="282"/>
                      <a:pt x="346" y="274"/>
                      <a:pt x="358" y="266"/>
                    </a:cubicBezTo>
                    <a:cubicBezTo>
                      <a:pt x="358" y="265"/>
                      <a:pt x="357" y="264"/>
                      <a:pt x="357" y="262"/>
                    </a:cubicBezTo>
                    <a:cubicBezTo>
                      <a:pt x="333" y="264"/>
                      <a:pt x="309" y="266"/>
                      <a:pt x="286" y="268"/>
                    </a:cubicBezTo>
                    <a:cubicBezTo>
                      <a:pt x="277" y="270"/>
                      <a:pt x="269" y="271"/>
                      <a:pt x="260" y="273"/>
                    </a:cubicBezTo>
                    <a:cubicBezTo>
                      <a:pt x="244" y="272"/>
                      <a:pt x="229" y="271"/>
                      <a:pt x="213" y="270"/>
                    </a:cubicBezTo>
                    <a:cubicBezTo>
                      <a:pt x="207" y="269"/>
                      <a:pt x="201" y="269"/>
                      <a:pt x="195" y="268"/>
                    </a:cubicBezTo>
                    <a:cubicBezTo>
                      <a:pt x="186" y="264"/>
                      <a:pt x="176" y="259"/>
                      <a:pt x="167" y="255"/>
                    </a:cubicBezTo>
                    <a:cubicBezTo>
                      <a:pt x="234" y="251"/>
                      <a:pt x="315" y="251"/>
                      <a:pt x="388" y="198"/>
                    </a:cubicBezTo>
                    <a:cubicBezTo>
                      <a:pt x="293" y="231"/>
                      <a:pt x="213" y="223"/>
                      <a:pt x="148" y="214"/>
                    </a:cubicBezTo>
                    <a:cubicBezTo>
                      <a:pt x="231" y="199"/>
                      <a:pt x="314" y="195"/>
                      <a:pt x="396" y="136"/>
                    </a:cubicBezTo>
                    <a:cubicBezTo>
                      <a:pt x="277" y="180"/>
                      <a:pt x="193" y="165"/>
                      <a:pt x="125" y="158"/>
                    </a:cubicBezTo>
                    <a:cubicBezTo>
                      <a:pt x="214" y="139"/>
                      <a:pt x="342" y="135"/>
                      <a:pt x="385" y="89"/>
                    </a:cubicBezTo>
                    <a:cubicBezTo>
                      <a:pt x="260" y="122"/>
                      <a:pt x="152" y="116"/>
                      <a:pt x="83" y="100"/>
                    </a:cubicBezTo>
                    <a:cubicBezTo>
                      <a:pt x="139" y="93"/>
                      <a:pt x="195" y="85"/>
                      <a:pt x="252" y="78"/>
                    </a:cubicBezTo>
                    <a:cubicBezTo>
                      <a:pt x="224" y="75"/>
                      <a:pt x="197" y="73"/>
                      <a:pt x="170" y="70"/>
                    </a:cubicBezTo>
                    <a:cubicBezTo>
                      <a:pt x="221" y="61"/>
                      <a:pt x="273" y="52"/>
                      <a:pt x="324" y="44"/>
                    </a:cubicBezTo>
                    <a:cubicBezTo>
                      <a:pt x="255" y="47"/>
                      <a:pt x="114" y="66"/>
                      <a:pt x="7" y="0"/>
                    </a:cubicBezTo>
                    <a:cubicBezTo>
                      <a:pt x="22" y="13"/>
                      <a:pt x="42" y="22"/>
                      <a:pt x="53" y="38"/>
                    </a:cubicBezTo>
                    <a:cubicBezTo>
                      <a:pt x="37" y="36"/>
                      <a:pt x="21" y="34"/>
                      <a:pt x="6" y="32"/>
                    </a:cubicBezTo>
                    <a:cubicBezTo>
                      <a:pt x="6" y="38"/>
                      <a:pt x="7" y="43"/>
                      <a:pt x="8" y="48"/>
                    </a:cubicBezTo>
                    <a:cubicBezTo>
                      <a:pt x="24" y="58"/>
                      <a:pt x="40" y="68"/>
                      <a:pt x="56" y="78"/>
                    </a:cubicBezTo>
                    <a:cubicBezTo>
                      <a:pt x="38" y="87"/>
                      <a:pt x="19" y="96"/>
                      <a:pt x="0" y="105"/>
                    </a:cubicBezTo>
                    <a:cubicBezTo>
                      <a:pt x="23" y="112"/>
                      <a:pt x="47" y="120"/>
                      <a:pt x="71" y="128"/>
                    </a:cubicBezTo>
                    <a:cubicBezTo>
                      <a:pt x="48" y="137"/>
                      <a:pt x="18" y="128"/>
                      <a:pt x="3" y="156"/>
                    </a:cubicBezTo>
                    <a:cubicBezTo>
                      <a:pt x="30" y="169"/>
                      <a:pt x="69" y="171"/>
                      <a:pt x="85" y="194"/>
                    </a:cubicBezTo>
                    <a:cubicBezTo>
                      <a:pt x="61" y="196"/>
                      <a:pt x="35" y="179"/>
                      <a:pt x="14" y="200"/>
                    </a:cubicBezTo>
                    <a:cubicBezTo>
                      <a:pt x="39" y="215"/>
                      <a:pt x="63" y="229"/>
                      <a:pt x="88" y="243"/>
                    </a:cubicBezTo>
                    <a:cubicBezTo>
                      <a:pt x="74" y="242"/>
                      <a:pt x="61" y="240"/>
                      <a:pt x="47" y="238"/>
                    </a:cubicBezTo>
                    <a:cubicBezTo>
                      <a:pt x="66" y="259"/>
                      <a:pt x="93" y="276"/>
                      <a:pt x="112" y="297"/>
                    </a:cubicBezTo>
                    <a:cubicBezTo>
                      <a:pt x="176" y="303"/>
                      <a:pt x="223" y="308"/>
                      <a:pt x="287" y="314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  <a:alpha val="63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2" name="Freeform 36"/>
              <p:cNvSpPr>
                <a:spLocks/>
              </p:cNvSpPr>
              <p:nvPr/>
            </p:nvSpPr>
            <p:spPr bwMode="auto">
              <a:xfrm>
                <a:off x="6788613" y="3840917"/>
                <a:ext cx="838087" cy="117423"/>
              </a:xfrm>
              <a:custGeom>
                <a:avLst/>
                <a:gdLst>
                  <a:gd name="T0" fmla="*/ 320 w 320"/>
                  <a:gd name="T1" fmla="*/ 0 h 49"/>
                  <a:gd name="T2" fmla="*/ 0 w 320"/>
                  <a:gd name="T3" fmla="*/ 0 h 49"/>
                  <a:gd name="T4" fmla="*/ 24 w 320"/>
                  <a:gd name="T5" fmla="*/ 8 h 49"/>
                  <a:gd name="T6" fmla="*/ 309 w 320"/>
                  <a:gd name="T7" fmla="*/ 7 h 49"/>
                  <a:gd name="T8" fmla="*/ 320 w 320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0" h="49">
                    <a:moveTo>
                      <a:pt x="320" y="0"/>
                    </a:moveTo>
                    <a:cubicBezTo>
                      <a:pt x="181" y="44"/>
                      <a:pt x="66" y="20"/>
                      <a:pt x="0" y="0"/>
                    </a:cubicBezTo>
                    <a:cubicBezTo>
                      <a:pt x="8" y="3"/>
                      <a:pt x="16" y="5"/>
                      <a:pt x="24" y="8"/>
                    </a:cubicBezTo>
                    <a:cubicBezTo>
                      <a:pt x="139" y="49"/>
                      <a:pt x="265" y="20"/>
                      <a:pt x="309" y="7"/>
                    </a:cubicBezTo>
                    <a:cubicBezTo>
                      <a:pt x="313" y="5"/>
                      <a:pt x="317" y="2"/>
                      <a:pt x="32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76" name="Oval 275"/>
            <p:cNvSpPr/>
            <p:nvPr/>
          </p:nvSpPr>
          <p:spPr>
            <a:xfrm>
              <a:off x="2585399" y="1711397"/>
              <a:ext cx="954520" cy="9605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9" name="Oval 278"/>
            <p:cNvSpPr/>
            <p:nvPr/>
          </p:nvSpPr>
          <p:spPr>
            <a:xfrm>
              <a:off x="1509878" y="3769775"/>
              <a:ext cx="511395" cy="5146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2" name="Oval 281"/>
            <p:cNvSpPr/>
            <p:nvPr/>
          </p:nvSpPr>
          <p:spPr>
            <a:xfrm>
              <a:off x="1914608" y="3223962"/>
              <a:ext cx="690978" cy="69531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5" name="Oval 284"/>
            <p:cNvSpPr/>
            <p:nvPr/>
          </p:nvSpPr>
          <p:spPr>
            <a:xfrm>
              <a:off x="3322819" y="3106311"/>
              <a:ext cx="504654" cy="50782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2" name="Oval 291"/>
            <p:cNvSpPr/>
            <p:nvPr/>
          </p:nvSpPr>
          <p:spPr>
            <a:xfrm>
              <a:off x="1244354" y="2886966"/>
              <a:ext cx="690978" cy="69531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9" name="Oval 298"/>
            <p:cNvSpPr/>
            <p:nvPr/>
          </p:nvSpPr>
          <p:spPr>
            <a:xfrm>
              <a:off x="1907044" y="2479647"/>
              <a:ext cx="690978" cy="69531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4" name="Oval 303"/>
            <p:cNvSpPr/>
            <p:nvPr/>
          </p:nvSpPr>
          <p:spPr>
            <a:xfrm>
              <a:off x="2569272" y="3439021"/>
              <a:ext cx="954520" cy="9605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9" name="Oval 308"/>
            <p:cNvSpPr/>
            <p:nvPr/>
          </p:nvSpPr>
          <p:spPr>
            <a:xfrm>
              <a:off x="1845938" y="1687226"/>
              <a:ext cx="690978" cy="69531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2" name="Oval 311"/>
            <p:cNvSpPr/>
            <p:nvPr/>
          </p:nvSpPr>
          <p:spPr>
            <a:xfrm>
              <a:off x="1233972" y="2145753"/>
              <a:ext cx="690978" cy="69531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17" name="Oval 316"/>
            <p:cNvSpPr/>
            <p:nvPr/>
          </p:nvSpPr>
          <p:spPr>
            <a:xfrm>
              <a:off x="2684801" y="2712262"/>
              <a:ext cx="690978" cy="69531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0" name="Oval 319"/>
            <p:cNvSpPr/>
            <p:nvPr/>
          </p:nvSpPr>
          <p:spPr>
            <a:xfrm>
              <a:off x="1883089" y="4210380"/>
              <a:ext cx="690979" cy="69531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9" name="Oval 328"/>
            <p:cNvSpPr/>
            <p:nvPr/>
          </p:nvSpPr>
          <p:spPr>
            <a:xfrm>
              <a:off x="3375780" y="2469147"/>
              <a:ext cx="591103" cy="5948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2" name="Oval 331"/>
            <p:cNvSpPr/>
            <p:nvPr/>
          </p:nvSpPr>
          <p:spPr>
            <a:xfrm>
              <a:off x="2567963" y="4399533"/>
              <a:ext cx="621935" cy="6258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7" name="Oval 336"/>
            <p:cNvSpPr/>
            <p:nvPr/>
          </p:nvSpPr>
          <p:spPr>
            <a:xfrm>
              <a:off x="1330583" y="3602780"/>
              <a:ext cx="255698" cy="25730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8" name="Oval 337"/>
            <p:cNvSpPr/>
            <p:nvPr/>
          </p:nvSpPr>
          <p:spPr>
            <a:xfrm>
              <a:off x="2605585" y="2586851"/>
              <a:ext cx="236917" cy="238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9" name="Oval 338"/>
            <p:cNvSpPr/>
            <p:nvPr/>
          </p:nvSpPr>
          <p:spPr>
            <a:xfrm>
              <a:off x="2590657" y="3283489"/>
              <a:ext cx="236917" cy="2384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0" name="Oval 339"/>
            <p:cNvSpPr/>
            <p:nvPr/>
          </p:nvSpPr>
          <p:spPr>
            <a:xfrm>
              <a:off x="1579460" y="1884573"/>
              <a:ext cx="236917" cy="2384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1" name="Oval 340"/>
            <p:cNvSpPr/>
            <p:nvPr/>
          </p:nvSpPr>
          <p:spPr>
            <a:xfrm>
              <a:off x="2312398" y="3940747"/>
              <a:ext cx="236917" cy="2384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2" name="Oval 341"/>
            <p:cNvSpPr/>
            <p:nvPr/>
          </p:nvSpPr>
          <p:spPr>
            <a:xfrm>
              <a:off x="2034775" y="3938698"/>
              <a:ext cx="236917" cy="2384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3" name="Oval 342"/>
            <p:cNvSpPr/>
            <p:nvPr/>
          </p:nvSpPr>
          <p:spPr>
            <a:xfrm>
              <a:off x="1634909" y="4450123"/>
              <a:ext cx="236917" cy="2384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4" name="Oval 343"/>
            <p:cNvSpPr/>
            <p:nvPr/>
          </p:nvSpPr>
          <p:spPr>
            <a:xfrm>
              <a:off x="3183358" y="4383608"/>
              <a:ext cx="236917" cy="23840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5" name="Oval 344"/>
            <p:cNvSpPr/>
            <p:nvPr/>
          </p:nvSpPr>
          <p:spPr>
            <a:xfrm>
              <a:off x="3544817" y="2208829"/>
              <a:ext cx="236917" cy="2384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7" name="Oval 346"/>
            <p:cNvSpPr/>
            <p:nvPr/>
          </p:nvSpPr>
          <p:spPr>
            <a:xfrm>
              <a:off x="1125895" y="2734730"/>
              <a:ext cx="236917" cy="2384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8" name="Oval 347"/>
            <p:cNvSpPr/>
            <p:nvPr/>
          </p:nvSpPr>
          <p:spPr>
            <a:xfrm>
              <a:off x="2487127" y="1646170"/>
              <a:ext cx="236917" cy="238404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9" name="Oval 348"/>
            <p:cNvSpPr/>
            <p:nvPr/>
          </p:nvSpPr>
          <p:spPr>
            <a:xfrm>
              <a:off x="3517257" y="3629808"/>
              <a:ext cx="236917" cy="2384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50" name="Oval 349"/>
            <p:cNvSpPr/>
            <p:nvPr/>
          </p:nvSpPr>
          <p:spPr>
            <a:xfrm>
              <a:off x="3761828" y="3010725"/>
              <a:ext cx="236917" cy="2384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2374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7" name="Freeform 24"/>
            <p:cNvSpPr>
              <a:spLocks/>
            </p:cNvSpPr>
            <p:nvPr/>
          </p:nvSpPr>
          <p:spPr bwMode="auto">
            <a:xfrm>
              <a:off x="2763622" y="3673660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8" name="AutoShape 48"/>
            <p:cNvSpPr>
              <a:spLocks/>
            </p:cNvSpPr>
            <p:nvPr/>
          </p:nvSpPr>
          <p:spPr bwMode="auto">
            <a:xfrm>
              <a:off x="2893693" y="1913873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69" name="Freeform 45"/>
            <p:cNvSpPr>
              <a:spLocks/>
            </p:cNvSpPr>
            <p:nvPr/>
          </p:nvSpPr>
          <p:spPr bwMode="auto">
            <a:xfrm>
              <a:off x="2076008" y="1785924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70" name="Group 21"/>
            <p:cNvGrpSpPr>
              <a:grpSpLocks/>
            </p:cNvGrpSpPr>
            <p:nvPr/>
          </p:nvGrpSpPr>
          <p:grpSpPr bwMode="auto">
            <a:xfrm>
              <a:off x="1986760" y="3417963"/>
              <a:ext cx="527107" cy="297978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371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2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3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4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5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76" name="Group 39"/>
            <p:cNvGrpSpPr>
              <a:grpSpLocks/>
            </p:cNvGrpSpPr>
            <p:nvPr/>
          </p:nvGrpSpPr>
          <p:grpSpPr bwMode="auto">
            <a:xfrm>
              <a:off x="1998919" y="2655722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377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8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9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80" name="Group 32"/>
            <p:cNvGrpSpPr>
              <a:grpSpLocks/>
            </p:cNvGrpSpPr>
            <p:nvPr/>
          </p:nvGrpSpPr>
          <p:grpSpPr bwMode="auto">
            <a:xfrm>
              <a:off x="1957386" y="4430746"/>
              <a:ext cx="561827" cy="244560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381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2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3" name="AutoShape 42"/>
            <p:cNvSpPr>
              <a:spLocks/>
            </p:cNvSpPr>
            <p:nvPr/>
          </p:nvSpPr>
          <p:spPr bwMode="auto">
            <a:xfrm>
              <a:off x="1341352" y="3087212"/>
              <a:ext cx="554915" cy="305284"/>
            </a:xfrm>
            <a:custGeom>
              <a:avLst/>
              <a:gdLst>
                <a:gd name="T0" fmla="*/ 7105 w 19589"/>
                <a:gd name="T1" fmla="*/ 6341 h 21600"/>
                <a:gd name="T2" fmla="*/ 15229 w 19589"/>
                <a:gd name="T3" fmla="*/ 9116 h 21600"/>
                <a:gd name="T4" fmla="*/ 12158 w 19589"/>
                <a:gd name="T5" fmla="*/ 10701 h 21600"/>
                <a:gd name="T6" fmla="*/ 11365 w 19589"/>
                <a:gd name="T7" fmla="*/ 7530 h 21600"/>
                <a:gd name="T8" fmla="*/ 8591 w 19589"/>
                <a:gd name="T9" fmla="*/ 7332 h 21600"/>
                <a:gd name="T10" fmla="*/ 10672 w 19589"/>
                <a:gd name="T11" fmla="*/ 15853 h 21600"/>
                <a:gd name="T12" fmla="*/ 19589 w 19589"/>
                <a:gd name="T13" fmla="*/ 10701 h 21600"/>
                <a:gd name="T14" fmla="*/ 6609 w 19589"/>
                <a:gd name="T15" fmla="*/ 3765 h 21600"/>
                <a:gd name="T16" fmla="*/ 6510 w 19589"/>
                <a:gd name="T17" fmla="*/ 3765 h 21600"/>
                <a:gd name="T18" fmla="*/ 5519 w 19589"/>
                <a:gd name="T19" fmla="*/ 0 h 21600"/>
                <a:gd name="T20" fmla="*/ 2745 w 19589"/>
                <a:gd name="T21" fmla="*/ 594 h 21600"/>
                <a:gd name="T22" fmla="*/ 3835 w 19589"/>
                <a:gd name="T23" fmla="*/ 5350 h 21600"/>
                <a:gd name="T24" fmla="*/ 565 w 19589"/>
                <a:gd name="T25" fmla="*/ 21600 h 21600"/>
                <a:gd name="T26" fmla="*/ 9582 w 19589"/>
                <a:gd name="T27" fmla="*/ 16448 h 21600"/>
                <a:gd name="T28" fmla="*/ 7105 w 19589"/>
                <a:gd name="T29" fmla="*/ 6341 h 21600"/>
                <a:gd name="T30" fmla="*/ 3042 w 19589"/>
                <a:gd name="T31" fmla="*/ 15655 h 21600"/>
                <a:gd name="T32" fmla="*/ 4628 w 19589"/>
                <a:gd name="T33" fmla="*/ 8521 h 21600"/>
                <a:gd name="T34" fmla="*/ 6015 w 19589"/>
                <a:gd name="T35" fmla="*/ 14070 h 21600"/>
                <a:gd name="T36" fmla="*/ 3042 w 19589"/>
                <a:gd name="T37" fmla="*/ 15655 h 21600"/>
                <a:gd name="T38" fmla="*/ 3042 w 19589"/>
                <a:gd name="T39" fmla="*/ 1565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589" h="2160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  <a:moveTo>
                    <a:pt x="3042" y="1565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4" name="AutoShape 13"/>
            <p:cNvSpPr>
              <a:spLocks/>
            </p:cNvSpPr>
            <p:nvPr/>
          </p:nvSpPr>
          <p:spPr bwMode="auto">
            <a:xfrm>
              <a:off x="1359074" y="2271342"/>
              <a:ext cx="449880" cy="449880"/>
            </a:xfrm>
            <a:custGeom>
              <a:avLst/>
              <a:gdLst>
                <a:gd name="T0" fmla="*/ 0 w 21600"/>
                <a:gd name="T1" fmla="*/ 10855 h 21600"/>
                <a:gd name="T2" fmla="*/ 6030 w 21600"/>
                <a:gd name="T3" fmla="*/ 20504 h 21600"/>
                <a:gd name="T4" fmla="*/ 877 w 21600"/>
                <a:gd name="T5" fmla="*/ 6359 h 21600"/>
                <a:gd name="T6" fmla="*/ 0 w 21600"/>
                <a:gd name="T7" fmla="*/ 10855 h 21600"/>
                <a:gd name="T8" fmla="*/ 18091 w 21600"/>
                <a:gd name="T9" fmla="*/ 10307 h 21600"/>
                <a:gd name="T10" fmla="*/ 17214 w 21600"/>
                <a:gd name="T11" fmla="*/ 7237 h 21600"/>
                <a:gd name="T12" fmla="*/ 16118 w 21600"/>
                <a:gd name="T13" fmla="*/ 4715 h 21600"/>
                <a:gd name="T14" fmla="*/ 17982 w 21600"/>
                <a:gd name="T15" fmla="*/ 2851 h 21600"/>
                <a:gd name="T16" fmla="*/ 18091 w 21600"/>
                <a:gd name="T17" fmla="*/ 2851 h 21600"/>
                <a:gd name="T18" fmla="*/ 10745 w 21600"/>
                <a:gd name="T19" fmla="*/ 0 h 21600"/>
                <a:gd name="T20" fmla="*/ 1754 w 21600"/>
                <a:gd name="T21" fmla="*/ 4824 h 21600"/>
                <a:gd name="T22" fmla="*/ 2412 w 21600"/>
                <a:gd name="T23" fmla="*/ 4934 h 21600"/>
                <a:gd name="T24" fmla="*/ 5373 w 21600"/>
                <a:gd name="T25" fmla="*/ 4715 h 21600"/>
                <a:gd name="T26" fmla="*/ 5373 w 21600"/>
                <a:gd name="T27" fmla="*/ 5592 h 21600"/>
                <a:gd name="T28" fmla="*/ 4166 w 21600"/>
                <a:gd name="T29" fmla="*/ 5702 h 21600"/>
                <a:gd name="T30" fmla="*/ 8114 w 21600"/>
                <a:gd name="T31" fmla="*/ 17434 h 21600"/>
                <a:gd name="T32" fmla="*/ 10416 w 21600"/>
                <a:gd name="T33" fmla="*/ 10307 h 21600"/>
                <a:gd name="T34" fmla="*/ 8772 w 21600"/>
                <a:gd name="T35" fmla="*/ 5702 h 21600"/>
                <a:gd name="T36" fmla="*/ 7675 w 21600"/>
                <a:gd name="T37" fmla="*/ 5592 h 21600"/>
                <a:gd name="T38" fmla="*/ 7675 w 21600"/>
                <a:gd name="T39" fmla="*/ 4715 h 21600"/>
                <a:gd name="T40" fmla="*/ 10526 w 21600"/>
                <a:gd name="T41" fmla="*/ 4934 h 21600"/>
                <a:gd name="T42" fmla="*/ 13377 w 21600"/>
                <a:gd name="T43" fmla="*/ 4715 h 21600"/>
                <a:gd name="T44" fmla="*/ 13486 w 21600"/>
                <a:gd name="T45" fmla="*/ 5592 h 21600"/>
                <a:gd name="T46" fmla="*/ 12280 w 21600"/>
                <a:gd name="T47" fmla="*/ 5702 h 21600"/>
                <a:gd name="T48" fmla="*/ 16118 w 21600"/>
                <a:gd name="T49" fmla="*/ 17324 h 21600"/>
                <a:gd name="T50" fmla="*/ 17214 w 21600"/>
                <a:gd name="T51" fmla="*/ 13706 h 21600"/>
                <a:gd name="T52" fmla="*/ 18091 w 21600"/>
                <a:gd name="T53" fmla="*/ 10307 h 21600"/>
                <a:gd name="T54" fmla="*/ 10964 w 21600"/>
                <a:gd name="T55" fmla="*/ 11732 h 21600"/>
                <a:gd name="T56" fmla="*/ 7675 w 21600"/>
                <a:gd name="T57" fmla="*/ 21161 h 21600"/>
                <a:gd name="T58" fmla="*/ 10745 w 21600"/>
                <a:gd name="T59" fmla="*/ 21600 h 21600"/>
                <a:gd name="T60" fmla="*/ 14363 w 21600"/>
                <a:gd name="T61" fmla="*/ 20942 h 21600"/>
                <a:gd name="T62" fmla="*/ 14254 w 21600"/>
                <a:gd name="T63" fmla="*/ 20832 h 21600"/>
                <a:gd name="T64" fmla="*/ 10964 w 21600"/>
                <a:gd name="T65" fmla="*/ 11732 h 21600"/>
                <a:gd name="T66" fmla="*/ 20284 w 21600"/>
                <a:gd name="T67" fmla="*/ 5592 h 21600"/>
                <a:gd name="T68" fmla="*/ 20284 w 21600"/>
                <a:gd name="T69" fmla="*/ 6688 h 21600"/>
                <a:gd name="T70" fmla="*/ 19517 w 21600"/>
                <a:gd name="T71" fmla="*/ 10636 h 21600"/>
                <a:gd name="T72" fmla="*/ 16227 w 21600"/>
                <a:gd name="T73" fmla="*/ 20175 h 21600"/>
                <a:gd name="T74" fmla="*/ 21600 w 21600"/>
                <a:gd name="T75" fmla="*/ 10855 h 21600"/>
                <a:gd name="T76" fmla="*/ 20284 w 21600"/>
                <a:gd name="T77" fmla="*/ 5592 h 21600"/>
                <a:gd name="T78" fmla="*/ 20284 w 21600"/>
                <a:gd name="T79" fmla="*/ 559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600" h="21600">
                  <a:moveTo>
                    <a:pt x="0" y="10855"/>
                  </a:moveTo>
                  <a:cubicBezTo>
                    <a:pt x="0" y="15131"/>
                    <a:pt x="2412" y="18749"/>
                    <a:pt x="6030" y="20504"/>
                  </a:cubicBezTo>
                  <a:cubicBezTo>
                    <a:pt x="877" y="6359"/>
                    <a:pt x="877" y="6359"/>
                    <a:pt x="877" y="6359"/>
                  </a:cubicBezTo>
                  <a:cubicBezTo>
                    <a:pt x="329" y="7785"/>
                    <a:pt x="0" y="9210"/>
                    <a:pt x="0" y="10855"/>
                  </a:cubicBezTo>
                  <a:close/>
                  <a:moveTo>
                    <a:pt x="18091" y="10307"/>
                  </a:moveTo>
                  <a:cubicBezTo>
                    <a:pt x="18091" y="8881"/>
                    <a:pt x="17543" y="8004"/>
                    <a:pt x="17214" y="7237"/>
                  </a:cubicBezTo>
                  <a:cubicBezTo>
                    <a:pt x="16666" y="6359"/>
                    <a:pt x="16118" y="5592"/>
                    <a:pt x="16118" y="4715"/>
                  </a:cubicBezTo>
                  <a:cubicBezTo>
                    <a:pt x="16118" y="3728"/>
                    <a:pt x="16885" y="2851"/>
                    <a:pt x="17982" y="2851"/>
                  </a:cubicBezTo>
                  <a:cubicBezTo>
                    <a:pt x="17982" y="2851"/>
                    <a:pt x="17982" y="2851"/>
                    <a:pt x="18091" y="2851"/>
                  </a:cubicBezTo>
                  <a:cubicBezTo>
                    <a:pt x="16118" y="1096"/>
                    <a:pt x="13596" y="0"/>
                    <a:pt x="10745" y="0"/>
                  </a:cubicBezTo>
                  <a:cubicBezTo>
                    <a:pt x="7017" y="0"/>
                    <a:pt x="3728" y="1974"/>
                    <a:pt x="1754" y="4824"/>
                  </a:cubicBezTo>
                  <a:cubicBezTo>
                    <a:pt x="1974" y="4934"/>
                    <a:pt x="2193" y="4934"/>
                    <a:pt x="2412" y="4934"/>
                  </a:cubicBezTo>
                  <a:cubicBezTo>
                    <a:pt x="3618" y="4934"/>
                    <a:pt x="5373" y="4715"/>
                    <a:pt x="5373" y="4715"/>
                  </a:cubicBezTo>
                  <a:cubicBezTo>
                    <a:pt x="5921" y="4715"/>
                    <a:pt x="5921" y="5592"/>
                    <a:pt x="5373" y="5592"/>
                  </a:cubicBezTo>
                  <a:cubicBezTo>
                    <a:pt x="5373" y="5592"/>
                    <a:pt x="4824" y="5702"/>
                    <a:pt x="4166" y="5702"/>
                  </a:cubicBezTo>
                  <a:cubicBezTo>
                    <a:pt x="8114" y="17434"/>
                    <a:pt x="8114" y="17434"/>
                    <a:pt x="8114" y="17434"/>
                  </a:cubicBezTo>
                  <a:cubicBezTo>
                    <a:pt x="10416" y="10307"/>
                    <a:pt x="10416" y="10307"/>
                    <a:pt x="10416" y="10307"/>
                  </a:cubicBezTo>
                  <a:cubicBezTo>
                    <a:pt x="8772" y="5702"/>
                    <a:pt x="8772" y="5702"/>
                    <a:pt x="8772" y="5702"/>
                  </a:cubicBezTo>
                  <a:cubicBezTo>
                    <a:pt x="8223" y="5702"/>
                    <a:pt x="7675" y="5592"/>
                    <a:pt x="7675" y="5592"/>
                  </a:cubicBezTo>
                  <a:cubicBezTo>
                    <a:pt x="7017" y="5592"/>
                    <a:pt x="7127" y="4715"/>
                    <a:pt x="7675" y="4715"/>
                  </a:cubicBezTo>
                  <a:cubicBezTo>
                    <a:pt x="7675" y="4715"/>
                    <a:pt x="9539" y="4934"/>
                    <a:pt x="10526" y="4934"/>
                  </a:cubicBezTo>
                  <a:cubicBezTo>
                    <a:pt x="11732" y="4934"/>
                    <a:pt x="13377" y="4715"/>
                    <a:pt x="13377" y="4715"/>
                  </a:cubicBezTo>
                  <a:cubicBezTo>
                    <a:pt x="14035" y="4715"/>
                    <a:pt x="14035" y="5592"/>
                    <a:pt x="13486" y="5592"/>
                  </a:cubicBezTo>
                  <a:cubicBezTo>
                    <a:pt x="13486" y="5592"/>
                    <a:pt x="12938" y="5702"/>
                    <a:pt x="12280" y="5702"/>
                  </a:cubicBezTo>
                  <a:cubicBezTo>
                    <a:pt x="16118" y="17324"/>
                    <a:pt x="16118" y="17324"/>
                    <a:pt x="16118" y="17324"/>
                  </a:cubicBezTo>
                  <a:cubicBezTo>
                    <a:pt x="17214" y="13706"/>
                    <a:pt x="17214" y="13706"/>
                    <a:pt x="17214" y="13706"/>
                  </a:cubicBezTo>
                  <a:cubicBezTo>
                    <a:pt x="17762" y="12390"/>
                    <a:pt x="18091" y="11184"/>
                    <a:pt x="18091" y="10307"/>
                  </a:cubicBezTo>
                  <a:close/>
                  <a:moveTo>
                    <a:pt x="10964" y="11732"/>
                  </a:moveTo>
                  <a:cubicBezTo>
                    <a:pt x="7675" y="21161"/>
                    <a:pt x="7675" y="21161"/>
                    <a:pt x="7675" y="21161"/>
                  </a:cubicBezTo>
                  <a:cubicBezTo>
                    <a:pt x="8662" y="21490"/>
                    <a:pt x="9758" y="21600"/>
                    <a:pt x="10745" y="21600"/>
                  </a:cubicBezTo>
                  <a:cubicBezTo>
                    <a:pt x="12061" y="21600"/>
                    <a:pt x="13267" y="21381"/>
                    <a:pt x="14363" y="20942"/>
                  </a:cubicBezTo>
                  <a:cubicBezTo>
                    <a:pt x="14363" y="20942"/>
                    <a:pt x="14254" y="20942"/>
                    <a:pt x="14254" y="20832"/>
                  </a:cubicBezTo>
                  <a:lnTo>
                    <a:pt x="10964" y="11732"/>
                  </a:lnTo>
                  <a:close/>
                  <a:moveTo>
                    <a:pt x="20284" y="5592"/>
                  </a:moveTo>
                  <a:cubicBezTo>
                    <a:pt x="20284" y="5921"/>
                    <a:pt x="20284" y="6359"/>
                    <a:pt x="20284" y="6688"/>
                  </a:cubicBezTo>
                  <a:cubicBezTo>
                    <a:pt x="20284" y="7785"/>
                    <a:pt x="20065" y="9101"/>
                    <a:pt x="19517" y="10636"/>
                  </a:cubicBezTo>
                  <a:cubicBezTo>
                    <a:pt x="16227" y="20175"/>
                    <a:pt x="16227" y="20175"/>
                    <a:pt x="16227" y="20175"/>
                  </a:cubicBezTo>
                  <a:cubicBezTo>
                    <a:pt x="19407" y="18311"/>
                    <a:pt x="21600" y="14802"/>
                    <a:pt x="21600" y="10855"/>
                  </a:cubicBezTo>
                  <a:cubicBezTo>
                    <a:pt x="21600" y="8881"/>
                    <a:pt x="21052" y="7127"/>
                    <a:pt x="20284" y="5592"/>
                  </a:cubicBezTo>
                  <a:close/>
                  <a:moveTo>
                    <a:pt x="20284" y="559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5" name="AutoShape 27"/>
            <p:cNvSpPr>
              <a:spLocks/>
            </p:cNvSpPr>
            <p:nvPr/>
          </p:nvSpPr>
          <p:spPr bwMode="auto">
            <a:xfrm>
              <a:off x="3418150" y="3198011"/>
              <a:ext cx="322093" cy="322093"/>
            </a:xfrm>
            <a:custGeom>
              <a:avLst/>
              <a:gdLst>
                <a:gd name="T0" fmla="*/ 20727 w 21600"/>
                <a:gd name="T1" fmla="*/ 6655 h 21600"/>
                <a:gd name="T2" fmla="*/ 18436 w 21600"/>
                <a:gd name="T3" fmla="*/ 3164 h 21600"/>
                <a:gd name="T4" fmla="*/ 15055 w 21600"/>
                <a:gd name="T5" fmla="*/ 873 h 21600"/>
                <a:gd name="T6" fmla="*/ 10800 w 21600"/>
                <a:gd name="T7" fmla="*/ 0 h 21600"/>
                <a:gd name="T8" fmla="*/ 6655 w 21600"/>
                <a:gd name="T9" fmla="*/ 873 h 21600"/>
                <a:gd name="T10" fmla="*/ 3164 w 21600"/>
                <a:gd name="T11" fmla="*/ 3164 h 21600"/>
                <a:gd name="T12" fmla="*/ 873 w 21600"/>
                <a:gd name="T13" fmla="*/ 6655 h 21600"/>
                <a:gd name="T14" fmla="*/ 0 w 21600"/>
                <a:gd name="T15" fmla="*/ 10800 h 21600"/>
                <a:gd name="T16" fmla="*/ 873 w 21600"/>
                <a:gd name="T17" fmla="*/ 15055 h 21600"/>
                <a:gd name="T18" fmla="*/ 3164 w 21600"/>
                <a:gd name="T19" fmla="*/ 18436 h 21600"/>
                <a:gd name="T20" fmla="*/ 6655 w 21600"/>
                <a:gd name="T21" fmla="*/ 20727 h 21600"/>
                <a:gd name="T22" fmla="*/ 10800 w 21600"/>
                <a:gd name="T23" fmla="*/ 21600 h 21600"/>
                <a:gd name="T24" fmla="*/ 15055 w 21600"/>
                <a:gd name="T25" fmla="*/ 20727 h 21600"/>
                <a:gd name="T26" fmla="*/ 18436 w 21600"/>
                <a:gd name="T27" fmla="*/ 18436 h 21600"/>
                <a:gd name="T28" fmla="*/ 20727 w 21600"/>
                <a:gd name="T29" fmla="*/ 15055 h 21600"/>
                <a:gd name="T30" fmla="*/ 21600 w 21600"/>
                <a:gd name="T31" fmla="*/ 10800 h 21600"/>
                <a:gd name="T32" fmla="*/ 20073 w 21600"/>
                <a:gd name="T33" fmla="*/ 10691 h 21600"/>
                <a:gd name="T34" fmla="*/ 13418 w 21600"/>
                <a:gd name="T35" fmla="*/ 9927 h 21600"/>
                <a:gd name="T36" fmla="*/ 17891 w 21600"/>
                <a:gd name="T37" fmla="*/ 4909 h 21600"/>
                <a:gd name="T38" fmla="*/ 16909 w 21600"/>
                <a:gd name="T39" fmla="*/ 3927 h 21600"/>
                <a:gd name="T40" fmla="*/ 8618 w 21600"/>
                <a:gd name="T41" fmla="*/ 1855 h 21600"/>
                <a:gd name="T42" fmla="*/ 16909 w 21600"/>
                <a:gd name="T43" fmla="*/ 3927 h 21600"/>
                <a:gd name="T44" fmla="*/ 8618 w 21600"/>
                <a:gd name="T45" fmla="*/ 1855 h 21600"/>
                <a:gd name="T46" fmla="*/ 8618 w 21600"/>
                <a:gd name="T47" fmla="*/ 1855 h 21600"/>
                <a:gd name="T48" fmla="*/ 10255 w 21600"/>
                <a:gd name="T49" fmla="*/ 7745 h 21600"/>
                <a:gd name="T50" fmla="*/ 6873 w 21600"/>
                <a:gd name="T51" fmla="*/ 2509 h 21600"/>
                <a:gd name="T52" fmla="*/ 1636 w 21600"/>
                <a:gd name="T53" fmla="*/ 10473 h 21600"/>
                <a:gd name="T54" fmla="*/ 11782 w 21600"/>
                <a:gd name="T55" fmla="*/ 10800 h 21600"/>
                <a:gd name="T56" fmla="*/ 3927 w 21600"/>
                <a:gd name="T57" fmla="*/ 17018 h 21600"/>
                <a:gd name="T58" fmla="*/ 1636 w 21600"/>
                <a:gd name="T59" fmla="*/ 10800 h 21600"/>
                <a:gd name="T60" fmla="*/ 4909 w 21600"/>
                <a:gd name="T61" fmla="*/ 17891 h 21600"/>
                <a:gd name="T62" fmla="*/ 12436 w 21600"/>
                <a:gd name="T63" fmla="*/ 12327 h 21600"/>
                <a:gd name="T64" fmla="*/ 14400 w 21600"/>
                <a:gd name="T65" fmla="*/ 19309 h 21600"/>
                <a:gd name="T66" fmla="*/ 15927 w 21600"/>
                <a:gd name="T67" fmla="*/ 18436 h 21600"/>
                <a:gd name="T68" fmla="*/ 19964 w 21600"/>
                <a:gd name="T69" fmla="*/ 12327 h 21600"/>
                <a:gd name="T70" fmla="*/ 15927 w 21600"/>
                <a:gd name="T71" fmla="*/ 1843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600" h="2160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  <a:moveTo>
                    <a:pt x="15927" y="18436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102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5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77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524131" y="2270574"/>
            <a:ext cx="3848076" cy="1599531"/>
            <a:chOff x="1019248" y="2152958"/>
            <a:chExt cx="2978074" cy="1516676"/>
          </a:xfrm>
        </p:grpSpPr>
        <p:grpSp>
          <p:nvGrpSpPr>
            <p:cNvPr id="2" name="Group 1"/>
            <p:cNvGrpSpPr/>
            <p:nvPr/>
          </p:nvGrpSpPr>
          <p:grpSpPr>
            <a:xfrm>
              <a:off x="1019248" y="2152958"/>
              <a:ext cx="2952674" cy="1516676"/>
              <a:chOff x="1513214" y="2201572"/>
              <a:chExt cx="2551438" cy="1310576"/>
            </a:xfrm>
          </p:grpSpPr>
          <p:sp>
            <p:nvSpPr>
              <p:cNvPr id="122" name="Shape 4761"/>
              <p:cNvSpPr/>
              <p:nvPr/>
            </p:nvSpPr>
            <p:spPr>
              <a:xfrm>
                <a:off x="1513214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3" name="Shape 4761"/>
              <p:cNvSpPr/>
              <p:nvPr/>
            </p:nvSpPr>
            <p:spPr>
              <a:xfrm>
                <a:off x="1513214" y="2201572"/>
                <a:ext cx="112292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2349500" y="2367233"/>
              <a:ext cx="1647822" cy="980356"/>
              <a:chOff x="2349500" y="2367233"/>
              <a:chExt cx="1647822" cy="980356"/>
            </a:xfrm>
          </p:grpSpPr>
          <p:sp>
            <p:nvSpPr>
              <p:cNvPr id="44" name="TextBox 43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33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4482016" y="2270574"/>
            <a:ext cx="3845282" cy="1599531"/>
            <a:chOff x="4668621" y="2152958"/>
            <a:chExt cx="2975913" cy="1516676"/>
          </a:xfrm>
        </p:grpSpPr>
        <p:grpSp>
          <p:nvGrpSpPr>
            <p:cNvPr id="3" name="Group 2"/>
            <p:cNvGrpSpPr/>
            <p:nvPr/>
          </p:nvGrpSpPr>
          <p:grpSpPr>
            <a:xfrm>
              <a:off x="4668621" y="2152958"/>
              <a:ext cx="2952674" cy="1516676"/>
              <a:chOff x="4666677" y="2201572"/>
              <a:chExt cx="2551438" cy="1310576"/>
            </a:xfrm>
          </p:grpSpPr>
          <p:sp>
            <p:nvSpPr>
              <p:cNvPr id="93" name="Shape 4761"/>
              <p:cNvSpPr/>
              <p:nvPr/>
            </p:nvSpPr>
            <p:spPr>
              <a:xfrm>
                <a:off x="4666677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4" name="Shape 4761"/>
              <p:cNvSpPr/>
              <p:nvPr/>
            </p:nvSpPr>
            <p:spPr>
              <a:xfrm>
                <a:off x="4666677" y="2201572"/>
                <a:ext cx="1153747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5996712" y="2367233"/>
              <a:ext cx="1647822" cy="980356"/>
              <a:chOff x="2349500" y="2367233"/>
              <a:chExt cx="1647822" cy="980356"/>
            </a:xfrm>
          </p:grpSpPr>
          <p:sp>
            <p:nvSpPr>
              <p:cNvPr id="37" name="TextBox 36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38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1" name="Group 10"/>
          <p:cNvGrpSpPr/>
          <p:nvPr/>
        </p:nvGrpSpPr>
        <p:grpSpPr>
          <a:xfrm>
            <a:off x="8437108" y="2270574"/>
            <a:ext cx="3818702" cy="1599531"/>
            <a:chOff x="8285766" y="2152958"/>
            <a:chExt cx="2955342" cy="1516676"/>
          </a:xfrm>
        </p:grpSpPr>
        <p:grpSp>
          <p:nvGrpSpPr>
            <p:cNvPr id="4" name="Group 3"/>
            <p:cNvGrpSpPr/>
            <p:nvPr/>
          </p:nvGrpSpPr>
          <p:grpSpPr>
            <a:xfrm>
              <a:off x="8285766" y="2152958"/>
              <a:ext cx="2952674" cy="1516676"/>
              <a:chOff x="7792291" y="2201572"/>
              <a:chExt cx="2551438" cy="1310576"/>
            </a:xfrm>
          </p:grpSpPr>
          <p:sp>
            <p:nvSpPr>
              <p:cNvPr id="130" name="Shape 4761"/>
              <p:cNvSpPr/>
              <p:nvPr/>
            </p:nvSpPr>
            <p:spPr>
              <a:xfrm>
                <a:off x="7792291" y="2201573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5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1" name="Shape 4761"/>
              <p:cNvSpPr/>
              <p:nvPr/>
            </p:nvSpPr>
            <p:spPr>
              <a:xfrm>
                <a:off x="7792291" y="2201572"/>
                <a:ext cx="1118313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9593286" y="2367233"/>
              <a:ext cx="1647822" cy="980356"/>
              <a:chOff x="2349500" y="2367233"/>
              <a:chExt cx="1647822" cy="980356"/>
            </a:xfrm>
          </p:grpSpPr>
          <p:sp>
            <p:nvSpPr>
              <p:cNvPr id="40" name="TextBox 39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41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524131" y="4471451"/>
            <a:ext cx="3848076" cy="1599530"/>
            <a:chOff x="1019248" y="4239830"/>
            <a:chExt cx="2978074" cy="1516675"/>
          </a:xfrm>
        </p:grpSpPr>
        <p:grpSp>
          <p:nvGrpSpPr>
            <p:cNvPr id="7" name="Group 6"/>
            <p:cNvGrpSpPr/>
            <p:nvPr/>
          </p:nvGrpSpPr>
          <p:grpSpPr>
            <a:xfrm>
              <a:off x="1019248" y="4239830"/>
              <a:ext cx="2952674" cy="1516675"/>
              <a:chOff x="1513214" y="4004861"/>
              <a:chExt cx="2551438" cy="1310575"/>
            </a:xfrm>
          </p:grpSpPr>
          <p:sp>
            <p:nvSpPr>
              <p:cNvPr id="154" name="Shape 4761"/>
              <p:cNvSpPr/>
              <p:nvPr/>
            </p:nvSpPr>
            <p:spPr>
              <a:xfrm>
                <a:off x="1513214" y="4004861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5" name="Shape 4761"/>
              <p:cNvSpPr/>
              <p:nvPr/>
            </p:nvSpPr>
            <p:spPr>
              <a:xfrm>
                <a:off x="1513214" y="4004861"/>
                <a:ext cx="112292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 t="561"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2349500" y="4568106"/>
              <a:ext cx="1647822" cy="980356"/>
              <a:chOff x="2349500" y="2367233"/>
              <a:chExt cx="1647822" cy="980356"/>
            </a:xfrm>
          </p:grpSpPr>
          <p:sp>
            <p:nvSpPr>
              <p:cNvPr id="43" name="TextBox 42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45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485978" y="4475075"/>
            <a:ext cx="3836730" cy="1599531"/>
            <a:chOff x="4668621" y="4243267"/>
            <a:chExt cx="2969294" cy="1516676"/>
          </a:xfrm>
        </p:grpSpPr>
        <p:grpSp>
          <p:nvGrpSpPr>
            <p:cNvPr id="6" name="Group 5"/>
            <p:cNvGrpSpPr/>
            <p:nvPr/>
          </p:nvGrpSpPr>
          <p:grpSpPr>
            <a:xfrm>
              <a:off x="4668621" y="4243267"/>
              <a:ext cx="2952674" cy="1516676"/>
              <a:chOff x="4666677" y="4007831"/>
              <a:chExt cx="2551438" cy="1310576"/>
            </a:xfrm>
          </p:grpSpPr>
          <p:sp>
            <p:nvSpPr>
              <p:cNvPr id="146" name="Shape 4761"/>
              <p:cNvSpPr/>
              <p:nvPr/>
            </p:nvSpPr>
            <p:spPr>
              <a:xfrm>
                <a:off x="4666677" y="4007832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7" name="Shape 4761"/>
              <p:cNvSpPr/>
              <p:nvPr/>
            </p:nvSpPr>
            <p:spPr>
              <a:xfrm>
                <a:off x="4666677" y="4007831"/>
                <a:ext cx="1134775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5990093" y="4568106"/>
              <a:ext cx="1647822" cy="980356"/>
              <a:chOff x="2349500" y="2367233"/>
              <a:chExt cx="1647822" cy="980356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48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grpSp>
        <p:nvGrpSpPr>
          <p:cNvPr id="14" name="Group 13"/>
          <p:cNvGrpSpPr/>
          <p:nvPr/>
        </p:nvGrpSpPr>
        <p:grpSpPr>
          <a:xfrm>
            <a:off x="8436479" y="4450345"/>
            <a:ext cx="3825544" cy="1599531"/>
            <a:chOff x="8285766" y="4219818"/>
            <a:chExt cx="2960637" cy="1516676"/>
          </a:xfrm>
        </p:grpSpPr>
        <p:grpSp>
          <p:nvGrpSpPr>
            <p:cNvPr id="5" name="Group 4"/>
            <p:cNvGrpSpPr/>
            <p:nvPr/>
          </p:nvGrpSpPr>
          <p:grpSpPr>
            <a:xfrm>
              <a:off x="8285766" y="4219818"/>
              <a:ext cx="2952674" cy="1516676"/>
              <a:chOff x="7792291" y="3987568"/>
              <a:chExt cx="2551438" cy="1310576"/>
            </a:xfrm>
          </p:grpSpPr>
          <p:sp>
            <p:nvSpPr>
              <p:cNvPr id="138" name="Shape 4761"/>
              <p:cNvSpPr/>
              <p:nvPr/>
            </p:nvSpPr>
            <p:spPr>
              <a:xfrm>
                <a:off x="7792291" y="3987569"/>
                <a:ext cx="2551438" cy="1310575"/>
              </a:xfrm>
              <a:prstGeom prst="roundRect">
                <a:avLst>
                  <a:gd name="adj" fmla="val 7025"/>
                </a:avLst>
              </a:prstGeom>
              <a:solidFill>
                <a:schemeClr val="accent6"/>
              </a:solid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9" name="Shape 4761"/>
              <p:cNvSpPr/>
              <p:nvPr/>
            </p:nvSpPr>
            <p:spPr>
              <a:xfrm>
                <a:off x="7792291" y="3987568"/>
                <a:ext cx="1118313" cy="1310575"/>
              </a:xfrm>
              <a:prstGeom prst="roundRect">
                <a:avLst>
                  <a:gd name="adj" fmla="val 7025"/>
                </a:avLst>
              </a:prstGeom>
              <a:blipFill dpi="0" rotWithShape="1">
                <a:blip r:embed="rId8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>
                <a:miter lim="400000"/>
              </a:ln>
            </p:spPr>
            <p:txBody>
              <a:bodyPr lIns="53575" tIns="53575" rIns="53575" bIns="53575" anchor="ctr"/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9598581" y="4568106"/>
              <a:ext cx="1647822" cy="980356"/>
              <a:chOff x="2349500" y="2367233"/>
              <a:chExt cx="1647822" cy="980356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2350395" y="2644269"/>
                <a:ext cx="1646927" cy="7033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Date : Oct 22 2014</a:t>
                </a: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Photo by : Laura </a:t>
                </a:r>
                <a:r>
                  <a:rPr lang="en-US" sz="1055" dirty="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Cinta</a:t>
                </a:r>
                <a:endParaRPr lang="en-US" sz="1055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055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Category : Interior Design Client : Angela Monica</a:t>
                </a:r>
              </a:p>
            </p:txBody>
          </p:sp>
          <p:sp>
            <p:nvSpPr>
              <p:cNvPr id="51" name="Text Placeholder 8"/>
              <p:cNvSpPr txBox="1">
                <a:spLocks/>
              </p:cNvSpPr>
              <p:nvPr/>
            </p:nvSpPr>
            <p:spPr>
              <a:xfrm>
                <a:off x="2349500" y="2367233"/>
                <a:ext cx="1260475" cy="286561"/>
              </a:xfrm>
              <a:prstGeom prst="rect">
                <a:avLst/>
              </a:prstGeom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l"/>
                <a:r>
                  <a:rPr lang="en-GB" sz="1160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Project Detail :</a:t>
                </a:r>
              </a:p>
            </p:txBody>
          </p:sp>
        </p:grpSp>
      </p:grpSp>
      <p:cxnSp>
        <p:nvCxnSpPr>
          <p:cNvPr id="52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73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27566" y="2382483"/>
            <a:ext cx="4009498" cy="2765171"/>
            <a:chOff x="2396303" y="2540426"/>
            <a:chExt cx="3801807" cy="2621936"/>
          </a:xfrm>
        </p:grpSpPr>
        <p:sp>
          <p:nvSpPr>
            <p:cNvPr id="34" name="TextBox 33"/>
            <p:cNvSpPr txBox="1"/>
            <p:nvPr/>
          </p:nvSpPr>
          <p:spPr>
            <a:xfrm>
              <a:off x="2396303" y="2546661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0%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095444" y="2540936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950679" y="2546008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75%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799348" y="2545177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240209" y="2540426"/>
              <a:ext cx="398762" cy="153942"/>
            </a:xfrm>
            <a:prstGeom prst="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5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25%</a:t>
              </a: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2605308" y="2838456"/>
              <a:ext cx="3382773" cy="2323906"/>
              <a:chOff x="2605308" y="2838456"/>
              <a:chExt cx="3382773" cy="2323906"/>
            </a:xfrm>
          </p:grpSpPr>
          <p:grpSp>
            <p:nvGrpSpPr>
              <p:cNvPr id="5" name="Group 4033"/>
              <p:cNvGrpSpPr/>
              <p:nvPr/>
            </p:nvGrpSpPr>
            <p:grpSpPr>
              <a:xfrm>
                <a:off x="2605309" y="2838456"/>
                <a:ext cx="3382772" cy="2323906"/>
                <a:chOff x="0" y="0"/>
                <a:chExt cx="6461013" cy="4652441"/>
              </a:xfrm>
            </p:grpSpPr>
            <p:sp>
              <p:nvSpPr>
                <p:cNvPr id="6" name="Shape 4028"/>
                <p:cNvSpPr/>
                <p:nvPr/>
              </p:nvSpPr>
              <p:spPr>
                <a:xfrm flipV="1">
                  <a:off x="-1" y="0"/>
                  <a:ext cx="2" cy="4652442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" name="Shape 4029"/>
                <p:cNvSpPr/>
                <p:nvPr/>
              </p:nvSpPr>
              <p:spPr>
                <a:xfrm flipV="1">
                  <a:off x="1615253" y="-1"/>
                  <a:ext cx="1" cy="4652443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" name="Shape 4030"/>
                <p:cNvSpPr/>
                <p:nvPr/>
              </p:nvSpPr>
              <p:spPr>
                <a:xfrm flipV="1">
                  <a:off x="3230506" y="-1"/>
                  <a:ext cx="1" cy="4652443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" name="Shape 4031"/>
                <p:cNvSpPr/>
                <p:nvPr/>
              </p:nvSpPr>
              <p:spPr>
                <a:xfrm flipV="1">
                  <a:off x="4845759" y="-1"/>
                  <a:ext cx="1" cy="4652443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" name="Shape 4032"/>
                <p:cNvSpPr/>
                <p:nvPr/>
              </p:nvSpPr>
              <p:spPr>
                <a:xfrm flipV="1">
                  <a:off x="6461013" y="-1"/>
                  <a:ext cx="1" cy="4652443"/>
                </a:xfrm>
                <a:prstGeom prst="line">
                  <a:avLst/>
                </a:prstGeom>
                <a:noFill/>
                <a:ln w="6350" cap="flat">
                  <a:solidFill>
                    <a:schemeClr val="bg1">
                      <a:lumMod val="75000"/>
                    </a:schemeClr>
                  </a:solidFill>
                  <a:prstDash val="solid"/>
                  <a:miter lim="400000"/>
                </a:ln>
                <a:effectLst/>
              </p:spPr>
              <p:txBody>
                <a:bodyPr wrap="square" lIns="0" tIns="0" rIns="0" bIns="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000000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cxnSp>
            <p:nvCxnSpPr>
              <p:cNvPr id="70" name="Straight Connector 69"/>
              <p:cNvCxnSpPr/>
              <p:nvPr/>
            </p:nvCxnSpPr>
            <p:spPr>
              <a:xfrm>
                <a:off x="2605308" y="5162362"/>
                <a:ext cx="3382773" cy="0"/>
              </a:xfrm>
              <a:prstGeom prst="line">
                <a:avLst/>
              </a:prstGeom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2" name="Group 21"/>
          <p:cNvGrpSpPr/>
          <p:nvPr/>
        </p:nvGrpSpPr>
        <p:grpSpPr>
          <a:xfrm>
            <a:off x="2740976" y="2863833"/>
            <a:ext cx="2901055" cy="359604"/>
            <a:chOff x="2598659" y="2996841"/>
            <a:chExt cx="2750781" cy="340977"/>
          </a:xfrm>
        </p:grpSpPr>
        <p:sp>
          <p:nvSpPr>
            <p:cNvPr id="11" name="Shape 4047"/>
            <p:cNvSpPr/>
            <p:nvPr/>
          </p:nvSpPr>
          <p:spPr>
            <a:xfrm>
              <a:off x="2598659" y="2996841"/>
              <a:ext cx="2750781" cy="17048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3575" tIns="53575" rIns="53575" bIns="5357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Shape 4048"/>
            <p:cNvSpPr/>
            <p:nvPr/>
          </p:nvSpPr>
          <p:spPr>
            <a:xfrm>
              <a:off x="2598660" y="3167329"/>
              <a:ext cx="2215478" cy="17048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740977" y="3502559"/>
            <a:ext cx="1942692" cy="359604"/>
            <a:chOff x="2598660" y="3602481"/>
            <a:chExt cx="1842061" cy="340977"/>
          </a:xfrm>
        </p:grpSpPr>
        <p:sp>
          <p:nvSpPr>
            <p:cNvPr id="13" name="Shape 4049"/>
            <p:cNvSpPr/>
            <p:nvPr/>
          </p:nvSpPr>
          <p:spPr>
            <a:xfrm>
              <a:off x="2598660" y="3602481"/>
              <a:ext cx="1842061" cy="17048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3575" tIns="53575" rIns="53575" bIns="5357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Shape 4050"/>
            <p:cNvSpPr/>
            <p:nvPr/>
          </p:nvSpPr>
          <p:spPr>
            <a:xfrm>
              <a:off x="2598660" y="3772969"/>
              <a:ext cx="1490984" cy="17048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740977" y="4141282"/>
            <a:ext cx="2670365" cy="359606"/>
            <a:chOff x="2598660" y="4208120"/>
            <a:chExt cx="2532041" cy="340978"/>
          </a:xfrm>
        </p:grpSpPr>
        <p:sp>
          <p:nvSpPr>
            <p:cNvPr id="15" name="Shape 4051"/>
            <p:cNvSpPr/>
            <p:nvPr/>
          </p:nvSpPr>
          <p:spPr>
            <a:xfrm>
              <a:off x="2598660" y="4208120"/>
              <a:ext cx="2532041" cy="17048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3575" tIns="53575" rIns="53575" bIns="5357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Shape 4052"/>
            <p:cNvSpPr/>
            <p:nvPr/>
          </p:nvSpPr>
          <p:spPr>
            <a:xfrm>
              <a:off x="2598660" y="4378609"/>
              <a:ext cx="1946759" cy="17048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740977" y="4796899"/>
            <a:ext cx="3422691" cy="359604"/>
            <a:chOff x="2598660" y="4829775"/>
            <a:chExt cx="3245396" cy="340977"/>
          </a:xfrm>
        </p:grpSpPr>
        <p:sp>
          <p:nvSpPr>
            <p:cNvPr id="17" name="Shape 4053"/>
            <p:cNvSpPr/>
            <p:nvPr/>
          </p:nvSpPr>
          <p:spPr>
            <a:xfrm>
              <a:off x="2598660" y="4829775"/>
              <a:ext cx="3245396" cy="170489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3575" tIns="53575" rIns="53575" bIns="5357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Shape 4054"/>
            <p:cNvSpPr/>
            <p:nvPr/>
          </p:nvSpPr>
          <p:spPr>
            <a:xfrm>
              <a:off x="2598660" y="5000263"/>
              <a:ext cx="1494760" cy="170489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329689" y="2958756"/>
            <a:ext cx="1410262" cy="2123223"/>
            <a:chOff x="1260476" y="3086848"/>
            <a:chExt cx="1337211" cy="2013240"/>
          </a:xfrm>
        </p:grpSpPr>
        <p:sp>
          <p:nvSpPr>
            <p:cNvPr id="30" name="TextBox 29"/>
            <p:cNvSpPr txBox="1"/>
            <p:nvPr/>
          </p:nvSpPr>
          <p:spPr>
            <a:xfrm>
              <a:off x="1260476" y="3086848"/>
              <a:ext cx="1330446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Infographic</a:t>
              </a:r>
              <a:endParaRPr lang="en-GB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265336" y="3698338"/>
              <a:ext cx="1330446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Web Design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262381" y="4303891"/>
              <a:ext cx="1330446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Interior Design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267241" y="4915381"/>
              <a:ext cx="1330446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030840" y="5652288"/>
            <a:ext cx="2725018" cy="195632"/>
            <a:chOff x="2873508" y="5359492"/>
            <a:chExt cx="2583863" cy="185498"/>
          </a:xfrm>
        </p:grpSpPr>
        <p:grpSp>
          <p:nvGrpSpPr>
            <p:cNvPr id="68" name="Group 67"/>
            <p:cNvGrpSpPr/>
            <p:nvPr/>
          </p:nvGrpSpPr>
          <p:grpSpPr>
            <a:xfrm>
              <a:off x="2873508" y="5359492"/>
              <a:ext cx="1228492" cy="184706"/>
              <a:chOff x="4709006" y="5671031"/>
              <a:chExt cx="1228492" cy="184706"/>
            </a:xfrm>
          </p:grpSpPr>
          <p:sp>
            <p:nvSpPr>
              <p:cNvPr id="63" name="Shape 4309"/>
              <p:cNvSpPr/>
              <p:nvPr/>
            </p:nvSpPr>
            <p:spPr>
              <a:xfrm>
                <a:off x="4709006" y="5702114"/>
                <a:ext cx="109713" cy="109714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4885387" y="5671031"/>
                <a:ext cx="1052111" cy="18470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Our Product</a:t>
                </a:r>
              </a:p>
            </p:txBody>
          </p:sp>
        </p:grpSp>
        <p:grpSp>
          <p:nvGrpSpPr>
            <p:cNvPr id="69" name="Group 68"/>
            <p:cNvGrpSpPr/>
            <p:nvPr/>
          </p:nvGrpSpPr>
          <p:grpSpPr>
            <a:xfrm>
              <a:off x="4139248" y="5360284"/>
              <a:ext cx="1318123" cy="184706"/>
              <a:chOff x="6189898" y="5671823"/>
              <a:chExt cx="1318123" cy="184706"/>
            </a:xfrm>
          </p:grpSpPr>
          <p:sp>
            <p:nvSpPr>
              <p:cNvPr id="66" name="Shape 4309"/>
              <p:cNvSpPr/>
              <p:nvPr/>
            </p:nvSpPr>
            <p:spPr>
              <a:xfrm>
                <a:off x="6189898" y="5702906"/>
                <a:ext cx="109713" cy="109714"/>
              </a:xfrm>
              <a:prstGeom prst="roundRect">
                <a:avLst>
                  <a:gd name="adj" fmla="val 15000"/>
                </a:avLst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366279" y="5671823"/>
                <a:ext cx="1141742" cy="18470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GB" sz="1266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Another Product</a:t>
                </a:r>
              </a:p>
            </p:txBody>
          </p:sp>
        </p:grpSp>
      </p:grpSp>
      <p:sp>
        <p:nvSpPr>
          <p:cNvPr id="73" name="Rectangle 72"/>
          <p:cNvSpPr/>
          <p:nvPr/>
        </p:nvSpPr>
        <p:spPr>
          <a:xfrm>
            <a:off x="10593561" y="5358446"/>
            <a:ext cx="756617" cy="4544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953" b="1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70%</a:t>
            </a:r>
            <a:endParaRPr lang="en-US" sz="1898" b="1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10593561" y="4554819"/>
            <a:ext cx="756617" cy="4544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953" b="1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80%</a:t>
            </a:r>
            <a:endParaRPr lang="en-US" sz="1898" b="1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7627136" y="4474456"/>
            <a:ext cx="2706376" cy="1366167"/>
            <a:chOff x="7231717" y="4242680"/>
            <a:chExt cx="2566186" cy="1295400"/>
          </a:xfrm>
        </p:grpSpPr>
        <p:grpSp>
          <p:nvGrpSpPr>
            <p:cNvPr id="75" name="Group 87"/>
            <p:cNvGrpSpPr/>
            <p:nvPr/>
          </p:nvGrpSpPr>
          <p:grpSpPr>
            <a:xfrm>
              <a:off x="7231717" y="4998219"/>
              <a:ext cx="2566186" cy="539861"/>
              <a:chOff x="609600" y="2841943"/>
              <a:chExt cx="2660838" cy="559774"/>
            </a:xfrm>
            <a:solidFill>
              <a:schemeClr val="bg1">
                <a:lumMod val="65000"/>
              </a:schemeClr>
            </a:solidFill>
          </p:grpSpPr>
          <p:grpSp>
            <p:nvGrpSpPr>
              <p:cNvPr id="76" name="Group 184"/>
              <p:cNvGrpSpPr/>
              <p:nvPr/>
            </p:nvGrpSpPr>
            <p:grpSpPr>
              <a:xfrm>
                <a:off x="609600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104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77" name="Group 184"/>
              <p:cNvGrpSpPr/>
              <p:nvPr/>
            </p:nvGrpSpPr>
            <p:grpSpPr>
              <a:xfrm>
                <a:off x="876277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102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78" name="Group 184"/>
              <p:cNvGrpSpPr/>
              <p:nvPr/>
            </p:nvGrpSpPr>
            <p:grpSpPr>
              <a:xfrm>
                <a:off x="1142954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100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79" name="Group 184"/>
              <p:cNvGrpSpPr/>
              <p:nvPr/>
            </p:nvGrpSpPr>
            <p:grpSpPr>
              <a:xfrm>
                <a:off x="1409631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8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0" name="Group 184"/>
              <p:cNvGrpSpPr/>
              <p:nvPr/>
            </p:nvGrpSpPr>
            <p:grpSpPr>
              <a:xfrm>
                <a:off x="1676308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6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1" name="Group 184"/>
              <p:cNvGrpSpPr/>
              <p:nvPr/>
            </p:nvGrpSpPr>
            <p:grpSpPr>
              <a:xfrm>
                <a:off x="1942985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4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2" name="Group 184"/>
              <p:cNvGrpSpPr/>
              <p:nvPr/>
            </p:nvGrpSpPr>
            <p:grpSpPr>
              <a:xfrm>
                <a:off x="2209662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2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3" name="Group 184"/>
              <p:cNvGrpSpPr/>
              <p:nvPr/>
            </p:nvGrpSpPr>
            <p:grpSpPr>
              <a:xfrm>
                <a:off x="2476339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90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4" name="Group 184"/>
              <p:cNvGrpSpPr/>
              <p:nvPr/>
            </p:nvGrpSpPr>
            <p:grpSpPr>
              <a:xfrm>
                <a:off x="2743016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88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85" name="Group 184"/>
              <p:cNvGrpSpPr/>
              <p:nvPr/>
            </p:nvGrpSpPr>
            <p:grpSpPr>
              <a:xfrm>
                <a:off x="3009696" y="2841943"/>
                <a:ext cx="260742" cy="559774"/>
                <a:chOff x="6213475" y="1668463"/>
                <a:chExt cx="227013" cy="487362"/>
              </a:xfrm>
              <a:grpFill/>
            </p:grpSpPr>
            <p:sp>
              <p:nvSpPr>
                <p:cNvPr id="86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99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106" name="Group 212"/>
            <p:cNvGrpSpPr/>
            <p:nvPr/>
          </p:nvGrpSpPr>
          <p:grpSpPr>
            <a:xfrm>
              <a:off x="7268574" y="4242680"/>
              <a:ext cx="2481778" cy="571345"/>
              <a:chOff x="5932686" y="2855964"/>
              <a:chExt cx="2449314" cy="563870"/>
            </a:xfrm>
            <a:solidFill>
              <a:schemeClr val="bg1">
                <a:lumMod val="65000"/>
              </a:schemeClr>
            </a:solidFill>
          </p:grpSpPr>
          <p:grpSp>
            <p:nvGrpSpPr>
              <p:cNvPr id="107" name="Group 179"/>
              <p:cNvGrpSpPr/>
              <p:nvPr/>
            </p:nvGrpSpPr>
            <p:grpSpPr>
              <a:xfrm>
                <a:off x="5932686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35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36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08" name="Group 179"/>
              <p:cNvGrpSpPr/>
              <p:nvPr/>
            </p:nvGrpSpPr>
            <p:grpSpPr>
              <a:xfrm>
                <a:off x="6180352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33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34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09" name="Group 179"/>
              <p:cNvGrpSpPr/>
              <p:nvPr/>
            </p:nvGrpSpPr>
            <p:grpSpPr>
              <a:xfrm>
                <a:off x="6428018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31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32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0" name="Group 179"/>
              <p:cNvGrpSpPr/>
              <p:nvPr/>
            </p:nvGrpSpPr>
            <p:grpSpPr>
              <a:xfrm>
                <a:off x="6675684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9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30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1" name="Group 179"/>
              <p:cNvGrpSpPr/>
              <p:nvPr/>
            </p:nvGrpSpPr>
            <p:grpSpPr>
              <a:xfrm>
                <a:off x="6923350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7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8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2" name="Group 179"/>
              <p:cNvGrpSpPr/>
              <p:nvPr/>
            </p:nvGrpSpPr>
            <p:grpSpPr>
              <a:xfrm>
                <a:off x="7171017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5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6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3" name="Group 179"/>
              <p:cNvGrpSpPr/>
              <p:nvPr/>
            </p:nvGrpSpPr>
            <p:grpSpPr>
              <a:xfrm>
                <a:off x="7418683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3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4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4" name="Group 179"/>
              <p:cNvGrpSpPr/>
              <p:nvPr/>
            </p:nvGrpSpPr>
            <p:grpSpPr>
              <a:xfrm>
                <a:off x="7666349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21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2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5" name="Group 179"/>
              <p:cNvGrpSpPr/>
              <p:nvPr/>
            </p:nvGrpSpPr>
            <p:grpSpPr>
              <a:xfrm>
                <a:off x="7914015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19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20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116" name="Group 179"/>
              <p:cNvGrpSpPr/>
              <p:nvPr/>
            </p:nvGrpSpPr>
            <p:grpSpPr>
              <a:xfrm>
                <a:off x="8161679" y="2855964"/>
                <a:ext cx="220321" cy="563870"/>
                <a:chOff x="5054600" y="1652588"/>
                <a:chExt cx="187325" cy="479424"/>
              </a:xfrm>
              <a:grpFill/>
            </p:grpSpPr>
            <p:sp>
              <p:nvSpPr>
                <p:cNvPr id="117" name="Freeform 96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8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sp>
        <p:nvSpPr>
          <p:cNvPr id="137" name="TextBox 136"/>
          <p:cNvSpPr txBox="1"/>
          <p:nvPr/>
        </p:nvSpPr>
        <p:spPr>
          <a:xfrm>
            <a:off x="7648392" y="2794195"/>
            <a:ext cx="4052905" cy="14805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spcBef>
                <a:spcPct val="20000"/>
              </a:spcBef>
              <a:defRPr/>
            </a:pPr>
            <a:r>
              <a:rPr lang="en-US" sz="1266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of the variations passages lorem ipsum available majority have </a:t>
            </a:r>
            <a:r>
              <a:rPr lang="en-US" sz="1266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suffea</a:t>
            </a:r>
            <a:r>
              <a:rPr lang="en-US" sz="1266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.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</a:t>
            </a:r>
          </a:p>
          <a:p>
            <a:pPr algn="just">
              <a:spcBef>
                <a:spcPct val="20000"/>
              </a:spcBef>
              <a:defRPr/>
            </a:pP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>
              <a:spcBef>
                <a:spcPct val="20000"/>
              </a:spcBef>
              <a:defRPr/>
            </a:pP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 of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available, but the have suffered alteration in some  form, by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humour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, or randomized words which.</a:t>
            </a:r>
          </a:p>
          <a:p>
            <a:pPr algn="just" defTabSz="964326">
              <a:spcBef>
                <a:spcPct val="20000"/>
              </a:spcBef>
              <a:defRPr/>
            </a:pPr>
            <a:endParaRPr lang="en-US" sz="1266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7648392" y="2377007"/>
            <a:ext cx="2945169" cy="25962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US" sz="1687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Comparison of satisfaction</a:t>
            </a:r>
          </a:p>
        </p:txBody>
      </p:sp>
      <p:grpSp>
        <p:nvGrpSpPr>
          <p:cNvPr id="150" name="Group 212"/>
          <p:cNvGrpSpPr/>
          <p:nvPr/>
        </p:nvGrpSpPr>
        <p:grpSpPr>
          <a:xfrm>
            <a:off x="7666007" y="4474265"/>
            <a:ext cx="2088043" cy="602557"/>
            <a:chOff x="5932686" y="2855964"/>
            <a:chExt cx="1953984" cy="563870"/>
          </a:xfrm>
          <a:solidFill>
            <a:schemeClr val="accent1"/>
          </a:solidFill>
        </p:grpSpPr>
        <p:grpSp>
          <p:nvGrpSpPr>
            <p:cNvPr id="1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grpFill/>
          </p:grpSpPr>
          <p:sp>
            <p:nvSpPr>
              <p:cNvPr id="1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81" name="Group 87"/>
          <p:cNvGrpSpPr/>
          <p:nvPr/>
        </p:nvGrpSpPr>
        <p:grpSpPr>
          <a:xfrm>
            <a:off x="7627136" y="5273176"/>
            <a:ext cx="1892650" cy="569353"/>
            <a:chOff x="609600" y="2841943"/>
            <a:chExt cx="1860804" cy="559774"/>
          </a:xfrm>
          <a:solidFill>
            <a:schemeClr val="accent2"/>
          </a:solidFill>
        </p:grpSpPr>
        <p:grpSp>
          <p:nvGrpSpPr>
            <p:cNvPr id="182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1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1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6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7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88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grpFill/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159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2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31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137" grpId="0"/>
      <p:bldP spid="1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87872" y="1963394"/>
            <a:ext cx="2367426" cy="4052329"/>
            <a:chOff x="1410466" y="1861690"/>
            <a:chExt cx="2244794" cy="3842419"/>
          </a:xfrm>
        </p:grpSpPr>
        <p:sp>
          <p:nvSpPr>
            <p:cNvPr id="13" name="Rectangle 12"/>
            <p:cNvSpPr/>
            <p:nvPr/>
          </p:nvSpPr>
          <p:spPr>
            <a:xfrm>
              <a:off x="1410466" y="3858049"/>
              <a:ext cx="2244794" cy="18460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4326">
                <a:spcBef>
                  <a:spcPct val="20000"/>
                </a:spcBef>
                <a:defRPr/>
              </a:pPr>
              <a:endParaRPr lang="en-US" sz="1055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519519" y="4436251"/>
              <a:ext cx="2112994" cy="766098"/>
              <a:chOff x="1519519" y="4436251"/>
              <a:chExt cx="2112994" cy="766098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1519519" y="4694558"/>
                <a:ext cx="2112994" cy="5077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dolor sit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amet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,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coctet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adipiscing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elitan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Abare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manaka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519519" y="4436251"/>
                <a:ext cx="2112993" cy="2153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GB" sz="1476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Strengths</a:t>
                </a:r>
              </a:p>
            </p:txBody>
          </p:sp>
        </p:grpSp>
        <p:grpSp>
          <p:nvGrpSpPr>
            <p:cNvPr id="3" name="Group 2"/>
            <p:cNvGrpSpPr/>
            <p:nvPr/>
          </p:nvGrpSpPr>
          <p:grpSpPr>
            <a:xfrm>
              <a:off x="1410466" y="1861690"/>
              <a:ext cx="2244794" cy="2232388"/>
              <a:chOff x="1410466" y="1861690"/>
              <a:chExt cx="2244794" cy="2232388"/>
            </a:xfrm>
          </p:grpSpPr>
          <p:sp>
            <p:nvSpPr>
              <p:cNvPr id="15" name="Down Arrow Callout 14"/>
              <p:cNvSpPr/>
              <p:nvPr/>
            </p:nvSpPr>
            <p:spPr>
              <a:xfrm>
                <a:off x="1410466" y="1861690"/>
                <a:ext cx="2244794" cy="2232388"/>
              </a:xfrm>
              <a:prstGeom prst="downArrowCallout">
                <a:avLst>
                  <a:gd name="adj1" fmla="val 23554"/>
                  <a:gd name="adj2" fmla="val 10346"/>
                  <a:gd name="adj3" fmla="val 10003"/>
                  <a:gd name="adj4" fmla="val 89997"/>
                </a:avLst>
              </a:prstGeom>
              <a:solidFill>
                <a:schemeClr val="accent1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64326">
                  <a:spcBef>
                    <a:spcPct val="20000"/>
                  </a:spcBef>
                  <a:defRPr/>
                </a:pPr>
                <a:endParaRPr lang="en-US" sz="4640" b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1" name="Text Placeholder 1"/>
              <p:cNvSpPr txBox="1">
                <a:spLocks/>
              </p:cNvSpPr>
              <p:nvPr/>
            </p:nvSpPr>
            <p:spPr>
              <a:xfrm>
                <a:off x="2196313" y="2631826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695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S</a:t>
                </a:r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498604" y="1963394"/>
            <a:ext cx="2367426" cy="4052329"/>
            <a:chOff x="6161643" y="1861690"/>
            <a:chExt cx="2244794" cy="3842419"/>
          </a:xfrm>
        </p:grpSpPr>
        <p:sp>
          <p:nvSpPr>
            <p:cNvPr id="19" name="Rectangle 18"/>
            <p:cNvSpPr/>
            <p:nvPr/>
          </p:nvSpPr>
          <p:spPr>
            <a:xfrm>
              <a:off x="6161643" y="3858049"/>
              <a:ext cx="2244794" cy="18460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4326">
                <a:spcBef>
                  <a:spcPct val="20000"/>
                </a:spcBef>
                <a:defRPr/>
              </a:pPr>
              <a:endParaRPr lang="en-US" sz="1055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161643" y="1861690"/>
              <a:ext cx="2244794" cy="2232388"/>
              <a:chOff x="6161643" y="1861690"/>
              <a:chExt cx="2244794" cy="2232388"/>
            </a:xfrm>
          </p:grpSpPr>
          <p:sp>
            <p:nvSpPr>
              <p:cNvPr id="20" name="Down Arrow Callout 19"/>
              <p:cNvSpPr/>
              <p:nvPr/>
            </p:nvSpPr>
            <p:spPr>
              <a:xfrm>
                <a:off x="6161643" y="1861690"/>
                <a:ext cx="2244794" cy="2232388"/>
              </a:xfrm>
              <a:prstGeom prst="downArrowCallout">
                <a:avLst>
                  <a:gd name="adj1" fmla="val 23554"/>
                  <a:gd name="adj2" fmla="val 10346"/>
                  <a:gd name="adj3" fmla="val 10003"/>
                  <a:gd name="adj4" fmla="val 89997"/>
                </a:avLst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64326">
                  <a:spcBef>
                    <a:spcPct val="20000"/>
                  </a:spcBef>
                  <a:defRPr/>
                </a:pPr>
                <a:r>
                  <a:rPr lang="en-US" sz="105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 </a:t>
                </a:r>
                <a:endParaRPr lang="en-US" sz="1055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Text Placeholder 1"/>
              <p:cNvSpPr txBox="1">
                <a:spLocks/>
              </p:cNvSpPr>
              <p:nvPr/>
            </p:nvSpPr>
            <p:spPr>
              <a:xfrm>
                <a:off x="6947490" y="2631826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695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O</a:t>
                </a:r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6227543" y="4436251"/>
              <a:ext cx="2112994" cy="766098"/>
              <a:chOff x="1519519" y="4436251"/>
              <a:chExt cx="2112994" cy="766098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1519519" y="4694558"/>
                <a:ext cx="2112994" cy="5077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dolor sit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amet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,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coctet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adipiscing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elitan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Abare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manaka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1519519" y="4436251"/>
                <a:ext cx="2112993" cy="2153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GB" sz="1476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Opportunities</a:t>
                </a: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3998530" y="1963394"/>
            <a:ext cx="2367426" cy="4052328"/>
            <a:chOff x="3791072" y="1861691"/>
            <a:chExt cx="2244794" cy="3842418"/>
          </a:xfrm>
        </p:grpSpPr>
        <p:sp>
          <p:nvSpPr>
            <p:cNvPr id="14" name="Rectangle 13"/>
            <p:cNvSpPr/>
            <p:nvPr/>
          </p:nvSpPr>
          <p:spPr>
            <a:xfrm>
              <a:off x="3791072" y="1861691"/>
              <a:ext cx="2244794" cy="18460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4326">
                <a:spcBef>
                  <a:spcPct val="20000"/>
                </a:spcBef>
                <a:defRPr/>
              </a:pPr>
              <a:endParaRPr lang="en-US" sz="1055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3791072" y="3450066"/>
              <a:ext cx="2244794" cy="2254043"/>
              <a:chOff x="3791072" y="3450066"/>
              <a:chExt cx="2244794" cy="2254043"/>
            </a:xfrm>
          </p:grpSpPr>
          <p:sp>
            <p:nvSpPr>
              <p:cNvPr id="16" name="Up Arrow Callout 15"/>
              <p:cNvSpPr/>
              <p:nvPr/>
            </p:nvSpPr>
            <p:spPr>
              <a:xfrm>
                <a:off x="3791072" y="3450066"/>
                <a:ext cx="2244794" cy="2254043"/>
              </a:xfrm>
              <a:prstGeom prst="upArrowCallout">
                <a:avLst>
                  <a:gd name="adj1" fmla="val 25000"/>
                  <a:gd name="adj2" fmla="val 9346"/>
                  <a:gd name="adj3" fmla="val 11156"/>
                  <a:gd name="adj4" fmla="val 88844"/>
                </a:avLst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64326">
                  <a:spcBef>
                    <a:spcPct val="20000"/>
                  </a:spcBef>
                  <a:defRPr/>
                </a:pPr>
                <a:endParaRPr lang="en-US" sz="4218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Text Placeholder 1"/>
              <p:cNvSpPr txBox="1">
                <a:spLocks/>
              </p:cNvSpPr>
              <p:nvPr/>
            </p:nvSpPr>
            <p:spPr>
              <a:xfrm>
                <a:off x="4576919" y="4543973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695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W</a:t>
                </a:r>
              </a:p>
            </p:txBody>
          </p:sp>
        </p:grpSp>
        <p:grpSp>
          <p:nvGrpSpPr>
            <p:cNvPr id="58" name="Group 57"/>
            <p:cNvGrpSpPr/>
            <p:nvPr/>
          </p:nvGrpSpPr>
          <p:grpSpPr>
            <a:xfrm>
              <a:off x="3865401" y="2397248"/>
              <a:ext cx="2112994" cy="766098"/>
              <a:chOff x="1519519" y="4436251"/>
              <a:chExt cx="2112994" cy="766098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1519519" y="4694558"/>
                <a:ext cx="2112994" cy="5077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dolor sit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amet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,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coctet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adipiscing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elitan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Abare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manaka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519519" y="4436251"/>
                <a:ext cx="2112993" cy="2153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GB" sz="1476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Weaknesses</a:t>
                </a: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8996315" y="1963394"/>
            <a:ext cx="2367428" cy="4052328"/>
            <a:chOff x="8529972" y="1861691"/>
            <a:chExt cx="2244796" cy="3842418"/>
          </a:xfrm>
        </p:grpSpPr>
        <p:sp>
          <p:nvSpPr>
            <p:cNvPr id="61" name="Rectangle 60"/>
            <p:cNvSpPr/>
            <p:nvPr/>
          </p:nvSpPr>
          <p:spPr>
            <a:xfrm>
              <a:off x="8529973" y="1861691"/>
              <a:ext cx="2244795" cy="18460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4326">
                <a:spcBef>
                  <a:spcPct val="20000"/>
                </a:spcBef>
                <a:defRPr/>
              </a:pPr>
              <a:endParaRPr lang="en-US" sz="1055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8529972" y="3450066"/>
              <a:ext cx="2244795" cy="2254043"/>
              <a:chOff x="8529972" y="3450066"/>
              <a:chExt cx="2244795" cy="2254043"/>
            </a:xfrm>
          </p:grpSpPr>
          <p:sp>
            <p:nvSpPr>
              <p:cNvPr id="22" name="Up Arrow Callout 21"/>
              <p:cNvSpPr/>
              <p:nvPr/>
            </p:nvSpPr>
            <p:spPr>
              <a:xfrm>
                <a:off x="8529972" y="3450066"/>
                <a:ext cx="2244795" cy="2254043"/>
              </a:xfrm>
              <a:prstGeom prst="upArrowCallout">
                <a:avLst>
                  <a:gd name="adj1" fmla="val 25000"/>
                  <a:gd name="adj2" fmla="val 9346"/>
                  <a:gd name="adj3" fmla="val 11156"/>
                  <a:gd name="adj4" fmla="val 88844"/>
                </a:avLst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64326">
                  <a:spcBef>
                    <a:spcPct val="20000"/>
                  </a:spcBef>
                  <a:defRPr/>
                </a:pPr>
                <a:endParaRPr lang="en-US" sz="6328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Text Placeholder 1"/>
              <p:cNvSpPr txBox="1">
                <a:spLocks/>
              </p:cNvSpPr>
              <p:nvPr/>
            </p:nvSpPr>
            <p:spPr>
              <a:xfrm>
                <a:off x="9315821" y="4543973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695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T</a:t>
                </a:r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8569714" y="2397248"/>
              <a:ext cx="2112994" cy="766098"/>
              <a:chOff x="1519519" y="4436251"/>
              <a:chExt cx="2112994" cy="766098"/>
            </a:xfrm>
          </p:grpSpPr>
          <p:sp>
            <p:nvSpPr>
              <p:cNvPr id="63" name="TextBox 62"/>
              <p:cNvSpPr txBox="1"/>
              <p:nvPr/>
            </p:nvSpPr>
            <p:spPr>
              <a:xfrm>
                <a:off x="1519519" y="4694558"/>
                <a:ext cx="2112994" cy="50779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Lorem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ipsum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dolor sit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amet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,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coctet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adipiscing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elitan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Abare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manaka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Light" panose="020B0303030202020304" pitchFamily="34" charset="0"/>
                    <a:sym typeface="Times New Roman" panose="02020603050405020304" pitchFamily="18" charset="0"/>
                  </a:rPr>
                  <a:t>.</a:t>
                </a: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1519519" y="4436251"/>
                <a:ext cx="2112993" cy="21534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GB" sz="1476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Threats</a:t>
                </a:r>
              </a:p>
            </p:txBody>
          </p:sp>
        </p:grpSp>
      </p:grpSp>
      <p:cxnSp>
        <p:nvCxnSpPr>
          <p:cNvPr id="34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28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9508454" y="2815149"/>
            <a:ext cx="809645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Interest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9570966" y="3118328"/>
            <a:ext cx="1794230" cy="7140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 rot="2700000">
            <a:off x="4897971" y="2628576"/>
            <a:ext cx="3091711" cy="3091711"/>
          </a:xfrm>
          <a:prstGeom prst="rect">
            <a:avLst/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746027" y="2504016"/>
            <a:ext cx="1611735" cy="1611736"/>
            <a:chOff x="4499849" y="2374309"/>
            <a:chExt cx="1528247" cy="1528248"/>
          </a:xfrm>
        </p:grpSpPr>
        <p:sp>
          <p:nvSpPr>
            <p:cNvPr id="20" name="Rounded Rectangle 19"/>
            <p:cNvSpPr/>
            <p:nvPr/>
          </p:nvSpPr>
          <p:spPr>
            <a:xfrm>
              <a:off x="4499849" y="2374309"/>
              <a:ext cx="1528247" cy="152824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2" name="Text Placeholder 1"/>
            <p:cNvSpPr txBox="1">
              <a:spLocks/>
            </p:cNvSpPr>
            <p:nvPr/>
          </p:nvSpPr>
          <p:spPr>
            <a:xfrm>
              <a:off x="4966316" y="2922941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443827" y="2504016"/>
            <a:ext cx="1611735" cy="1611736"/>
            <a:chOff x="6095900" y="2441544"/>
            <a:chExt cx="1617266" cy="1617267"/>
          </a:xfrm>
        </p:grpSpPr>
        <p:sp>
          <p:nvSpPr>
            <p:cNvPr id="25" name="Rounded Rectangle 24"/>
            <p:cNvSpPr/>
            <p:nvPr/>
          </p:nvSpPr>
          <p:spPr>
            <a:xfrm>
              <a:off x="6095900" y="2441544"/>
              <a:ext cx="1617266" cy="161726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3" name="Text Placeholder 1"/>
            <p:cNvSpPr txBox="1">
              <a:spLocks/>
            </p:cNvSpPr>
            <p:nvPr/>
          </p:nvSpPr>
          <p:spPr>
            <a:xfrm>
              <a:off x="6567983" y="3022133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I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46027" y="4229200"/>
            <a:ext cx="1611735" cy="1611736"/>
            <a:chOff x="4499849" y="4010128"/>
            <a:chExt cx="1528247" cy="1528248"/>
          </a:xfrm>
        </p:grpSpPr>
        <p:sp>
          <p:nvSpPr>
            <p:cNvPr id="30" name="Rounded Rectangle 29"/>
            <p:cNvSpPr/>
            <p:nvPr/>
          </p:nvSpPr>
          <p:spPr>
            <a:xfrm>
              <a:off x="4499849" y="4010128"/>
              <a:ext cx="1528247" cy="1528248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4" name="Text Placeholder 1"/>
            <p:cNvSpPr txBox="1">
              <a:spLocks/>
            </p:cNvSpPr>
            <p:nvPr/>
          </p:nvSpPr>
          <p:spPr>
            <a:xfrm>
              <a:off x="4966316" y="4562842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D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443827" y="4229200"/>
            <a:ext cx="1611735" cy="1611736"/>
            <a:chOff x="6095900" y="4172648"/>
            <a:chExt cx="1617266" cy="1617267"/>
          </a:xfrm>
        </p:grpSpPr>
        <p:sp>
          <p:nvSpPr>
            <p:cNvPr id="35" name="Rounded Rectangle 34"/>
            <p:cNvSpPr/>
            <p:nvPr/>
          </p:nvSpPr>
          <p:spPr>
            <a:xfrm>
              <a:off x="6095900" y="4172648"/>
              <a:ext cx="1617266" cy="1617267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5" name="Text Placeholder 1"/>
            <p:cNvSpPr txBox="1">
              <a:spLocks/>
            </p:cNvSpPr>
            <p:nvPr/>
          </p:nvSpPr>
          <p:spPr>
            <a:xfrm>
              <a:off x="6567983" y="4757557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</a:p>
          </p:txBody>
        </p:sp>
      </p:grpSp>
      <p:grpSp>
        <p:nvGrpSpPr>
          <p:cNvPr id="73" name="Group 2177"/>
          <p:cNvGrpSpPr/>
          <p:nvPr/>
        </p:nvGrpSpPr>
        <p:grpSpPr>
          <a:xfrm>
            <a:off x="8298302" y="2937391"/>
            <a:ext cx="1046735" cy="826735"/>
            <a:chOff x="33075" y="0"/>
            <a:chExt cx="3467959" cy="1461013"/>
          </a:xfrm>
        </p:grpSpPr>
        <p:sp>
          <p:nvSpPr>
            <p:cNvPr id="7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9508454" y="4530794"/>
            <a:ext cx="720069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Action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9570966" y="4833973"/>
            <a:ext cx="1794230" cy="7140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83" name="Group 2177"/>
          <p:cNvGrpSpPr/>
          <p:nvPr/>
        </p:nvGrpSpPr>
        <p:grpSpPr>
          <a:xfrm>
            <a:off x="8298302" y="4653036"/>
            <a:ext cx="1046735" cy="826735"/>
            <a:chOff x="33075" y="0"/>
            <a:chExt cx="3467959" cy="1461013"/>
          </a:xfrm>
        </p:grpSpPr>
        <p:sp>
          <p:nvSpPr>
            <p:cNvPr id="8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6" name="Group 2177"/>
          <p:cNvGrpSpPr/>
          <p:nvPr/>
        </p:nvGrpSpPr>
        <p:grpSpPr>
          <a:xfrm flipH="1">
            <a:off x="3343685" y="2923210"/>
            <a:ext cx="1046735" cy="826735"/>
            <a:chOff x="33075" y="0"/>
            <a:chExt cx="3467959" cy="1461013"/>
          </a:xfrm>
        </p:grpSpPr>
        <p:sp>
          <p:nvSpPr>
            <p:cNvPr id="87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8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9" name="Group 2177"/>
          <p:cNvGrpSpPr/>
          <p:nvPr/>
        </p:nvGrpSpPr>
        <p:grpSpPr>
          <a:xfrm flipH="1">
            <a:off x="3343685" y="4653035"/>
            <a:ext cx="1046735" cy="826735"/>
            <a:chOff x="33075" y="0"/>
            <a:chExt cx="3467959" cy="1461013"/>
          </a:xfrm>
        </p:grpSpPr>
        <p:sp>
          <p:nvSpPr>
            <p:cNvPr id="90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1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2264992" y="2800968"/>
            <a:ext cx="950901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Attention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355725" y="3104146"/>
            <a:ext cx="1794230" cy="7140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512725" y="4530794"/>
            <a:ext cx="694229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Desire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331477" y="4833973"/>
            <a:ext cx="1794230" cy="7140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cxnSp>
        <p:nvCxnSpPr>
          <p:cNvPr id="36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99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61" grpId="0"/>
      <p:bldP spid="15" grpId="0" animBg="1"/>
      <p:bldP spid="81" grpId="0"/>
      <p:bldP spid="82" grpId="0"/>
      <p:bldP spid="92" grpId="0"/>
      <p:bldP spid="93" grpId="0"/>
      <p:bldP spid="94" grpId="0"/>
      <p:bldP spid="9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706" y="3025636"/>
            <a:ext cx="6191699" cy="162002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287" y="3421644"/>
            <a:ext cx="4392247" cy="738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r>
              <a:rPr lang="zh-CN" altLang="en-US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156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41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156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41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7808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653562" y="3382097"/>
            <a:ext cx="1900169" cy="1900170"/>
            <a:chOff x="1567573" y="3177877"/>
            <a:chExt cx="1801741" cy="1801741"/>
          </a:xfrm>
        </p:grpSpPr>
        <p:sp>
          <p:nvSpPr>
            <p:cNvPr id="42" name="Oval 41"/>
            <p:cNvSpPr/>
            <p:nvPr/>
          </p:nvSpPr>
          <p:spPr>
            <a:xfrm>
              <a:off x="1567573" y="3177877"/>
              <a:ext cx="1801741" cy="18017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055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780423" y="4443076"/>
              <a:ext cx="1356790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Successful</a:t>
              </a:r>
            </a:p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Partner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Freeform 54"/>
            <p:cNvSpPr>
              <a:spLocks noEditPoints="1"/>
            </p:cNvSpPr>
            <p:nvPr/>
          </p:nvSpPr>
          <p:spPr bwMode="auto">
            <a:xfrm>
              <a:off x="2105573" y="3565228"/>
              <a:ext cx="729769" cy="753310"/>
            </a:xfrm>
            <a:custGeom>
              <a:avLst/>
              <a:gdLst>
                <a:gd name="T0" fmla="*/ 83 w 130"/>
                <a:gd name="T1" fmla="*/ 92 h 134"/>
                <a:gd name="T2" fmla="*/ 128 w 130"/>
                <a:gd name="T3" fmla="*/ 26 h 134"/>
                <a:gd name="T4" fmla="*/ 128 w 130"/>
                <a:gd name="T5" fmla="*/ 21 h 134"/>
                <a:gd name="T6" fmla="*/ 118 w 130"/>
                <a:gd name="T7" fmla="*/ 10 h 134"/>
                <a:gd name="T8" fmla="*/ 112 w 130"/>
                <a:gd name="T9" fmla="*/ 10 h 134"/>
                <a:gd name="T10" fmla="*/ 107 w 130"/>
                <a:gd name="T11" fmla="*/ 15 h 134"/>
                <a:gd name="T12" fmla="*/ 101 w 130"/>
                <a:gd name="T13" fmla="*/ 16 h 134"/>
                <a:gd name="T14" fmla="*/ 102 w 130"/>
                <a:gd name="T15" fmla="*/ 0 h 134"/>
                <a:gd name="T16" fmla="*/ 28 w 130"/>
                <a:gd name="T17" fmla="*/ 0 h 134"/>
                <a:gd name="T18" fmla="*/ 28 w 130"/>
                <a:gd name="T19" fmla="*/ 16 h 134"/>
                <a:gd name="T20" fmla="*/ 23 w 130"/>
                <a:gd name="T21" fmla="*/ 15 h 134"/>
                <a:gd name="T22" fmla="*/ 18 w 130"/>
                <a:gd name="T23" fmla="*/ 10 h 134"/>
                <a:gd name="T24" fmla="*/ 12 w 130"/>
                <a:gd name="T25" fmla="*/ 10 h 134"/>
                <a:gd name="T26" fmla="*/ 1 w 130"/>
                <a:gd name="T27" fmla="*/ 21 h 134"/>
                <a:gd name="T28" fmla="*/ 1 w 130"/>
                <a:gd name="T29" fmla="*/ 26 h 134"/>
                <a:gd name="T30" fmla="*/ 47 w 130"/>
                <a:gd name="T31" fmla="*/ 92 h 134"/>
                <a:gd name="T32" fmla="*/ 59 w 130"/>
                <a:gd name="T33" fmla="*/ 97 h 134"/>
                <a:gd name="T34" fmla="*/ 59 w 130"/>
                <a:gd name="T35" fmla="*/ 103 h 134"/>
                <a:gd name="T36" fmla="*/ 54 w 130"/>
                <a:gd name="T37" fmla="*/ 105 h 134"/>
                <a:gd name="T38" fmla="*/ 59 w 130"/>
                <a:gd name="T39" fmla="*/ 108 h 134"/>
                <a:gd name="T40" fmla="*/ 59 w 130"/>
                <a:gd name="T41" fmla="*/ 114 h 134"/>
                <a:gd name="T42" fmla="*/ 55 w 130"/>
                <a:gd name="T43" fmla="*/ 119 h 134"/>
                <a:gd name="T44" fmla="*/ 49 w 130"/>
                <a:gd name="T45" fmla="*/ 124 h 134"/>
                <a:gd name="T46" fmla="*/ 44 w 130"/>
                <a:gd name="T47" fmla="*/ 129 h 134"/>
                <a:gd name="T48" fmla="*/ 49 w 130"/>
                <a:gd name="T49" fmla="*/ 134 h 134"/>
                <a:gd name="T50" fmla="*/ 80 w 130"/>
                <a:gd name="T51" fmla="*/ 134 h 134"/>
                <a:gd name="T52" fmla="*/ 86 w 130"/>
                <a:gd name="T53" fmla="*/ 129 h 134"/>
                <a:gd name="T54" fmla="*/ 80 w 130"/>
                <a:gd name="T55" fmla="*/ 124 h 134"/>
                <a:gd name="T56" fmla="*/ 75 w 130"/>
                <a:gd name="T57" fmla="*/ 118 h 134"/>
                <a:gd name="T58" fmla="*/ 70 w 130"/>
                <a:gd name="T59" fmla="*/ 114 h 134"/>
                <a:gd name="T60" fmla="*/ 70 w 130"/>
                <a:gd name="T61" fmla="*/ 108 h 134"/>
                <a:gd name="T62" fmla="*/ 75 w 130"/>
                <a:gd name="T63" fmla="*/ 105 h 134"/>
                <a:gd name="T64" fmla="*/ 70 w 130"/>
                <a:gd name="T65" fmla="*/ 103 h 134"/>
                <a:gd name="T66" fmla="*/ 70 w 130"/>
                <a:gd name="T67" fmla="*/ 97 h 134"/>
                <a:gd name="T68" fmla="*/ 83 w 130"/>
                <a:gd name="T69" fmla="*/ 92 h 134"/>
                <a:gd name="T70" fmla="*/ 102 w 130"/>
                <a:gd name="T71" fmla="*/ 21 h 134"/>
                <a:gd name="T72" fmla="*/ 107 w 130"/>
                <a:gd name="T73" fmla="*/ 21 h 134"/>
                <a:gd name="T74" fmla="*/ 113 w 130"/>
                <a:gd name="T75" fmla="*/ 16 h 134"/>
                <a:gd name="T76" fmla="*/ 118 w 130"/>
                <a:gd name="T77" fmla="*/ 21 h 134"/>
                <a:gd name="T78" fmla="*/ 118 w 130"/>
                <a:gd name="T79" fmla="*/ 26 h 134"/>
                <a:gd name="T80" fmla="*/ 91 w 130"/>
                <a:gd name="T81" fmla="*/ 71 h 134"/>
                <a:gd name="T82" fmla="*/ 102 w 130"/>
                <a:gd name="T83" fmla="*/ 21 h 134"/>
                <a:gd name="T84" fmla="*/ 37 w 130"/>
                <a:gd name="T85" fmla="*/ 72 h 134"/>
                <a:gd name="T86" fmla="*/ 10 w 130"/>
                <a:gd name="T87" fmla="*/ 27 h 134"/>
                <a:gd name="T88" fmla="*/ 10 w 130"/>
                <a:gd name="T89" fmla="*/ 22 h 134"/>
                <a:gd name="T90" fmla="*/ 15 w 130"/>
                <a:gd name="T91" fmla="*/ 16 h 134"/>
                <a:gd name="T92" fmla="*/ 21 w 130"/>
                <a:gd name="T93" fmla="*/ 22 h 134"/>
                <a:gd name="T94" fmla="*/ 26 w 130"/>
                <a:gd name="T95" fmla="*/ 22 h 134"/>
                <a:gd name="T96" fmla="*/ 37 w 130"/>
                <a:gd name="T97" fmla="*/ 7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0" h="134">
                  <a:moveTo>
                    <a:pt x="83" y="92"/>
                  </a:moveTo>
                  <a:cubicBezTo>
                    <a:pt x="130" y="63"/>
                    <a:pt x="128" y="26"/>
                    <a:pt x="128" y="26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8" y="21"/>
                    <a:pt x="128" y="10"/>
                    <a:pt x="118" y="10"/>
                  </a:cubicBezTo>
                  <a:cubicBezTo>
                    <a:pt x="115" y="10"/>
                    <a:pt x="112" y="10"/>
                    <a:pt x="112" y="10"/>
                  </a:cubicBezTo>
                  <a:cubicBezTo>
                    <a:pt x="107" y="10"/>
                    <a:pt x="107" y="15"/>
                    <a:pt x="107" y="15"/>
                  </a:cubicBezTo>
                  <a:cubicBezTo>
                    <a:pt x="107" y="15"/>
                    <a:pt x="105" y="16"/>
                    <a:pt x="101" y="16"/>
                  </a:cubicBezTo>
                  <a:cubicBezTo>
                    <a:pt x="101" y="12"/>
                    <a:pt x="102" y="0"/>
                    <a:pt x="102" y="0"/>
                  </a:cubicBezTo>
                  <a:cubicBezTo>
                    <a:pt x="56" y="6"/>
                    <a:pt x="28" y="0"/>
                    <a:pt x="28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4" y="16"/>
                    <a:pt x="23" y="15"/>
                    <a:pt x="23" y="15"/>
                  </a:cubicBezTo>
                  <a:cubicBezTo>
                    <a:pt x="23" y="15"/>
                    <a:pt x="22" y="10"/>
                    <a:pt x="18" y="10"/>
                  </a:cubicBezTo>
                  <a:cubicBezTo>
                    <a:pt x="18" y="10"/>
                    <a:pt x="15" y="10"/>
                    <a:pt x="12" y="10"/>
                  </a:cubicBezTo>
                  <a:cubicBezTo>
                    <a:pt x="2" y="10"/>
                    <a:pt x="1" y="21"/>
                    <a:pt x="1" y="21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1" y="26"/>
                    <a:pt x="0" y="63"/>
                    <a:pt x="47" y="92"/>
                  </a:cubicBezTo>
                  <a:cubicBezTo>
                    <a:pt x="47" y="92"/>
                    <a:pt x="52" y="97"/>
                    <a:pt x="59" y="97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3"/>
                    <a:pt x="54" y="102"/>
                    <a:pt x="54" y="105"/>
                  </a:cubicBezTo>
                  <a:cubicBezTo>
                    <a:pt x="54" y="109"/>
                    <a:pt x="59" y="108"/>
                    <a:pt x="59" y="108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4"/>
                    <a:pt x="58" y="119"/>
                    <a:pt x="55" y="119"/>
                  </a:cubicBezTo>
                  <a:cubicBezTo>
                    <a:pt x="55" y="124"/>
                    <a:pt x="49" y="124"/>
                    <a:pt x="49" y="124"/>
                  </a:cubicBezTo>
                  <a:cubicBezTo>
                    <a:pt x="49" y="124"/>
                    <a:pt x="44" y="125"/>
                    <a:pt x="44" y="129"/>
                  </a:cubicBezTo>
                  <a:cubicBezTo>
                    <a:pt x="44" y="129"/>
                    <a:pt x="43" y="134"/>
                    <a:pt x="49" y="134"/>
                  </a:cubicBezTo>
                  <a:cubicBezTo>
                    <a:pt x="57" y="134"/>
                    <a:pt x="80" y="134"/>
                    <a:pt x="80" y="134"/>
                  </a:cubicBezTo>
                  <a:cubicBezTo>
                    <a:pt x="85" y="134"/>
                    <a:pt x="86" y="129"/>
                    <a:pt x="86" y="129"/>
                  </a:cubicBezTo>
                  <a:cubicBezTo>
                    <a:pt x="86" y="129"/>
                    <a:pt x="86" y="124"/>
                    <a:pt x="80" y="124"/>
                  </a:cubicBezTo>
                  <a:cubicBezTo>
                    <a:pt x="75" y="124"/>
                    <a:pt x="75" y="118"/>
                    <a:pt x="75" y="118"/>
                  </a:cubicBezTo>
                  <a:cubicBezTo>
                    <a:pt x="75" y="118"/>
                    <a:pt x="70" y="119"/>
                    <a:pt x="70" y="114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0" y="108"/>
                    <a:pt x="75" y="109"/>
                    <a:pt x="75" y="105"/>
                  </a:cubicBezTo>
                  <a:cubicBezTo>
                    <a:pt x="75" y="102"/>
                    <a:pt x="70" y="103"/>
                    <a:pt x="70" y="103"/>
                  </a:cubicBezTo>
                  <a:cubicBezTo>
                    <a:pt x="70" y="97"/>
                    <a:pt x="70" y="97"/>
                    <a:pt x="70" y="97"/>
                  </a:cubicBezTo>
                  <a:cubicBezTo>
                    <a:pt x="75" y="97"/>
                    <a:pt x="79" y="95"/>
                    <a:pt x="83" y="92"/>
                  </a:cubicBezTo>
                  <a:close/>
                  <a:moveTo>
                    <a:pt x="102" y="21"/>
                  </a:moveTo>
                  <a:cubicBezTo>
                    <a:pt x="103" y="21"/>
                    <a:pt x="107" y="21"/>
                    <a:pt x="107" y="21"/>
                  </a:cubicBezTo>
                  <a:cubicBezTo>
                    <a:pt x="112" y="21"/>
                    <a:pt x="113" y="16"/>
                    <a:pt x="113" y="16"/>
                  </a:cubicBezTo>
                  <a:cubicBezTo>
                    <a:pt x="118" y="16"/>
                    <a:pt x="118" y="21"/>
                    <a:pt x="118" y="21"/>
                  </a:cubicBezTo>
                  <a:cubicBezTo>
                    <a:pt x="118" y="26"/>
                    <a:pt x="118" y="26"/>
                    <a:pt x="118" y="26"/>
                  </a:cubicBezTo>
                  <a:cubicBezTo>
                    <a:pt x="118" y="26"/>
                    <a:pt x="116" y="47"/>
                    <a:pt x="91" y="71"/>
                  </a:cubicBezTo>
                  <a:cubicBezTo>
                    <a:pt x="97" y="61"/>
                    <a:pt x="102" y="38"/>
                    <a:pt x="102" y="21"/>
                  </a:cubicBezTo>
                  <a:close/>
                  <a:moveTo>
                    <a:pt x="37" y="72"/>
                  </a:moveTo>
                  <a:cubicBezTo>
                    <a:pt x="11" y="48"/>
                    <a:pt x="10" y="27"/>
                    <a:pt x="10" y="27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16"/>
                    <a:pt x="15" y="16"/>
                  </a:cubicBezTo>
                  <a:cubicBezTo>
                    <a:pt x="15" y="16"/>
                    <a:pt x="15" y="22"/>
                    <a:pt x="21" y="22"/>
                  </a:cubicBezTo>
                  <a:cubicBezTo>
                    <a:pt x="21" y="22"/>
                    <a:pt x="25" y="22"/>
                    <a:pt x="26" y="22"/>
                  </a:cubicBezTo>
                  <a:cubicBezTo>
                    <a:pt x="26" y="39"/>
                    <a:pt x="31" y="62"/>
                    <a:pt x="37" y="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63176" y="2284400"/>
            <a:ext cx="2895495" cy="2895495"/>
            <a:chOff x="5559129" y="2166068"/>
            <a:chExt cx="2745509" cy="2745509"/>
          </a:xfrm>
        </p:grpSpPr>
        <p:sp>
          <p:nvSpPr>
            <p:cNvPr id="18" name="Oval 17"/>
            <p:cNvSpPr/>
            <p:nvPr/>
          </p:nvSpPr>
          <p:spPr>
            <a:xfrm>
              <a:off x="5559129" y="2166068"/>
              <a:ext cx="2745509" cy="274550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996405" y="4097743"/>
              <a:ext cx="2041536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Decrease Unemployment Rate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2" name="Shape 3656"/>
            <p:cNvSpPr/>
            <p:nvPr/>
          </p:nvSpPr>
          <p:spPr>
            <a:xfrm>
              <a:off x="6386786" y="2656332"/>
              <a:ext cx="1122123" cy="1122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682922" y="1985434"/>
            <a:ext cx="1900169" cy="1900169"/>
            <a:chOff x="2704976" y="1976717"/>
            <a:chExt cx="1801741" cy="1801741"/>
          </a:xfrm>
        </p:grpSpPr>
        <p:sp>
          <p:nvSpPr>
            <p:cNvPr id="41" name="Oval 40"/>
            <p:cNvSpPr/>
            <p:nvPr/>
          </p:nvSpPr>
          <p:spPr>
            <a:xfrm>
              <a:off x="2704976" y="1976717"/>
              <a:ext cx="1801741" cy="18017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055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021261" y="3336366"/>
              <a:ext cx="1356790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Review Job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3154486" y="2230485"/>
              <a:ext cx="854806" cy="867279"/>
              <a:chOff x="2360613" y="2686051"/>
              <a:chExt cx="217488" cy="220662"/>
            </a:xfrm>
            <a:solidFill>
              <a:srgbClr val="9CBC58"/>
            </a:solidFill>
          </p:grpSpPr>
          <p:sp>
            <p:nvSpPr>
              <p:cNvPr id="49" name="Freeform 34"/>
              <p:cNvSpPr>
                <a:spLocks noEditPoints="1"/>
              </p:cNvSpPr>
              <p:nvPr/>
            </p:nvSpPr>
            <p:spPr bwMode="auto">
              <a:xfrm>
                <a:off x="2427288" y="2686051"/>
                <a:ext cx="150813" cy="150813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2 w 79"/>
                  <a:gd name="T5" fmla="*/ 63 h 79"/>
                  <a:gd name="T6" fmla="*/ 12 w 79"/>
                  <a:gd name="T7" fmla="*/ 63 h 79"/>
                  <a:gd name="T8" fmla="*/ 17 w 79"/>
                  <a:gd name="T9" fmla="*/ 68 h 79"/>
                  <a:gd name="T10" fmla="*/ 65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9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1" y="27"/>
                      <a:pt x="0" y="48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4" y="65"/>
                      <a:pt x="15" y="66"/>
                      <a:pt x="17" y="68"/>
                    </a:cubicBezTo>
                    <a:cubicBezTo>
                      <a:pt x="31" y="79"/>
                      <a:pt x="52" y="78"/>
                      <a:pt x="65" y="65"/>
                    </a:cubicBezTo>
                    <a:cubicBezTo>
                      <a:pt x="79" y="51"/>
                      <a:pt x="79" y="28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8" y="69"/>
                      <a:pt x="31" y="69"/>
                      <a:pt x="20" y="59"/>
                    </a:cubicBezTo>
                    <a:cubicBezTo>
                      <a:pt x="10" y="48"/>
                      <a:pt x="10" y="31"/>
                      <a:pt x="20" y="21"/>
                    </a:cubicBezTo>
                    <a:cubicBezTo>
                      <a:pt x="31" y="10"/>
                      <a:pt x="48" y="10"/>
                      <a:pt x="59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35"/>
              <p:cNvSpPr>
                <a:spLocks/>
              </p:cNvSpPr>
              <p:nvPr/>
            </p:nvSpPr>
            <p:spPr bwMode="auto">
              <a:xfrm>
                <a:off x="2360613" y="2814638"/>
                <a:ext cx="92075" cy="92075"/>
              </a:xfrm>
              <a:custGeom>
                <a:avLst/>
                <a:gdLst>
                  <a:gd name="T0" fmla="*/ 0 w 58"/>
                  <a:gd name="T1" fmla="*/ 46 h 58"/>
                  <a:gd name="T2" fmla="*/ 11 w 58"/>
                  <a:gd name="T3" fmla="*/ 58 h 58"/>
                  <a:gd name="T4" fmla="*/ 58 w 58"/>
                  <a:gd name="T5" fmla="*/ 7 h 58"/>
                  <a:gd name="T6" fmla="*/ 50 w 58"/>
                  <a:gd name="T7" fmla="*/ 0 h 58"/>
                  <a:gd name="T8" fmla="*/ 0 w 58"/>
                  <a:gd name="T9" fmla="*/ 4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8">
                    <a:moveTo>
                      <a:pt x="0" y="46"/>
                    </a:moveTo>
                    <a:lnTo>
                      <a:pt x="11" y="58"/>
                    </a:lnTo>
                    <a:lnTo>
                      <a:pt x="58" y="7"/>
                    </a:lnTo>
                    <a:lnTo>
                      <a:pt x="50" y="0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1" name="Freeform 36"/>
              <p:cNvSpPr>
                <a:spLocks/>
              </p:cNvSpPr>
              <p:nvPr/>
            </p:nvSpPr>
            <p:spPr bwMode="auto">
              <a:xfrm>
                <a:off x="2505075" y="2736851"/>
                <a:ext cx="57150" cy="68263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1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8271775" y="2421432"/>
            <a:ext cx="1900169" cy="1900169"/>
            <a:chOff x="7842963" y="2296002"/>
            <a:chExt cx="1801741" cy="1801741"/>
          </a:xfrm>
        </p:grpSpPr>
        <p:sp>
          <p:nvSpPr>
            <p:cNvPr id="27" name="Oval 26"/>
            <p:cNvSpPr/>
            <p:nvPr/>
          </p:nvSpPr>
          <p:spPr>
            <a:xfrm>
              <a:off x="7842963" y="2296002"/>
              <a:ext cx="1801741" cy="18017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055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955242" y="3526093"/>
              <a:ext cx="1356790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Take Action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8" name="Shape 565"/>
            <p:cNvSpPr/>
            <p:nvPr/>
          </p:nvSpPr>
          <p:spPr>
            <a:xfrm flipV="1">
              <a:off x="8368973" y="2565847"/>
              <a:ext cx="749719" cy="7496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64389" y="3131775"/>
            <a:ext cx="2506226" cy="2506225"/>
            <a:chOff x="3758700" y="2969550"/>
            <a:chExt cx="2376404" cy="2376403"/>
          </a:xfrm>
        </p:grpSpPr>
        <p:sp>
          <p:nvSpPr>
            <p:cNvPr id="17" name="Oval 16"/>
            <p:cNvSpPr/>
            <p:nvPr/>
          </p:nvSpPr>
          <p:spPr>
            <a:xfrm>
              <a:off x="3758700" y="2969550"/>
              <a:ext cx="2376404" cy="237640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258898" y="4672793"/>
              <a:ext cx="1356790" cy="51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Safe Environment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9" name="Shape 3659"/>
            <p:cNvSpPr/>
            <p:nvPr/>
          </p:nvSpPr>
          <p:spPr>
            <a:xfrm>
              <a:off x="4480040" y="3430986"/>
              <a:ext cx="1038879" cy="9739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93492" y="3753893"/>
            <a:ext cx="1900169" cy="1900169"/>
            <a:chOff x="8811756" y="3559441"/>
            <a:chExt cx="1801741" cy="1801741"/>
          </a:xfrm>
        </p:grpSpPr>
        <p:sp>
          <p:nvSpPr>
            <p:cNvPr id="40" name="Oval 39"/>
            <p:cNvSpPr/>
            <p:nvPr/>
          </p:nvSpPr>
          <p:spPr>
            <a:xfrm>
              <a:off x="8811756" y="3559441"/>
              <a:ext cx="1801741" cy="18017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bIns="192871" rtlCol="0" anchor="b"/>
            <a:lstStyle/>
            <a:p>
              <a:pPr algn="ctr"/>
              <a:endParaRPr lang="en-US" sz="1055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049301" y="4926501"/>
              <a:ext cx="1356790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Inspire</a:t>
              </a:r>
              <a:endParaRPr lang="id-ID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9286739" y="3885246"/>
              <a:ext cx="893220" cy="681159"/>
              <a:chOff x="4914900" y="1812925"/>
              <a:chExt cx="441326" cy="336550"/>
            </a:xfrm>
            <a:solidFill>
              <a:srgbClr val="16A086"/>
            </a:solidFill>
          </p:grpSpPr>
          <p:sp>
            <p:nvSpPr>
              <p:cNvPr id="53" name="Freeform 5"/>
              <p:cNvSpPr>
                <a:spLocks/>
              </p:cNvSpPr>
              <p:nvPr/>
            </p:nvSpPr>
            <p:spPr bwMode="auto">
              <a:xfrm>
                <a:off x="4914900" y="1849438"/>
                <a:ext cx="230188" cy="257175"/>
              </a:xfrm>
              <a:custGeom>
                <a:avLst/>
                <a:gdLst>
                  <a:gd name="T0" fmla="*/ 18 w 145"/>
                  <a:gd name="T1" fmla="*/ 143 h 162"/>
                  <a:gd name="T2" fmla="*/ 18 w 145"/>
                  <a:gd name="T3" fmla="*/ 21 h 162"/>
                  <a:gd name="T4" fmla="*/ 124 w 145"/>
                  <a:gd name="T5" fmla="*/ 21 h 162"/>
                  <a:gd name="T6" fmla="*/ 145 w 145"/>
                  <a:gd name="T7" fmla="*/ 0 h 162"/>
                  <a:gd name="T8" fmla="*/ 0 w 145"/>
                  <a:gd name="T9" fmla="*/ 0 h 162"/>
                  <a:gd name="T10" fmla="*/ 0 w 145"/>
                  <a:gd name="T11" fmla="*/ 162 h 162"/>
                  <a:gd name="T12" fmla="*/ 68 w 145"/>
                  <a:gd name="T13" fmla="*/ 162 h 162"/>
                  <a:gd name="T14" fmla="*/ 77 w 145"/>
                  <a:gd name="T15" fmla="*/ 143 h 162"/>
                  <a:gd name="T16" fmla="*/ 18 w 145"/>
                  <a:gd name="T17" fmla="*/ 14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5" h="162">
                    <a:moveTo>
                      <a:pt x="18" y="143"/>
                    </a:moveTo>
                    <a:lnTo>
                      <a:pt x="18" y="21"/>
                    </a:lnTo>
                    <a:lnTo>
                      <a:pt x="124" y="21"/>
                    </a:lnTo>
                    <a:lnTo>
                      <a:pt x="145" y="0"/>
                    </a:lnTo>
                    <a:lnTo>
                      <a:pt x="0" y="0"/>
                    </a:lnTo>
                    <a:lnTo>
                      <a:pt x="0" y="162"/>
                    </a:lnTo>
                    <a:lnTo>
                      <a:pt x="68" y="162"/>
                    </a:lnTo>
                    <a:lnTo>
                      <a:pt x="77" y="143"/>
                    </a:lnTo>
                    <a:lnTo>
                      <a:pt x="18" y="14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6"/>
              <p:cNvSpPr>
                <a:spLocks/>
              </p:cNvSpPr>
              <p:nvPr/>
            </p:nvSpPr>
            <p:spPr bwMode="auto">
              <a:xfrm>
                <a:off x="5065713" y="1849438"/>
                <a:ext cx="290513" cy="257175"/>
              </a:xfrm>
              <a:custGeom>
                <a:avLst/>
                <a:gdLst>
                  <a:gd name="T0" fmla="*/ 76 w 88"/>
                  <a:gd name="T1" fmla="*/ 18 h 78"/>
                  <a:gd name="T2" fmla="*/ 76 w 88"/>
                  <a:gd name="T3" fmla="*/ 0 h 78"/>
                  <a:gd name="T4" fmla="*/ 40 w 88"/>
                  <a:gd name="T5" fmla="*/ 0 h 78"/>
                  <a:gd name="T6" fmla="*/ 37 w 88"/>
                  <a:gd name="T7" fmla="*/ 10 h 78"/>
                  <a:gd name="T8" fmla="*/ 67 w 88"/>
                  <a:gd name="T9" fmla="*/ 10 h 78"/>
                  <a:gd name="T10" fmla="*/ 67 w 88"/>
                  <a:gd name="T11" fmla="*/ 69 h 78"/>
                  <a:gd name="T12" fmla="*/ 10 w 88"/>
                  <a:gd name="T13" fmla="*/ 69 h 78"/>
                  <a:gd name="T14" fmla="*/ 0 w 88"/>
                  <a:gd name="T15" fmla="*/ 78 h 78"/>
                  <a:gd name="T16" fmla="*/ 76 w 88"/>
                  <a:gd name="T17" fmla="*/ 78 h 78"/>
                  <a:gd name="T18" fmla="*/ 76 w 88"/>
                  <a:gd name="T19" fmla="*/ 60 h 78"/>
                  <a:gd name="T20" fmla="*/ 88 w 88"/>
                  <a:gd name="T21" fmla="*/ 54 h 78"/>
                  <a:gd name="T22" fmla="*/ 88 w 88"/>
                  <a:gd name="T23" fmla="*/ 26 h 78"/>
                  <a:gd name="T24" fmla="*/ 76 w 88"/>
                  <a:gd name="T25" fmla="*/ 1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" h="78">
                    <a:moveTo>
                      <a:pt x="76" y="18"/>
                    </a:moveTo>
                    <a:cubicBezTo>
                      <a:pt x="76" y="0"/>
                      <a:pt x="76" y="0"/>
                      <a:pt x="76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67" y="10"/>
                      <a:pt x="67" y="10"/>
                      <a:pt x="67" y="10"/>
                    </a:cubicBezTo>
                    <a:cubicBezTo>
                      <a:pt x="67" y="69"/>
                      <a:pt x="67" y="69"/>
                      <a:pt x="67" y="69"/>
                    </a:cubicBezTo>
                    <a:cubicBezTo>
                      <a:pt x="10" y="69"/>
                      <a:pt x="10" y="69"/>
                      <a:pt x="10" y="6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6" y="60"/>
                      <a:pt x="76" y="60"/>
                      <a:pt x="76" y="60"/>
                    </a:cubicBezTo>
                    <a:cubicBezTo>
                      <a:pt x="80" y="60"/>
                      <a:pt x="88" y="61"/>
                      <a:pt x="88" y="54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17"/>
                      <a:pt x="79" y="18"/>
                      <a:pt x="76" y="18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7"/>
              <p:cNvSpPr>
                <a:spLocks/>
              </p:cNvSpPr>
              <p:nvPr/>
            </p:nvSpPr>
            <p:spPr bwMode="auto">
              <a:xfrm>
                <a:off x="4970463" y="1905000"/>
                <a:ext cx="115888" cy="144463"/>
              </a:xfrm>
              <a:custGeom>
                <a:avLst/>
                <a:gdLst>
                  <a:gd name="T0" fmla="*/ 0 w 73"/>
                  <a:gd name="T1" fmla="*/ 0 h 91"/>
                  <a:gd name="T2" fmla="*/ 0 w 73"/>
                  <a:gd name="T3" fmla="*/ 91 h 91"/>
                  <a:gd name="T4" fmla="*/ 0 w 73"/>
                  <a:gd name="T5" fmla="*/ 91 h 91"/>
                  <a:gd name="T6" fmla="*/ 48 w 73"/>
                  <a:gd name="T7" fmla="*/ 91 h 91"/>
                  <a:gd name="T8" fmla="*/ 60 w 73"/>
                  <a:gd name="T9" fmla="*/ 60 h 91"/>
                  <a:gd name="T10" fmla="*/ 19 w 73"/>
                  <a:gd name="T11" fmla="*/ 60 h 91"/>
                  <a:gd name="T12" fmla="*/ 73 w 73"/>
                  <a:gd name="T13" fmla="*/ 0 h 91"/>
                  <a:gd name="T14" fmla="*/ 0 w 73"/>
                  <a:gd name="T15" fmla="*/ 0 h 91"/>
                  <a:gd name="T16" fmla="*/ 0 w 73"/>
                  <a:gd name="T17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91">
                    <a:moveTo>
                      <a:pt x="0" y="0"/>
                    </a:moveTo>
                    <a:lnTo>
                      <a:pt x="0" y="91"/>
                    </a:lnTo>
                    <a:lnTo>
                      <a:pt x="0" y="91"/>
                    </a:lnTo>
                    <a:lnTo>
                      <a:pt x="48" y="91"/>
                    </a:lnTo>
                    <a:lnTo>
                      <a:pt x="60" y="60"/>
                    </a:lnTo>
                    <a:lnTo>
                      <a:pt x="19" y="60"/>
                    </a:lnTo>
                    <a:lnTo>
                      <a:pt x="7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8"/>
              <p:cNvSpPr>
                <a:spLocks/>
              </p:cNvSpPr>
              <p:nvPr/>
            </p:nvSpPr>
            <p:spPr bwMode="auto">
              <a:xfrm>
                <a:off x="5126038" y="1905000"/>
                <a:ext cx="138113" cy="144463"/>
              </a:xfrm>
              <a:custGeom>
                <a:avLst/>
                <a:gdLst>
                  <a:gd name="T0" fmla="*/ 66 w 87"/>
                  <a:gd name="T1" fmla="*/ 21 h 91"/>
                  <a:gd name="T2" fmla="*/ 0 w 87"/>
                  <a:gd name="T3" fmla="*/ 91 h 91"/>
                  <a:gd name="T4" fmla="*/ 87 w 87"/>
                  <a:gd name="T5" fmla="*/ 91 h 91"/>
                  <a:gd name="T6" fmla="*/ 87 w 87"/>
                  <a:gd name="T7" fmla="*/ 0 h 91"/>
                  <a:gd name="T8" fmla="*/ 31 w 87"/>
                  <a:gd name="T9" fmla="*/ 0 h 91"/>
                  <a:gd name="T10" fmla="*/ 24 w 87"/>
                  <a:gd name="T11" fmla="*/ 21 h 91"/>
                  <a:gd name="T12" fmla="*/ 66 w 87"/>
                  <a:gd name="T13" fmla="*/ 2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7" h="91">
                    <a:moveTo>
                      <a:pt x="66" y="21"/>
                    </a:moveTo>
                    <a:lnTo>
                      <a:pt x="0" y="91"/>
                    </a:lnTo>
                    <a:lnTo>
                      <a:pt x="87" y="91"/>
                    </a:lnTo>
                    <a:lnTo>
                      <a:pt x="87" y="0"/>
                    </a:lnTo>
                    <a:lnTo>
                      <a:pt x="31" y="0"/>
                    </a:lnTo>
                    <a:lnTo>
                      <a:pt x="24" y="21"/>
                    </a:lnTo>
                    <a:lnTo>
                      <a:pt x="66" y="2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9"/>
              <p:cNvSpPr>
                <a:spLocks/>
              </p:cNvSpPr>
              <p:nvPr/>
            </p:nvSpPr>
            <p:spPr bwMode="auto">
              <a:xfrm>
                <a:off x="5019675" y="1812925"/>
                <a:ext cx="180975" cy="336550"/>
              </a:xfrm>
              <a:custGeom>
                <a:avLst/>
                <a:gdLst>
                  <a:gd name="T0" fmla="*/ 79 w 114"/>
                  <a:gd name="T1" fmla="*/ 87 h 212"/>
                  <a:gd name="T2" fmla="*/ 112 w 114"/>
                  <a:gd name="T3" fmla="*/ 0 h 212"/>
                  <a:gd name="T4" fmla="*/ 8 w 114"/>
                  <a:gd name="T5" fmla="*/ 110 h 212"/>
                  <a:gd name="T6" fmla="*/ 44 w 114"/>
                  <a:gd name="T7" fmla="*/ 110 h 212"/>
                  <a:gd name="T8" fmla="*/ 0 w 114"/>
                  <a:gd name="T9" fmla="*/ 212 h 212"/>
                  <a:gd name="T10" fmla="*/ 114 w 114"/>
                  <a:gd name="T11" fmla="*/ 85 h 212"/>
                  <a:gd name="T12" fmla="*/ 79 w 114"/>
                  <a:gd name="T13" fmla="*/ 87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4" h="212">
                    <a:moveTo>
                      <a:pt x="79" y="87"/>
                    </a:moveTo>
                    <a:lnTo>
                      <a:pt x="112" y="0"/>
                    </a:lnTo>
                    <a:lnTo>
                      <a:pt x="8" y="110"/>
                    </a:lnTo>
                    <a:lnTo>
                      <a:pt x="44" y="110"/>
                    </a:lnTo>
                    <a:lnTo>
                      <a:pt x="0" y="212"/>
                    </a:lnTo>
                    <a:lnTo>
                      <a:pt x="114" y="85"/>
                    </a:lnTo>
                    <a:lnTo>
                      <a:pt x="79" y="87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34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58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1478414" y="2303879"/>
            <a:ext cx="4055300" cy="1020064"/>
          </a:xfrm>
          <a:prstGeom prst="roundRect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1478414" y="3900552"/>
            <a:ext cx="4055300" cy="1020064"/>
          </a:xfrm>
          <a:prstGeom prst="roundRect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 flipH="1">
            <a:off x="7315584" y="2301695"/>
            <a:ext cx="4055300" cy="1020064"/>
          </a:xfrm>
          <a:prstGeom prst="roundRect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 flipH="1">
            <a:off x="7315584" y="3900553"/>
            <a:ext cx="4055300" cy="1020064"/>
          </a:xfrm>
          <a:prstGeom prst="roundRect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824034" y="2173393"/>
            <a:ext cx="1474655" cy="1271255"/>
            <a:chOff x="6470216" y="2512392"/>
            <a:chExt cx="1398268" cy="1205404"/>
          </a:xfrm>
        </p:grpSpPr>
        <p:sp>
          <p:nvSpPr>
            <p:cNvPr id="17" name="Hexagon 16"/>
            <p:cNvSpPr/>
            <p:nvPr/>
          </p:nvSpPr>
          <p:spPr bwMode="auto">
            <a:xfrm flipH="1">
              <a:off x="6470216" y="2512392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3" name="Group 27"/>
            <p:cNvGrpSpPr>
              <a:grpSpLocks/>
            </p:cNvGrpSpPr>
            <p:nvPr/>
          </p:nvGrpSpPr>
          <p:grpSpPr bwMode="auto">
            <a:xfrm>
              <a:off x="6792295" y="2888404"/>
              <a:ext cx="680729" cy="511751"/>
              <a:chOff x="0" y="0"/>
              <a:chExt cx="772" cy="579"/>
            </a:xfrm>
            <a:solidFill>
              <a:srgbClr val="16A086"/>
            </a:solidFill>
          </p:grpSpPr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0" y="0"/>
                <a:ext cx="772" cy="344"/>
              </a:xfrm>
              <a:custGeom>
                <a:avLst/>
                <a:gdLst>
                  <a:gd name="T0" fmla="*/ 653 w 21279"/>
                  <a:gd name="T1" fmla="*/ 344 h 21600"/>
                  <a:gd name="T2" fmla="*/ 707 w 21279"/>
                  <a:gd name="T3" fmla="*/ 301 h 21600"/>
                  <a:gd name="T4" fmla="*/ 771 w 21279"/>
                  <a:gd name="T5" fmla="*/ 43 h 21600"/>
                  <a:gd name="T6" fmla="*/ 739 w 21279"/>
                  <a:gd name="T7" fmla="*/ 0 h 21600"/>
                  <a:gd name="T8" fmla="*/ 30 w 21279"/>
                  <a:gd name="T9" fmla="*/ 0 h 21600"/>
                  <a:gd name="T10" fmla="*/ 3 w 21279"/>
                  <a:gd name="T11" fmla="*/ 27 h 21600"/>
                  <a:gd name="T12" fmla="*/ 57 w 21279"/>
                  <a:gd name="T13" fmla="*/ 54 h 21600"/>
                  <a:gd name="T14" fmla="*/ 159 w 21279"/>
                  <a:gd name="T15" fmla="*/ 65 h 21600"/>
                  <a:gd name="T16" fmla="*/ 213 w 21279"/>
                  <a:gd name="T17" fmla="*/ 108 h 21600"/>
                  <a:gd name="T18" fmla="*/ 256 w 21279"/>
                  <a:gd name="T19" fmla="*/ 301 h 21600"/>
                  <a:gd name="T20" fmla="*/ 309 w 21279"/>
                  <a:gd name="T21" fmla="*/ 344 h 21600"/>
                  <a:gd name="T22" fmla="*/ 653 w 21279"/>
                  <a:gd name="T23" fmla="*/ 344 h 21600"/>
                  <a:gd name="T24" fmla="*/ 653 w 21279"/>
                  <a:gd name="T25" fmla="*/ 344 h 21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279" h="21600">
                    <a:moveTo>
                      <a:pt x="17995" y="21600"/>
                    </a:moveTo>
                    <a:cubicBezTo>
                      <a:pt x="18587" y="21600"/>
                      <a:pt x="19327" y="20588"/>
                      <a:pt x="19475" y="18900"/>
                    </a:cubicBezTo>
                    <a:cubicBezTo>
                      <a:pt x="21250" y="2700"/>
                      <a:pt x="21250" y="2700"/>
                      <a:pt x="21250" y="2700"/>
                    </a:cubicBezTo>
                    <a:cubicBezTo>
                      <a:pt x="21398" y="1350"/>
                      <a:pt x="20954" y="0"/>
                      <a:pt x="20362" y="0"/>
                    </a:cubicBezTo>
                    <a:cubicBezTo>
                      <a:pt x="834" y="0"/>
                      <a:pt x="834" y="0"/>
                      <a:pt x="834" y="0"/>
                    </a:cubicBezTo>
                    <a:cubicBezTo>
                      <a:pt x="242" y="0"/>
                      <a:pt x="-202" y="675"/>
                      <a:pt x="94" y="1688"/>
                    </a:cubicBezTo>
                    <a:cubicBezTo>
                      <a:pt x="242" y="2362"/>
                      <a:pt x="982" y="3375"/>
                      <a:pt x="1573" y="3375"/>
                    </a:cubicBezTo>
                    <a:cubicBezTo>
                      <a:pt x="4384" y="4050"/>
                      <a:pt x="4384" y="4050"/>
                      <a:pt x="4384" y="4050"/>
                    </a:cubicBezTo>
                    <a:cubicBezTo>
                      <a:pt x="4976" y="4050"/>
                      <a:pt x="5716" y="5400"/>
                      <a:pt x="5864" y="6750"/>
                    </a:cubicBezTo>
                    <a:cubicBezTo>
                      <a:pt x="7047" y="18900"/>
                      <a:pt x="7047" y="18900"/>
                      <a:pt x="7047" y="18900"/>
                    </a:cubicBezTo>
                    <a:cubicBezTo>
                      <a:pt x="7195" y="20588"/>
                      <a:pt x="7935" y="21600"/>
                      <a:pt x="8527" y="21600"/>
                    </a:cubicBezTo>
                    <a:lnTo>
                      <a:pt x="17995" y="21600"/>
                    </a:lnTo>
                    <a:close/>
                    <a:moveTo>
                      <a:pt x="17995" y="2160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Oval 24"/>
              <p:cNvSpPr>
                <a:spLocks/>
              </p:cNvSpPr>
              <p:nvPr/>
            </p:nvSpPr>
            <p:spPr bwMode="auto">
              <a:xfrm>
                <a:off x="304" y="461"/>
                <a:ext cx="122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Oval 25"/>
              <p:cNvSpPr>
                <a:spLocks/>
              </p:cNvSpPr>
              <p:nvPr/>
            </p:nvSpPr>
            <p:spPr bwMode="auto">
              <a:xfrm>
                <a:off x="520" y="461"/>
                <a:ext cx="122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247" y="302"/>
                <a:ext cx="432" cy="127"/>
              </a:xfrm>
              <a:custGeom>
                <a:avLst/>
                <a:gdLst>
                  <a:gd name="T0" fmla="*/ 36 w 21275"/>
                  <a:gd name="T1" fmla="*/ 0 h 21600"/>
                  <a:gd name="T2" fmla="*/ 4 w 21275"/>
                  <a:gd name="T3" fmla="*/ 85 h 21600"/>
                  <a:gd name="T4" fmla="*/ 31 w 21275"/>
                  <a:gd name="T5" fmla="*/ 127 h 21600"/>
                  <a:gd name="T6" fmla="*/ 432 w 21275"/>
                  <a:gd name="T7" fmla="*/ 127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275" h="21600">
                    <a:moveTo>
                      <a:pt x="1782" y="0"/>
                    </a:moveTo>
                    <a:cubicBezTo>
                      <a:pt x="202" y="14400"/>
                      <a:pt x="202" y="14400"/>
                      <a:pt x="202" y="14400"/>
                    </a:cubicBezTo>
                    <a:cubicBezTo>
                      <a:pt x="-325" y="18000"/>
                      <a:pt x="202" y="21600"/>
                      <a:pt x="1519" y="21600"/>
                    </a:cubicBezTo>
                    <a:cubicBezTo>
                      <a:pt x="21275" y="21600"/>
                      <a:pt x="21275" y="21600"/>
                      <a:pt x="21275" y="21600"/>
                    </a:cubicBezTo>
                  </a:path>
                </a:pathLst>
              </a:custGeom>
              <a:solidFill>
                <a:schemeClr val="accent2"/>
              </a:solidFill>
              <a:ln w="12700" cap="flat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TextBox 27"/>
          <p:cNvSpPr txBox="1"/>
          <p:nvPr/>
        </p:nvSpPr>
        <p:spPr>
          <a:xfrm>
            <a:off x="8790240" y="2679185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Perfect Market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790240" y="4278042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More Service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754960" y="2679185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Perfect Concept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754960" y="4278041"/>
            <a:ext cx="2228425" cy="2596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Maximum Promotion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550610" y="3772250"/>
            <a:ext cx="1474655" cy="1271255"/>
            <a:chOff x="4314555" y="4028429"/>
            <a:chExt cx="1398268" cy="1205404"/>
          </a:xfrm>
        </p:grpSpPr>
        <p:sp>
          <p:nvSpPr>
            <p:cNvPr id="16" name="Hexagon 15"/>
            <p:cNvSpPr/>
            <p:nvPr/>
          </p:nvSpPr>
          <p:spPr bwMode="auto">
            <a:xfrm>
              <a:off x="4314555" y="4028429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784601" y="4317339"/>
              <a:ext cx="576433" cy="606570"/>
              <a:chOff x="1641475" y="2428876"/>
              <a:chExt cx="242888" cy="255587"/>
            </a:xfrm>
            <a:solidFill>
              <a:srgbClr val="9CBC58"/>
            </a:solidFill>
          </p:grpSpPr>
          <p:sp>
            <p:nvSpPr>
              <p:cNvPr id="33" name="Freeform 49"/>
              <p:cNvSpPr>
                <a:spLocks/>
              </p:cNvSpPr>
              <p:nvPr/>
            </p:nvSpPr>
            <p:spPr bwMode="auto">
              <a:xfrm>
                <a:off x="1641475" y="2525713"/>
                <a:ext cx="111125" cy="158750"/>
              </a:xfrm>
              <a:custGeom>
                <a:avLst/>
                <a:gdLst>
                  <a:gd name="T0" fmla="*/ 42 w 59"/>
                  <a:gd name="T1" fmla="*/ 49 h 84"/>
                  <a:gd name="T2" fmla="*/ 43 w 59"/>
                  <a:gd name="T3" fmla="*/ 40 h 84"/>
                  <a:gd name="T4" fmla="*/ 31 w 59"/>
                  <a:gd name="T5" fmla="*/ 4 h 84"/>
                  <a:gd name="T6" fmla="*/ 26 w 59"/>
                  <a:gd name="T7" fmla="*/ 1 h 84"/>
                  <a:gd name="T8" fmla="*/ 11 w 59"/>
                  <a:gd name="T9" fmla="*/ 6 h 84"/>
                  <a:gd name="T10" fmla="*/ 4 w 59"/>
                  <a:gd name="T11" fmla="*/ 22 h 84"/>
                  <a:gd name="T12" fmla="*/ 9 w 59"/>
                  <a:gd name="T13" fmla="*/ 37 h 84"/>
                  <a:gd name="T14" fmla="*/ 24 w 59"/>
                  <a:gd name="T15" fmla="*/ 46 h 84"/>
                  <a:gd name="T16" fmla="*/ 31 w 59"/>
                  <a:gd name="T17" fmla="*/ 52 h 84"/>
                  <a:gd name="T18" fmla="*/ 40 w 59"/>
                  <a:gd name="T19" fmla="*/ 80 h 84"/>
                  <a:gd name="T20" fmla="*/ 45 w 59"/>
                  <a:gd name="T21" fmla="*/ 83 h 84"/>
                  <a:gd name="T22" fmla="*/ 48 w 59"/>
                  <a:gd name="T23" fmla="*/ 69 h 84"/>
                  <a:gd name="T24" fmla="*/ 42 w 59"/>
                  <a:gd name="T25" fmla="*/ 4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9" h="84">
                    <a:moveTo>
                      <a:pt x="42" y="49"/>
                    </a:moveTo>
                    <a:cubicBezTo>
                      <a:pt x="42" y="49"/>
                      <a:pt x="44" y="42"/>
                      <a:pt x="43" y="4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0" y="0"/>
                      <a:pt x="26" y="1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0" y="11"/>
                      <a:pt x="4" y="22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13" y="50"/>
                      <a:pt x="24" y="46"/>
                    </a:cubicBezTo>
                    <a:cubicBezTo>
                      <a:pt x="24" y="46"/>
                      <a:pt x="29" y="45"/>
                      <a:pt x="31" y="52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1" y="84"/>
                      <a:pt x="45" y="83"/>
                    </a:cubicBezTo>
                    <a:cubicBezTo>
                      <a:pt x="45" y="83"/>
                      <a:pt x="59" y="80"/>
                      <a:pt x="48" y="69"/>
                    </a:cubicBezTo>
                    <a:cubicBezTo>
                      <a:pt x="51" y="63"/>
                      <a:pt x="42" y="58"/>
                      <a:pt x="42" y="4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Freeform 50"/>
              <p:cNvSpPr>
                <a:spLocks/>
              </p:cNvSpPr>
              <p:nvPr/>
            </p:nvSpPr>
            <p:spPr bwMode="auto">
              <a:xfrm>
                <a:off x="1703388" y="2428876"/>
                <a:ext cx="155575" cy="179388"/>
              </a:xfrm>
              <a:custGeom>
                <a:avLst/>
                <a:gdLst>
                  <a:gd name="T0" fmla="*/ 69 w 82"/>
                  <a:gd name="T1" fmla="*/ 59 h 95"/>
                  <a:gd name="T2" fmla="*/ 72 w 82"/>
                  <a:gd name="T3" fmla="*/ 46 h 95"/>
                  <a:gd name="T4" fmla="*/ 62 w 82"/>
                  <a:gd name="T5" fmla="*/ 37 h 95"/>
                  <a:gd name="T6" fmla="*/ 51 w 82"/>
                  <a:gd name="T7" fmla="*/ 5 h 95"/>
                  <a:gd name="T8" fmla="*/ 48 w 82"/>
                  <a:gd name="T9" fmla="*/ 6 h 95"/>
                  <a:gd name="T10" fmla="*/ 4 w 82"/>
                  <a:gd name="T11" fmla="*/ 48 h 95"/>
                  <a:gd name="T12" fmla="*/ 2 w 82"/>
                  <a:gd name="T13" fmla="*/ 53 h 95"/>
                  <a:gd name="T14" fmla="*/ 12 w 82"/>
                  <a:gd name="T15" fmla="*/ 83 h 95"/>
                  <a:gd name="T16" fmla="*/ 17 w 82"/>
                  <a:gd name="T17" fmla="*/ 86 h 95"/>
                  <a:gd name="T18" fmla="*/ 78 w 82"/>
                  <a:gd name="T19" fmla="*/ 92 h 95"/>
                  <a:gd name="T20" fmla="*/ 80 w 82"/>
                  <a:gd name="T21" fmla="*/ 91 h 95"/>
                  <a:gd name="T22" fmla="*/ 69 w 82"/>
                  <a:gd name="T23" fmla="*/ 59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95">
                    <a:moveTo>
                      <a:pt x="69" y="59"/>
                    </a:moveTo>
                    <a:cubicBezTo>
                      <a:pt x="73" y="56"/>
                      <a:pt x="74" y="51"/>
                      <a:pt x="72" y="46"/>
                    </a:cubicBezTo>
                    <a:cubicBezTo>
                      <a:pt x="71" y="41"/>
                      <a:pt x="67" y="38"/>
                      <a:pt x="62" y="37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0" y="0"/>
                      <a:pt x="48" y="6"/>
                      <a:pt x="48" y="6"/>
                    </a:cubicBezTo>
                    <a:cubicBezTo>
                      <a:pt x="40" y="38"/>
                      <a:pt x="4" y="48"/>
                      <a:pt x="4" y="48"/>
                    </a:cubicBezTo>
                    <a:cubicBezTo>
                      <a:pt x="0" y="49"/>
                      <a:pt x="2" y="53"/>
                      <a:pt x="2" y="5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7"/>
                      <a:pt x="17" y="86"/>
                      <a:pt x="17" y="86"/>
                    </a:cubicBezTo>
                    <a:cubicBezTo>
                      <a:pt x="56" y="72"/>
                      <a:pt x="78" y="92"/>
                      <a:pt x="78" y="92"/>
                    </a:cubicBezTo>
                    <a:cubicBezTo>
                      <a:pt x="78" y="92"/>
                      <a:pt x="82" y="95"/>
                      <a:pt x="80" y="91"/>
                    </a:cubicBezTo>
                    <a:lnTo>
                      <a:pt x="69" y="5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51"/>
              <p:cNvSpPr>
                <a:spLocks/>
              </p:cNvSpPr>
              <p:nvPr/>
            </p:nvSpPr>
            <p:spPr bwMode="auto">
              <a:xfrm>
                <a:off x="1836738" y="2465388"/>
                <a:ext cx="23813" cy="30163"/>
              </a:xfrm>
              <a:custGeom>
                <a:avLst/>
                <a:gdLst>
                  <a:gd name="T0" fmla="*/ 15 w 15"/>
                  <a:gd name="T1" fmla="*/ 1 h 19"/>
                  <a:gd name="T2" fmla="*/ 13 w 15"/>
                  <a:gd name="T3" fmla="*/ 0 h 19"/>
                  <a:gd name="T4" fmla="*/ 0 w 15"/>
                  <a:gd name="T5" fmla="*/ 18 h 19"/>
                  <a:gd name="T6" fmla="*/ 2 w 15"/>
                  <a:gd name="T7" fmla="*/ 19 h 19"/>
                  <a:gd name="T8" fmla="*/ 15 w 15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15" y="1"/>
                    </a:moveTo>
                    <a:lnTo>
                      <a:pt x="13" y="0"/>
                    </a:lnTo>
                    <a:lnTo>
                      <a:pt x="0" y="18"/>
                    </a:lnTo>
                    <a:lnTo>
                      <a:pt x="2" y="19"/>
                    </a:lnTo>
                    <a:lnTo>
                      <a:pt x="15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52"/>
              <p:cNvSpPr>
                <a:spLocks/>
              </p:cNvSpPr>
              <p:nvPr/>
            </p:nvSpPr>
            <p:spPr bwMode="auto">
              <a:xfrm>
                <a:off x="1849438" y="2535238"/>
                <a:ext cx="33338" cy="22225"/>
              </a:xfrm>
              <a:custGeom>
                <a:avLst/>
                <a:gdLst>
                  <a:gd name="T0" fmla="*/ 0 w 21"/>
                  <a:gd name="T1" fmla="*/ 3 h 14"/>
                  <a:gd name="T2" fmla="*/ 19 w 21"/>
                  <a:gd name="T3" fmla="*/ 14 h 14"/>
                  <a:gd name="T4" fmla="*/ 21 w 21"/>
                  <a:gd name="T5" fmla="*/ 12 h 14"/>
                  <a:gd name="T6" fmla="*/ 1 w 21"/>
                  <a:gd name="T7" fmla="*/ 0 h 14"/>
                  <a:gd name="T8" fmla="*/ 0 w 21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0" y="3"/>
                    </a:moveTo>
                    <a:lnTo>
                      <a:pt x="19" y="14"/>
                    </a:lnTo>
                    <a:lnTo>
                      <a:pt x="21" y="12"/>
                    </a:lnTo>
                    <a:lnTo>
                      <a:pt x="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53"/>
              <p:cNvSpPr>
                <a:spLocks/>
              </p:cNvSpPr>
              <p:nvPr/>
            </p:nvSpPr>
            <p:spPr bwMode="auto">
              <a:xfrm>
                <a:off x="1847850" y="2501901"/>
                <a:ext cx="36513" cy="14288"/>
              </a:xfrm>
              <a:custGeom>
                <a:avLst/>
                <a:gdLst>
                  <a:gd name="T0" fmla="*/ 1 w 23"/>
                  <a:gd name="T1" fmla="*/ 9 h 9"/>
                  <a:gd name="T2" fmla="*/ 23 w 23"/>
                  <a:gd name="T3" fmla="*/ 3 h 9"/>
                  <a:gd name="T4" fmla="*/ 22 w 23"/>
                  <a:gd name="T5" fmla="*/ 0 h 9"/>
                  <a:gd name="T6" fmla="*/ 0 w 23"/>
                  <a:gd name="T7" fmla="*/ 6 h 9"/>
                  <a:gd name="T8" fmla="*/ 1 w 23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9">
                    <a:moveTo>
                      <a:pt x="1" y="9"/>
                    </a:moveTo>
                    <a:lnTo>
                      <a:pt x="23" y="3"/>
                    </a:lnTo>
                    <a:lnTo>
                      <a:pt x="22" y="0"/>
                    </a:lnTo>
                    <a:lnTo>
                      <a:pt x="0" y="6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4550610" y="2175578"/>
            <a:ext cx="1474655" cy="1271255"/>
            <a:chOff x="4314555" y="2514464"/>
            <a:chExt cx="1398268" cy="1205404"/>
          </a:xfrm>
        </p:grpSpPr>
        <p:sp>
          <p:nvSpPr>
            <p:cNvPr id="15" name="Hexagon 14"/>
            <p:cNvSpPr/>
            <p:nvPr/>
          </p:nvSpPr>
          <p:spPr bwMode="auto">
            <a:xfrm>
              <a:off x="4314555" y="2514464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Shape 808"/>
            <p:cNvSpPr/>
            <p:nvPr/>
          </p:nvSpPr>
          <p:spPr>
            <a:xfrm>
              <a:off x="4757632" y="2928712"/>
              <a:ext cx="599635" cy="359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18" y="14435"/>
                  </a:moveTo>
                  <a:lnTo>
                    <a:pt x="19418" y="3600"/>
                  </a:lnTo>
                  <a:cubicBezTo>
                    <a:pt x="19418" y="1612"/>
                    <a:pt x="18451" y="0"/>
                    <a:pt x="17258" y="0"/>
                  </a:cubicBezTo>
                  <a:lnTo>
                    <a:pt x="7560" y="0"/>
                  </a:lnTo>
                  <a:lnTo>
                    <a:pt x="10326" y="5041"/>
                  </a:lnTo>
                  <a:lnTo>
                    <a:pt x="16221" y="5041"/>
                  </a:lnTo>
                  <a:lnTo>
                    <a:pt x="16221" y="14435"/>
                  </a:lnTo>
                  <a:lnTo>
                    <a:pt x="14040" y="14435"/>
                  </a:lnTo>
                  <a:lnTo>
                    <a:pt x="17819" y="21600"/>
                  </a:lnTo>
                  <a:lnTo>
                    <a:pt x="21600" y="14435"/>
                  </a:lnTo>
                  <a:cubicBezTo>
                    <a:pt x="21600" y="14435"/>
                    <a:pt x="19418" y="14435"/>
                    <a:pt x="19418" y="14435"/>
                  </a:cubicBezTo>
                  <a:close/>
                  <a:moveTo>
                    <a:pt x="5378" y="16559"/>
                  </a:moveTo>
                  <a:lnTo>
                    <a:pt x="5378" y="7166"/>
                  </a:lnTo>
                  <a:lnTo>
                    <a:pt x="7560" y="7166"/>
                  </a:lnTo>
                  <a:lnTo>
                    <a:pt x="3779" y="0"/>
                  </a:lnTo>
                  <a:lnTo>
                    <a:pt x="0" y="7166"/>
                  </a:lnTo>
                  <a:lnTo>
                    <a:pt x="2181" y="7166"/>
                  </a:lnTo>
                  <a:lnTo>
                    <a:pt x="2181" y="17998"/>
                  </a:lnTo>
                  <a:cubicBezTo>
                    <a:pt x="2181" y="19988"/>
                    <a:pt x="3149" y="21600"/>
                    <a:pt x="4341" y="21600"/>
                  </a:cubicBezTo>
                  <a:lnTo>
                    <a:pt x="14040" y="21600"/>
                  </a:lnTo>
                  <a:lnTo>
                    <a:pt x="11274" y="16559"/>
                  </a:lnTo>
                  <a:cubicBezTo>
                    <a:pt x="11274" y="16559"/>
                    <a:pt x="5378" y="16559"/>
                    <a:pt x="5378" y="16559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24034" y="3772250"/>
            <a:ext cx="1474655" cy="1271255"/>
            <a:chOff x="6470216" y="4028429"/>
            <a:chExt cx="1398268" cy="1205404"/>
          </a:xfrm>
        </p:grpSpPr>
        <p:sp>
          <p:nvSpPr>
            <p:cNvPr id="18" name="Hexagon 17"/>
            <p:cNvSpPr/>
            <p:nvPr/>
          </p:nvSpPr>
          <p:spPr bwMode="auto">
            <a:xfrm flipH="1">
              <a:off x="6470216" y="4028429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  <a:round/>
              <a:headEnd/>
              <a:tailEnd/>
            </a:ln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1266" b="1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11"/>
            <p:cNvSpPr>
              <a:spLocks noEditPoints="1"/>
            </p:cNvSpPr>
            <p:nvPr/>
          </p:nvSpPr>
          <p:spPr bwMode="auto">
            <a:xfrm>
              <a:off x="6969021" y="4469634"/>
              <a:ext cx="463070" cy="411434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0" name="TextBox 47"/>
          <p:cNvSpPr txBox="1"/>
          <p:nvPr/>
        </p:nvSpPr>
        <p:spPr>
          <a:xfrm>
            <a:off x="1362149" y="5502604"/>
            <a:ext cx="10125002" cy="122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“DenimaOstebus danaime lovera donWakamare dimasa quosam santLoirem ipsume koler sit denimaOstebus daname lovera don Wakamare dimasa qm santLorem ipsume denimaOstebus daname lovera don Wakama dalaman. Dalam masanaki kudapatar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“DenimaOstebus danaime lovera donWakamare dimasa quosam santLoirem ipsume koler sit denimaOstebus daname lovera don Wakamare dimasa qm santLorem ipsume denimaOstebus daname lovera don Wakama dalaman. Dalam masanaki kudapatar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cxnSp>
        <p:nvCxnSpPr>
          <p:cNvPr id="41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72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2" grpId="0" animBg="1"/>
      <p:bldP spid="28" grpId="0"/>
      <p:bldP spid="29" grpId="0"/>
      <p:bldP spid="30" grpId="0"/>
      <p:bldP spid="31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87"/>
          <p:cNvGrpSpPr/>
          <p:nvPr/>
        </p:nvGrpSpPr>
        <p:grpSpPr>
          <a:xfrm>
            <a:off x="1976083" y="2242887"/>
            <a:ext cx="2123455" cy="928017"/>
            <a:chOff x="8657822" y="2650863"/>
            <a:chExt cx="2013460" cy="879946"/>
          </a:xfrm>
        </p:grpSpPr>
        <p:sp>
          <p:nvSpPr>
            <p:cNvPr id="89" name="Text Placeholder 2"/>
            <p:cNvSpPr txBox="1">
              <a:spLocks/>
            </p:cNvSpPr>
            <p:nvPr/>
          </p:nvSpPr>
          <p:spPr>
            <a:xfrm>
              <a:off x="8657822" y="2650863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01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8738503" y="2976689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54244" y="2185385"/>
            <a:ext cx="1143161" cy="1143161"/>
            <a:chOff x="4318000" y="2072182"/>
            <a:chExt cx="1083945" cy="1083945"/>
          </a:xfrm>
        </p:grpSpPr>
        <p:sp>
          <p:nvSpPr>
            <p:cNvPr id="54" name="Oval 53"/>
            <p:cNvSpPr/>
            <p:nvPr/>
          </p:nvSpPr>
          <p:spPr>
            <a:xfrm>
              <a:off x="4318000" y="2072182"/>
              <a:ext cx="1083945" cy="10839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6" name="Freeform 24"/>
            <p:cNvSpPr>
              <a:spLocks/>
            </p:cNvSpPr>
            <p:nvPr/>
          </p:nvSpPr>
          <p:spPr bwMode="auto">
            <a:xfrm>
              <a:off x="4598861" y="2391703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8358042" y="2313794"/>
            <a:ext cx="2123455" cy="942198"/>
            <a:chOff x="8657822" y="2704651"/>
            <a:chExt cx="2013460" cy="893393"/>
          </a:xfrm>
        </p:grpSpPr>
        <p:sp>
          <p:nvSpPr>
            <p:cNvPr id="6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04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166302" y="2185385"/>
            <a:ext cx="1143161" cy="1143161"/>
            <a:chOff x="6794754" y="2072182"/>
            <a:chExt cx="1083945" cy="1083945"/>
          </a:xfrm>
        </p:grpSpPr>
        <p:sp>
          <p:nvSpPr>
            <p:cNvPr id="154" name="Oval 153"/>
            <p:cNvSpPr/>
            <p:nvPr/>
          </p:nvSpPr>
          <p:spPr>
            <a:xfrm>
              <a:off x="6794754" y="2072182"/>
              <a:ext cx="1083945" cy="10839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07" name="Group 32"/>
            <p:cNvGrpSpPr>
              <a:grpSpLocks/>
            </p:cNvGrpSpPr>
            <p:nvPr/>
          </p:nvGrpSpPr>
          <p:grpSpPr bwMode="auto">
            <a:xfrm>
              <a:off x="7016533" y="2506320"/>
              <a:ext cx="640385" cy="278756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10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91" name="Group 90"/>
          <p:cNvGrpSpPr/>
          <p:nvPr/>
        </p:nvGrpSpPr>
        <p:grpSpPr>
          <a:xfrm>
            <a:off x="1976084" y="3739135"/>
            <a:ext cx="2123455" cy="942198"/>
            <a:chOff x="8657822" y="2704651"/>
            <a:chExt cx="2013460" cy="893393"/>
          </a:xfrm>
        </p:grpSpPr>
        <p:sp>
          <p:nvSpPr>
            <p:cNvPr id="92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02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54244" y="3602536"/>
            <a:ext cx="1143161" cy="1143161"/>
            <a:chOff x="4318000" y="3415925"/>
            <a:chExt cx="1083945" cy="1083945"/>
          </a:xfrm>
        </p:grpSpPr>
        <p:sp>
          <p:nvSpPr>
            <p:cNvPr id="57" name="Oval 56"/>
            <p:cNvSpPr/>
            <p:nvPr/>
          </p:nvSpPr>
          <p:spPr>
            <a:xfrm>
              <a:off x="4318000" y="3415925"/>
              <a:ext cx="1083945" cy="108394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0" name="Freeform 45"/>
            <p:cNvSpPr>
              <a:spLocks/>
            </p:cNvSpPr>
            <p:nvPr/>
          </p:nvSpPr>
          <p:spPr bwMode="auto">
            <a:xfrm>
              <a:off x="4740721" y="3710712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8358043" y="5065810"/>
            <a:ext cx="2123455" cy="942198"/>
            <a:chOff x="8657822" y="2704651"/>
            <a:chExt cx="2013460" cy="893393"/>
          </a:xfrm>
        </p:grpSpPr>
        <p:sp>
          <p:nvSpPr>
            <p:cNvPr id="7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06</a:t>
              </a: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166302" y="5019687"/>
            <a:ext cx="1143161" cy="1143161"/>
            <a:chOff x="6794754" y="4759668"/>
            <a:chExt cx="1083945" cy="1083945"/>
          </a:xfrm>
        </p:grpSpPr>
        <p:sp>
          <p:nvSpPr>
            <p:cNvPr id="158" name="Oval 157"/>
            <p:cNvSpPr/>
            <p:nvPr/>
          </p:nvSpPr>
          <p:spPr>
            <a:xfrm>
              <a:off x="6794754" y="4759668"/>
              <a:ext cx="1083945" cy="108394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11" name="Group 21"/>
            <p:cNvGrpSpPr>
              <a:grpSpLocks/>
            </p:cNvGrpSpPr>
            <p:nvPr/>
          </p:nvGrpSpPr>
          <p:grpSpPr bwMode="auto">
            <a:xfrm>
              <a:off x="7033759" y="5150160"/>
              <a:ext cx="587613" cy="332182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112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3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4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5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6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94" name="Group 93"/>
          <p:cNvGrpSpPr/>
          <p:nvPr/>
        </p:nvGrpSpPr>
        <p:grpSpPr>
          <a:xfrm>
            <a:off x="1976084" y="5108355"/>
            <a:ext cx="2123455" cy="942198"/>
            <a:chOff x="8657822" y="2704651"/>
            <a:chExt cx="2013460" cy="893393"/>
          </a:xfrm>
        </p:grpSpPr>
        <p:sp>
          <p:nvSpPr>
            <p:cNvPr id="9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03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54244" y="5019687"/>
            <a:ext cx="1143161" cy="1143161"/>
            <a:chOff x="4318000" y="4759668"/>
            <a:chExt cx="1083945" cy="1083945"/>
          </a:xfrm>
        </p:grpSpPr>
        <p:grpSp>
          <p:nvGrpSpPr>
            <p:cNvPr id="42" name="Group 41"/>
            <p:cNvGrpSpPr/>
            <p:nvPr/>
          </p:nvGrpSpPr>
          <p:grpSpPr>
            <a:xfrm>
              <a:off x="4318000" y="4759668"/>
              <a:ext cx="1083945" cy="1083945"/>
              <a:chOff x="609600" y="3714750"/>
              <a:chExt cx="838200" cy="838200"/>
            </a:xfrm>
          </p:grpSpPr>
          <p:sp>
            <p:nvSpPr>
              <p:cNvPr id="43" name="Oval 42"/>
              <p:cNvSpPr/>
              <p:nvPr/>
            </p:nvSpPr>
            <p:spPr>
              <a:xfrm>
                <a:off x="609600" y="3714750"/>
                <a:ext cx="838200" cy="83820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Oval 40"/>
              <p:cNvSpPr>
                <a:spLocks noChangeArrowheads="1"/>
              </p:cNvSpPr>
              <p:nvPr/>
            </p:nvSpPr>
            <p:spPr bwMode="auto">
              <a:xfrm>
                <a:off x="1019575" y="4155257"/>
                <a:ext cx="12324" cy="123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7" name="AutoShape 48"/>
            <p:cNvSpPr>
              <a:spLocks/>
            </p:cNvSpPr>
            <p:nvPr/>
          </p:nvSpPr>
          <p:spPr bwMode="auto">
            <a:xfrm>
              <a:off x="4678738" y="5049288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8358043" y="3767498"/>
            <a:ext cx="2123455" cy="942198"/>
            <a:chOff x="8657822" y="2704651"/>
            <a:chExt cx="2013460" cy="893393"/>
          </a:xfrm>
        </p:grpSpPr>
        <p:sp>
          <p:nvSpPr>
            <p:cNvPr id="72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05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6302" y="3602536"/>
            <a:ext cx="1143161" cy="1143161"/>
            <a:chOff x="6794754" y="3415925"/>
            <a:chExt cx="1083945" cy="1083945"/>
          </a:xfrm>
        </p:grpSpPr>
        <p:sp>
          <p:nvSpPr>
            <p:cNvPr id="144" name="Oval 143"/>
            <p:cNvSpPr/>
            <p:nvPr/>
          </p:nvSpPr>
          <p:spPr>
            <a:xfrm>
              <a:off x="6794754" y="3415925"/>
              <a:ext cx="1083945" cy="108394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18" name="Group 39"/>
            <p:cNvGrpSpPr>
              <a:grpSpLocks/>
            </p:cNvGrpSpPr>
            <p:nvPr/>
          </p:nvGrpSpPr>
          <p:grpSpPr bwMode="auto">
            <a:xfrm>
              <a:off x="7077859" y="3801272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119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0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1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50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3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95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7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50"/>
                            </p:stCondLst>
                            <p:childTnLst>
                              <p:par>
                                <p:cTn id="6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Elbow Connector 35"/>
          <p:cNvCxnSpPr/>
          <p:nvPr/>
        </p:nvCxnSpPr>
        <p:spPr>
          <a:xfrm>
            <a:off x="7072049" y="3593276"/>
            <a:ext cx="997916" cy="278095"/>
          </a:xfrm>
          <a:prstGeom prst="bentConnector3">
            <a:avLst>
              <a:gd name="adj1" fmla="val 50000"/>
            </a:avLst>
          </a:prstGeom>
          <a:ln w="28575" cmpd="sng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/>
          <p:nvPr/>
        </p:nvCxnSpPr>
        <p:spPr>
          <a:xfrm flipV="1">
            <a:off x="7055977" y="2745901"/>
            <a:ext cx="997916" cy="278095"/>
          </a:xfrm>
          <a:prstGeom prst="bentConnector3">
            <a:avLst>
              <a:gd name="adj1" fmla="val 50000"/>
            </a:avLst>
          </a:prstGeom>
          <a:ln w="28575" cmpd="sng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1602883" y="5157617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masanaki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kudapatar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cxnSp>
        <p:nvCxnSpPr>
          <p:cNvPr id="75" name="Elbow Connector 74"/>
          <p:cNvCxnSpPr/>
          <p:nvPr/>
        </p:nvCxnSpPr>
        <p:spPr>
          <a:xfrm flipH="1">
            <a:off x="4823507" y="3614435"/>
            <a:ext cx="997916" cy="278095"/>
          </a:xfrm>
          <a:prstGeom prst="bentConnector3">
            <a:avLst>
              <a:gd name="adj1" fmla="val 50000"/>
            </a:avLst>
          </a:prstGeom>
          <a:ln w="28575" cmpd="sng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120482" y="2345464"/>
            <a:ext cx="3462630" cy="807111"/>
            <a:chOff x="7699508" y="2223969"/>
            <a:chExt cx="3283266" cy="765303"/>
          </a:xfrm>
        </p:grpSpPr>
        <p:sp>
          <p:nvSpPr>
            <p:cNvPr id="16" name="Round Same Side Corner Rectangle 15"/>
            <p:cNvSpPr/>
            <p:nvPr/>
          </p:nvSpPr>
          <p:spPr>
            <a:xfrm rot="5400000">
              <a:off x="9371697" y="1378195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7699508" y="2223969"/>
              <a:ext cx="826412" cy="765300"/>
              <a:chOff x="7699508" y="2223969"/>
              <a:chExt cx="826412" cy="765300"/>
            </a:xfrm>
          </p:grpSpPr>
          <p:sp>
            <p:nvSpPr>
              <p:cNvPr id="29" name="Round Same Side Corner Rectangle 28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Text Placeholder 1"/>
              <p:cNvSpPr txBox="1">
                <a:spLocks/>
              </p:cNvSpPr>
              <p:nvPr/>
            </p:nvSpPr>
            <p:spPr>
              <a:xfrm>
                <a:off x="7831419" y="2413875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062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W</a:t>
                </a: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8593885" y="2322530"/>
              <a:ext cx="2266352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dolome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Seimpediet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120482" y="3472466"/>
            <a:ext cx="3462630" cy="807110"/>
            <a:chOff x="7699508" y="3292593"/>
            <a:chExt cx="3283266" cy="765302"/>
          </a:xfrm>
        </p:grpSpPr>
        <p:sp>
          <p:nvSpPr>
            <p:cNvPr id="22" name="Round Same Side Corner Rectangle 21"/>
            <p:cNvSpPr/>
            <p:nvPr/>
          </p:nvSpPr>
          <p:spPr>
            <a:xfrm rot="5400000">
              <a:off x="9371697" y="2446818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699508" y="3292593"/>
              <a:ext cx="826412" cy="765300"/>
              <a:chOff x="7699508" y="3292593"/>
              <a:chExt cx="826412" cy="765300"/>
            </a:xfrm>
          </p:grpSpPr>
          <p:sp>
            <p:nvSpPr>
              <p:cNvPr id="32" name="Round Same Side Corner Rectangle 31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6" name="Text Placeholder 1"/>
              <p:cNvSpPr txBox="1">
                <a:spLocks/>
              </p:cNvSpPr>
              <p:nvPr/>
            </p:nvSpPr>
            <p:spPr>
              <a:xfrm>
                <a:off x="7836985" y="3479800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062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T</a:t>
                </a:r>
              </a:p>
            </p:txBody>
          </p:sp>
        </p:grpSp>
        <p:sp>
          <p:nvSpPr>
            <p:cNvPr id="69" name="TextBox 68"/>
            <p:cNvSpPr txBox="1"/>
            <p:nvPr/>
          </p:nvSpPr>
          <p:spPr>
            <a:xfrm>
              <a:off x="8593885" y="3383659"/>
              <a:ext cx="2266352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dolome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Seimpediet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314955" y="2358855"/>
            <a:ext cx="3462630" cy="807110"/>
            <a:chOff x="1246506" y="2236667"/>
            <a:chExt cx="3283266" cy="765302"/>
          </a:xfrm>
        </p:grpSpPr>
        <p:sp>
          <p:nvSpPr>
            <p:cNvPr id="80" name="Round Same Side Corner Rectangle 79"/>
            <p:cNvSpPr/>
            <p:nvPr/>
          </p:nvSpPr>
          <p:spPr>
            <a:xfrm rot="5400000" flipH="1" flipV="1">
              <a:off x="2092283" y="1390890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3703360" y="2236669"/>
              <a:ext cx="826412" cy="765300"/>
              <a:chOff x="3703360" y="2236669"/>
              <a:chExt cx="826412" cy="765300"/>
            </a:xfrm>
          </p:grpSpPr>
          <p:sp>
            <p:nvSpPr>
              <p:cNvPr id="76" name="Round Same Side Corner Rectangle 7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3" name="Text Placeholder 1"/>
              <p:cNvSpPr txBox="1">
                <a:spLocks/>
              </p:cNvSpPr>
              <p:nvPr/>
            </p:nvSpPr>
            <p:spPr>
              <a:xfrm>
                <a:off x="3768467" y="2413875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062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S</a:t>
                </a: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1371053" y="2322530"/>
              <a:ext cx="2266352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dolome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Seimpediet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314955" y="3485857"/>
            <a:ext cx="3462630" cy="807111"/>
            <a:chOff x="1246506" y="3305290"/>
            <a:chExt cx="3283266" cy="765303"/>
          </a:xfrm>
        </p:grpSpPr>
        <p:sp>
          <p:nvSpPr>
            <p:cNvPr id="82" name="Round Same Side Corner Rectangle 81"/>
            <p:cNvSpPr/>
            <p:nvPr/>
          </p:nvSpPr>
          <p:spPr>
            <a:xfrm rot="5400000" flipH="1" flipV="1">
              <a:off x="2092283" y="2459513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3703360" y="3305293"/>
              <a:ext cx="826412" cy="765300"/>
              <a:chOff x="3703360" y="3305293"/>
              <a:chExt cx="826412" cy="765300"/>
            </a:xfrm>
          </p:grpSpPr>
          <p:sp>
            <p:nvSpPr>
              <p:cNvPr id="78" name="Round Same Side Corner Rectangle 77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5" name="Text Placeholder 1"/>
              <p:cNvSpPr txBox="1">
                <a:spLocks/>
              </p:cNvSpPr>
              <p:nvPr/>
            </p:nvSpPr>
            <p:spPr>
              <a:xfrm>
                <a:off x="3768467" y="3479800"/>
                <a:ext cx="673100" cy="456087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5062" b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 Medium" panose="020B0603030202020304" pitchFamily="34" charset="0"/>
                    <a:sym typeface="Times New Roman" panose="02020603050405020304" pitchFamily="18" charset="0"/>
                  </a:rPr>
                  <a:t>O</a:t>
                </a: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1371053" y="3391905"/>
              <a:ext cx="2266352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dolome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Seimpediet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facilisis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cxnSp>
        <p:nvCxnSpPr>
          <p:cNvPr id="74" name="Elbow Connector 73"/>
          <p:cNvCxnSpPr/>
          <p:nvPr/>
        </p:nvCxnSpPr>
        <p:spPr>
          <a:xfrm flipH="1" flipV="1">
            <a:off x="4823507" y="2767060"/>
            <a:ext cx="997916" cy="278095"/>
          </a:xfrm>
          <a:prstGeom prst="bentConnector3">
            <a:avLst>
              <a:gd name="adj1" fmla="val 50000"/>
            </a:avLst>
          </a:prstGeom>
          <a:ln w="28575" cmpd="sng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5299008" y="2155772"/>
            <a:ext cx="1137053" cy="1134476"/>
            <a:chOff x="5024186" y="2044104"/>
            <a:chExt cx="1078154" cy="1075710"/>
          </a:xfrm>
        </p:grpSpPr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5024186" y="2044104"/>
              <a:ext cx="1078154" cy="1075710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2" name="Shape 162"/>
            <p:cNvSpPr/>
            <p:nvPr/>
          </p:nvSpPr>
          <p:spPr>
            <a:xfrm>
              <a:off x="5487669" y="2487414"/>
              <a:ext cx="491198" cy="431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spcBef>
                  <a:spcPts val="1055"/>
                </a:spcBef>
                <a:defRPr sz="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10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436062" y="2155772"/>
            <a:ext cx="1135764" cy="1134476"/>
            <a:chOff x="6102340" y="2044104"/>
            <a:chExt cx="1076932" cy="1075710"/>
          </a:xfrm>
        </p:grpSpPr>
        <p:sp>
          <p:nvSpPr>
            <p:cNvPr id="34" name="Freeform 13"/>
            <p:cNvSpPr>
              <a:spLocks/>
            </p:cNvSpPr>
            <p:nvPr/>
          </p:nvSpPr>
          <p:spPr bwMode="auto">
            <a:xfrm>
              <a:off x="6102340" y="2044104"/>
              <a:ext cx="1076932" cy="1075710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7" name="Shape 162"/>
            <p:cNvSpPr/>
            <p:nvPr/>
          </p:nvSpPr>
          <p:spPr>
            <a:xfrm flipV="1">
              <a:off x="6150719" y="2525514"/>
              <a:ext cx="491198" cy="4317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71" y="8035"/>
                  </a:moveTo>
                  <a:lnTo>
                    <a:pt x="11327" y="9235"/>
                  </a:lnTo>
                  <a:lnTo>
                    <a:pt x="14583" y="4904"/>
                  </a:lnTo>
                  <a:lnTo>
                    <a:pt x="15088" y="4330"/>
                  </a:lnTo>
                  <a:lnTo>
                    <a:pt x="17289" y="6157"/>
                  </a:lnTo>
                  <a:lnTo>
                    <a:pt x="17289" y="3078"/>
                  </a:lnTo>
                  <a:lnTo>
                    <a:pt x="17289" y="0"/>
                  </a:lnTo>
                  <a:lnTo>
                    <a:pt x="14583" y="626"/>
                  </a:lnTo>
                  <a:lnTo>
                    <a:pt x="11878" y="1200"/>
                  </a:lnTo>
                  <a:lnTo>
                    <a:pt x="14033" y="3704"/>
                  </a:lnTo>
                  <a:lnTo>
                    <a:pt x="10777" y="7409"/>
                  </a:lnTo>
                  <a:lnTo>
                    <a:pt x="7567" y="6157"/>
                  </a:lnTo>
                  <a:lnTo>
                    <a:pt x="5411" y="10487"/>
                  </a:lnTo>
                  <a:lnTo>
                    <a:pt x="2155" y="9235"/>
                  </a:lnTo>
                  <a:lnTo>
                    <a:pt x="550" y="14817"/>
                  </a:lnTo>
                  <a:lnTo>
                    <a:pt x="0" y="16017"/>
                  </a:lnTo>
                  <a:lnTo>
                    <a:pt x="1055" y="16643"/>
                  </a:lnTo>
                  <a:lnTo>
                    <a:pt x="2706" y="11113"/>
                  </a:lnTo>
                  <a:lnTo>
                    <a:pt x="5916" y="12313"/>
                  </a:lnTo>
                  <a:lnTo>
                    <a:pt x="8071" y="8035"/>
                  </a:lnTo>
                  <a:lnTo>
                    <a:pt x="8071" y="8035"/>
                  </a:lnTo>
                  <a:close/>
                  <a:moveTo>
                    <a:pt x="6466" y="21600"/>
                  </a:moveTo>
                  <a:lnTo>
                    <a:pt x="6466" y="16643"/>
                  </a:lnTo>
                  <a:lnTo>
                    <a:pt x="3761" y="16643"/>
                  </a:lnTo>
                  <a:lnTo>
                    <a:pt x="3761" y="21600"/>
                  </a:lnTo>
                  <a:lnTo>
                    <a:pt x="6466" y="21600"/>
                  </a:lnTo>
                  <a:lnTo>
                    <a:pt x="6466" y="21600"/>
                  </a:lnTo>
                  <a:close/>
                  <a:moveTo>
                    <a:pt x="10227" y="21600"/>
                  </a:moveTo>
                  <a:lnTo>
                    <a:pt x="7567" y="21600"/>
                  </a:lnTo>
                  <a:lnTo>
                    <a:pt x="7567" y="14817"/>
                  </a:lnTo>
                  <a:lnTo>
                    <a:pt x="10227" y="14817"/>
                  </a:lnTo>
                  <a:lnTo>
                    <a:pt x="10227" y="21600"/>
                  </a:lnTo>
                  <a:lnTo>
                    <a:pt x="10227" y="21600"/>
                  </a:lnTo>
                  <a:close/>
                  <a:moveTo>
                    <a:pt x="14033" y="21600"/>
                  </a:moveTo>
                  <a:lnTo>
                    <a:pt x="11327" y="21600"/>
                  </a:lnTo>
                  <a:lnTo>
                    <a:pt x="11327" y="12313"/>
                  </a:lnTo>
                  <a:lnTo>
                    <a:pt x="14033" y="12313"/>
                  </a:lnTo>
                  <a:lnTo>
                    <a:pt x="14033" y="21600"/>
                  </a:lnTo>
                  <a:lnTo>
                    <a:pt x="14033" y="21600"/>
                  </a:lnTo>
                  <a:close/>
                  <a:moveTo>
                    <a:pt x="17794" y="21600"/>
                  </a:moveTo>
                  <a:lnTo>
                    <a:pt x="15088" y="21600"/>
                  </a:lnTo>
                  <a:lnTo>
                    <a:pt x="15088" y="9861"/>
                  </a:lnTo>
                  <a:lnTo>
                    <a:pt x="17794" y="9861"/>
                  </a:lnTo>
                  <a:lnTo>
                    <a:pt x="17794" y="21600"/>
                  </a:lnTo>
                  <a:lnTo>
                    <a:pt x="17794" y="21600"/>
                  </a:lnTo>
                  <a:close/>
                  <a:moveTo>
                    <a:pt x="18894" y="6783"/>
                  </a:moveTo>
                  <a:lnTo>
                    <a:pt x="18894" y="21600"/>
                  </a:lnTo>
                  <a:lnTo>
                    <a:pt x="21600" y="21600"/>
                  </a:lnTo>
                  <a:lnTo>
                    <a:pt x="21600" y="6783"/>
                  </a:lnTo>
                  <a:lnTo>
                    <a:pt x="18894" y="6783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spcBef>
                  <a:spcPts val="1055"/>
                </a:spcBef>
                <a:defRPr sz="2000">
                  <a:solidFill>
                    <a:srgbClr val="53585F"/>
                  </a:solidFill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10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436062" y="3290249"/>
            <a:ext cx="1135764" cy="1133186"/>
            <a:chOff x="6102340" y="3119814"/>
            <a:chExt cx="1076932" cy="1074487"/>
          </a:xfrm>
        </p:grpSpPr>
        <p:sp>
          <p:nvSpPr>
            <p:cNvPr id="61" name="Freeform 15"/>
            <p:cNvSpPr>
              <a:spLocks/>
            </p:cNvSpPr>
            <p:nvPr/>
          </p:nvSpPr>
          <p:spPr bwMode="auto">
            <a:xfrm>
              <a:off x="6102340" y="3119814"/>
              <a:ext cx="1076932" cy="1074487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9" name="Freeform 11"/>
            <p:cNvSpPr>
              <a:spLocks noEditPoints="1"/>
            </p:cNvSpPr>
            <p:nvPr/>
          </p:nvSpPr>
          <p:spPr bwMode="auto">
            <a:xfrm>
              <a:off x="6233467" y="3259897"/>
              <a:ext cx="463070" cy="411434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299008" y="3290249"/>
            <a:ext cx="1137053" cy="1133186"/>
            <a:chOff x="5024186" y="3119814"/>
            <a:chExt cx="1078154" cy="1074487"/>
          </a:xfrm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5024186" y="3119814"/>
              <a:ext cx="1078154" cy="1074487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1" name="Shape 3659"/>
            <p:cNvSpPr/>
            <p:nvPr/>
          </p:nvSpPr>
          <p:spPr>
            <a:xfrm>
              <a:off x="5466223" y="3236630"/>
              <a:ext cx="513712" cy="4816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43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57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105138" y="1779538"/>
            <a:ext cx="4652037" cy="4660108"/>
            <a:chOff x="3892158" y="1687358"/>
            <a:chExt cx="4411062" cy="4418715"/>
          </a:xfrm>
        </p:grpSpPr>
        <p:grpSp>
          <p:nvGrpSpPr>
            <p:cNvPr id="2" name="Group 1"/>
            <p:cNvGrpSpPr/>
            <p:nvPr/>
          </p:nvGrpSpPr>
          <p:grpSpPr>
            <a:xfrm>
              <a:off x="3892158" y="1687358"/>
              <a:ext cx="4411062" cy="4418715"/>
              <a:chOff x="3892158" y="1794934"/>
              <a:chExt cx="4411062" cy="4418715"/>
            </a:xfrm>
            <a:solidFill>
              <a:schemeClr val="bg1">
                <a:lumMod val="85000"/>
              </a:schemeClr>
            </a:solidFill>
          </p:grpSpPr>
          <p:sp>
            <p:nvSpPr>
              <p:cNvPr id="3" name="Shape 2085"/>
              <p:cNvSpPr/>
              <p:nvPr/>
            </p:nvSpPr>
            <p:spPr>
              <a:xfrm rot="2700000">
                <a:off x="4762868" y="1773139"/>
                <a:ext cx="769193" cy="25106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74" h="21600" extrusionOk="0">
                    <a:moveTo>
                      <a:pt x="17674" y="0"/>
                    </a:moveTo>
                    <a:lnTo>
                      <a:pt x="11778" y="307"/>
                    </a:lnTo>
                    <a:cubicBezTo>
                      <a:pt x="-3926" y="6187"/>
                      <a:pt x="-3926" y="15720"/>
                      <a:pt x="11778" y="21600"/>
                    </a:cubicBezTo>
                    <a:lnTo>
                      <a:pt x="16855" y="19699"/>
                    </a:lnTo>
                    <a:cubicBezTo>
                      <a:pt x="3956" y="14869"/>
                      <a:pt x="3956" y="7038"/>
                      <a:pt x="16855" y="2207"/>
                    </a:cubicBezTo>
                    <a:cubicBezTo>
                      <a:pt x="16855" y="2207"/>
                      <a:pt x="17674" y="0"/>
                      <a:pt x="17674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Shape 2086"/>
              <p:cNvSpPr/>
              <p:nvPr/>
            </p:nvSpPr>
            <p:spPr>
              <a:xfrm rot="2700000">
                <a:off x="3864397" y="4573715"/>
                <a:ext cx="2510643" cy="7692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674" extrusionOk="0">
                    <a:moveTo>
                      <a:pt x="19699" y="818"/>
                    </a:moveTo>
                    <a:cubicBezTo>
                      <a:pt x="14869" y="13718"/>
                      <a:pt x="7038" y="13718"/>
                      <a:pt x="2208" y="818"/>
                    </a:cubicBezTo>
                    <a:lnTo>
                      <a:pt x="0" y="0"/>
                    </a:lnTo>
                    <a:lnTo>
                      <a:pt x="307" y="5896"/>
                    </a:lnTo>
                    <a:cubicBezTo>
                      <a:pt x="6187" y="21600"/>
                      <a:pt x="15720" y="21600"/>
                      <a:pt x="21600" y="5896"/>
                    </a:cubicBezTo>
                    <a:cubicBezTo>
                      <a:pt x="21600" y="5896"/>
                      <a:pt x="19699" y="818"/>
                      <a:pt x="19699" y="818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Shape 2087"/>
              <p:cNvSpPr/>
              <p:nvPr/>
            </p:nvSpPr>
            <p:spPr>
              <a:xfrm rot="2700000">
                <a:off x="6663307" y="3732422"/>
                <a:ext cx="769207" cy="25106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74" h="21600" extrusionOk="0">
                    <a:moveTo>
                      <a:pt x="5896" y="0"/>
                    </a:moveTo>
                    <a:lnTo>
                      <a:pt x="819" y="1901"/>
                    </a:lnTo>
                    <a:cubicBezTo>
                      <a:pt x="13718" y="6731"/>
                      <a:pt x="13718" y="14562"/>
                      <a:pt x="819" y="19392"/>
                    </a:cubicBezTo>
                    <a:lnTo>
                      <a:pt x="0" y="21600"/>
                    </a:lnTo>
                    <a:lnTo>
                      <a:pt x="5896" y="21293"/>
                    </a:lnTo>
                    <a:cubicBezTo>
                      <a:pt x="21600" y="15414"/>
                      <a:pt x="21600" y="5880"/>
                      <a:pt x="5896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Shape 2088"/>
              <p:cNvSpPr/>
              <p:nvPr/>
            </p:nvSpPr>
            <p:spPr>
              <a:xfrm rot="2700000">
                <a:off x="5821969" y="2665682"/>
                <a:ext cx="2502346" cy="7608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640" extrusionOk="0">
                    <a:moveTo>
                      <a:pt x="21310" y="12029"/>
                    </a:moveTo>
                    <a:lnTo>
                      <a:pt x="21364" y="11883"/>
                    </a:lnTo>
                    <a:cubicBezTo>
                      <a:pt x="21340" y="11820"/>
                      <a:pt x="21316" y="11759"/>
                      <a:pt x="21293" y="11696"/>
                    </a:cubicBezTo>
                    <a:lnTo>
                      <a:pt x="21292" y="11691"/>
                    </a:lnTo>
                    <a:lnTo>
                      <a:pt x="21291" y="11693"/>
                    </a:lnTo>
                    <a:cubicBezTo>
                      <a:pt x="15386" y="-3960"/>
                      <a:pt x="5876" y="-3898"/>
                      <a:pt x="0" y="11883"/>
                    </a:cubicBezTo>
                    <a:lnTo>
                      <a:pt x="2215" y="11057"/>
                    </a:lnTo>
                    <a:lnTo>
                      <a:pt x="1907" y="17006"/>
                    </a:lnTo>
                    <a:cubicBezTo>
                      <a:pt x="6753" y="3991"/>
                      <a:pt x="14610" y="3991"/>
                      <a:pt x="19457" y="17007"/>
                    </a:cubicBezTo>
                    <a:lnTo>
                      <a:pt x="19511" y="16861"/>
                    </a:lnTo>
                    <a:lnTo>
                      <a:pt x="21600" y="17640"/>
                    </a:lnTo>
                    <a:cubicBezTo>
                      <a:pt x="21600" y="17640"/>
                      <a:pt x="21310" y="12029"/>
                      <a:pt x="21310" y="1202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1" name="Freeform 5"/>
            <p:cNvSpPr>
              <a:spLocks noEditPoints="1"/>
            </p:cNvSpPr>
            <p:nvPr/>
          </p:nvSpPr>
          <p:spPr bwMode="auto">
            <a:xfrm flipH="1">
              <a:off x="5386833" y="3155363"/>
              <a:ext cx="1470207" cy="1448949"/>
            </a:xfrm>
            <a:custGeom>
              <a:avLst/>
              <a:gdLst>
                <a:gd name="T0" fmla="*/ 194 w 998"/>
                <a:gd name="T1" fmla="*/ 196 h 1124"/>
                <a:gd name="T2" fmla="*/ 16 w 998"/>
                <a:gd name="T3" fmla="*/ 329 h 1124"/>
                <a:gd name="T4" fmla="*/ 30 w 998"/>
                <a:gd name="T5" fmla="*/ 558 h 1124"/>
                <a:gd name="T6" fmla="*/ 517 w 998"/>
                <a:gd name="T7" fmla="*/ 646 h 1124"/>
                <a:gd name="T8" fmla="*/ 625 w 998"/>
                <a:gd name="T9" fmla="*/ 919 h 1124"/>
                <a:gd name="T10" fmla="*/ 153 w 998"/>
                <a:gd name="T11" fmla="*/ 915 h 1124"/>
                <a:gd name="T12" fmla="*/ 156 w 998"/>
                <a:gd name="T13" fmla="*/ 1124 h 1124"/>
                <a:gd name="T14" fmla="*/ 663 w 998"/>
                <a:gd name="T15" fmla="*/ 965 h 1124"/>
                <a:gd name="T16" fmla="*/ 863 w 998"/>
                <a:gd name="T17" fmla="*/ 842 h 1124"/>
                <a:gd name="T18" fmla="*/ 709 w 998"/>
                <a:gd name="T19" fmla="*/ 619 h 1124"/>
                <a:gd name="T20" fmla="*/ 883 w 998"/>
                <a:gd name="T21" fmla="*/ 205 h 1124"/>
                <a:gd name="T22" fmla="*/ 950 w 998"/>
                <a:gd name="T23" fmla="*/ 69 h 1124"/>
                <a:gd name="T24" fmla="*/ 635 w 998"/>
                <a:gd name="T25" fmla="*/ 970 h 1124"/>
                <a:gd name="T26" fmla="*/ 848 w 998"/>
                <a:gd name="T27" fmla="*/ 910 h 1124"/>
                <a:gd name="T28" fmla="*/ 637 w 998"/>
                <a:gd name="T29" fmla="*/ 930 h 1124"/>
                <a:gd name="T30" fmla="*/ 503 w 998"/>
                <a:gd name="T31" fmla="*/ 666 h 1124"/>
                <a:gd name="T32" fmla="*/ 860 w 998"/>
                <a:gd name="T33" fmla="*/ 137 h 1124"/>
                <a:gd name="T34" fmla="*/ 198 w 998"/>
                <a:gd name="T35" fmla="*/ 554 h 1124"/>
                <a:gd name="T36" fmla="*/ 326 w 998"/>
                <a:gd name="T37" fmla="*/ 232 h 1124"/>
                <a:gd name="T38" fmla="*/ 518 w 998"/>
                <a:gd name="T39" fmla="*/ 179 h 1124"/>
                <a:gd name="T40" fmla="*/ 728 w 998"/>
                <a:gd name="T41" fmla="*/ 200 h 1124"/>
                <a:gd name="T42" fmla="*/ 160 w 998"/>
                <a:gd name="T43" fmla="*/ 450 h 1124"/>
                <a:gd name="T44" fmla="*/ 310 w 998"/>
                <a:gd name="T45" fmla="*/ 335 h 1124"/>
                <a:gd name="T46" fmla="*/ 370 w 998"/>
                <a:gd name="T47" fmla="*/ 335 h 1124"/>
                <a:gd name="T48" fmla="*/ 476 w 998"/>
                <a:gd name="T49" fmla="*/ 470 h 1124"/>
                <a:gd name="T50" fmla="*/ 636 w 998"/>
                <a:gd name="T51" fmla="*/ 481 h 1124"/>
                <a:gd name="T52" fmla="*/ 542 w 998"/>
                <a:gd name="T53" fmla="*/ 336 h 1124"/>
                <a:gd name="T54" fmla="*/ 475 w 998"/>
                <a:gd name="T55" fmla="*/ 588 h 1124"/>
                <a:gd name="T56" fmla="*/ 547 w 998"/>
                <a:gd name="T57" fmla="*/ 596 h 1124"/>
                <a:gd name="T58" fmla="*/ 661 w 998"/>
                <a:gd name="T59" fmla="*/ 489 h 1124"/>
                <a:gd name="T60" fmla="*/ 688 w 998"/>
                <a:gd name="T61" fmla="*/ 491 h 1124"/>
                <a:gd name="T62" fmla="*/ 751 w 998"/>
                <a:gd name="T63" fmla="*/ 328 h 1124"/>
                <a:gd name="T64" fmla="*/ 732 w 998"/>
                <a:gd name="T65" fmla="*/ 328 h 1124"/>
                <a:gd name="T66" fmla="*/ 631 w 998"/>
                <a:gd name="T67" fmla="*/ 326 h 1124"/>
                <a:gd name="T68" fmla="*/ 569 w 998"/>
                <a:gd name="T69" fmla="*/ 219 h 1124"/>
                <a:gd name="T70" fmla="*/ 478 w 998"/>
                <a:gd name="T71" fmla="*/ 226 h 1124"/>
                <a:gd name="T72" fmla="*/ 314 w 998"/>
                <a:gd name="T73" fmla="*/ 325 h 1124"/>
                <a:gd name="T74" fmla="*/ 262 w 998"/>
                <a:gd name="T75" fmla="*/ 243 h 1124"/>
                <a:gd name="T76" fmla="*/ 145 w 998"/>
                <a:gd name="T77" fmla="*/ 212 h 1124"/>
                <a:gd name="T78" fmla="*/ 85 w 998"/>
                <a:gd name="T79" fmla="*/ 333 h 1124"/>
                <a:gd name="T80" fmla="*/ 103 w 998"/>
                <a:gd name="T81" fmla="*/ 452 h 1124"/>
                <a:gd name="T82" fmla="*/ 160 w 998"/>
                <a:gd name="T83" fmla="*/ 456 h 1124"/>
                <a:gd name="T84" fmla="*/ 297 w 998"/>
                <a:gd name="T85" fmla="*/ 566 h 1124"/>
                <a:gd name="T86" fmla="*/ 398 w 998"/>
                <a:gd name="T87" fmla="*/ 472 h 1124"/>
                <a:gd name="T88" fmla="*/ 499 w 998"/>
                <a:gd name="T89" fmla="*/ 599 h 1124"/>
                <a:gd name="T90" fmla="*/ 649 w 998"/>
                <a:gd name="T91" fmla="*/ 615 h 1124"/>
                <a:gd name="T92" fmla="*/ 727 w 998"/>
                <a:gd name="T93" fmla="*/ 487 h 1124"/>
                <a:gd name="T94" fmla="*/ 635 w 998"/>
                <a:gd name="T95" fmla="*/ 208 h 1124"/>
                <a:gd name="T96" fmla="*/ 479 w 998"/>
                <a:gd name="T97" fmla="*/ 220 h 1124"/>
                <a:gd name="T98" fmla="*/ 210 w 998"/>
                <a:gd name="T99" fmla="*/ 208 h 1124"/>
                <a:gd name="T100" fmla="*/ 65 w 998"/>
                <a:gd name="T101" fmla="*/ 222 h 1124"/>
                <a:gd name="T102" fmla="*/ 50 w 998"/>
                <a:gd name="T103" fmla="*/ 333 h 1124"/>
                <a:gd name="T104" fmla="*/ 49 w 998"/>
                <a:gd name="T105" fmla="*/ 560 h 1124"/>
                <a:gd name="T106" fmla="*/ 148 w 998"/>
                <a:gd name="T107" fmla="*/ 555 h 1124"/>
                <a:gd name="T108" fmla="*/ 200 w 998"/>
                <a:gd name="T109" fmla="*/ 561 h 1124"/>
                <a:gd name="T110" fmla="*/ 321 w 998"/>
                <a:gd name="T111" fmla="*/ 576 h 1124"/>
                <a:gd name="T112" fmla="*/ 375 w 998"/>
                <a:gd name="T113" fmla="*/ 582 h 1124"/>
                <a:gd name="T114" fmla="*/ 670 w 998"/>
                <a:gd name="T115" fmla="*/ 618 h 1124"/>
                <a:gd name="T116" fmla="*/ 793 w 998"/>
                <a:gd name="T117" fmla="*/ 335 h 1124"/>
                <a:gd name="T118" fmla="*/ 850 w 998"/>
                <a:gd name="T119" fmla="*/ 198 h 1124"/>
                <a:gd name="T120" fmla="*/ 875 w 998"/>
                <a:gd name="T121" fmla="*/ 78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98" h="1124">
                  <a:moveTo>
                    <a:pt x="988" y="15"/>
                  </a:moveTo>
                  <a:cubicBezTo>
                    <a:pt x="979" y="0"/>
                    <a:pt x="962" y="9"/>
                    <a:pt x="956" y="12"/>
                  </a:cubicBezTo>
                  <a:cubicBezTo>
                    <a:pt x="950" y="16"/>
                    <a:pt x="893" y="52"/>
                    <a:pt x="893" y="52"/>
                  </a:cubicBezTo>
                  <a:cubicBezTo>
                    <a:pt x="893" y="52"/>
                    <a:pt x="889" y="51"/>
                    <a:pt x="888" y="53"/>
                  </a:cubicBezTo>
                  <a:cubicBezTo>
                    <a:pt x="887" y="55"/>
                    <a:pt x="889" y="56"/>
                    <a:pt x="889" y="56"/>
                  </a:cubicBezTo>
                  <a:cubicBezTo>
                    <a:pt x="891" y="57"/>
                    <a:pt x="891" y="57"/>
                    <a:pt x="891" y="57"/>
                  </a:cubicBezTo>
                  <a:cubicBezTo>
                    <a:pt x="886" y="60"/>
                    <a:pt x="881" y="64"/>
                    <a:pt x="877" y="67"/>
                  </a:cubicBezTo>
                  <a:cubicBezTo>
                    <a:pt x="874" y="68"/>
                    <a:pt x="872" y="69"/>
                    <a:pt x="871" y="71"/>
                  </a:cubicBezTo>
                  <a:cubicBezTo>
                    <a:pt x="870" y="71"/>
                    <a:pt x="870" y="72"/>
                    <a:pt x="869" y="72"/>
                  </a:cubicBezTo>
                  <a:cubicBezTo>
                    <a:pt x="869" y="72"/>
                    <a:pt x="869" y="72"/>
                    <a:pt x="868" y="73"/>
                  </a:cubicBezTo>
                  <a:cubicBezTo>
                    <a:pt x="868" y="73"/>
                    <a:pt x="868" y="73"/>
                    <a:pt x="868" y="74"/>
                  </a:cubicBezTo>
                  <a:cubicBezTo>
                    <a:pt x="867" y="74"/>
                    <a:pt x="867" y="74"/>
                    <a:pt x="867" y="74"/>
                  </a:cubicBezTo>
                  <a:cubicBezTo>
                    <a:pt x="867" y="74"/>
                    <a:pt x="867" y="74"/>
                    <a:pt x="867" y="75"/>
                  </a:cubicBezTo>
                  <a:cubicBezTo>
                    <a:pt x="866" y="78"/>
                    <a:pt x="860" y="88"/>
                    <a:pt x="852" y="104"/>
                  </a:cubicBezTo>
                  <a:cubicBezTo>
                    <a:pt x="848" y="114"/>
                    <a:pt x="842" y="125"/>
                    <a:pt x="835" y="139"/>
                  </a:cubicBezTo>
                  <a:cubicBezTo>
                    <a:pt x="813" y="141"/>
                    <a:pt x="813" y="141"/>
                    <a:pt x="813" y="141"/>
                  </a:cubicBezTo>
                  <a:cubicBezTo>
                    <a:pt x="813" y="139"/>
                    <a:pt x="813" y="139"/>
                    <a:pt x="813" y="139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52" y="210"/>
                    <a:pt x="52" y="210"/>
                    <a:pt x="52" y="210"/>
                  </a:cubicBezTo>
                  <a:cubicBezTo>
                    <a:pt x="52" y="210"/>
                    <a:pt x="52" y="210"/>
                    <a:pt x="52" y="210"/>
                  </a:cubicBezTo>
                  <a:cubicBezTo>
                    <a:pt x="52" y="208"/>
                    <a:pt x="48" y="208"/>
                    <a:pt x="46" y="208"/>
                  </a:cubicBezTo>
                  <a:cubicBezTo>
                    <a:pt x="43" y="208"/>
                    <a:pt x="43" y="206"/>
                    <a:pt x="41" y="205"/>
                  </a:cubicBezTo>
                  <a:cubicBezTo>
                    <a:pt x="39" y="205"/>
                    <a:pt x="29" y="206"/>
                    <a:pt x="27" y="207"/>
                  </a:cubicBezTo>
                  <a:cubicBezTo>
                    <a:pt x="25" y="207"/>
                    <a:pt x="18" y="207"/>
                    <a:pt x="15" y="207"/>
                  </a:cubicBezTo>
                  <a:cubicBezTo>
                    <a:pt x="11" y="208"/>
                    <a:pt x="8" y="211"/>
                    <a:pt x="8" y="215"/>
                  </a:cubicBezTo>
                  <a:cubicBezTo>
                    <a:pt x="7" y="219"/>
                    <a:pt x="12" y="251"/>
                    <a:pt x="12" y="252"/>
                  </a:cubicBezTo>
                  <a:cubicBezTo>
                    <a:pt x="13" y="252"/>
                    <a:pt x="16" y="252"/>
                    <a:pt x="20" y="252"/>
                  </a:cubicBezTo>
                  <a:cubicBezTo>
                    <a:pt x="20" y="253"/>
                    <a:pt x="20" y="254"/>
                    <a:pt x="20" y="255"/>
                  </a:cubicBezTo>
                  <a:cubicBezTo>
                    <a:pt x="17" y="255"/>
                    <a:pt x="17" y="255"/>
                    <a:pt x="17" y="255"/>
                  </a:cubicBezTo>
                  <a:cubicBezTo>
                    <a:pt x="15" y="255"/>
                    <a:pt x="14" y="257"/>
                    <a:pt x="14" y="259"/>
                  </a:cubicBezTo>
                  <a:cubicBezTo>
                    <a:pt x="14" y="261"/>
                    <a:pt x="16" y="262"/>
                    <a:pt x="17" y="262"/>
                  </a:cubicBezTo>
                  <a:cubicBezTo>
                    <a:pt x="20" y="262"/>
                    <a:pt x="20" y="262"/>
                    <a:pt x="20" y="262"/>
                  </a:cubicBezTo>
                  <a:cubicBezTo>
                    <a:pt x="21" y="278"/>
                    <a:pt x="21" y="300"/>
                    <a:pt x="22" y="326"/>
                  </a:cubicBezTo>
                  <a:cubicBezTo>
                    <a:pt x="19" y="326"/>
                    <a:pt x="19" y="326"/>
                    <a:pt x="19" y="326"/>
                  </a:cubicBezTo>
                  <a:cubicBezTo>
                    <a:pt x="17" y="326"/>
                    <a:pt x="16" y="328"/>
                    <a:pt x="16" y="329"/>
                  </a:cubicBezTo>
                  <a:cubicBezTo>
                    <a:pt x="16" y="331"/>
                    <a:pt x="17" y="333"/>
                    <a:pt x="19" y="333"/>
                  </a:cubicBezTo>
                  <a:cubicBezTo>
                    <a:pt x="22" y="333"/>
                    <a:pt x="22" y="333"/>
                    <a:pt x="22" y="333"/>
                  </a:cubicBezTo>
                  <a:cubicBezTo>
                    <a:pt x="23" y="353"/>
                    <a:pt x="23" y="374"/>
                    <a:pt x="24" y="396"/>
                  </a:cubicBezTo>
                  <a:cubicBezTo>
                    <a:pt x="24" y="411"/>
                    <a:pt x="25" y="426"/>
                    <a:pt x="25" y="441"/>
                  </a:cubicBezTo>
                  <a:cubicBezTo>
                    <a:pt x="22" y="441"/>
                    <a:pt x="22" y="441"/>
                    <a:pt x="22" y="441"/>
                  </a:cubicBezTo>
                  <a:cubicBezTo>
                    <a:pt x="20" y="440"/>
                    <a:pt x="18" y="442"/>
                    <a:pt x="18" y="444"/>
                  </a:cubicBezTo>
                  <a:cubicBezTo>
                    <a:pt x="18" y="445"/>
                    <a:pt x="19" y="447"/>
                    <a:pt x="21" y="447"/>
                  </a:cubicBezTo>
                  <a:cubicBezTo>
                    <a:pt x="25" y="447"/>
                    <a:pt x="25" y="447"/>
                    <a:pt x="25" y="447"/>
                  </a:cubicBezTo>
                  <a:cubicBezTo>
                    <a:pt x="26" y="469"/>
                    <a:pt x="27" y="489"/>
                    <a:pt x="27" y="507"/>
                  </a:cubicBezTo>
                  <a:cubicBezTo>
                    <a:pt x="28" y="517"/>
                    <a:pt x="28" y="526"/>
                    <a:pt x="28" y="534"/>
                  </a:cubicBezTo>
                  <a:cubicBezTo>
                    <a:pt x="26" y="534"/>
                    <a:pt x="26" y="534"/>
                    <a:pt x="26" y="534"/>
                  </a:cubicBezTo>
                  <a:cubicBezTo>
                    <a:pt x="24" y="534"/>
                    <a:pt x="23" y="535"/>
                    <a:pt x="22" y="537"/>
                  </a:cubicBezTo>
                  <a:cubicBezTo>
                    <a:pt x="22" y="538"/>
                    <a:pt x="23" y="540"/>
                    <a:pt x="25" y="540"/>
                  </a:cubicBezTo>
                  <a:cubicBezTo>
                    <a:pt x="29" y="541"/>
                    <a:pt x="29" y="541"/>
                    <a:pt x="29" y="541"/>
                  </a:cubicBezTo>
                  <a:cubicBezTo>
                    <a:pt x="29" y="542"/>
                    <a:pt x="29" y="543"/>
                    <a:pt x="29" y="544"/>
                  </a:cubicBezTo>
                  <a:cubicBezTo>
                    <a:pt x="29" y="548"/>
                    <a:pt x="29" y="552"/>
                    <a:pt x="30" y="554"/>
                  </a:cubicBezTo>
                  <a:cubicBezTo>
                    <a:pt x="30" y="555"/>
                    <a:pt x="30" y="556"/>
                    <a:pt x="30" y="557"/>
                  </a:cubicBezTo>
                  <a:cubicBezTo>
                    <a:pt x="30" y="558"/>
                    <a:pt x="30" y="558"/>
                    <a:pt x="30" y="558"/>
                  </a:cubicBezTo>
                  <a:cubicBezTo>
                    <a:pt x="30" y="558"/>
                    <a:pt x="30" y="559"/>
                    <a:pt x="30" y="559"/>
                  </a:cubicBezTo>
                  <a:cubicBezTo>
                    <a:pt x="30" y="559"/>
                    <a:pt x="30" y="559"/>
                    <a:pt x="31" y="559"/>
                  </a:cubicBezTo>
                  <a:cubicBezTo>
                    <a:pt x="31" y="560"/>
                    <a:pt x="31" y="560"/>
                    <a:pt x="31" y="560"/>
                  </a:cubicBezTo>
                  <a:cubicBezTo>
                    <a:pt x="31" y="560"/>
                    <a:pt x="32" y="560"/>
                    <a:pt x="32" y="560"/>
                  </a:cubicBezTo>
                  <a:cubicBezTo>
                    <a:pt x="32" y="560"/>
                    <a:pt x="33" y="560"/>
                    <a:pt x="34" y="560"/>
                  </a:cubicBezTo>
                  <a:cubicBezTo>
                    <a:pt x="39" y="561"/>
                    <a:pt x="49" y="563"/>
                    <a:pt x="63" y="565"/>
                  </a:cubicBezTo>
                  <a:cubicBezTo>
                    <a:pt x="147" y="577"/>
                    <a:pt x="371" y="605"/>
                    <a:pt x="441" y="614"/>
                  </a:cubicBezTo>
                  <a:cubicBezTo>
                    <a:pt x="442" y="614"/>
                    <a:pt x="442" y="614"/>
                    <a:pt x="442" y="614"/>
                  </a:cubicBezTo>
                  <a:cubicBezTo>
                    <a:pt x="442" y="614"/>
                    <a:pt x="442" y="614"/>
                    <a:pt x="442" y="614"/>
                  </a:cubicBezTo>
                  <a:cubicBezTo>
                    <a:pt x="447" y="615"/>
                    <a:pt x="451" y="616"/>
                    <a:pt x="454" y="616"/>
                  </a:cubicBezTo>
                  <a:cubicBezTo>
                    <a:pt x="456" y="618"/>
                    <a:pt x="457" y="619"/>
                    <a:pt x="457" y="619"/>
                  </a:cubicBezTo>
                  <a:cubicBezTo>
                    <a:pt x="337" y="611"/>
                    <a:pt x="337" y="611"/>
                    <a:pt x="337" y="611"/>
                  </a:cubicBezTo>
                  <a:cubicBezTo>
                    <a:pt x="335" y="611"/>
                    <a:pt x="333" y="612"/>
                    <a:pt x="332" y="615"/>
                  </a:cubicBezTo>
                  <a:cubicBezTo>
                    <a:pt x="332" y="617"/>
                    <a:pt x="334" y="619"/>
                    <a:pt x="336" y="619"/>
                  </a:cubicBezTo>
                  <a:cubicBezTo>
                    <a:pt x="502" y="630"/>
                    <a:pt x="502" y="630"/>
                    <a:pt x="502" y="630"/>
                  </a:cubicBezTo>
                  <a:cubicBezTo>
                    <a:pt x="504" y="634"/>
                    <a:pt x="501" y="641"/>
                    <a:pt x="503" y="643"/>
                  </a:cubicBezTo>
                  <a:cubicBezTo>
                    <a:pt x="503" y="644"/>
                    <a:pt x="510" y="645"/>
                    <a:pt x="520" y="646"/>
                  </a:cubicBezTo>
                  <a:cubicBezTo>
                    <a:pt x="519" y="646"/>
                    <a:pt x="518" y="646"/>
                    <a:pt x="517" y="646"/>
                  </a:cubicBezTo>
                  <a:cubicBezTo>
                    <a:pt x="516" y="646"/>
                    <a:pt x="516" y="646"/>
                    <a:pt x="515" y="646"/>
                  </a:cubicBezTo>
                  <a:cubicBezTo>
                    <a:pt x="510" y="646"/>
                    <a:pt x="507" y="646"/>
                    <a:pt x="503" y="648"/>
                  </a:cubicBezTo>
                  <a:cubicBezTo>
                    <a:pt x="500" y="649"/>
                    <a:pt x="498" y="650"/>
                    <a:pt x="496" y="651"/>
                  </a:cubicBezTo>
                  <a:cubicBezTo>
                    <a:pt x="493" y="654"/>
                    <a:pt x="491" y="657"/>
                    <a:pt x="489" y="660"/>
                  </a:cubicBezTo>
                  <a:cubicBezTo>
                    <a:pt x="488" y="663"/>
                    <a:pt x="487" y="667"/>
                    <a:pt x="487" y="670"/>
                  </a:cubicBezTo>
                  <a:cubicBezTo>
                    <a:pt x="487" y="674"/>
                    <a:pt x="488" y="679"/>
                    <a:pt x="490" y="683"/>
                  </a:cubicBezTo>
                  <a:cubicBezTo>
                    <a:pt x="492" y="687"/>
                    <a:pt x="494" y="690"/>
                    <a:pt x="497" y="693"/>
                  </a:cubicBezTo>
                  <a:cubicBezTo>
                    <a:pt x="498" y="694"/>
                    <a:pt x="499" y="694"/>
                    <a:pt x="501" y="696"/>
                  </a:cubicBezTo>
                  <a:cubicBezTo>
                    <a:pt x="506" y="700"/>
                    <a:pt x="517" y="709"/>
                    <a:pt x="530" y="719"/>
                  </a:cubicBezTo>
                  <a:cubicBezTo>
                    <a:pt x="549" y="735"/>
                    <a:pt x="574" y="755"/>
                    <a:pt x="594" y="772"/>
                  </a:cubicBezTo>
                  <a:cubicBezTo>
                    <a:pt x="604" y="781"/>
                    <a:pt x="613" y="788"/>
                    <a:pt x="619" y="794"/>
                  </a:cubicBezTo>
                  <a:cubicBezTo>
                    <a:pt x="622" y="797"/>
                    <a:pt x="624" y="800"/>
                    <a:pt x="625" y="802"/>
                  </a:cubicBezTo>
                  <a:cubicBezTo>
                    <a:pt x="626" y="802"/>
                    <a:pt x="626" y="802"/>
                    <a:pt x="626" y="803"/>
                  </a:cubicBezTo>
                  <a:cubicBezTo>
                    <a:pt x="626" y="806"/>
                    <a:pt x="626" y="813"/>
                    <a:pt x="626" y="822"/>
                  </a:cubicBezTo>
                  <a:cubicBezTo>
                    <a:pt x="626" y="838"/>
                    <a:pt x="626" y="859"/>
                    <a:pt x="626" y="878"/>
                  </a:cubicBezTo>
                  <a:cubicBezTo>
                    <a:pt x="626" y="887"/>
                    <a:pt x="625" y="895"/>
                    <a:pt x="625" y="902"/>
                  </a:cubicBezTo>
                  <a:cubicBezTo>
                    <a:pt x="625" y="908"/>
                    <a:pt x="625" y="913"/>
                    <a:pt x="625" y="914"/>
                  </a:cubicBezTo>
                  <a:cubicBezTo>
                    <a:pt x="625" y="916"/>
                    <a:pt x="625" y="918"/>
                    <a:pt x="625" y="919"/>
                  </a:cubicBezTo>
                  <a:cubicBezTo>
                    <a:pt x="625" y="920"/>
                    <a:pt x="625" y="922"/>
                    <a:pt x="625" y="922"/>
                  </a:cubicBezTo>
                  <a:cubicBezTo>
                    <a:pt x="624" y="923"/>
                    <a:pt x="624" y="924"/>
                    <a:pt x="624" y="924"/>
                  </a:cubicBezTo>
                  <a:cubicBezTo>
                    <a:pt x="624" y="924"/>
                    <a:pt x="624" y="924"/>
                    <a:pt x="624" y="924"/>
                  </a:cubicBezTo>
                  <a:cubicBezTo>
                    <a:pt x="624" y="924"/>
                    <a:pt x="624" y="924"/>
                    <a:pt x="624" y="924"/>
                  </a:cubicBezTo>
                  <a:cubicBezTo>
                    <a:pt x="622" y="924"/>
                    <a:pt x="621" y="924"/>
                    <a:pt x="618" y="924"/>
                  </a:cubicBezTo>
                  <a:cubicBezTo>
                    <a:pt x="616" y="924"/>
                    <a:pt x="614" y="924"/>
                    <a:pt x="612" y="924"/>
                  </a:cubicBezTo>
                  <a:cubicBezTo>
                    <a:pt x="604" y="924"/>
                    <a:pt x="595" y="924"/>
                    <a:pt x="587" y="924"/>
                  </a:cubicBezTo>
                  <a:cubicBezTo>
                    <a:pt x="580" y="925"/>
                    <a:pt x="574" y="925"/>
                    <a:pt x="574" y="925"/>
                  </a:cubicBezTo>
                  <a:cubicBezTo>
                    <a:pt x="570" y="925"/>
                    <a:pt x="567" y="928"/>
                    <a:pt x="567" y="933"/>
                  </a:cubicBezTo>
                  <a:cubicBezTo>
                    <a:pt x="567" y="935"/>
                    <a:pt x="568" y="936"/>
                    <a:pt x="570" y="938"/>
                  </a:cubicBezTo>
                  <a:cubicBezTo>
                    <a:pt x="337" y="934"/>
                    <a:pt x="337" y="934"/>
                    <a:pt x="337" y="934"/>
                  </a:cubicBezTo>
                  <a:cubicBezTo>
                    <a:pt x="299" y="929"/>
                    <a:pt x="263" y="925"/>
                    <a:pt x="233" y="922"/>
                  </a:cubicBezTo>
                  <a:cubicBezTo>
                    <a:pt x="213" y="920"/>
                    <a:pt x="196" y="918"/>
                    <a:pt x="182" y="917"/>
                  </a:cubicBezTo>
                  <a:cubicBezTo>
                    <a:pt x="176" y="916"/>
                    <a:pt x="170" y="915"/>
                    <a:pt x="166" y="915"/>
                  </a:cubicBezTo>
                  <a:cubicBezTo>
                    <a:pt x="161" y="915"/>
                    <a:pt x="158" y="915"/>
                    <a:pt x="156" y="915"/>
                  </a:cubicBezTo>
                  <a:cubicBezTo>
                    <a:pt x="156" y="915"/>
                    <a:pt x="155" y="915"/>
                    <a:pt x="155" y="915"/>
                  </a:cubicBezTo>
                  <a:cubicBezTo>
                    <a:pt x="155" y="915"/>
                    <a:pt x="154" y="915"/>
                    <a:pt x="154" y="915"/>
                  </a:cubicBezTo>
                  <a:cubicBezTo>
                    <a:pt x="154" y="915"/>
                    <a:pt x="154" y="915"/>
                    <a:pt x="153" y="915"/>
                  </a:cubicBezTo>
                  <a:cubicBezTo>
                    <a:pt x="153" y="915"/>
                    <a:pt x="153" y="915"/>
                    <a:pt x="152" y="916"/>
                  </a:cubicBezTo>
                  <a:cubicBezTo>
                    <a:pt x="151" y="916"/>
                    <a:pt x="150" y="917"/>
                    <a:pt x="149" y="918"/>
                  </a:cubicBezTo>
                  <a:cubicBezTo>
                    <a:pt x="148" y="920"/>
                    <a:pt x="145" y="922"/>
                    <a:pt x="143" y="924"/>
                  </a:cubicBezTo>
                  <a:cubicBezTo>
                    <a:pt x="140" y="926"/>
                    <a:pt x="138" y="929"/>
                    <a:pt x="136" y="931"/>
                  </a:cubicBezTo>
                  <a:cubicBezTo>
                    <a:pt x="20" y="929"/>
                    <a:pt x="20" y="929"/>
                    <a:pt x="20" y="929"/>
                  </a:cubicBezTo>
                  <a:cubicBezTo>
                    <a:pt x="20" y="929"/>
                    <a:pt x="19" y="929"/>
                    <a:pt x="19" y="929"/>
                  </a:cubicBezTo>
                  <a:cubicBezTo>
                    <a:pt x="17" y="927"/>
                    <a:pt x="14" y="926"/>
                    <a:pt x="11" y="926"/>
                  </a:cubicBezTo>
                  <a:cubicBezTo>
                    <a:pt x="5" y="926"/>
                    <a:pt x="0" y="930"/>
                    <a:pt x="0" y="934"/>
                  </a:cubicBezTo>
                  <a:cubicBezTo>
                    <a:pt x="0" y="951"/>
                    <a:pt x="0" y="951"/>
                    <a:pt x="0" y="951"/>
                  </a:cubicBezTo>
                  <a:cubicBezTo>
                    <a:pt x="0" y="956"/>
                    <a:pt x="5" y="960"/>
                    <a:pt x="11" y="960"/>
                  </a:cubicBezTo>
                  <a:cubicBezTo>
                    <a:pt x="15" y="960"/>
                    <a:pt x="18" y="958"/>
                    <a:pt x="20" y="955"/>
                  </a:cubicBezTo>
                  <a:cubicBezTo>
                    <a:pt x="20" y="955"/>
                    <a:pt x="20" y="955"/>
                    <a:pt x="20" y="955"/>
                  </a:cubicBezTo>
                  <a:cubicBezTo>
                    <a:pt x="72" y="956"/>
                    <a:pt x="72" y="956"/>
                    <a:pt x="72" y="956"/>
                  </a:cubicBezTo>
                  <a:cubicBezTo>
                    <a:pt x="73" y="957"/>
                    <a:pt x="73" y="957"/>
                    <a:pt x="74" y="958"/>
                  </a:cubicBezTo>
                  <a:cubicBezTo>
                    <a:pt x="79" y="965"/>
                    <a:pt x="94" y="968"/>
                    <a:pt x="103" y="973"/>
                  </a:cubicBezTo>
                  <a:cubicBezTo>
                    <a:pt x="111" y="977"/>
                    <a:pt x="118" y="1004"/>
                    <a:pt x="121" y="1017"/>
                  </a:cubicBezTo>
                  <a:cubicBezTo>
                    <a:pt x="106" y="1028"/>
                    <a:pt x="97" y="1045"/>
                    <a:pt x="97" y="1065"/>
                  </a:cubicBezTo>
                  <a:cubicBezTo>
                    <a:pt x="97" y="1097"/>
                    <a:pt x="123" y="1124"/>
                    <a:pt x="156" y="1124"/>
                  </a:cubicBezTo>
                  <a:cubicBezTo>
                    <a:pt x="188" y="1124"/>
                    <a:pt x="214" y="1097"/>
                    <a:pt x="214" y="1065"/>
                  </a:cubicBezTo>
                  <a:cubicBezTo>
                    <a:pt x="214" y="1039"/>
                    <a:pt x="197" y="1016"/>
                    <a:pt x="174" y="1009"/>
                  </a:cubicBezTo>
                  <a:cubicBezTo>
                    <a:pt x="165" y="994"/>
                    <a:pt x="153" y="971"/>
                    <a:pt x="151" y="968"/>
                  </a:cubicBezTo>
                  <a:cubicBezTo>
                    <a:pt x="149" y="965"/>
                    <a:pt x="150" y="961"/>
                    <a:pt x="151" y="957"/>
                  </a:cubicBezTo>
                  <a:cubicBezTo>
                    <a:pt x="495" y="963"/>
                    <a:pt x="495" y="963"/>
                    <a:pt x="495" y="963"/>
                  </a:cubicBezTo>
                  <a:cubicBezTo>
                    <a:pt x="530" y="967"/>
                    <a:pt x="561" y="971"/>
                    <a:pt x="586" y="974"/>
                  </a:cubicBezTo>
                  <a:cubicBezTo>
                    <a:pt x="603" y="976"/>
                    <a:pt x="617" y="978"/>
                    <a:pt x="626" y="979"/>
                  </a:cubicBezTo>
                  <a:cubicBezTo>
                    <a:pt x="631" y="980"/>
                    <a:pt x="635" y="980"/>
                    <a:pt x="638" y="981"/>
                  </a:cubicBezTo>
                  <a:cubicBezTo>
                    <a:pt x="639" y="981"/>
                    <a:pt x="641" y="981"/>
                    <a:pt x="641" y="981"/>
                  </a:cubicBezTo>
                  <a:cubicBezTo>
                    <a:pt x="642" y="981"/>
                    <a:pt x="642" y="981"/>
                    <a:pt x="642" y="981"/>
                  </a:cubicBezTo>
                  <a:cubicBezTo>
                    <a:pt x="642" y="981"/>
                    <a:pt x="642" y="981"/>
                    <a:pt x="642" y="981"/>
                  </a:cubicBezTo>
                  <a:cubicBezTo>
                    <a:pt x="643" y="981"/>
                    <a:pt x="643" y="981"/>
                    <a:pt x="643" y="981"/>
                  </a:cubicBezTo>
                  <a:cubicBezTo>
                    <a:pt x="643" y="981"/>
                    <a:pt x="643" y="981"/>
                    <a:pt x="643" y="981"/>
                  </a:cubicBezTo>
                  <a:cubicBezTo>
                    <a:pt x="643" y="982"/>
                    <a:pt x="644" y="982"/>
                    <a:pt x="644" y="982"/>
                  </a:cubicBezTo>
                  <a:cubicBezTo>
                    <a:pt x="645" y="982"/>
                    <a:pt x="646" y="981"/>
                    <a:pt x="647" y="981"/>
                  </a:cubicBezTo>
                  <a:cubicBezTo>
                    <a:pt x="648" y="980"/>
                    <a:pt x="650" y="979"/>
                    <a:pt x="651" y="978"/>
                  </a:cubicBezTo>
                  <a:cubicBezTo>
                    <a:pt x="653" y="977"/>
                    <a:pt x="656" y="974"/>
                    <a:pt x="659" y="971"/>
                  </a:cubicBezTo>
                  <a:cubicBezTo>
                    <a:pt x="660" y="969"/>
                    <a:pt x="661" y="967"/>
                    <a:pt x="663" y="965"/>
                  </a:cubicBezTo>
                  <a:cubicBezTo>
                    <a:pt x="773" y="967"/>
                    <a:pt x="773" y="967"/>
                    <a:pt x="773" y="967"/>
                  </a:cubicBezTo>
                  <a:cubicBezTo>
                    <a:pt x="780" y="973"/>
                    <a:pt x="797" y="987"/>
                    <a:pt x="804" y="995"/>
                  </a:cubicBezTo>
                  <a:cubicBezTo>
                    <a:pt x="811" y="1004"/>
                    <a:pt x="820" y="1019"/>
                    <a:pt x="823" y="1024"/>
                  </a:cubicBezTo>
                  <a:cubicBezTo>
                    <a:pt x="813" y="1034"/>
                    <a:pt x="807" y="1049"/>
                    <a:pt x="807" y="1065"/>
                  </a:cubicBezTo>
                  <a:cubicBezTo>
                    <a:pt x="807" y="1097"/>
                    <a:pt x="833" y="1124"/>
                    <a:pt x="866" y="1124"/>
                  </a:cubicBezTo>
                  <a:cubicBezTo>
                    <a:pt x="898" y="1124"/>
                    <a:pt x="925" y="1097"/>
                    <a:pt x="925" y="1065"/>
                  </a:cubicBezTo>
                  <a:cubicBezTo>
                    <a:pt x="925" y="1034"/>
                    <a:pt x="900" y="1008"/>
                    <a:pt x="870" y="1006"/>
                  </a:cubicBezTo>
                  <a:cubicBezTo>
                    <a:pt x="868" y="1000"/>
                    <a:pt x="866" y="990"/>
                    <a:pt x="867" y="988"/>
                  </a:cubicBezTo>
                  <a:cubicBezTo>
                    <a:pt x="869" y="984"/>
                    <a:pt x="880" y="982"/>
                    <a:pt x="880" y="978"/>
                  </a:cubicBezTo>
                  <a:cubicBezTo>
                    <a:pt x="880" y="973"/>
                    <a:pt x="871" y="973"/>
                    <a:pt x="864" y="973"/>
                  </a:cubicBezTo>
                  <a:cubicBezTo>
                    <a:pt x="857" y="973"/>
                    <a:pt x="852" y="978"/>
                    <a:pt x="852" y="978"/>
                  </a:cubicBezTo>
                  <a:cubicBezTo>
                    <a:pt x="848" y="968"/>
                    <a:pt x="848" y="968"/>
                    <a:pt x="848" y="968"/>
                  </a:cubicBezTo>
                  <a:cubicBezTo>
                    <a:pt x="849" y="968"/>
                    <a:pt x="849" y="968"/>
                    <a:pt x="849" y="968"/>
                  </a:cubicBezTo>
                  <a:cubicBezTo>
                    <a:pt x="851" y="971"/>
                    <a:pt x="853" y="973"/>
                    <a:pt x="856" y="973"/>
                  </a:cubicBezTo>
                  <a:cubicBezTo>
                    <a:pt x="860" y="973"/>
                    <a:pt x="864" y="970"/>
                    <a:pt x="864" y="966"/>
                  </a:cubicBezTo>
                  <a:cubicBezTo>
                    <a:pt x="864" y="966"/>
                    <a:pt x="864" y="964"/>
                    <a:pt x="864" y="961"/>
                  </a:cubicBezTo>
                  <a:cubicBezTo>
                    <a:pt x="864" y="951"/>
                    <a:pt x="863" y="925"/>
                    <a:pt x="863" y="899"/>
                  </a:cubicBezTo>
                  <a:cubicBezTo>
                    <a:pt x="863" y="874"/>
                    <a:pt x="863" y="849"/>
                    <a:pt x="863" y="842"/>
                  </a:cubicBezTo>
                  <a:cubicBezTo>
                    <a:pt x="863" y="841"/>
                    <a:pt x="862" y="840"/>
                    <a:pt x="862" y="839"/>
                  </a:cubicBezTo>
                  <a:cubicBezTo>
                    <a:pt x="862" y="837"/>
                    <a:pt x="861" y="836"/>
                    <a:pt x="860" y="835"/>
                  </a:cubicBezTo>
                  <a:cubicBezTo>
                    <a:pt x="859" y="833"/>
                    <a:pt x="858" y="831"/>
                    <a:pt x="856" y="828"/>
                  </a:cubicBezTo>
                  <a:cubicBezTo>
                    <a:pt x="852" y="824"/>
                    <a:pt x="847" y="819"/>
                    <a:pt x="841" y="813"/>
                  </a:cubicBezTo>
                  <a:cubicBezTo>
                    <a:pt x="832" y="804"/>
                    <a:pt x="820" y="792"/>
                    <a:pt x="806" y="779"/>
                  </a:cubicBezTo>
                  <a:cubicBezTo>
                    <a:pt x="792" y="766"/>
                    <a:pt x="776" y="752"/>
                    <a:pt x="759" y="736"/>
                  </a:cubicBezTo>
                  <a:cubicBezTo>
                    <a:pt x="755" y="731"/>
                    <a:pt x="748" y="725"/>
                    <a:pt x="740" y="718"/>
                  </a:cubicBezTo>
                  <a:cubicBezTo>
                    <a:pt x="729" y="707"/>
                    <a:pt x="714" y="694"/>
                    <a:pt x="701" y="683"/>
                  </a:cubicBezTo>
                  <a:cubicBezTo>
                    <a:pt x="695" y="678"/>
                    <a:pt x="688" y="674"/>
                    <a:pt x="683" y="670"/>
                  </a:cubicBezTo>
                  <a:cubicBezTo>
                    <a:pt x="680" y="668"/>
                    <a:pt x="677" y="666"/>
                    <a:pt x="675" y="665"/>
                  </a:cubicBezTo>
                  <a:cubicBezTo>
                    <a:pt x="673" y="664"/>
                    <a:pt x="671" y="664"/>
                    <a:pt x="670" y="663"/>
                  </a:cubicBezTo>
                  <a:cubicBezTo>
                    <a:pt x="680" y="664"/>
                    <a:pt x="686" y="665"/>
                    <a:pt x="686" y="664"/>
                  </a:cubicBezTo>
                  <a:cubicBezTo>
                    <a:pt x="688" y="662"/>
                    <a:pt x="689" y="646"/>
                    <a:pt x="689" y="643"/>
                  </a:cubicBezTo>
                  <a:cubicBezTo>
                    <a:pt x="689" y="643"/>
                    <a:pt x="689" y="643"/>
                    <a:pt x="689" y="643"/>
                  </a:cubicBezTo>
                  <a:cubicBezTo>
                    <a:pt x="689" y="644"/>
                    <a:pt x="690" y="646"/>
                    <a:pt x="692" y="647"/>
                  </a:cubicBezTo>
                  <a:cubicBezTo>
                    <a:pt x="695" y="648"/>
                    <a:pt x="697" y="646"/>
                    <a:pt x="698" y="644"/>
                  </a:cubicBezTo>
                  <a:cubicBezTo>
                    <a:pt x="706" y="622"/>
                    <a:pt x="706" y="622"/>
                    <a:pt x="706" y="622"/>
                  </a:cubicBezTo>
                  <a:cubicBezTo>
                    <a:pt x="707" y="622"/>
                    <a:pt x="708" y="620"/>
                    <a:pt x="709" y="619"/>
                  </a:cubicBezTo>
                  <a:cubicBezTo>
                    <a:pt x="709" y="618"/>
                    <a:pt x="708" y="617"/>
                    <a:pt x="708" y="616"/>
                  </a:cubicBezTo>
                  <a:cubicBezTo>
                    <a:pt x="749" y="495"/>
                    <a:pt x="749" y="495"/>
                    <a:pt x="749" y="495"/>
                  </a:cubicBezTo>
                  <a:cubicBezTo>
                    <a:pt x="750" y="494"/>
                    <a:pt x="751" y="493"/>
                    <a:pt x="752" y="492"/>
                  </a:cubicBezTo>
                  <a:cubicBezTo>
                    <a:pt x="752" y="491"/>
                    <a:pt x="751" y="490"/>
                    <a:pt x="751" y="489"/>
                  </a:cubicBezTo>
                  <a:cubicBezTo>
                    <a:pt x="803" y="335"/>
                    <a:pt x="803" y="335"/>
                    <a:pt x="803" y="335"/>
                  </a:cubicBezTo>
                  <a:cubicBezTo>
                    <a:pt x="805" y="334"/>
                    <a:pt x="806" y="333"/>
                    <a:pt x="806" y="332"/>
                  </a:cubicBezTo>
                  <a:cubicBezTo>
                    <a:pt x="806" y="331"/>
                    <a:pt x="805" y="330"/>
                    <a:pt x="805" y="330"/>
                  </a:cubicBezTo>
                  <a:cubicBezTo>
                    <a:pt x="843" y="217"/>
                    <a:pt x="843" y="217"/>
                    <a:pt x="843" y="217"/>
                  </a:cubicBezTo>
                  <a:cubicBezTo>
                    <a:pt x="843" y="217"/>
                    <a:pt x="843" y="217"/>
                    <a:pt x="844" y="217"/>
                  </a:cubicBezTo>
                  <a:cubicBezTo>
                    <a:pt x="845" y="217"/>
                    <a:pt x="846" y="217"/>
                    <a:pt x="847" y="218"/>
                  </a:cubicBezTo>
                  <a:cubicBezTo>
                    <a:pt x="848" y="218"/>
                    <a:pt x="848" y="218"/>
                    <a:pt x="849" y="218"/>
                  </a:cubicBezTo>
                  <a:cubicBezTo>
                    <a:pt x="849" y="218"/>
                    <a:pt x="850" y="218"/>
                    <a:pt x="851" y="218"/>
                  </a:cubicBezTo>
                  <a:cubicBezTo>
                    <a:pt x="851" y="218"/>
                    <a:pt x="851" y="218"/>
                    <a:pt x="851" y="218"/>
                  </a:cubicBezTo>
                  <a:cubicBezTo>
                    <a:pt x="852" y="218"/>
                    <a:pt x="852" y="218"/>
                    <a:pt x="853" y="218"/>
                  </a:cubicBezTo>
                  <a:cubicBezTo>
                    <a:pt x="854" y="217"/>
                    <a:pt x="857" y="217"/>
                    <a:pt x="860" y="216"/>
                  </a:cubicBezTo>
                  <a:cubicBezTo>
                    <a:pt x="865" y="214"/>
                    <a:pt x="870" y="212"/>
                    <a:pt x="875" y="210"/>
                  </a:cubicBezTo>
                  <a:cubicBezTo>
                    <a:pt x="877" y="209"/>
                    <a:pt x="879" y="208"/>
                    <a:pt x="881" y="207"/>
                  </a:cubicBezTo>
                  <a:cubicBezTo>
                    <a:pt x="882" y="206"/>
                    <a:pt x="882" y="206"/>
                    <a:pt x="883" y="205"/>
                  </a:cubicBezTo>
                  <a:cubicBezTo>
                    <a:pt x="883" y="205"/>
                    <a:pt x="884" y="204"/>
                    <a:pt x="884" y="204"/>
                  </a:cubicBezTo>
                  <a:cubicBezTo>
                    <a:pt x="884" y="203"/>
                    <a:pt x="885" y="202"/>
                    <a:pt x="885" y="202"/>
                  </a:cubicBezTo>
                  <a:cubicBezTo>
                    <a:pt x="885" y="202"/>
                    <a:pt x="885" y="202"/>
                    <a:pt x="885" y="202"/>
                  </a:cubicBezTo>
                  <a:cubicBezTo>
                    <a:pt x="885" y="201"/>
                    <a:pt x="885" y="201"/>
                    <a:pt x="885" y="200"/>
                  </a:cubicBezTo>
                  <a:cubicBezTo>
                    <a:pt x="887" y="192"/>
                    <a:pt x="894" y="167"/>
                    <a:pt x="901" y="143"/>
                  </a:cubicBezTo>
                  <a:cubicBezTo>
                    <a:pt x="903" y="142"/>
                    <a:pt x="905" y="140"/>
                    <a:pt x="905" y="137"/>
                  </a:cubicBezTo>
                  <a:cubicBezTo>
                    <a:pt x="904" y="136"/>
                    <a:pt x="904" y="136"/>
                    <a:pt x="903" y="135"/>
                  </a:cubicBezTo>
                  <a:cubicBezTo>
                    <a:pt x="907" y="124"/>
                    <a:pt x="910" y="113"/>
                    <a:pt x="912" y="105"/>
                  </a:cubicBezTo>
                  <a:cubicBezTo>
                    <a:pt x="913" y="101"/>
                    <a:pt x="914" y="97"/>
                    <a:pt x="915" y="94"/>
                  </a:cubicBezTo>
                  <a:cubicBezTo>
                    <a:pt x="916" y="93"/>
                    <a:pt x="916" y="92"/>
                    <a:pt x="916" y="91"/>
                  </a:cubicBezTo>
                  <a:cubicBezTo>
                    <a:pt x="916" y="91"/>
                    <a:pt x="916" y="91"/>
                    <a:pt x="916" y="90"/>
                  </a:cubicBezTo>
                  <a:cubicBezTo>
                    <a:pt x="917" y="90"/>
                    <a:pt x="917" y="90"/>
                    <a:pt x="917" y="90"/>
                  </a:cubicBezTo>
                  <a:cubicBezTo>
                    <a:pt x="918" y="89"/>
                    <a:pt x="919" y="89"/>
                    <a:pt x="920" y="87"/>
                  </a:cubicBezTo>
                  <a:cubicBezTo>
                    <a:pt x="925" y="84"/>
                    <a:pt x="934" y="78"/>
                    <a:pt x="941" y="73"/>
                  </a:cubicBezTo>
                  <a:cubicBezTo>
                    <a:pt x="942" y="72"/>
                    <a:pt x="942" y="72"/>
                    <a:pt x="943" y="72"/>
                  </a:cubicBezTo>
                  <a:cubicBezTo>
                    <a:pt x="944" y="72"/>
                    <a:pt x="946" y="73"/>
                    <a:pt x="946" y="73"/>
                  </a:cubicBezTo>
                  <a:cubicBezTo>
                    <a:pt x="947" y="73"/>
                    <a:pt x="950" y="73"/>
                    <a:pt x="951" y="72"/>
                  </a:cubicBezTo>
                  <a:cubicBezTo>
                    <a:pt x="951" y="70"/>
                    <a:pt x="950" y="69"/>
                    <a:pt x="950" y="69"/>
                  </a:cubicBezTo>
                  <a:cubicBezTo>
                    <a:pt x="950" y="69"/>
                    <a:pt x="984" y="43"/>
                    <a:pt x="985" y="42"/>
                  </a:cubicBezTo>
                  <a:cubicBezTo>
                    <a:pt x="987" y="40"/>
                    <a:pt x="998" y="29"/>
                    <a:pt x="988" y="15"/>
                  </a:cubicBezTo>
                  <a:close/>
                  <a:moveTo>
                    <a:pt x="156" y="1094"/>
                  </a:moveTo>
                  <a:cubicBezTo>
                    <a:pt x="140" y="1094"/>
                    <a:pt x="127" y="1081"/>
                    <a:pt x="127" y="1065"/>
                  </a:cubicBezTo>
                  <a:cubicBezTo>
                    <a:pt x="127" y="1049"/>
                    <a:pt x="140" y="1036"/>
                    <a:pt x="156" y="1036"/>
                  </a:cubicBezTo>
                  <a:cubicBezTo>
                    <a:pt x="171" y="1036"/>
                    <a:pt x="184" y="1049"/>
                    <a:pt x="184" y="1065"/>
                  </a:cubicBezTo>
                  <a:cubicBezTo>
                    <a:pt x="184" y="1081"/>
                    <a:pt x="171" y="1094"/>
                    <a:pt x="156" y="1094"/>
                  </a:cubicBezTo>
                  <a:close/>
                  <a:moveTo>
                    <a:pt x="150" y="931"/>
                  </a:moveTo>
                  <a:cubicBezTo>
                    <a:pt x="151" y="930"/>
                    <a:pt x="152" y="929"/>
                    <a:pt x="153" y="927"/>
                  </a:cubicBezTo>
                  <a:cubicBezTo>
                    <a:pt x="155" y="927"/>
                    <a:pt x="155" y="926"/>
                    <a:pt x="156" y="925"/>
                  </a:cubicBezTo>
                  <a:cubicBezTo>
                    <a:pt x="156" y="925"/>
                    <a:pt x="157" y="925"/>
                    <a:pt x="157" y="924"/>
                  </a:cubicBezTo>
                  <a:cubicBezTo>
                    <a:pt x="158" y="924"/>
                    <a:pt x="159" y="924"/>
                    <a:pt x="160" y="925"/>
                  </a:cubicBezTo>
                  <a:cubicBezTo>
                    <a:pt x="166" y="925"/>
                    <a:pt x="179" y="926"/>
                    <a:pt x="195" y="928"/>
                  </a:cubicBezTo>
                  <a:cubicBezTo>
                    <a:pt x="207" y="929"/>
                    <a:pt x="221" y="931"/>
                    <a:pt x="237" y="932"/>
                  </a:cubicBezTo>
                  <a:lnTo>
                    <a:pt x="150" y="931"/>
                  </a:lnTo>
                  <a:close/>
                  <a:moveTo>
                    <a:pt x="646" y="970"/>
                  </a:moveTo>
                  <a:cubicBezTo>
                    <a:pt x="645" y="971"/>
                    <a:pt x="644" y="971"/>
                    <a:pt x="644" y="972"/>
                  </a:cubicBezTo>
                  <a:cubicBezTo>
                    <a:pt x="642" y="971"/>
                    <a:pt x="639" y="971"/>
                    <a:pt x="635" y="970"/>
                  </a:cubicBezTo>
                  <a:cubicBezTo>
                    <a:pt x="625" y="969"/>
                    <a:pt x="609" y="967"/>
                    <a:pt x="587" y="964"/>
                  </a:cubicBezTo>
                  <a:cubicBezTo>
                    <a:pt x="650" y="965"/>
                    <a:pt x="650" y="965"/>
                    <a:pt x="650" y="965"/>
                  </a:cubicBezTo>
                  <a:cubicBezTo>
                    <a:pt x="649" y="967"/>
                    <a:pt x="647" y="969"/>
                    <a:pt x="646" y="970"/>
                  </a:cubicBezTo>
                  <a:close/>
                  <a:moveTo>
                    <a:pt x="894" y="1065"/>
                  </a:moveTo>
                  <a:cubicBezTo>
                    <a:pt x="894" y="1081"/>
                    <a:pt x="882" y="1094"/>
                    <a:pt x="866" y="1094"/>
                  </a:cubicBezTo>
                  <a:cubicBezTo>
                    <a:pt x="850" y="1094"/>
                    <a:pt x="837" y="1081"/>
                    <a:pt x="837" y="1065"/>
                  </a:cubicBezTo>
                  <a:cubicBezTo>
                    <a:pt x="837" y="1049"/>
                    <a:pt x="850" y="1036"/>
                    <a:pt x="866" y="1036"/>
                  </a:cubicBezTo>
                  <a:cubicBezTo>
                    <a:pt x="882" y="1036"/>
                    <a:pt x="894" y="1049"/>
                    <a:pt x="894" y="1065"/>
                  </a:cubicBezTo>
                  <a:close/>
                  <a:moveTo>
                    <a:pt x="674" y="682"/>
                  </a:moveTo>
                  <a:cubicBezTo>
                    <a:pt x="679" y="685"/>
                    <a:pt x="686" y="690"/>
                    <a:pt x="693" y="696"/>
                  </a:cubicBezTo>
                  <a:cubicBezTo>
                    <a:pt x="703" y="704"/>
                    <a:pt x="715" y="714"/>
                    <a:pt x="725" y="723"/>
                  </a:cubicBezTo>
                  <a:cubicBezTo>
                    <a:pt x="735" y="733"/>
                    <a:pt x="744" y="741"/>
                    <a:pt x="749" y="746"/>
                  </a:cubicBezTo>
                  <a:cubicBezTo>
                    <a:pt x="778" y="773"/>
                    <a:pt x="803" y="797"/>
                    <a:pt x="821" y="814"/>
                  </a:cubicBezTo>
                  <a:cubicBezTo>
                    <a:pt x="829" y="822"/>
                    <a:pt x="836" y="829"/>
                    <a:pt x="841" y="834"/>
                  </a:cubicBezTo>
                  <a:cubicBezTo>
                    <a:pt x="836" y="834"/>
                    <a:pt x="832" y="838"/>
                    <a:pt x="832" y="843"/>
                  </a:cubicBezTo>
                  <a:cubicBezTo>
                    <a:pt x="832" y="848"/>
                    <a:pt x="836" y="852"/>
                    <a:pt x="841" y="852"/>
                  </a:cubicBezTo>
                  <a:cubicBezTo>
                    <a:pt x="844" y="852"/>
                    <a:pt x="846" y="850"/>
                    <a:pt x="848" y="848"/>
                  </a:cubicBezTo>
                  <a:cubicBezTo>
                    <a:pt x="848" y="862"/>
                    <a:pt x="848" y="887"/>
                    <a:pt x="848" y="910"/>
                  </a:cubicBezTo>
                  <a:cubicBezTo>
                    <a:pt x="848" y="922"/>
                    <a:pt x="849" y="933"/>
                    <a:pt x="849" y="942"/>
                  </a:cubicBezTo>
                  <a:cubicBezTo>
                    <a:pt x="688" y="940"/>
                    <a:pt x="688" y="940"/>
                    <a:pt x="688" y="940"/>
                  </a:cubicBezTo>
                  <a:cubicBezTo>
                    <a:pt x="693" y="938"/>
                    <a:pt x="696" y="934"/>
                    <a:pt x="696" y="928"/>
                  </a:cubicBezTo>
                  <a:cubicBezTo>
                    <a:pt x="696" y="926"/>
                    <a:pt x="695" y="924"/>
                    <a:pt x="694" y="922"/>
                  </a:cubicBezTo>
                  <a:cubicBezTo>
                    <a:pt x="705" y="907"/>
                    <a:pt x="712" y="895"/>
                    <a:pt x="712" y="895"/>
                  </a:cubicBezTo>
                  <a:cubicBezTo>
                    <a:pt x="714" y="893"/>
                    <a:pt x="713" y="890"/>
                    <a:pt x="711" y="888"/>
                  </a:cubicBezTo>
                  <a:cubicBezTo>
                    <a:pt x="709" y="887"/>
                    <a:pt x="706" y="887"/>
                    <a:pt x="704" y="890"/>
                  </a:cubicBezTo>
                  <a:cubicBezTo>
                    <a:pt x="704" y="890"/>
                    <a:pt x="704" y="890"/>
                    <a:pt x="704" y="890"/>
                  </a:cubicBezTo>
                  <a:cubicBezTo>
                    <a:pt x="702" y="894"/>
                    <a:pt x="695" y="904"/>
                    <a:pt x="686" y="917"/>
                  </a:cubicBezTo>
                  <a:cubicBezTo>
                    <a:pt x="685" y="917"/>
                    <a:pt x="685" y="917"/>
                    <a:pt x="684" y="917"/>
                  </a:cubicBezTo>
                  <a:cubicBezTo>
                    <a:pt x="678" y="917"/>
                    <a:pt x="672" y="922"/>
                    <a:pt x="672" y="928"/>
                  </a:cubicBezTo>
                  <a:cubicBezTo>
                    <a:pt x="672" y="931"/>
                    <a:pt x="673" y="932"/>
                    <a:pt x="674" y="934"/>
                  </a:cubicBezTo>
                  <a:cubicBezTo>
                    <a:pt x="674" y="935"/>
                    <a:pt x="673" y="935"/>
                    <a:pt x="673" y="936"/>
                  </a:cubicBezTo>
                  <a:cubicBezTo>
                    <a:pt x="672" y="937"/>
                    <a:pt x="671" y="938"/>
                    <a:pt x="670" y="939"/>
                  </a:cubicBezTo>
                  <a:cubicBezTo>
                    <a:pt x="628" y="939"/>
                    <a:pt x="628" y="939"/>
                    <a:pt x="628" y="939"/>
                  </a:cubicBezTo>
                  <a:cubicBezTo>
                    <a:pt x="629" y="938"/>
                    <a:pt x="629" y="938"/>
                    <a:pt x="629" y="938"/>
                  </a:cubicBezTo>
                  <a:cubicBezTo>
                    <a:pt x="631" y="938"/>
                    <a:pt x="632" y="937"/>
                    <a:pt x="633" y="936"/>
                  </a:cubicBezTo>
                  <a:cubicBezTo>
                    <a:pt x="635" y="934"/>
                    <a:pt x="636" y="932"/>
                    <a:pt x="637" y="930"/>
                  </a:cubicBezTo>
                  <a:cubicBezTo>
                    <a:pt x="639" y="927"/>
                    <a:pt x="639" y="925"/>
                    <a:pt x="640" y="922"/>
                  </a:cubicBezTo>
                  <a:cubicBezTo>
                    <a:pt x="640" y="919"/>
                    <a:pt x="640" y="916"/>
                    <a:pt x="640" y="914"/>
                  </a:cubicBezTo>
                  <a:cubicBezTo>
                    <a:pt x="640" y="913"/>
                    <a:pt x="640" y="911"/>
                    <a:pt x="640" y="908"/>
                  </a:cubicBezTo>
                  <a:cubicBezTo>
                    <a:pt x="640" y="896"/>
                    <a:pt x="641" y="871"/>
                    <a:pt x="641" y="849"/>
                  </a:cubicBezTo>
                  <a:cubicBezTo>
                    <a:pt x="641" y="838"/>
                    <a:pt x="641" y="827"/>
                    <a:pt x="641" y="818"/>
                  </a:cubicBezTo>
                  <a:cubicBezTo>
                    <a:pt x="641" y="810"/>
                    <a:pt x="641" y="804"/>
                    <a:pt x="641" y="801"/>
                  </a:cubicBezTo>
                  <a:cubicBezTo>
                    <a:pt x="641" y="800"/>
                    <a:pt x="641" y="799"/>
                    <a:pt x="641" y="799"/>
                  </a:cubicBezTo>
                  <a:cubicBezTo>
                    <a:pt x="640" y="797"/>
                    <a:pt x="640" y="796"/>
                    <a:pt x="639" y="795"/>
                  </a:cubicBezTo>
                  <a:cubicBezTo>
                    <a:pt x="638" y="794"/>
                    <a:pt x="637" y="792"/>
                    <a:pt x="636" y="791"/>
                  </a:cubicBezTo>
                  <a:cubicBezTo>
                    <a:pt x="633" y="787"/>
                    <a:pt x="629" y="783"/>
                    <a:pt x="624" y="779"/>
                  </a:cubicBezTo>
                  <a:cubicBezTo>
                    <a:pt x="616" y="771"/>
                    <a:pt x="605" y="762"/>
                    <a:pt x="593" y="752"/>
                  </a:cubicBezTo>
                  <a:cubicBezTo>
                    <a:pt x="575" y="737"/>
                    <a:pt x="555" y="720"/>
                    <a:pt x="539" y="707"/>
                  </a:cubicBezTo>
                  <a:cubicBezTo>
                    <a:pt x="530" y="701"/>
                    <a:pt x="523" y="695"/>
                    <a:pt x="518" y="690"/>
                  </a:cubicBezTo>
                  <a:cubicBezTo>
                    <a:pt x="515" y="688"/>
                    <a:pt x="513" y="686"/>
                    <a:pt x="511" y="685"/>
                  </a:cubicBezTo>
                  <a:cubicBezTo>
                    <a:pt x="509" y="683"/>
                    <a:pt x="508" y="682"/>
                    <a:pt x="507" y="682"/>
                  </a:cubicBezTo>
                  <a:cubicBezTo>
                    <a:pt x="506" y="681"/>
                    <a:pt x="505" y="679"/>
                    <a:pt x="504" y="677"/>
                  </a:cubicBezTo>
                  <a:cubicBezTo>
                    <a:pt x="503" y="674"/>
                    <a:pt x="502" y="672"/>
                    <a:pt x="502" y="670"/>
                  </a:cubicBezTo>
                  <a:cubicBezTo>
                    <a:pt x="502" y="668"/>
                    <a:pt x="502" y="667"/>
                    <a:pt x="503" y="666"/>
                  </a:cubicBezTo>
                  <a:cubicBezTo>
                    <a:pt x="503" y="665"/>
                    <a:pt x="503" y="665"/>
                    <a:pt x="504" y="664"/>
                  </a:cubicBezTo>
                  <a:cubicBezTo>
                    <a:pt x="505" y="663"/>
                    <a:pt x="506" y="663"/>
                    <a:pt x="507" y="662"/>
                  </a:cubicBezTo>
                  <a:cubicBezTo>
                    <a:pt x="509" y="661"/>
                    <a:pt x="511" y="661"/>
                    <a:pt x="515" y="661"/>
                  </a:cubicBezTo>
                  <a:cubicBezTo>
                    <a:pt x="515" y="661"/>
                    <a:pt x="516" y="661"/>
                    <a:pt x="516" y="661"/>
                  </a:cubicBezTo>
                  <a:cubicBezTo>
                    <a:pt x="523" y="661"/>
                    <a:pt x="535" y="662"/>
                    <a:pt x="549" y="663"/>
                  </a:cubicBezTo>
                  <a:cubicBezTo>
                    <a:pt x="570" y="665"/>
                    <a:pt x="595" y="668"/>
                    <a:pt x="617" y="671"/>
                  </a:cubicBezTo>
                  <a:cubicBezTo>
                    <a:pt x="628" y="672"/>
                    <a:pt x="639" y="673"/>
                    <a:pt x="647" y="674"/>
                  </a:cubicBezTo>
                  <a:cubicBezTo>
                    <a:pt x="651" y="675"/>
                    <a:pt x="654" y="676"/>
                    <a:pt x="657" y="676"/>
                  </a:cubicBezTo>
                  <a:cubicBezTo>
                    <a:pt x="660" y="676"/>
                    <a:pt x="663" y="677"/>
                    <a:pt x="664" y="677"/>
                  </a:cubicBezTo>
                  <a:cubicBezTo>
                    <a:pt x="665" y="677"/>
                    <a:pt x="665" y="677"/>
                    <a:pt x="666" y="678"/>
                  </a:cubicBezTo>
                  <a:cubicBezTo>
                    <a:pt x="668" y="679"/>
                    <a:pt x="671" y="680"/>
                    <a:pt x="674" y="682"/>
                  </a:cubicBezTo>
                  <a:close/>
                  <a:moveTo>
                    <a:pt x="855" y="118"/>
                  </a:moveTo>
                  <a:cubicBezTo>
                    <a:pt x="901" y="114"/>
                    <a:pt x="901" y="114"/>
                    <a:pt x="901" y="114"/>
                  </a:cubicBezTo>
                  <a:cubicBezTo>
                    <a:pt x="899" y="120"/>
                    <a:pt x="897" y="126"/>
                    <a:pt x="895" y="133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4"/>
                    <a:pt x="869" y="133"/>
                    <a:pt x="867" y="132"/>
                  </a:cubicBezTo>
                  <a:cubicBezTo>
                    <a:pt x="864" y="131"/>
                    <a:pt x="862" y="133"/>
                    <a:pt x="861" y="135"/>
                  </a:cubicBezTo>
                  <a:cubicBezTo>
                    <a:pt x="860" y="137"/>
                    <a:pt x="860" y="137"/>
                    <a:pt x="860" y="137"/>
                  </a:cubicBezTo>
                  <a:cubicBezTo>
                    <a:pt x="845" y="138"/>
                    <a:pt x="845" y="138"/>
                    <a:pt x="845" y="138"/>
                  </a:cubicBezTo>
                  <a:cubicBezTo>
                    <a:pt x="848" y="131"/>
                    <a:pt x="852" y="124"/>
                    <a:pt x="855" y="118"/>
                  </a:cubicBezTo>
                  <a:close/>
                  <a:moveTo>
                    <a:pt x="841" y="192"/>
                  </a:moveTo>
                  <a:cubicBezTo>
                    <a:pt x="841" y="191"/>
                    <a:pt x="841" y="191"/>
                    <a:pt x="841" y="191"/>
                  </a:cubicBezTo>
                  <a:cubicBezTo>
                    <a:pt x="842" y="189"/>
                    <a:pt x="841" y="187"/>
                    <a:pt x="839" y="186"/>
                  </a:cubicBezTo>
                  <a:cubicBezTo>
                    <a:pt x="837" y="185"/>
                    <a:pt x="834" y="187"/>
                    <a:pt x="833" y="189"/>
                  </a:cubicBezTo>
                  <a:cubicBezTo>
                    <a:pt x="832" y="192"/>
                    <a:pt x="832" y="192"/>
                    <a:pt x="832" y="192"/>
                  </a:cubicBezTo>
                  <a:cubicBezTo>
                    <a:pt x="822" y="193"/>
                    <a:pt x="822" y="193"/>
                    <a:pt x="822" y="19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5" y="158"/>
                    <a:pt x="837" y="153"/>
                    <a:pt x="840" y="148"/>
                  </a:cubicBezTo>
                  <a:cubicBezTo>
                    <a:pt x="857" y="147"/>
                    <a:pt x="857" y="147"/>
                    <a:pt x="857" y="147"/>
                  </a:cubicBezTo>
                  <a:cubicBezTo>
                    <a:pt x="841" y="192"/>
                    <a:pt x="841" y="192"/>
                    <a:pt x="841" y="192"/>
                  </a:cubicBezTo>
                  <a:close/>
                  <a:moveTo>
                    <a:pt x="449" y="593"/>
                  </a:moveTo>
                  <a:cubicBezTo>
                    <a:pt x="449" y="591"/>
                    <a:pt x="449" y="591"/>
                    <a:pt x="449" y="591"/>
                  </a:cubicBezTo>
                  <a:cubicBezTo>
                    <a:pt x="470" y="594"/>
                    <a:pt x="470" y="594"/>
                    <a:pt x="470" y="594"/>
                  </a:cubicBezTo>
                  <a:cubicBezTo>
                    <a:pt x="469" y="596"/>
                    <a:pt x="469" y="596"/>
                    <a:pt x="469" y="596"/>
                  </a:cubicBezTo>
                  <a:cubicBezTo>
                    <a:pt x="461" y="595"/>
                    <a:pt x="454" y="594"/>
                    <a:pt x="449" y="593"/>
                  </a:cubicBezTo>
                  <a:close/>
                  <a:moveTo>
                    <a:pt x="198" y="554"/>
                  </a:moveTo>
                  <a:cubicBezTo>
                    <a:pt x="177" y="552"/>
                    <a:pt x="177" y="552"/>
                    <a:pt x="177" y="552"/>
                  </a:cubicBezTo>
                  <a:cubicBezTo>
                    <a:pt x="186" y="458"/>
                    <a:pt x="186" y="458"/>
                    <a:pt x="186" y="458"/>
                  </a:cubicBezTo>
                  <a:cubicBezTo>
                    <a:pt x="209" y="459"/>
                    <a:pt x="209" y="459"/>
                    <a:pt x="209" y="459"/>
                  </a:cubicBezTo>
                  <a:lnTo>
                    <a:pt x="198" y="554"/>
                  </a:lnTo>
                  <a:close/>
                  <a:moveTo>
                    <a:pt x="179" y="208"/>
                  </a:moveTo>
                  <a:cubicBezTo>
                    <a:pt x="195" y="207"/>
                    <a:pt x="195" y="207"/>
                    <a:pt x="195" y="207"/>
                  </a:cubicBezTo>
                  <a:cubicBezTo>
                    <a:pt x="195" y="209"/>
                    <a:pt x="195" y="209"/>
                    <a:pt x="195" y="209"/>
                  </a:cubicBezTo>
                  <a:cubicBezTo>
                    <a:pt x="207" y="208"/>
                    <a:pt x="207" y="208"/>
                    <a:pt x="207" y="208"/>
                  </a:cubicBezTo>
                  <a:cubicBezTo>
                    <a:pt x="203" y="241"/>
                    <a:pt x="203" y="241"/>
                    <a:pt x="203" y="241"/>
                  </a:cubicBezTo>
                  <a:cubicBezTo>
                    <a:pt x="177" y="243"/>
                    <a:pt x="177" y="243"/>
                    <a:pt x="177" y="243"/>
                  </a:cubicBezTo>
                  <a:lnTo>
                    <a:pt x="179" y="208"/>
                  </a:lnTo>
                  <a:close/>
                  <a:moveTo>
                    <a:pt x="268" y="202"/>
                  </a:moveTo>
                  <a:cubicBezTo>
                    <a:pt x="263" y="236"/>
                    <a:pt x="263" y="236"/>
                    <a:pt x="263" y="236"/>
                  </a:cubicBezTo>
                  <a:cubicBezTo>
                    <a:pt x="238" y="238"/>
                    <a:pt x="238" y="238"/>
                    <a:pt x="238" y="238"/>
                  </a:cubicBezTo>
                  <a:cubicBezTo>
                    <a:pt x="242" y="205"/>
                    <a:pt x="242" y="205"/>
                    <a:pt x="242" y="205"/>
                  </a:cubicBezTo>
                  <a:lnTo>
                    <a:pt x="268" y="202"/>
                  </a:lnTo>
                  <a:close/>
                  <a:moveTo>
                    <a:pt x="331" y="197"/>
                  </a:moveTo>
                  <a:cubicBezTo>
                    <a:pt x="326" y="232"/>
                    <a:pt x="326" y="232"/>
                    <a:pt x="326" y="232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3" y="199"/>
                    <a:pt x="303" y="199"/>
                    <a:pt x="303" y="199"/>
                  </a:cubicBezTo>
                  <a:lnTo>
                    <a:pt x="331" y="197"/>
                  </a:lnTo>
                  <a:close/>
                  <a:moveTo>
                    <a:pt x="394" y="191"/>
                  </a:moveTo>
                  <a:cubicBezTo>
                    <a:pt x="387" y="227"/>
                    <a:pt x="387" y="227"/>
                    <a:pt x="387" y="227"/>
                  </a:cubicBezTo>
                  <a:cubicBezTo>
                    <a:pt x="359" y="229"/>
                    <a:pt x="359" y="229"/>
                    <a:pt x="359" y="229"/>
                  </a:cubicBezTo>
                  <a:cubicBezTo>
                    <a:pt x="365" y="193"/>
                    <a:pt x="365" y="193"/>
                    <a:pt x="365" y="193"/>
                  </a:cubicBezTo>
                  <a:lnTo>
                    <a:pt x="394" y="191"/>
                  </a:lnTo>
                  <a:close/>
                  <a:moveTo>
                    <a:pt x="456" y="185"/>
                  </a:moveTo>
                  <a:cubicBezTo>
                    <a:pt x="448" y="222"/>
                    <a:pt x="448" y="222"/>
                    <a:pt x="448" y="222"/>
                  </a:cubicBezTo>
                  <a:cubicBezTo>
                    <a:pt x="420" y="224"/>
                    <a:pt x="420" y="224"/>
                    <a:pt x="420" y="224"/>
                  </a:cubicBezTo>
                  <a:cubicBezTo>
                    <a:pt x="427" y="188"/>
                    <a:pt x="427" y="188"/>
                    <a:pt x="427" y="188"/>
                  </a:cubicBezTo>
                  <a:lnTo>
                    <a:pt x="456" y="185"/>
                  </a:lnTo>
                  <a:close/>
                  <a:moveTo>
                    <a:pt x="518" y="179"/>
                  </a:moveTo>
                  <a:cubicBezTo>
                    <a:pt x="509" y="217"/>
                    <a:pt x="509" y="217"/>
                    <a:pt x="509" y="217"/>
                  </a:cubicBezTo>
                  <a:cubicBezTo>
                    <a:pt x="483" y="219"/>
                    <a:pt x="483" y="219"/>
                    <a:pt x="483" y="219"/>
                  </a:cubicBezTo>
                  <a:cubicBezTo>
                    <a:pt x="491" y="182"/>
                    <a:pt x="491" y="182"/>
                    <a:pt x="491" y="182"/>
                  </a:cubicBezTo>
                  <a:lnTo>
                    <a:pt x="518" y="179"/>
                  </a:lnTo>
                  <a:close/>
                  <a:moveTo>
                    <a:pt x="581" y="174"/>
                  </a:moveTo>
                  <a:cubicBezTo>
                    <a:pt x="571" y="213"/>
                    <a:pt x="571" y="213"/>
                    <a:pt x="571" y="213"/>
                  </a:cubicBezTo>
                  <a:cubicBezTo>
                    <a:pt x="543" y="215"/>
                    <a:pt x="543" y="215"/>
                    <a:pt x="543" y="215"/>
                  </a:cubicBezTo>
                  <a:cubicBezTo>
                    <a:pt x="552" y="176"/>
                    <a:pt x="552" y="176"/>
                    <a:pt x="552" y="176"/>
                  </a:cubicBezTo>
                  <a:lnTo>
                    <a:pt x="581" y="174"/>
                  </a:lnTo>
                  <a:close/>
                  <a:moveTo>
                    <a:pt x="643" y="168"/>
                  </a:moveTo>
                  <a:cubicBezTo>
                    <a:pt x="632" y="208"/>
                    <a:pt x="632" y="208"/>
                    <a:pt x="632" y="208"/>
                  </a:cubicBezTo>
                  <a:cubicBezTo>
                    <a:pt x="604" y="210"/>
                    <a:pt x="604" y="210"/>
                    <a:pt x="604" y="210"/>
                  </a:cubicBezTo>
                  <a:cubicBezTo>
                    <a:pt x="614" y="171"/>
                    <a:pt x="614" y="171"/>
                    <a:pt x="614" y="171"/>
                  </a:cubicBezTo>
                  <a:lnTo>
                    <a:pt x="643" y="168"/>
                  </a:lnTo>
                  <a:close/>
                  <a:moveTo>
                    <a:pt x="706" y="162"/>
                  </a:moveTo>
                  <a:cubicBezTo>
                    <a:pt x="693" y="203"/>
                    <a:pt x="693" y="203"/>
                    <a:pt x="693" y="203"/>
                  </a:cubicBezTo>
                  <a:cubicBezTo>
                    <a:pt x="667" y="205"/>
                    <a:pt x="667" y="205"/>
                    <a:pt x="667" y="205"/>
                  </a:cubicBezTo>
                  <a:cubicBezTo>
                    <a:pt x="680" y="165"/>
                    <a:pt x="680" y="165"/>
                    <a:pt x="680" y="165"/>
                  </a:cubicBezTo>
                  <a:lnTo>
                    <a:pt x="706" y="162"/>
                  </a:lnTo>
                  <a:close/>
                  <a:moveTo>
                    <a:pt x="772" y="156"/>
                  </a:moveTo>
                  <a:cubicBezTo>
                    <a:pt x="758" y="198"/>
                    <a:pt x="758" y="198"/>
                    <a:pt x="758" y="198"/>
                  </a:cubicBezTo>
                  <a:cubicBezTo>
                    <a:pt x="728" y="200"/>
                    <a:pt x="728" y="200"/>
                    <a:pt x="728" y="200"/>
                  </a:cubicBezTo>
                  <a:cubicBezTo>
                    <a:pt x="742" y="159"/>
                    <a:pt x="742" y="159"/>
                    <a:pt x="742" y="159"/>
                  </a:cubicBezTo>
                  <a:lnTo>
                    <a:pt x="772" y="156"/>
                  </a:lnTo>
                  <a:close/>
                  <a:moveTo>
                    <a:pt x="141" y="333"/>
                  </a:moveTo>
                  <a:cubicBezTo>
                    <a:pt x="164" y="333"/>
                    <a:pt x="164" y="333"/>
                    <a:pt x="164" y="333"/>
                  </a:cubicBezTo>
                  <a:cubicBezTo>
                    <a:pt x="164" y="334"/>
                    <a:pt x="164" y="334"/>
                    <a:pt x="164" y="334"/>
                  </a:cubicBezTo>
                  <a:cubicBezTo>
                    <a:pt x="166" y="334"/>
                    <a:pt x="166" y="334"/>
                    <a:pt x="166" y="334"/>
                  </a:cubicBezTo>
                  <a:cubicBezTo>
                    <a:pt x="157" y="449"/>
                    <a:pt x="157" y="449"/>
                    <a:pt x="157" y="449"/>
                  </a:cubicBezTo>
                  <a:cubicBezTo>
                    <a:pt x="134" y="448"/>
                    <a:pt x="134" y="448"/>
                    <a:pt x="134" y="448"/>
                  </a:cubicBezTo>
                  <a:lnTo>
                    <a:pt x="141" y="333"/>
                  </a:lnTo>
                  <a:close/>
                  <a:moveTo>
                    <a:pt x="130" y="448"/>
                  </a:moveTo>
                  <a:cubicBezTo>
                    <a:pt x="107" y="446"/>
                    <a:pt x="107" y="446"/>
                    <a:pt x="107" y="446"/>
                  </a:cubicBezTo>
                  <a:cubicBezTo>
                    <a:pt x="112" y="333"/>
                    <a:pt x="112" y="333"/>
                    <a:pt x="112" y="333"/>
                  </a:cubicBezTo>
                  <a:cubicBezTo>
                    <a:pt x="138" y="333"/>
                    <a:pt x="138" y="333"/>
                    <a:pt x="138" y="333"/>
                  </a:cubicBezTo>
                  <a:lnTo>
                    <a:pt x="130" y="448"/>
                  </a:lnTo>
                  <a:close/>
                  <a:moveTo>
                    <a:pt x="169" y="334"/>
                  </a:moveTo>
                  <a:cubicBezTo>
                    <a:pt x="194" y="334"/>
                    <a:pt x="194" y="334"/>
                    <a:pt x="194" y="334"/>
                  </a:cubicBezTo>
                  <a:cubicBezTo>
                    <a:pt x="183" y="451"/>
                    <a:pt x="183" y="451"/>
                    <a:pt x="183" y="451"/>
                  </a:cubicBezTo>
                  <a:cubicBezTo>
                    <a:pt x="160" y="450"/>
                    <a:pt x="160" y="450"/>
                    <a:pt x="160" y="450"/>
                  </a:cubicBezTo>
                  <a:lnTo>
                    <a:pt x="169" y="334"/>
                  </a:lnTo>
                  <a:close/>
                  <a:moveTo>
                    <a:pt x="198" y="334"/>
                  </a:moveTo>
                  <a:cubicBezTo>
                    <a:pt x="223" y="334"/>
                    <a:pt x="223" y="334"/>
                    <a:pt x="223" y="334"/>
                  </a:cubicBezTo>
                  <a:cubicBezTo>
                    <a:pt x="210" y="453"/>
                    <a:pt x="210" y="453"/>
                    <a:pt x="210" y="453"/>
                  </a:cubicBezTo>
                  <a:cubicBezTo>
                    <a:pt x="186" y="451"/>
                    <a:pt x="186" y="451"/>
                    <a:pt x="186" y="451"/>
                  </a:cubicBezTo>
                  <a:lnTo>
                    <a:pt x="198" y="334"/>
                  </a:lnTo>
                  <a:close/>
                  <a:moveTo>
                    <a:pt x="227" y="334"/>
                  </a:moveTo>
                  <a:cubicBezTo>
                    <a:pt x="251" y="334"/>
                    <a:pt x="251" y="334"/>
                    <a:pt x="251" y="334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13" y="453"/>
                    <a:pt x="213" y="453"/>
                    <a:pt x="213" y="453"/>
                  </a:cubicBezTo>
                  <a:lnTo>
                    <a:pt x="227" y="334"/>
                  </a:lnTo>
                  <a:close/>
                  <a:moveTo>
                    <a:pt x="254" y="334"/>
                  </a:moveTo>
                  <a:cubicBezTo>
                    <a:pt x="280" y="334"/>
                    <a:pt x="280" y="334"/>
                    <a:pt x="280" y="334"/>
                  </a:cubicBezTo>
                  <a:cubicBezTo>
                    <a:pt x="263" y="456"/>
                    <a:pt x="263" y="456"/>
                    <a:pt x="263" y="456"/>
                  </a:cubicBezTo>
                  <a:cubicBezTo>
                    <a:pt x="239" y="455"/>
                    <a:pt x="239" y="455"/>
                    <a:pt x="239" y="455"/>
                  </a:cubicBezTo>
                  <a:lnTo>
                    <a:pt x="254" y="334"/>
                  </a:lnTo>
                  <a:close/>
                  <a:moveTo>
                    <a:pt x="284" y="334"/>
                  </a:moveTo>
                  <a:cubicBezTo>
                    <a:pt x="310" y="335"/>
                    <a:pt x="310" y="335"/>
                    <a:pt x="310" y="335"/>
                  </a:cubicBezTo>
                  <a:cubicBezTo>
                    <a:pt x="290" y="458"/>
                    <a:pt x="290" y="458"/>
                    <a:pt x="290" y="458"/>
                  </a:cubicBezTo>
                  <a:cubicBezTo>
                    <a:pt x="266" y="457"/>
                    <a:pt x="266" y="457"/>
                    <a:pt x="266" y="457"/>
                  </a:cubicBezTo>
                  <a:lnTo>
                    <a:pt x="284" y="334"/>
                  </a:lnTo>
                  <a:close/>
                  <a:moveTo>
                    <a:pt x="313" y="335"/>
                  </a:moveTo>
                  <a:cubicBezTo>
                    <a:pt x="337" y="335"/>
                    <a:pt x="337" y="335"/>
                    <a:pt x="337" y="335"/>
                  </a:cubicBezTo>
                  <a:cubicBezTo>
                    <a:pt x="316" y="460"/>
                    <a:pt x="316" y="460"/>
                    <a:pt x="316" y="460"/>
                  </a:cubicBezTo>
                  <a:cubicBezTo>
                    <a:pt x="293" y="458"/>
                    <a:pt x="293" y="458"/>
                    <a:pt x="293" y="458"/>
                  </a:cubicBezTo>
                  <a:lnTo>
                    <a:pt x="313" y="335"/>
                  </a:lnTo>
                  <a:close/>
                  <a:moveTo>
                    <a:pt x="341" y="335"/>
                  </a:moveTo>
                  <a:cubicBezTo>
                    <a:pt x="367" y="335"/>
                    <a:pt x="367" y="335"/>
                    <a:pt x="367" y="335"/>
                  </a:cubicBezTo>
                  <a:cubicBezTo>
                    <a:pt x="343" y="462"/>
                    <a:pt x="343" y="462"/>
                    <a:pt x="343" y="462"/>
                  </a:cubicBezTo>
                  <a:cubicBezTo>
                    <a:pt x="319" y="460"/>
                    <a:pt x="319" y="460"/>
                    <a:pt x="319" y="460"/>
                  </a:cubicBezTo>
                  <a:lnTo>
                    <a:pt x="341" y="335"/>
                  </a:lnTo>
                  <a:close/>
                  <a:moveTo>
                    <a:pt x="370" y="335"/>
                  </a:moveTo>
                  <a:cubicBezTo>
                    <a:pt x="395" y="335"/>
                    <a:pt x="395" y="335"/>
                    <a:pt x="395" y="335"/>
                  </a:cubicBezTo>
                  <a:cubicBezTo>
                    <a:pt x="370" y="463"/>
                    <a:pt x="370" y="463"/>
                    <a:pt x="370" y="463"/>
                  </a:cubicBezTo>
                  <a:cubicBezTo>
                    <a:pt x="346" y="462"/>
                    <a:pt x="346" y="462"/>
                    <a:pt x="346" y="462"/>
                  </a:cubicBezTo>
                  <a:lnTo>
                    <a:pt x="370" y="335"/>
                  </a:lnTo>
                  <a:close/>
                  <a:moveTo>
                    <a:pt x="398" y="335"/>
                  </a:moveTo>
                  <a:cubicBezTo>
                    <a:pt x="424" y="335"/>
                    <a:pt x="424" y="335"/>
                    <a:pt x="424" y="335"/>
                  </a:cubicBezTo>
                  <a:cubicBezTo>
                    <a:pt x="396" y="465"/>
                    <a:pt x="396" y="465"/>
                    <a:pt x="396" y="465"/>
                  </a:cubicBezTo>
                  <a:cubicBezTo>
                    <a:pt x="373" y="464"/>
                    <a:pt x="373" y="464"/>
                    <a:pt x="373" y="464"/>
                  </a:cubicBezTo>
                  <a:lnTo>
                    <a:pt x="398" y="335"/>
                  </a:lnTo>
                  <a:close/>
                  <a:moveTo>
                    <a:pt x="427" y="335"/>
                  </a:moveTo>
                  <a:cubicBezTo>
                    <a:pt x="453" y="335"/>
                    <a:pt x="453" y="335"/>
                    <a:pt x="453" y="335"/>
                  </a:cubicBezTo>
                  <a:cubicBezTo>
                    <a:pt x="423" y="467"/>
                    <a:pt x="423" y="467"/>
                    <a:pt x="423" y="467"/>
                  </a:cubicBezTo>
                  <a:cubicBezTo>
                    <a:pt x="399" y="465"/>
                    <a:pt x="399" y="465"/>
                    <a:pt x="399" y="465"/>
                  </a:cubicBezTo>
                  <a:lnTo>
                    <a:pt x="427" y="335"/>
                  </a:lnTo>
                  <a:close/>
                  <a:moveTo>
                    <a:pt x="456" y="335"/>
                  </a:moveTo>
                  <a:cubicBezTo>
                    <a:pt x="482" y="335"/>
                    <a:pt x="482" y="335"/>
                    <a:pt x="482" y="335"/>
                  </a:cubicBezTo>
                  <a:cubicBezTo>
                    <a:pt x="450" y="469"/>
                    <a:pt x="450" y="469"/>
                    <a:pt x="450" y="469"/>
                  </a:cubicBezTo>
                  <a:cubicBezTo>
                    <a:pt x="427" y="467"/>
                    <a:pt x="427" y="467"/>
                    <a:pt x="427" y="467"/>
                  </a:cubicBezTo>
                  <a:lnTo>
                    <a:pt x="456" y="335"/>
                  </a:lnTo>
                  <a:close/>
                  <a:moveTo>
                    <a:pt x="485" y="335"/>
                  </a:moveTo>
                  <a:cubicBezTo>
                    <a:pt x="509" y="335"/>
                    <a:pt x="509" y="335"/>
                    <a:pt x="509" y="335"/>
                  </a:cubicBezTo>
                  <a:cubicBezTo>
                    <a:pt x="476" y="470"/>
                    <a:pt x="476" y="470"/>
                    <a:pt x="476" y="470"/>
                  </a:cubicBezTo>
                  <a:cubicBezTo>
                    <a:pt x="454" y="469"/>
                    <a:pt x="454" y="469"/>
                    <a:pt x="454" y="469"/>
                  </a:cubicBezTo>
                  <a:lnTo>
                    <a:pt x="485" y="335"/>
                  </a:lnTo>
                  <a:close/>
                  <a:moveTo>
                    <a:pt x="663" y="483"/>
                  </a:moveTo>
                  <a:cubicBezTo>
                    <a:pt x="640" y="481"/>
                    <a:pt x="640" y="481"/>
                    <a:pt x="640" y="481"/>
                  </a:cubicBezTo>
                  <a:cubicBezTo>
                    <a:pt x="685" y="336"/>
                    <a:pt x="685" y="336"/>
                    <a:pt x="685" y="336"/>
                  </a:cubicBezTo>
                  <a:cubicBezTo>
                    <a:pt x="712" y="336"/>
                    <a:pt x="712" y="336"/>
                    <a:pt x="712" y="336"/>
                  </a:cubicBezTo>
                  <a:lnTo>
                    <a:pt x="663" y="483"/>
                  </a:lnTo>
                  <a:close/>
                  <a:moveTo>
                    <a:pt x="715" y="336"/>
                  </a:moveTo>
                  <a:cubicBezTo>
                    <a:pt x="732" y="336"/>
                    <a:pt x="732" y="336"/>
                    <a:pt x="732" y="336"/>
                  </a:cubicBezTo>
                  <a:cubicBezTo>
                    <a:pt x="732" y="335"/>
                    <a:pt x="732" y="335"/>
                    <a:pt x="732" y="335"/>
                  </a:cubicBezTo>
                  <a:cubicBezTo>
                    <a:pt x="739" y="335"/>
                    <a:pt x="739" y="335"/>
                    <a:pt x="739" y="335"/>
                  </a:cubicBezTo>
                  <a:cubicBezTo>
                    <a:pt x="715" y="384"/>
                    <a:pt x="690" y="433"/>
                    <a:pt x="669" y="476"/>
                  </a:cubicBezTo>
                  <a:lnTo>
                    <a:pt x="715" y="336"/>
                  </a:lnTo>
                  <a:close/>
                  <a:moveTo>
                    <a:pt x="636" y="481"/>
                  </a:moveTo>
                  <a:cubicBezTo>
                    <a:pt x="613" y="479"/>
                    <a:pt x="613" y="479"/>
                    <a:pt x="613" y="479"/>
                  </a:cubicBezTo>
                  <a:cubicBezTo>
                    <a:pt x="657" y="336"/>
                    <a:pt x="657" y="336"/>
                    <a:pt x="657" y="336"/>
                  </a:cubicBezTo>
                  <a:cubicBezTo>
                    <a:pt x="682" y="336"/>
                    <a:pt x="682" y="336"/>
                    <a:pt x="682" y="336"/>
                  </a:cubicBezTo>
                  <a:lnTo>
                    <a:pt x="636" y="481"/>
                  </a:lnTo>
                  <a:close/>
                  <a:moveTo>
                    <a:pt x="610" y="479"/>
                  </a:moveTo>
                  <a:cubicBezTo>
                    <a:pt x="586" y="478"/>
                    <a:pt x="586" y="478"/>
                    <a:pt x="586" y="478"/>
                  </a:cubicBezTo>
                  <a:cubicBezTo>
                    <a:pt x="628" y="336"/>
                    <a:pt x="628" y="336"/>
                    <a:pt x="628" y="336"/>
                  </a:cubicBezTo>
                  <a:cubicBezTo>
                    <a:pt x="653" y="336"/>
                    <a:pt x="653" y="336"/>
                    <a:pt x="653" y="336"/>
                  </a:cubicBezTo>
                  <a:lnTo>
                    <a:pt x="610" y="479"/>
                  </a:lnTo>
                  <a:close/>
                  <a:moveTo>
                    <a:pt x="582" y="477"/>
                  </a:moveTo>
                  <a:cubicBezTo>
                    <a:pt x="559" y="476"/>
                    <a:pt x="559" y="476"/>
                    <a:pt x="559" y="476"/>
                  </a:cubicBezTo>
                  <a:cubicBezTo>
                    <a:pt x="599" y="336"/>
                    <a:pt x="599" y="336"/>
                    <a:pt x="599" y="336"/>
                  </a:cubicBezTo>
                  <a:cubicBezTo>
                    <a:pt x="625" y="336"/>
                    <a:pt x="625" y="336"/>
                    <a:pt x="625" y="336"/>
                  </a:cubicBezTo>
                  <a:lnTo>
                    <a:pt x="582" y="477"/>
                  </a:lnTo>
                  <a:close/>
                  <a:moveTo>
                    <a:pt x="555" y="476"/>
                  </a:moveTo>
                  <a:cubicBezTo>
                    <a:pt x="532" y="474"/>
                    <a:pt x="532" y="474"/>
                    <a:pt x="532" y="474"/>
                  </a:cubicBezTo>
                  <a:cubicBezTo>
                    <a:pt x="570" y="336"/>
                    <a:pt x="570" y="336"/>
                    <a:pt x="570" y="336"/>
                  </a:cubicBezTo>
                  <a:cubicBezTo>
                    <a:pt x="595" y="336"/>
                    <a:pt x="595" y="336"/>
                    <a:pt x="595" y="336"/>
                  </a:cubicBezTo>
                  <a:lnTo>
                    <a:pt x="555" y="476"/>
                  </a:lnTo>
                  <a:close/>
                  <a:moveTo>
                    <a:pt x="529" y="474"/>
                  </a:moveTo>
                  <a:cubicBezTo>
                    <a:pt x="505" y="472"/>
                    <a:pt x="505" y="472"/>
                    <a:pt x="505" y="472"/>
                  </a:cubicBezTo>
                  <a:cubicBezTo>
                    <a:pt x="542" y="336"/>
                    <a:pt x="542" y="336"/>
                    <a:pt x="542" y="336"/>
                  </a:cubicBezTo>
                  <a:cubicBezTo>
                    <a:pt x="566" y="336"/>
                    <a:pt x="566" y="336"/>
                    <a:pt x="566" y="336"/>
                  </a:cubicBezTo>
                  <a:lnTo>
                    <a:pt x="529" y="474"/>
                  </a:lnTo>
                  <a:close/>
                  <a:moveTo>
                    <a:pt x="502" y="472"/>
                  </a:moveTo>
                  <a:cubicBezTo>
                    <a:pt x="479" y="471"/>
                    <a:pt x="479" y="471"/>
                    <a:pt x="479" y="471"/>
                  </a:cubicBezTo>
                  <a:cubicBezTo>
                    <a:pt x="513" y="335"/>
                    <a:pt x="513" y="335"/>
                    <a:pt x="513" y="335"/>
                  </a:cubicBezTo>
                  <a:cubicBezTo>
                    <a:pt x="538" y="336"/>
                    <a:pt x="538" y="336"/>
                    <a:pt x="538" y="336"/>
                  </a:cubicBezTo>
                  <a:lnTo>
                    <a:pt x="502" y="472"/>
                  </a:lnTo>
                  <a:close/>
                  <a:moveTo>
                    <a:pt x="477" y="477"/>
                  </a:moveTo>
                  <a:cubicBezTo>
                    <a:pt x="500" y="479"/>
                    <a:pt x="500" y="479"/>
                    <a:pt x="500" y="479"/>
                  </a:cubicBezTo>
                  <a:cubicBezTo>
                    <a:pt x="472" y="587"/>
                    <a:pt x="472" y="587"/>
                    <a:pt x="472" y="587"/>
                  </a:cubicBezTo>
                  <a:cubicBezTo>
                    <a:pt x="451" y="585"/>
                    <a:pt x="451" y="585"/>
                    <a:pt x="451" y="585"/>
                  </a:cubicBezTo>
                  <a:lnTo>
                    <a:pt x="477" y="477"/>
                  </a:lnTo>
                  <a:close/>
                  <a:moveTo>
                    <a:pt x="473" y="596"/>
                  </a:moveTo>
                  <a:cubicBezTo>
                    <a:pt x="473" y="594"/>
                    <a:pt x="473" y="594"/>
                    <a:pt x="473" y="594"/>
                  </a:cubicBezTo>
                  <a:cubicBezTo>
                    <a:pt x="496" y="597"/>
                    <a:pt x="496" y="597"/>
                    <a:pt x="496" y="597"/>
                  </a:cubicBezTo>
                  <a:cubicBezTo>
                    <a:pt x="496" y="598"/>
                    <a:pt x="496" y="598"/>
                    <a:pt x="496" y="598"/>
                  </a:cubicBezTo>
                  <a:cubicBezTo>
                    <a:pt x="487" y="597"/>
                    <a:pt x="480" y="597"/>
                    <a:pt x="473" y="596"/>
                  </a:cubicBezTo>
                  <a:close/>
                  <a:moveTo>
                    <a:pt x="475" y="588"/>
                  </a:moveTo>
                  <a:cubicBezTo>
                    <a:pt x="504" y="479"/>
                    <a:pt x="504" y="479"/>
                    <a:pt x="504" y="479"/>
                  </a:cubicBezTo>
                  <a:cubicBezTo>
                    <a:pt x="527" y="480"/>
                    <a:pt x="527" y="480"/>
                    <a:pt x="527" y="480"/>
                  </a:cubicBezTo>
                  <a:cubicBezTo>
                    <a:pt x="498" y="590"/>
                    <a:pt x="498" y="590"/>
                    <a:pt x="498" y="590"/>
                  </a:cubicBezTo>
                  <a:lnTo>
                    <a:pt x="475" y="588"/>
                  </a:lnTo>
                  <a:close/>
                  <a:moveTo>
                    <a:pt x="531" y="481"/>
                  </a:moveTo>
                  <a:cubicBezTo>
                    <a:pt x="553" y="482"/>
                    <a:pt x="553" y="482"/>
                    <a:pt x="553" y="482"/>
                  </a:cubicBezTo>
                  <a:cubicBezTo>
                    <a:pt x="521" y="593"/>
                    <a:pt x="521" y="593"/>
                    <a:pt x="521" y="593"/>
                  </a:cubicBezTo>
                  <a:cubicBezTo>
                    <a:pt x="501" y="591"/>
                    <a:pt x="501" y="591"/>
                    <a:pt x="501" y="591"/>
                  </a:cubicBezTo>
                  <a:lnTo>
                    <a:pt x="531" y="481"/>
                  </a:lnTo>
                  <a:close/>
                  <a:moveTo>
                    <a:pt x="522" y="601"/>
                  </a:moveTo>
                  <a:cubicBezTo>
                    <a:pt x="523" y="600"/>
                    <a:pt x="523" y="600"/>
                    <a:pt x="523" y="600"/>
                  </a:cubicBezTo>
                  <a:cubicBezTo>
                    <a:pt x="545" y="603"/>
                    <a:pt x="545" y="603"/>
                    <a:pt x="545" y="603"/>
                  </a:cubicBezTo>
                  <a:cubicBezTo>
                    <a:pt x="545" y="604"/>
                    <a:pt x="545" y="604"/>
                    <a:pt x="545" y="604"/>
                  </a:cubicBezTo>
                  <a:cubicBezTo>
                    <a:pt x="537" y="603"/>
                    <a:pt x="530" y="602"/>
                    <a:pt x="522" y="601"/>
                  </a:cubicBezTo>
                  <a:close/>
                  <a:moveTo>
                    <a:pt x="525" y="594"/>
                  </a:moveTo>
                  <a:cubicBezTo>
                    <a:pt x="557" y="482"/>
                    <a:pt x="557" y="482"/>
                    <a:pt x="557" y="482"/>
                  </a:cubicBezTo>
                  <a:cubicBezTo>
                    <a:pt x="581" y="484"/>
                    <a:pt x="581" y="484"/>
                    <a:pt x="581" y="484"/>
                  </a:cubicBezTo>
                  <a:cubicBezTo>
                    <a:pt x="547" y="596"/>
                    <a:pt x="547" y="596"/>
                    <a:pt x="547" y="596"/>
                  </a:cubicBezTo>
                  <a:lnTo>
                    <a:pt x="525" y="594"/>
                  </a:lnTo>
                  <a:close/>
                  <a:moveTo>
                    <a:pt x="584" y="484"/>
                  </a:moveTo>
                  <a:cubicBezTo>
                    <a:pt x="608" y="486"/>
                    <a:pt x="608" y="486"/>
                    <a:pt x="608" y="486"/>
                  </a:cubicBezTo>
                  <a:cubicBezTo>
                    <a:pt x="573" y="599"/>
                    <a:pt x="573" y="599"/>
                    <a:pt x="573" y="599"/>
                  </a:cubicBezTo>
                  <a:cubicBezTo>
                    <a:pt x="550" y="597"/>
                    <a:pt x="550" y="597"/>
                    <a:pt x="550" y="597"/>
                  </a:cubicBezTo>
                  <a:lnTo>
                    <a:pt x="584" y="484"/>
                  </a:lnTo>
                  <a:close/>
                  <a:moveTo>
                    <a:pt x="574" y="608"/>
                  </a:moveTo>
                  <a:cubicBezTo>
                    <a:pt x="575" y="606"/>
                    <a:pt x="575" y="606"/>
                    <a:pt x="575" y="606"/>
                  </a:cubicBezTo>
                  <a:cubicBezTo>
                    <a:pt x="596" y="609"/>
                    <a:pt x="596" y="609"/>
                    <a:pt x="596" y="609"/>
                  </a:cubicBezTo>
                  <a:cubicBezTo>
                    <a:pt x="595" y="610"/>
                    <a:pt x="595" y="610"/>
                    <a:pt x="595" y="610"/>
                  </a:cubicBezTo>
                  <a:cubicBezTo>
                    <a:pt x="588" y="609"/>
                    <a:pt x="581" y="608"/>
                    <a:pt x="574" y="608"/>
                  </a:cubicBezTo>
                  <a:close/>
                  <a:moveTo>
                    <a:pt x="577" y="600"/>
                  </a:moveTo>
                  <a:cubicBezTo>
                    <a:pt x="611" y="486"/>
                    <a:pt x="611" y="486"/>
                    <a:pt x="611" y="486"/>
                  </a:cubicBezTo>
                  <a:cubicBezTo>
                    <a:pt x="634" y="487"/>
                    <a:pt x="634" y="487"/>
                    <a:pt x="634" y="487"/>
                  </a:cubicBezTo>
                  <a:cubicBezTo>
                    <a:pt x="598" y="602"/>
                    <a:pt x="598" y="602"/>
                    <a:pt x="598" y="602"/>
                  </a:cubicBezTo>
                  <a:lnTo>
                    <a:pt x="577" y="600"/>
                  </a:lnTo>
                  <a:close/>
                  <a:moveTo>
                    <a:pt x="638" y="488"/>
                  </a:moveTo>
                  <a:cubicBezTo>
                    <a:pt x="661" y="489"/>
                    <a:pt x="661" y="489"/>
                    <a:pt x="661" y="489"/>
                  </a:cubicBezTo>
                  <a:cubicBezTo>
                    <a:pt x="659" y="497"/>
                    <a:pt x="659" y="497"/>
                    <a:pt x="659" y="497"/>
                  </a:cubicBezTo>
                  <a:cubicBezTo>
                    <a:pt x="632" y="552"/>
                    <a:pt x="611" y="593"/>
                    <a:pt x="606" y="603"/>
                  </a:cubicBezTo>
                  <a:cubicBezTo>
                    <a:pt x="601" y="603"/>
                    <a:pt x="601" y="603"/>
                    <a:pt x="601" y="603"/>
                  </a:cubicBezTo>
                  <a:lnTo>
                    <a:pt x="638" y="488"/>
                  </a:lnTo>
                  <a:close/>
                  <a:moveTo>
                    <a:pt x="624" y="587"/>
                  </a:moveTo>
                  <a:cubicBezTo>
                    <a:pt x="628" y="578"/>
                    <a:pt x="633" y="567"/>
                    <a:pt x="640" y="554"/>
                  </a:cubicBezTo>
                  <a:cubicBezTo>
                    <a:pt x="623" y="605"/>
                    <a:pt x="623" y="605"/>
                    <a:pt x="623" y="605"/>
                  </a:cubicBezTo>
                  <a:cubicBezTo>
                    <a:pt x="615" y="604"/>
                    <a:pt x="615" y="604"/>
                    <a:pt x="615" y="604"/>
                  </a:cubicBezTo>
                  <a:cubicBezTo>
                    <a:pt x="617" y="601"/>
                    <a:pt x="620" y="595"/>
                    <a:pt x="624" y="587"/>
                  </a:cubicBezTo>
                  <a:close/>
                  <a:moveTo>
                    <a:pt x="624" y="613"/>
                  </a:moveTo>
                  <a:cubicBezTo>
                    <a:pt x="624" y="612"/>
                    <a:pt x="624" y="612"/>
                    <a:pt x="624" y="612"/>
                  </a:cubicBezTo>
                  <a:cubicBezTo>
                    <a:pt x="645" y="615"/>
                    <a:pt x="645" y="615"/>
                    <a:pt x="645" y="615"/>
                  </a:cubicBezTo>
                  <a:cubicBezTo>
                    <a:pt x="645" y="616"/>
                    <a:pt x="645" y="616"/>
                    <a:pt x="645" y="616"/>
                  </a:cubicBezTo>
                  <a:cubicBezTo>
                    <a:pt x="638" y="615"/>
                    <a:pt x="631" y="614"/>
                    <a:pt x="624" y="613"/>
                  </a:cubicBezTo>
                  <a:close/>
                  <a:moveTo>
                    <a:pt x="626" y="606"/>
                  </a:moveTo>
                  <a:cubicBezTo>
                    <a:pt x="650" y="533"/>
                    <a:pt x="650" y="533"/>
                    <a:pt x="650" y="533"/>
                  </a:cubicBezTo>
                  <a:cubicBezTo>
                    <a:pt x="657" y="520"/>
                    <a:pt x="664" y="505"/>
                    <a:pt x="671" y="490"/>
                  </a:cubicBezTo>
                  <a:cubicBezTo>
                    <a:pt x="688" y="491"/>
                    <a:pt x="688" y="491"/>
                    <a:pt x="688" y="491"/>
                  </a:cubicBezTo>
                  <a:cubicBezTo>
                    <a:pt x="648" y="608"/>
                    <a:pt x="648" y="608"/>
                    <a:pt x="648" y="608"/>
                  </a:cubicBezTo>
                  <a:lnTo>
                    <a:pt x="626" y="606"/>
                  </a:lnTo>
                  <a:close/>
                  <a:moveTo>
                    <a:pt x="675" y="483"/>
                  </a:moveTo>
                  <a:cubicBezTo>
                    <a:pt x="690" y="452"/>
                    <a:pt x="708" y="416"/>
                    <a:pt x="726" y="380"/>
                  </a:cubicBezTo>
                  <a:cubicBezTo>
                    <a:pt x="690" y="484"/>
                    <a:pt x="690" y="484"/>
                    <a:pt x="690" y="484"/>
                  </a:cubicBezTo>
                  <a:lnTo>
                    <a:pt x="675" y="483"/>
                  </a:lnTo>
                  <a:close/>
                  <a:moveTo>
                    <a:pt x="737" y="357"/>
                  </a:moveTo>
                  <a:cubicBezTo>
                    <a:pt x="741" y="349"/>
                    <a:pt x="744" y="342"/>
                    <a:pt x="748" y="335"/>
                  </a:cubicBezTo>
                  <a:cubicBezTo>
                    <a:pt x="768" y="335"/>
                    <a:pt x="768" y="335"/>
                    <a:pt x="768" y="335"/>
                  </a:cubicBezTo>
                  <a:cubicBezTo>
                    <a:pt x="714" y="486"/>
                    <a:pt x="714" y="486"/>
                    <a:pt x="714" y="486"/>
                  </a:cubicBezTo>
                  <a:cubicBezTo>
                    <a:pt x="693" y="485"/>
                    <a:pt x="693" y="485"/>
                    <a:pt x="693" y="485"/>
                  </a:cubicBezTo>
                  <a:lnTo>
                    <a:pt x="737" y="357"/>
                  </a:lnTo>
                  <a:close/>
                  <a:moveTo>
                    <a:pt x="751" y="328"/>
                  </a:moveTo>
                  <a:cubicBezTo>
                    <a:pt x="757" y="317"/>
                    <a:pt x="762" y="306"/>
                    <a:pt x="767" y="295"/>
                  </a:cubicBezTo>
                  <a:cubicBezTo>
                    <a:pt x="784" y="262"/>
                    <a:pt x="800" y="229"/>
                    <a:pt x="814" y="200"/>
                  </a:cubicBezTo>
                  <a:cubicBezTo>
                    <a:pt x="816" y="200"/>
                    <a:pt x="816" y="200"/>
                    <a:pt x="816" y="200"/>
                  </a:cubicBezTo>
                  <a:cubicBezTo>
                    <a:pt x="770" y="328"/>
                    <a:pt x="770" y="328"/>
                    <a:pt x="770" y="328"/>
                  </a:cubicBezTo>
                  <a:lnTo>
                    <a:pt x="751" y="328"/>
                  </a:lnTo>
                  <a:close/>
                  <a:moveTo>
                    <a:pt x="817" y="194"/>
                  </a:moveTo>
                  <a:cubicBezTo>
                    <a:pt x="818" y="192"/>
                    <a:pt x="819" y="190"/>
                    <a:pt x="820" y="188"/>
                  </a:cubicBezTo>
                  <a:cubicBezTo>
                    <a:pt x="818" y="194"/>
                    <a:pt x="818" y="194"/>
                    <a:pt x="818" y="194"/>
                  </a:cubicBezTo>
                  <a:lnTo>
                    <a:pt x="817" y="194"/>
                  </a:lnTo>
                  <a:close/>
                  <a:moveTo>
                    <a:pt x="814" y="152"/>
                  </a:moveTo>
                  <a:cubicBezTo>
                    <a:pt x="814" y="151"/>
                    <a:pt x="814" y="151"/>
                    <a:pt x="814" y="151"/>
                  </a:cubicBezTo>
                  <a:cubicBezTo>
                    <a:pt x="830" y="149"/>
                    <a:pt x="830" y="149"/>
                    <a:pt x="830" y="149"/>
                  </a:cubicBezTo>
                  <a:cubicBezTo>
                    <a:pt x="823" y="163"/>
                    <a:pt x="816" y="178"/>
                    <a:pt x="808" y="194"/>
                  </a:cubicBezTo>
                  <a:cubicBezTo>
                    <a:pt x="792" y="196"/>
                    <a:pt x="792" y="196"/>
                    <a:pt x="792" y="196"/>
                  </a:cubicBezTo>
                  <a:cubicBezTo>
                    <a:pt x="807" y="153"/>
                    <a:pt x="807" y="153"/>
                    <a:pt x="807" y="153"/>
                  </a:cubicBezTo>
                  <a:lnTo>
                    <a:pt x="814" y="152"/>
                  </a:lnTo>
                  <a:close/>
                  <a:moveTo>
                    <a:pt x="804" y="201"/>
                  </a:moveTo>
                  <a:cubicBezTo>
                    <a:pt x="790" y="230"/>
                    <a:pt x="774" y="263"/>
                    <a:pt x="758" y="296"/>
                  </a:cubicBezTo>
                  <a:cubicBezTo>
                    <a:pt x="790" y="202"/>
                    <a:pt x="790" y="202"/>
                    <a:pt x="790" y="202"/>
                  </a:cubicBezTo>
                  <a:lnTo>
                    <a:pt x="804" y="201"/>
                  </a:lnTo>
                  <a:close/>
                  <a:moveTo>
                    <a:pt x="747" y="319"/>
                  </a:moveTo>
                  <a:cubicBezTo>
                    <a:pt x="745" y="322"/>
                    <a:pt x="743" y="325"/>
                    <a:pt x="742" y="328"/>
                  </a:cubicBezTo>
                  <a:cubicBezTo>
                    <a:pt x="732" y="328"/>
                    <a:pt x="732" y="328"/>
                    <a:pt x="732" y="328"/>
                  </a:cubicBezTo>
                  <a:cubicBezTo>
                    <a:pt x="732" y="327"/>
                    <a:pt x="732" y="327"/>
                    <a:pt x="732" y="327"/>
                  </a:cubicBezTo>
                  <a:cubicBezTo>
                    <a:pt x="719" y="326"/>
                    <a:pt x="719" y="326"/>
                    <a:pt x="719" y="326"/>
                  </a:cubicBezTo>
                  <a:cubicBezTo>
                    <a:pt x="759" y="205"/>
                    <a:pt x="759" y="205"/>
                    <a:pt x="759" y="205"/>
                  </a:cubicBezTo>
                  <a:cubicBezTo>
                    <a:pt x="786" y="203"/>
                    <a:pt x="786" y="203"/>
                    <a:pt x="786" y="203"/>
                  </a:cubicBezTo>
                  <a:lnTo>
                    <a:pt x="747" y="319"/>
                  </a:lnTo>
                  <a:close/>
                  <a:moveTo>
                    <a:pt x="755" y="205"/>
                  </a:moveTo>
                  <a:cubicBezTo>
                    <a:pt x="715" y="326"/>
                    <a:pt x="715" y="326"/>
                    <a:pt x="715" y="326"/>
                  </a:cubicBezTo>
                  <a:cubicBezTo>
                    <a:pt x="689" y="326"/>
                    <a:pt x="689" y="326"/>
                    <a:pt x="689" y="326"/>
                  </a:cubicBezTo>
                  <a:cubicBezTo>
                    <a:pt x="726" y="207"/>
                    <a:pt x="726" y="207"/>
                    <a:pt x="726" y="207"/>
                  </a:cubicBezTo>
                  <a:lnTo>
                    <a:pt x="755" y="205"/>
                  </a:lnTo>
                  <a:close/>
                  <a:moveTo>
                    <a:pt x="685" y="326"/>
                  </a:moveTo>
                  <a:cubicBezTo>
                    <a:pt x="660" y="326"/>
                    <a:pt x="660" y="326"/>
                    <a:pt x="660" y="326"/>
                  </a:cubicBezTo>
                  <a:cubicBezTo>
                    <a:pt x="695" y="210"/>
                    <a:pt x="695" y="210"/>
                    <a:pt x="695" y="210"/>
                  </a:cubicBezTo>
                  <a:cubicBezTo>
                    <a:pt x="723" y="208"/>
                    <a:pt x="723" y="208"/>
                    <a:pt x="723" y="208"/>
                  </a:cubicBezTo>
                  <a:lnTo>
                    <a:pt x="685" y="326"/>
                  </a:lnTo>
                  <a:close/>
                  <a:moveTo>
                    <a:pt x="691" y="210"/>
                  </a:moveTo>
                  <a:cubicBezTo>
                    <a:pt x="656" y="326"/>
                    <a:pt x="656" y="326"/>
                    <a:pt x="656" y="326"/>
                  </a:cubicBezTo>
                  <a:cubicBezTo>
                    <a:pt x="631" y="326"/>
                    <a:pt x="631" y="326"/>
                    <a:pt x="631" y="326"/>
                  </a:cubicBezTo>
                  <a:cubicBezTo>
                    <a:pt x="665" y="212"/>
                    <a:pt x="665" y="212"/>
                    <a:pt x="665" y="212"/>
                  </a:cubicBezTo>
                  <a:lnTo>
                    <a:pt x="691" y="210"/>
                  </a:lnTo>
                  <a:close/>
                  <a:moveTo>
                    <a:pt x="628" y="326"/>
                  </a:moveTo>
                  <a:cubicBezTo>
                    <a:pt x="601" y="326"/>
                    <a:pt x="601" y="326"/>
                    <a:pt x="601" y="326"/>
                  </a:cubicBezTo>
                  <a:cubicBezTo>
                    <a:pt x="633" y="214"/>
                    <a:pt x="633" y="214"/>
                    <a:pt x="633" y="214"/>
                  </a:cubicBezTo>
                  <a:cubicBezTo>
                    <a:pt x="662" y="212"/>
                    <a:pt x="662" y="212"/>
                    <a:pt x="662" y="212"/>
                  </a:cubicBezTo>
                  <a:lnTo>
                    <a:pt x="628" y="326"/>
                  </a:lnTo>
                  <a:close/>
                  <a:moveTo>
                    <a:pt x="630" y="215"/>
                  </a:moveTo>
                  <a:cubicBezTo>
                    <a:pt x="598" y="326"/>
                    <a:pt x="598" y="326"/>
                    <a:pt x="598" y="326"/>
                  </a:cubicBezTo>
                  <a:cubicBezTo>
                    <a:pt x="572" y="326"/>
                    <a:pt x="572" y="326"/>
                    <a:pt x="572" y="326"/>
                  </a:cubicBezTo>
                  <a:cubicBezTo>
                    <a:pt x="602" y="217"/>
                    <a:pt x="602" y="217"/>
                    <a:pt x="602" y="217"/>
                  </a:cubicBezTo>
                  <a:lnTo>
                    <a:pt x="630" y="215"/>
                  </a:lnTo>
                  <a:close/>
                  <a:moveTo>
                    <a:pt x="569" y="326"/>
                  </a:moveTo>
                  <a:cubicBezTo>
                    <a:pt x="544" y="326"/>
                    <a:pt x="544" y="326"/>
                    <a:pt x="544" y="326"/>
                  </a:cubicBezTo>
                  <a:cubicBezTo>
                    <a:pt x="573" y="219"/>
                    <a:pt x="573" y="219"/>
                    <a:pt x="573" y="219"/>
                  </a:cubicBezTo>
                  <a:cubicBezTo>
                    <a:pt x="598" y="217"/>
                    <a:pt x="598" y="217"/>
                    <a:pt x="598" y="217"/>
                  </a:cubicBezTo>
                  <a:lnTo>
                    <a:pt x="569" y="326"/>
                  </a:lnTo>
                  <a:close/>
                  <a:moveTo>
                    <a:pt x="569" y="219"/>
                  </a:moveTo>
                  <a:cubicBezTo>
                    <a:pt x="541" y="326"/>
                    <a:pt x="541" y="326"/>
                    <a:pt x="541" y="326"/>
                  </a:cubicBezTo>
                  <a:cubicBezTo>
                    <a:pt x="515" y="326"/>
                    <a:pt x="515" y="326"/>
                    <a:pt x="515" y="326"/>
                  </a:cubicBezTo>
                  <a:cubicBezTo>
                    <a:pt x="541" y="222"/>
                    <a:pt x="541" y="222"/>
                    <a:pt x="541" y="222"/>
                  </a:cubicBezTo>
                  <a:lnTo>
                    <a:pt x="569" y="219"/>
                  </a:lnTo>
                  <a:close/>
                  <a:moveTo>
                    <a:pt x="512" y="326"/>
                  </a:moveTo>
                  <a:cubicBezTo>
                    <a:pt x="487" y="325"/>
                    <a:pt x="487" y="325"/>
                    <a:pt x="487" y="325"/>
                  </a:cubicBezTo>
                  <a:cubicBezTo>
                    <a:pt x="511" y="224"/>
                    <a:pt x="511" y="224"/>
                    <a:pt x="511" y="224"/>
                  </a:cubicBezTo>
                  <a:cubicBezTo>
                    <a:pt x="537" y="222"/>
                    <a:pt x="537" y="222"/>
                    <a:pt x="537" y="222"/>
                  </a:cubicBezTo>
                  <a:lnTo>
                    <a:pt x="512" y="326"/>
                  </a:lnTo>
                  <a:close/>
                  <a:moveTo>
                    <a:pt x="508" y="224"/>
                  </a:moveTo>
                  <a:cubicBezTo>
                    <a:pt x="484" y="325"/>
                    <a:pt x="484" y="325"/>
                    <a:pt x="484" y="325"/>
                  </a:cubicBezTo>
                  <a:cubicBezTo>
                    <a:pt x="459" y="325"/>
                    <a:pt x="459" y="325"/>
                    <a:pt x="459" y="325"/>
                  </a:cubicBezTo>
                  <a:cubicBezTo>
                    <a:pt x="481" y="226"/>
                    <a:pt x="481" y="226"/>
                    <a:pt x="481" y="226"/>
                  </a:cubicBezTo>
                  <a:lnTo>
                    <a:pt x="508" y="224"/>
                  </a:lnTo>
                  <a:close/>
                  <a:moveTo>
                    <a:pt x="455" y="325"/>
                  </a:moveTo>
                  <a:cubicBezTo>
                    <a:pt x="429" y="325"/>
                    <a:pt x="429" y="325"/>
                    <a:pt x="429" y="325"/>
                  </a:cubicBezTo>
                  <a:cubicBezTo>
                    <a:pt x="450" y="229"/>
                    <a:pt x="450" y="229"/>
                    <a:pt x="450" y="229"/>
                  </a:cubicBezTo>
                  <a:cubicBezTo>
                    <a:pt x="478" y="226"/>
                    <a:pt x="478" y="226"/>
                    <a:pt x="478" y="226"/>
                  </a:cubicBezTo>
                  <a:lnTo>
                    <a:pt x="455" y="325"/>
                  </a:lnTo>
                  <a:close/>
                  <a:moveTo>
                    <a:pt x="446" y="229"/>
                  </a:moveTo>
                  <a:cubicBezTo>
                    <a:pt x="426" y="325"/>
                    <a:pt x="426" y="325"/>
                    <a:pt x="426" y="325"/>
                  </a:cubicBezTo>
                  <a:cubicBezTo>
                    <a:pt x="400" y="325"/>
                    <a:pt x="400" y="325"/>
                    <a:pt x="400" y="325"/>
                  </a:cubicBezTo>
                  <a:cubicBezTo>
                    <a:pt x="419" y="231"/>
                    <a:pt x="419" y="231"/>
                    <a:pt x="419" y="231"/>
                  </a:cubicBezTo>
                  <a:lnTo>
                    <a:pt x="446" y="229"/>
                  </a:lnTo>
                  <a:close/>
                  <a:moveTo>
                    <a:pt x="397" y="325"/>
                  </a:moveTo>
                  <a:cubicBezTo>
                    <a:pt x="372" y="325"/>
                    <a:pt x="372" y="325"/>
                    <a:pt x="372" y="325"/>
                  </a:cubicBezTo>
                  <a:cubicBezTo>
                    <a:pt x="389" y="233"/>
                    <a:pt x="389" y="233"/>
                    <a:pt x="389" y="233"/>
                  </a:cubicBezTo>
                  <a:cubicBezTo>
                    <a:pt x="415" y="231"/>
                    <a:pt x="415" y="231"/>
                    <a:pt x="415" y="231"/>
                  </a:cubicBezTo>
                  <a:lnTo>
                    <a:pt x="397" y="325"/>
                  </a:lnTo>
                  <a:close/>
                  <a:moveTo>
                    <a:pt x="386" y="233"/>
                  </a:moveTo>
                  <a:cubicBezTo>
                    <a:pt x="368" y="325"/>
                    <a:pt x="368" y="325"/>
                    <a:pt x="368" y="325"/>
                  </a:cubicBezTo>
                  <a:cubicBezTo>
                    <a:pt x="342" y="325"/>
                    <a:pt x="342" y="325"/>
                    <a:pt x="342" y="325"/>
                  </a:cubicBezTo>
                  <a:cubicBezTo>
                    <a:pt x="358" y="236"/>
                    <a:pt x="358" y="236"/>
                    <a:pt x="358" y="236"/>
                  </a:cubicBezTo>
                  <a:lnTo>
                    <a:pt x="386" y="233"/>
                  </a:lnTo>
                  <a:close/>
                  <a:moveTo>
                    <a:pt x="339" y="325"/>
                  </a:moveTo>
                  <a:cubicBezTo>
                    <a:pt x="314" y="325"/>
                    <a:pt x="314" y="325"/>
                    <a:pt x="314" y="325"/>
                  </a:cubicBezTo>
                  <a:cubicBezTo>
                    <a:pt x="328" y="238"/>
                    <a:pt x="328" y="238"/>
                    <a:pt x="328" y="238"/>
                  </a:cubicBezTo>
                  <a:cubicBezTo>
                    <a:pt x="354" y="236"/>
                    <a:pt x="354" y="236"/>
                    <a:pt x="354" y="236"/>
                  </a:cubicBezTo>
                  <a:lnTo>
                    <a:pt x="339" y="325"/>
                  </a:lnTo>
                  <a:close/>
                  <a:moveTo>
                    <a:pt x="325" y="238"/>
                  </a:moveTo>
                  <a:cubicBezTo>
                    <a:pt x="311" y="325"/>
                    <a:pt x="311" y="325"/>
                    <a:pt x="311" y="325"/>
                  </a:cubicBezTo>
                  <a:cubicBezTo>
                    <a:pt x="285" y="325"/>
                    <a:pt x="285" y="325"/>
                    <a:pt x="285" y="325"/>
                  </a:cubicBezTo>
                  <a:cubicBezTo>
                    <a:pt x="297" y="240"/>
                    <a:pt x="297" y="240"/>
                    <a:pt x="297" y="240"/>
                  </a:cubicBezTo>
                  <a:lnTo>
                    <a:pt x="325" y="238"/>
                  </a:lnTo>
                  <a:close/>
                  <a:moveTo>
                    <a:pt x="282" y="325"/>
                  </a:moveTo>
                  <a:cubicBezTo>
                    <a:pt x="255" y="324"/>
                    <a:pt x="255" y="324"/>
                    <a:pt x="255" y="324"/>
                  </a:cubicBezTo>
                  <a:cubicBezTo>
                    <a:pt x="266" y="243"/>
                    <a:pt x="266" y="243"/>
                    <a:pt x="266" y="243"/>
                  </a:cubicBezTo>
                  <a:cubicBezTo>
                    <a:pt x="294" y="241"/>
                    <a:pt x="294" y="241"/>
                    <a:pt x="294" y="241"/>
                  </a:cubicBezTo>
                  <a:lnTo>
                    <a:pt x="282" y="325"/>
                  </a:lnTo>
                  <a:close/>
                  <a:moveTo>
                    <a:pt x="262" y="243"/>
                  </a:moveTo>
                  <a:cubicBezTo>
                    <a:pt x="252" y="324"/>
                    <a:pt x="252" y="324"/>
                    <a:pt x="252" y="324"/>
                  </a:cubicBezTo>
                  <a:cubicBezTo>
                    <a:pt x="228" y="324"/>
                    <a:pt x="228" y="324"/>
                    <a:pt x="228" y="324"/>
                  </a:cubicBezTo>
                  <a:cubicBezTo>
                    <a:pt x="237" y="245"/>
                    <a:pt x="237" y="245"/>
                    <a:pt x="237" y="245"/>
                  </a:cubicBezTo>
                  <a:lnTo>
                    <a:pt x="262" y="243"/>
                  </a:lnTo>
                  <a:close/>
                  <a:moveTo>
                    <a:pt x="224" y="324"/>
                  </a:moveTo>
                  <a:cubicBezTo>
                    <a:pt x="199" y="324"/>
                    <a:pt x="199" y="324"/>
                    <a:pt x="199" y="324"/>
                  </a:cubicBezTo>
                  <a:cubicBezTo>
                    <a:pt x="206" y="247"/>
                    <a:pt x="206" y="247"/>
                    <a:pt x="206" y="247"/>
                  </a:cubicBezTo>
                  <a:cubicBezTo>
                    <a:pt x="234" y="245"/>
                    <a:pt x="234" y="245"/>
                    <a:pt x="234" y="245"/>
                  </a:cubicBezTo>
                  <a:lnTo>
                    <a:pt x="224" y="324"/>
                  </a:lnTo>
                  <a:close/>
                  <a:moveTo>
                    <a:pt x="203" y="248"/>
                  </a:moveTo>
                  <a:cubicBezTo>
                    <a:pt x="195" y="324"/>
                    <a:pt x="195" y="324"/>
                    <a:pt x="195" y="324"/>
                  </a:cubicBezTo>
                  <a:cubicBezTo>
                    <a:pt x="170" y="324"/>
                    <a:pt x="170" y="324"/>
                    <a:pt x="170" y="324"/>
                  </a:cubicBezTo>
                  <a:cubicBezTo>
                    <a:pt x="176" y="250"/>
                    <a:pt x="176" y="250"/>
                    <a:pt x="176" y="250"/>
                  </a:cubicBezTo>
                  <a:lnTo>
                    <a:pt x="203" y="248"/>
                  </a:lnTo>
                  <a:close/>
                  <a:moveTo>
                    <a:pt x="167" y="324"/>
                  </a:moveTo>
                  <a:cubicBezTo>
                    <a:pt x="164" y="324"/>
                    <a:pt x="164" y="324"/>
                    <a:pt x="164" y="324"/>
                  </a:cubicBezTo>
                  <a:cubicBezTo>
                    <a:pt x="164" y="327"/>
                    <a:pt x="164" y="327"/>
                    <a:pt x="164" y="327"/>
                  </a:cubicBezTo>
                  <a:cubicBezTo>
                    <a:pt x="141" y="327"/>
                    <a:pt x="141" y="327"/>
                    <a:pt x="141" y="327"/>
                  </a:cubicBezTo>
                  <a:cubicBezTo>
                    <a:pt x="146" y="252"/>
                    <a:pt x="146" y="252"/>
                    <a:pt x="146" y="252"/>
                  </a:cubicBezTo>
                  <a:cubicBezTo>
                    <a:pt x="173" y="250"/>
                    <a:pt x="173" y="250"/>
                    <a:pt x="173" y="250"/>
                  </a:cubicBezTo>
                  <a:lnTo>
                    <a:pt x="167" y="324"/>
                  </a:lnTo>
                  <a:close/>
                  <a:moveTo>
                    <a:pt x="145" y="212"/>
                  </a:moveTo>
                  <a:cubicBezTo>
                    <a:pt x="143" y="246"/>
                    <a:pt x="143" y="246"/>
                    <a:pt x="143" y="246"/>
                  </a:cubicBezTo>
                  <a:cubicBezTo>
                    <a:pt x="116" y="248"/>
                    <a:pt x="116" y="248"/>
                    <a:pt x="116" y="248"/>
                  </a:cubicBezTo>
                  <a:cubicBezTo>
                    <a:pt x="118" y="214"/>
                    <a:pt x="118" y="214"/>
                    <a:pt x="118" y="214"/>
                  </a:cubicBezTo>
                  <a:lnTo>
                    <a:pt x="145" y="212"/>
                  </a:lnTo>
                  <a:close/>
                  <a:moveTo>
                    <a:pt x="143" y="252"/>
                  </a:moveTo>
                  <a:cubicBezTo>
                    <a:pt x="138" y="327"/>
                    <a:pt x="138" y="327"/>
                    <a:pt x="138" y="327"/>
                  </a:cubicBezTo>
                  <a:cubicBezTo>
                    <a:pt x="113" y="326"/>
                    <a:pt x="113" y="326"/>
                    <a:pt x="113" y="326"/>
                  </a:cubicBezTo>
                  <a:cubicBezTo>
                    <a:pt x="116" y="254"/>
                    <a:pt x="116" y="254"/>
                    <a:pt x="116" y="254"/>
                  </a:cubicBezTo>
                  <a:lnTo>
                    <a:pt x="143" y="252"/>
                  </a:lnTo>
                  <a:close/>
                  <a:moveTo>
                    <a:pt x="109" y="326"/>
                  </a:moveTo>
                  <a:cubicBezTo>
                    <a:pt x="85" y="326"/>
                    <a:pt x="85" y="326"/>
                    <a:pt x="85" y="326"/>
                  </a:cubicBezTo>
                  <a:cubicBezTo>
                    <a:pt x="87" y="256"/>
                    <a:pt x="87" y="256"/>
                    <a:pt x="87" y="256"/>
                  </a:cubicBezTo>
                  <a:cubicBezTo>
                    <a:pt x="113" y="254"/>
                    <a:pt x="113" y="254"/>
                    <a:pt x="113" y="254"/>
                  </a:cubicBezTo>
                  <a:lnTo>
                    <a:pt x="109" y="326"/>
                  </a:lnTo>
                  <a:close/>
                  <a:moveTo>
                    <a:pt x="109" y="333"/>
                  </a:moveTo>
                  <a:cubicBezTo>
                    <a:pt x="103" y="446"/>
                    <a:pt x="103" y="446"/>
                    <a:pt x="103" y="446"/>
                  </a:cubicBezTo>
                  <a:cubicBezTo>
                    <a:pt x="81" y="444"/>
                    <a:pt x="81" y="444"/>
                    <a:pt x="81" y="444"/>
                  </a:cubicBezTo>
                  <a:cubicBezTo>
                    <a:pt x="85" y="333"/>
                    <a:pt x="85" y="333"/>
                    <a:pt x="85" y="333"/>
                  </a:cubicBezTo>
                  <a:lnTo>
                    <a:pt x="109" y="333"/>
                  </a:lnTo>
                  <a:close/>
                  <a:moveTo>
                    <a:pt x="82" y="326"/>
                  </a:moveTo>
                  <a:cubicBezTo>
                    <a:pt x="53" y="326"/>
                    <a:pt x="53" y="326"/>
                    <a:pt x="53" y="326"/>
                  </a:cubicBezTo>
                  <a:cubicBezTo>
                    <a:pt x="53" y="259"/>
                    <a:pt x="53" y="259"/>
                    <a:pt x="53" y="259"/>
                  </a:cubicBezTo>
                  <a:cubicBezTo>
                    <a:pt x="84" y="257"/>
                    <a:pt x="84" y="257"/>
                    <a:pt x="84" y="257"/>
                  </a:cubicBezTo>
                  <a:lnTo>
                    <a:pt x="82" y="326"/>
                  </a:lnTo>
                  <a:close/>
                  <a:moveTo>
                    <a:pt x="54" y="443"/>
                  </a:moveTo>
                  <a:cubicBezTo>
                    <a:pt x="53" y="333"/>
                    <a:pt x="53" y="333"/>
                    <a:pt x="53" y="333"/>
                  </a:cubicBezTo>
                  <a:cubicBezTo>
                    <a:pt x="82" y="333"/>
                    <a:pt x="82" y="333"/>
                    <a:pt x="82" y="333"/>
                  </a:cubicBezTo>
                  <a:cubicBezTo>
                    <a:pt x="78" y="444"/>
                    <a:pt x="78" y="444"/>
                    <a:pt x="78" y="444"/>
                  </a:cubicBezTo>
                  <a:lnTo>
                    <a:pt x="54" y="443"/>
                  </a:lnTo>
                  <a:close/>
                  <a:moveTo>
                    <a:pt x="78" y="451"/>
                  </a:moveTo>
                  <a:cubicBezTo>
                    <a:pt x="75" y="540"/>
                    <a:pt x="75" y="540"/>
                    <a:pt x="75" y="540"/>
                  </a:cubicBezTo>
                  <a:cubicBezTo>
                    <a:pt x="55" y="537"/>
                    <a:pt x="55" y="537"/>
                    <a:pt x="55" y="537"/>
                  </a:cubicBezTo>
                  <a:cubicBezTo>
                    <a:pt x="54" y="449"/>
                    <a:pt x="54" y="449"/>
                    <a:pt x="54" y="449"/>
                  </a:cubicBezTo>
                  <a:lnTo>
                    <a:pt x="78" y="451"/>
                  </a:lnTo>
                  <a:close/>
                  <a:moveTo>
                    <a:pt x="81" y="451"/>
                  </a:moveTo>
                  <a:cubicBezTo>
                    <a:pt x="103" y="452"/>
                    <a:pt x="103" y="452"/>
                    <a:pt x="103" y="452"/>
                  </a:cubicBezTo>
                  <a:cubicBezTo>
                    <a:pt x="99" y="542"/>
                    <a:pt x="99" y="542"/>
                    <a:pt x="99" y="542"/>
                  </a:cubicBezTo>
                  <a:cubicBezTo>
                    <a:pt x="78" y="540"/>
                    <a:pt x="78" y="540"/>
                    <a:pt x="78" y="540"/>
                  </a:cubicBezTo>
                  <a:lnTo>
                    <a:pt x="81" y="451"/>
                  </a:lnTo>
                  <a:close/>
                  <a:moveTo>
                    <a:pt x="106" y="453"/>
                  </a:moveTo>
                  <a:cubicBezTo>
                    <a:pt x="130" y="454"/>
                    <a:pt x="130" y="454"/>
                    <a:pt x="130" y="454"/>
                  </a:cubicBezTo>
                  <a:cubicBezTo>
                    <a:pt x="124" y="546"/>
                    <a:pt x="124" y="546"/>
                    <a:pt x="124" y="546"/>
                  </a:cubicBezTo>
                  <a:cubicBezTo>
                    <a:pt x="102" y="543"/>
                    <a:pt x="102" y="543"/>
                    <a:pt x="102" y="543"/>
                  </a:cubicBezTo>
                  <a:lnTo>
                    <a:pt x="106" y="453"/>
                  </a:lnTo>
                  <a:close/>
                  <a:moveTo>
                    <a:pt x="133" y="454"/>
                  </a:moveTo>
                  <a:cubicBezTo>
                    <a:pt x="156" y="456"/>
                    <a:pt x="156" y="456"/>
                    <a:pt x="156" y="456"/>
                  </a:cubicBezTo>
                  <a:cubicBezTo>
                    <a:pt x="149" y="548"/>
                    <a:pt x="149" y="548"/>
                    <a:pt x="149" y="548"/>
                  </a:cubicBezTo>
                  <a:cubicBezTo>
                    <a:pt x="128" y="546"/>
                    <a:pt x="128" y="546"/>
                    <a:pt x="128" y="546"/>
                  </a:cubicBezTo>
                  <a:lnTo>
                    <a:pt x="133" y="454"/>
                  </a:lnTo>
                  <a:close/>
                  <a:moveTo>
                    <a:pt x="160" y="456"/>
                  </a:moveTo>
                  <a:cubicBezTo>
                    <a:pt x="182" y="458"/>
                    <a:pt x="182" y="458"/>
                    <a:pt x="182" y="458"/>
                  </a:cubicBezTo>
                  <a:cubicBezTo>
                    <a:pt x="173" y="551"/>
                    <a:pt x="173" y="551"/>
                    <a:pt x="173" y="551"/>
                  </a:cubicBezTo>
                  <a:cubicBezTo>
                    <a:pt x="152" y="549"/>
                    <a:pt x="152" y="549"/>
                    <a:pt x="152" y="549"/>
                  </a:cubicBezTo>
                  <a:lnTo>
                    <a:pt x="160" y="456"/>
                  </a:lnTo>
                  <a:close/>
                  <a:moveTo>
                    <a:pt x="212" y="460"/>
                  </a:moveTo>
                  <a:cubicBezTo>
                    <a:pt x="235" y="461"/>
                    <a:pt x="235" y="461"/>
                    <a:pt x="235" y="461"/>
                  </a:cubicBezTo>
                  <a:cubicBezTo>
                    <a:pt x="222" y="557"/>
                    <a:pt x="222" y="557"/>
                    <a:pt x="222" y="557"/>
                  </a:cubicBezTo>
                  <a:cubicBezTo>
                    <a:pt x="201" y="555"/>
                    <a:pt x="201" y="555"/>
                    <a:pt x="201" y="555"/>
                  </a:cubicBezTo>
                  <a:lnTo>
                    <a:pt x="212" y="460"/>
                  </a:lnTo>
                  <a:close/>
                  <a:moveTo>
                    <a:pt x="238" y="461"/>
                  </a:moveTo>
                  <a:cubicBezTo>
                    <a:pt x="262" y="463"/>
                    <a:pt x="262" y="463"/>
                    <a:pt x="262" y="463"/>
                  </a:cubicBezTo>
                  <a:cubicBezTo>
                    <a:pt x="248" y="560"/>
                    <a:pt x="248" y="560"/>
                    <a:pt x="248" y="560"/>
                  </a:cubicBezTo>
                  <a:cubicBezTo>
                    <a:pt x="226" y="558"/>
                    <a:pt x="226" y="558"/>
                    <a:pt x="226" y="558"/>
                  </a:cubicBezTo>
                  <a:lnTo>
                    <a:pt x="238" y="461"/>
                  </a:lnTo>
                  <a:close/>
                  <a:moveTo>
                    <a:pt x="265" y="463"/>
                  </a:moveTo>
                  <a:cubicBezTo>
                    <a:pt x="289" y="465"/>
                    <a:pt x="289" y="465"/>
                    <a:pt x="289" y="465"/>
                  </a:cubicBezTo>
                  <a:cubicBezTo>
                    <a:pt x="274" y="563"/>
                    <a:pt x="274" y="563"/>
                    <a:pt x="274" y="563"/>
                  </a:cubicBezTo>
                  <a:cubicBezTo>
                    <a:pt x="251" y="561"/>
                    <a:pt x="251" y="561"/>
                    <a:pt x="251" y="561"/>
                  </a:cubicBezTo>
                  <a:lnTo>
                    <a:pt x="265" y="463"/>
                  </a:lnTo>
                  <a:close/>
                  <a:moveTo>
                    <a:pt x="292" y="465"/>
                  </a:moveTo>
                  <a:cubicBezTo>
                    <a:pt x="314" y="466"/>
                    <a:pt x="314" y="466"/>
                    <a:pt x="314" y="466"/>
                  </a:cubicBezTo>
                  <a:cubicBezTo>
                    <a:pt x="297" y="566"/>
                    <a:pt x="297" y="566"/>
                    <a:pt x="297" y="566"/>
                  </a:cubicBezTo>
                  <a:cubicBezTo>
                    <a:pt x="277" y="564"/>
                    <a:pt x="277" y="564"/>
                    <a:pt x="277" y="564"/>
                  </a:cubicBezTo>
                  <a:lnTo>
                    <a:pt x="292" y="465"/>
                  </a:lnTo>
                  <a:close/>
                  <a:moveTo>
                    <a:pt x="318" y="467"/>
                  </a:moveTo>
                  <a:cubicBezTo>
                    <a:pt x="342" y="468"/>
                    <a:pt x="342" y="468"/>
                    <a:pt x="342" y="468"/>
                  </a:cubicBezTo>
                  <a:cubicBezTo>
                    <a:pt x="323" y="569"/>
                    <a:pt x="323" y="569"/>
                    <a:pt x="323" y="569"/>
                  </a:cubicBezTo>
                  <a:cubicBezTo>
                    <a:pt x="300" y="567"/>
                    <a:pt x="300" y="567"/>
                    <a:pt x="300" y="567"/>
                  </a:cubicBezTo>
                  <a:lnTo>
                    <a:pt x="318" y="467"/>
                  </a:lnTo>
                  <a:close/>
                  <a:moveTo>
                    <a:pt x="345" y="468"/>
                  </a:moveTo>
                  <a:cubicBezTo>
                    <a:pt x="368" y="470"/>
                    <a:pt x="368" y="470"/>
                    <a:pt x="368" y="470"/>
                  </a:cubicBezTo>
                  <a:cubicBezTo>
                    <a:pt x="348" y="572"/>
                    <a:pt x="348" y="572"/>
                    <a:pt x="348" y="572"/>
                  </a:cubicBezTo>
                  <a:cubicBezTo>
                    <a:pt x="326" y="570"/>
                    <a:pt x="326" y="570"/>
                    <a:pt x="326" y="570"/>
                  </a:cubicBezTo>
                  <a:lnTo>
                    <a:pt x="345" y="468"/>
                  </a:lnTo>
                  <a:close/>
                  <a:moveTo>
                    <a:pt x="372" y="470"/>
                  </a:moveTo>
                  <a:cubicBezTo>
                    <a:pt x="395" y="472"/>
                    <a:pt x="395" y="472"/>
                    <a:pt x="395" y="472"/>
                  </a:cubicBezTo>
                  <a:cubicBezTo>
                    <a:pt x="373" y="575"/>
                    <a:pt x="373" y="575"/>
                    <a:pt x="373" y="575"/>
                  </a:cubicBezTo>
                  <a:cubicBezTo>
                    <a:pt x="351" y="573"/>
                    <a:pt x="351" y="573"/>
                    <a:pt x="351" y="573"/>
                  </a:cubicBezTo>
                  <a:lnTo>
                    <a:pt x="372" y="470"/>
                  </a:lnTo>
                  <a:close/>
                  <a:moveTo>
                    <a:pt x="398" y="472"/>
                  </a:moveTo>
                  <a:cubicBezTo>
                    <a:pt x="422" y="473"/>
                    <a:pt x="422" y="473"/>
                    <a:pt x="422" y="473"/>
                  </a:cubicBezTo>
                  <a:cubicBezTo>
                    <a:pt x="398" y="578"/>
                    <a:pt x="398" y="578"/>
                    <a:pt x="398" y="578"/>
                  </a:cubicBezTo>
                  <a:cubicBezTo>
                    <a:pt x="376" y="576"/>
                    <a:pt x="376" y="576"/>
                    <a:pt x="376" y="576"/>
                  </a:cubicBezTo>
                  <a:lnTo>
                    <a:pt x="398" y="472"/>
                  </a:lnTo>
                  <a:close/>
                  <a:moveTo>
                    <a:pt x="425" y="474"/>
                  </a:moveTo>
                  <a:cubicBezTo>
                    <a:pt x="449" y="475"/>
                    <a:pt x="449" y="475"/>
                    <a:pt x="449" y="475"/>
                  </a:cubicBezTo>
                  <a:cubicBezTo>
                    <a:pt x="424" y="581"/>
                    <a:pt x="424" y="581"/>
                    <a:pt x="424" y="581"/>
                  </a:cubicBezTo>
                  <a:cubicBezTo>
                    <a:pt x="402" y="579"/>
                    <a:pt x="402" y="579"/>
                    <a:pt x="402" y="579"/>
                  </a:cubicBezTo>
                  <a:lnTo>
                    <a:pt x="425" y="474"/>
                  </a:lnTo>
                  <a:close/>
                  <a:moveTo>
                    <a:pt x="452" y="475"/>
                  </a:moveTo>
                  <a:cubicBezTo>
                    <a:pt x="474" y="477"/>
                    <a:pt x="474" y="477"/>
                    <a:pt x="474" y="477"/>
                  </a:cubicBezTo>
                  <a:cubicBezTo>
                    <a:pt x="447" y="584"/>
                    <a:pt x="447" y="584"/>
                    <a:pt x="447" y="584"/>
                  </a:cubicBezTo>
                  <a:cubicBezTo>
                    <a:pt x="427" y="582"/>
                    <a:pt x="427" y="582"/>
                    <a:pt x="427" y="582"/>
                  </a:cubicBezTo>
                  <a:lnTo>
                    <a:pt x="452" y="475"/>
                  </a:lnTo>
                  <a:close/>
                  <a:moveTo>
                    <a:pt x="499" y="597"/>
                  </a:moveTo>
                  <a:cubicBezTo>
                    <a:pt x="520" y="600"/>
                    <a:pt x="520" y="600"/>
                    <a:pt x="520" y="600"/>
                  </a:cubicBezTo>
                  <a:cubicBezTo>
                    <a:pt x="519" y="601"/>
                    <a:pt x="519" y="601"/>
                    <a:pt x="519" y="601"/>
                  </a:cubicBezTo>
                  <a:cubicBezTo>
                    <a:pt x="512" y="600"/>
                    <a:pt x="505" y="600"/>
                    <a:pt x="499" y="599"/>
                  </a:cubicBezTo>
                  <a:lnTo>
                    <a:pt x="499" y="597"/>
                  </a:lnTo>
                  <a:close/>
                  <a:moveTo>
                    <a:pt x="548" y="603"/>
                  </a:moveTo>
                  <a:cubicBezTo>
                    <a:pt x="571" y="606"/>
                    <a:pt x="571" y="606"/>
                    <a:pt x="571" y="606"/>
                  </a:cubicBezTo>
                  <a:cubicBezTo>
                    <a:pt x="571" y="607"/>
                    <a:pt x="571" y="607"/>
                    <a:pt x="571" y="607"/>
                  </a:cubicBezTo>
                  <a:cubicBezTo>
                    <a:pt x="563" y="606"/>
                    <a:pt x="555" y="605"/>
                    <a:pt x="548" y="604"/>
                  </a:cubicBezTo>
                  <a:lnTo>
                    <a:pt x="548" y="603"/>
                  </a:lnTo>
                  <a:close/>
                  <a:moveTo>
                    <a:pt x="599" y="609"/>
                  </a:moveTo>
                  <a:cubicBezTo>
                    <a:pt x="605" y="610"/>
                    <a:pt x="605" y="610"/>
                    <a:pt x="605" y="610"/>
                  </a:cubicBezTo>
                  <a:cubicBezTo>
                    <a:pt x="606" y="610"/>
                    <a:pt x="606" y="611"/>
                    <a:pt x="607" y="611"/>
                  </a:cubicBezTo>
                  <a:cubicBezTo>
                    <a:pt x="607" y="611"/>
                    <a:pt x="608" y="611"/>
                    <a:pt x="608" y="612"/>
                  </a:cubicBezTo>
                  <a:cubicBezTo>
                    <a:pt x="605" y="611"/>
                    <a:pt x="602" y="611"/>
                    <a:pt x="599" y="610"/>
                  </a:cubicBezTo>
                  <a:lnTo>
                    <a:pt x="599" y="609"/>
                  </a:lnTo>
                  <a:close/>
                  <a:moveTo>
                    <a:pt x="612" y="611"/>
                  </a:moveTo>
                  <a:cubicBezTo>
                    <a:pt x="621" y="612"/>
                    <a:pt x="621" y="612"/>
                    <a:pt x="621" y="612"/>
                  </a:cubicBezTo>
                  <a:cubicBezTo>
                    <a:pt x="620" y="613"/>
                    <a:pt x="620" y="613"/>
                    <a:pt x="620" y="613"/>
                  </a:cubicBezTo>
                  <a:cubicBezTo>
                    <a:pt x="617" y="613"/>
                    <a:pt x="613" y="612"/>
                    <a:pt x="609" y="612"/>
                  </a:cubicBezTo>
                  <a:cubicBezTo>
                    <a:pt x="610" y="612"/>
                    <a:pt x="611" y="611"/>
                    <a:pt x="612" y="611"/>
                  </a:cubicBezTo>
                  <a:close/>
                  <a:moveTo>
                    <a:pt x="649" y="615"/>
                  </a:moveTo>
                  <a:cubicBezTo>
                    <a:pt x="667" y="617"/>
                    <a:pt x="667" y="617"/>
                    <a:pt x="667" y="617"/>
                  </a:cubicBezTo>
                  <a:cubicBezTo>
                    <a:pt x="666" y="619"/>
                    <a:pt x="666" y="619"/>
                    <a:pt x="666" y="619"/>
                  </a:cubicBezTo>
                  <a:cubicBezTo>
                    <a:pt x="661" y="618"/>
                    <a:pt x="655" y="617"/>
                    <a:pt x="648" y="616"/>
                  </a:cubicBezTo>
                  <a:lnTo>
                    <a:pt x="649" y="615"/>
                  </a:lnTo>
                  <a:close/>
                  <a:moveTo>
                    <a:pt x="651" y="609"/>
                  </a:moveTo>
                  <a:cubicBezTo>
                    <a:pt x="691" y="491"/>
                    <a:pt x="691" y="491"/>
                    <a:pt x="691" y="491"/>
                  </a:cubicBezTo>
                  <a:cubicBezTo>
                    <a:pt x="712" y="492"/>
                    <a:pt x="712" y="492"/>
                    <a:pt x="712" y="492"/>
                  </a:cubicBezTo>
                  <a:cubicBezTo>
                    <a:pt x="669" y="611"/>
                    <a:pt x="669" y="611"/>
                    <a:pt x="669" y="611"/>
                  </a:cubicBezTo>
                  <a:lnTo>
                    <a:pt x="651" y="609"/>
                  </a:lnTo>
                  <a:close/>
                  <a:moveTo>
                    <a:pt x="715" y="493"/>
                  </a:moveTo>
                  <a:cubicBezTo>
                    <a:pt x="725" y="493"/>
                    <a:pt x="725" y="493"/>
                    <a:pt x="725" y="493"/>
                  </a:cubicBezTo>
                  <a:cubicBezTo>
                    <a:pt x="682" y="612"/>
                    <a:pt x="682" y="612"/>
                    <a:pt x="682" y="612"/>
                  </a:cubicBezTo>
                  <a:cubicBezTo>
                    <a:pt x="673" y="611"/>
                    <a:pt x="673" y="611"/>
                    <a:pt x="673" y="611"/>
                  </a:cubicBezTo>
                  <a:lnTo>
                    <a:pt x="715" y="493"/>
                  </a:lnTo>
                  <a:close/>
                  <a:moveTo>
                    <a:pt x="717" y="486"/>
                  </a:moveTo>
                  <a:cubicBezTo>
                    <a:pt x="771" y="335"/>
                    <a:pt x="771" y="335"/>
                    <a:pt x="771" y="335"/>
                  </a:cubicBezTo>
                  <a:cubicBezTo>
                    <a:pt x="781" y="335"/>
                    <a:pt x="781" y="335"/>
                    <a:pt x="781" y="335"/>
                  </a:cubicBezTo>
                  <a:cubicBezTo>
                    <a:pt x="727" y="487"/>
                    <a:pt x="727" y="487"/>
                    <a:pt x="727" y="487"/>
                  </a:cubicBezTo>
                  <a:lnTo>
                    <a:pt x="717" y="486"/>
                  </a:lnTo>
                  <a:close/>
                  <a:moveTo>
                    <a:pt x="774" y="328"/>
                  </a:moveTo>
                  <a:cubicBezTo>
                    <a:pt x="819" y="200"/>
                    <a:pt x="819" y="200"/>
                    <a:pt x="819" y="200"/>
                  </a:cubicBezTo>
                  <a:cubicBezTo>
                    <a:pt x="830" y="199"/>
                    <a:pt x="830" y="199"/>
                    <a:pt x="830" y="199"/>
                  </a:cubicBezTo>
                  <a:cubicBezTo>
                    <a:pt x="784" y="328"/>
                    <a:pt x="784" y="328"/>
                    <a:pt x="784" y="328"/>
                  </a:cubicBezTo>
                  <a:lnTo>
                    <a:pt x="774" y="328"/>
                  </a:lnTo>
                  <a:close/>
                  <a:moveTo>
                    <a:pt x="789" y="196"/>
                  </a:moveTo>
                  <a:cubicBezTo>
                    <a:pt x="761" y="198"/>
                    <a:pt x="761" y="198"/>
                    <a:pt x="761" y="198"/>
                  </a:cubicBezTo>
                  <a:cubicBezTo>
                    <a:pt x="775" y="156"/>
                    <a:pt x="775" y="156"/>
                    <a:pt x="775" y="156"/>
                  </a:cubicBezTo>
                  <a:cubicBezTo>
                    <a:pt x="803" y="153"/>
                    <a:pt x="803" y="153"/>
                    <a:pt x="803" y="153"/>
                  </a:cubicBezTo>
                  <a:lnTo>
                    <a:pt x="789" y="196"/>
                  </a:lnTo>
                  <a:close/>
                  <a:moveTo>
                    <a:pt x="725" y="201"/>
                  </a:moveTo>
                  <a:cubicBezTo>
                    <a:pt x="697" y="203"/>
                    <a:pt x="697" y="203"/>
                    <a:pt x="697" y="203"/>
                  </a:cubicBezTo>
                  <a:cubicBezTo>
                    <a:pt x="709" y="162"/>
                    <a:pt x="709" y="162"/>
                    <a:pt x="709" y="162"/>
                  </a:cubicBezTo>
                  <a:cubicBezTo>
                    <a:pt x="738" y="159"/>
                    <a:pt x="738" y="159"/>
                    <a:pt x="738" y="159"/>
                  </a:cubicBezTo>
                  <a:lnTo>
                    <a:pt x="725" y="201"/>
                  </a:lnTo>
                  <a:close/>
                  <a:moveTo>
                    <a:pt x="664" y="205"/>
                  </a:moveTo>
                  <a:cubicBezTo>
                    <a:pt x="635" y="208"/>
                    <a:pt x="635" y="208"/>
                    <a:pt x="635" y="208"/>
                  </a:cubicBezTo>
                  <a:cubicBezTo>
                    <a:pt x="647" y="168"/>
                    <a:pt x="647" y="168"/>
                    <a:pt x="647" y="168"/>
                  </a:cubicBezTo>
                  <a:cubicBezTo>
                    <a:pt x="676" y="165"/>
                    <a:pt x="676" y="165"/>
                    <a:pt x="676" y="165"/>
                  </a:cubicBezTo>
                  <a:lnTo>
                    <a:pt x="664" y="205"/>
                  </a:lnTo>
                  <a:close/>
                  <a:moveTo>
                    <a:pt x="600" y="210"/>
                  </a:moveTo>
                  <a:cubicBezTo>
                    <a:pt x="574" y="212"/>
                    <a:pt x="574" y="212"/>
                    <a:pt x="574" y="212"/>
                  </a:cubicBezTo>
                  <a:cubicBezTo>
                    <a:pt x="585" y="173"/>
                    <a:pt x="585" y="173"/>
                    <a:pt x="585" y="173"/>
                  </a:cubicBezTo>
                  <a:cubicBezTo>
                    <a:pt x="611" y="171"/>
                    <a:pt x="611" y="171"/>
                    <a:pt x="611" y="171"/>
                  </a:cubicBezTo>
                  <a:lnTo>
                    <a:pt x="600" y="210"/>
                  </a:lnTo>
                  <a:close/>
                  <a:moveTo>
                    <a:pt x="539" y="215"/>
                  </a:moveTo>
                  <a:cubicBezTo>
                    <a:pt x="513" y="217"/>
                    <a:pt x="513" y="217"/>
                    <a:pt x="513" y="217"/>
                  </a:cubicBezTo>
                  <a:cubicBezTo>
                    <a:pt x="522" y="179"/>
                    <a:pt x="522" y="179"/>
                    <a:pt x="522" y="179"/>
                  </a:cubicBezTo>
                  <a:cubicBezTo>
                    <a:pt x="549" y="177"/>
                    <a:pt x="549" y="177"/>
                    <a:pt x="549" y="177"/>
                  </a:cubicBezTo>
                  <a:lnTo>
                    <a:pt x="539" y="215"/>
                  </a:lnTo>
                  <a:close/>
                  <a:moveTo>
                    <a:pt x="479" y="220"/>
                  </a:moveTo>
                  <a:cubicBezTo>
                    <a:pt x="451" y="222"/>
                    <a:pt x="451" y="222"/>
                    <a:pt x="451" y="222"/>
                  </a:cubicBezTo>
                  <a:cubicBezTo>
                    <a:pt x="459" y="185"/>
                    <a:pt x="459" y="185"/>
                    <a:pt x="459" y="185"/>
                  </a:cubicBezTo>
                  <a:cubicBezTo>
                    <a:pt x="488" y="182"/>
                    <a:pt x="488" y="182"/>
                    <a:pt x="488" y="182"/>
                  </a:cubicBezTo>
                  <a:lnTo>
                    <a:pt x="479" y="220"/>
                  </a:lnTo>
                  <a:close/>
                  <a:moveTo>
                    <a:pt x="417" y="224"/>
                  </a:moveTo>
                  <a:cubicBezTo>
                    <a:pt x="390" y="227"/>
                    <a:pt x="390" y="227"/>
                    <a:pt x="390" y="227"/>
                  </a:cubicBezTo>
                  <a:cubicBezTo>
                    <a:pt x="397" y="190"/>
                    <a:pt x="397" y="190"/>
                    <a:pt x="397" y="190"/>
                  </a:cubicBezTo>
                  <a:cubicBezTo>
                    <a:pt x="424" y="188"/>
                    <a:pt x="424" y="188"/>
                    <a:pt x="424" y="188"/>
                  </a:cubicBezTo>
                  <a:lnTo>
                    <a:pt x="417" y="224"/>
                  </a:lnTo>
                  <a:close/>
                  <a:moveTo>
                    <a:pt x="356" y="229"/>
                  </a:moveTo>
                  <a:cubicBezTo>
                    <a:pt x="329" y="231"/>
                    <a:pt x="329" y="231"/>
                    <a:pt x="329" y="231"/>
                  </a:cubicBezTo>
                  <a:cubicBezTo>
                    <a:pt x="335" y="196"/>
                    <a:pt x="335" y="196"/>
                    <a:pt x="335" y="196"/>
                  </a:cubicBezTo>
                  <a:cubicBezTo>
                    <a:pt x="362" y="194"/>
                    <a:pt x="362" y="194"/>
                    <a:pt x="362" y="194"/>
                  </a:cubicBezTo>
                  <a:lnTo>
                    <a:pt x="356" y="229"/>
                  </a:lnTo>
                  <a:close/>
                  <a:moveTo>
                    <a:pt x="294" y="234"/>
                  </a:moveTo>
                  <a:cubicBezTo>
                    <a:pt x="267" y="236"/>
                    <a:pt x="267" y="236"/>
                    <a:pt x="267" y="236"/>
                  </a:cubicBezTo>
                  <a:cubicBezTo>
                    <a:pt x="271" y="202"/>
                    <a:pt x="271" y="202"/>
                    <a:pt x="271" y="202"/>
                  </a:cubicBezTo>
                  <a:cubicBezTo>
                    <a:pt x="299" y="199"/>
                    <a:pt x="299" y="199"/>
                    <a:pt x="299" y="199"/>
                  </a:cubicBezTo>
                  <a:lnTo>
                    <a:pt x="294" y="234"/>
                  </a:lnTo>
                  <a:close/>
                  <a:moveTo>
                    <a:pt x="234" y="239"/>
                  </a:moveTo>
                  <a:cubicBezTo>
                    <a:pt x="207" y="241"/>
                    <a:pt x="207" y="241"/>
                    <a:pt x="207" y="241"/>
                  </a:cubicBezTo>
                  <a:cubicBezTo>
                    <a:pt x="210" y="208"/>
                    <a:pt x="210" y="208"/>
                    <a:pt x="210" y="208"/>
                  </a:cubicBezTo>
                  <a:cubicBezTo>
                    <a:pt x="238" y="205"/>
                    <a:pt x="238" y="205"/>
                    <a:pt x="238" y="205"/>
                  </a:cubicBezTo>
                  <a:lnTo>
                    <a:pt x="234" y="239"/>
                  </a:lnTo>
                  <a:close/>
                  <a:moveTo>
                    <a:pt x="173" y="243"/>
                  </a:moveTo>
                  <a:cubicBezTo>
                    <a:pt x="147" y="245"/>
                    <a:pt x="147" y="245"/>
                    <a:pt x="147" y="245"/>
                  </a:cubicBezTo>
                  <a:cubicBezTo>
                    <a:pt x="149" y="211"/>
                    <a:pt x="149" y="211"/>
                    <a:pt x="149" y="211"/>
                  </a:cubicBezTo>
                  <a:cubicBezTo>
                    <a:pt x="176" y="209"/>
                    <a:pt x="176" y="209"/>
                    <a:pt x="176" y="209"/>
                  </a:cubicBezTo>
                  <a:lnTo>
                    <a:pt x="173" y="243"/>
                  </a:lnTo>
                  <a:close/>
                  <a:moveTo>
                    <a:pt x="113" y="248"/>
                  </a:moveTo>
                  <a:cubicBezTo>
                    <a:pt x="87" y="250"/>
                    <a:pt x="87" y="250"/>
                    <a:pt x="87" y="250"/>
                  </a:cubicBezTo>
                  <a:cubicBezTo>
                    <a:pt x="89" y="217"/>
                    <a:pt x="89" y="217"/>
                    <a:pt x="89" y="217"/>
                  </a:cubicBezTo>
                  <a:cubicBezTo>
                    <a:pt x="115" y="214"/>
                    <a:pt x="115" y="214"/>
                    <a:pt x="115" y="214"/>
                  </a:cubicBezTo>
                  <a:lnTo>
                    <a:pt x="113" y="248"/>
                  </a:lnTo>
                  <a:close/>
                  <a:moveTo>
                    <a:pt x="85" y="217"/>
                  </a:moveTo>
                  <a:cubicBezTo>
                    <a:pt x="84" y="250"/>
                    <a:pt x="84" y="250"/>
                    <a:pt x="84" y="250"/>
                  </a:cubicBezTo>
                  <a:cubicBezTo>
                    <a:pt x="53" y="253"/>
                    <a:pt x="53" y="253"/>
                    <a:pt x="53" y="253"/>
                  </a:cubicBezTo>
                  <a:cubicBezTo>
                    <a:pt x="53" y="250"/>
                    <a:pt x="53" y="250"/>
                    <a:pt x="53" y="250"/>
                  </a:cubicBezTo>
                  <a:cubicBezTo>
                    <a:pt x="59" y="250"/>
                    <a:pt x="65" y="249"/>
                    <a:pt x="65" y="249"/>
                  </a:cubicBezTo>
                  <a:cubicBezTo>
                    <a:pt x="66" y="248"/>
                    <a:pt x="66" y="223"/>
                    <a:pt x="65" y="222"/>
                  </a:cubicBezTo>
                  <a:cubicBezTo>
                    <a:pt x="64" y="222"/>
                    <a:pt x="53" y="222"/>
                    <a:pt x="53" y="222"/>
                  </a:cubicBezTo>
                  <a:cubicBezTo>
                    <a:pt x="53" y="222"/>
                    <a:pt x="53" y="221"/>
                    <a:pt x="52" y="220"/>
                  </a:cubicBezTo>
                  <a:lnTo>
                    <a:pt x="85" y="217"/>
                  </a:lnTo>
                  <a:close/>
                  <a:moveTo>
                    <a:pt x="23" y="252"/>
                  </a:moveTo>
                  <a:cubicBezTo>
                    <a:pt x="30" y="251"/>
                    <a:pt x="36" y="251"/>
                    <a:pt x="36" y="251"/>
                  </a:cubicBezTo>
                  <a:cubicBezTo>
                    <a:pt x="36" y="251"/>
                    <a:pt x="42" y="251"/>
                    <a:pt x="49" y="250"/>
                  </a:cubicBezTo>
                  <a:cubicBezTo>
                    <a:pt x="49" y="253"/>
                    <a:pt x="49" y="253"/>
                    <a:pt x="49" y="253"/>
                  </a:cubicBezTo>
                  <a:cubicBezTo>
                    <a:pt x="23" y="255"/>
                    <a:pt x="23" y="255"/>
                    <a:pt x="23" y="255"/>
                  </a:cubicBezTo>
                  <a:cubicBezTo>
                    <a:pt x="23" y="254"/>
                    <a:pt x="23" y="253"/>
                    <a:pt x="23" y="252"/>
                  </a:cubicBezTo>
                  <a:close/>
                  <a:moveTo>
                    <a:pt x="24" y="272"/>
                  </a:moveTo>
                  <a:cubicBezTo>
                    <a:pt x="24" y="268"/>
                    <a:pt x="24" y="265"/>
                    <a:pt x="24" y="261"/>
                  </a:cubicBezTo>
                  <a:cubicBezTo>
                    <a:pt x="49" y="259"/>
                    <a:pt x="49" y="259"/>
                    <a:pt x="49" y="259"/>
                  </a:cubicBezTo>
                  <a:cubicBezTo>
                    <a:pt x="50" y="326"/>
                    <a:pt x="50" y="326"/>
                    <a:pt x="50" y="326"/>
                  </a:cubicBezTo>
                  <a:cubicBezTo>
                    <a:pt x="25" y="326"/>
                    <a:pt x="25" y="326"/>
                    <a:pt x="25" y="326"/>
                  </a:cubicBezTo>
                  <a:cubicBezTo>
                    <a:pt x="25" y="306"/>
                    <a:pt x="24" y="287"/>
                    <a:pt x="24" y="272"/>
                  </a:cubicBezTo>
                  <a:close/>
                  <a:moveTo>
                    <a:pt x="26" y="356"/>
                  </a:moveTo>
                  <a:cubicBezTo>
                    <a:pt x="26" y="348"/>
                    <a:pt x="26" y="340"/>
                    <a:pt x="25" y="333"/>
                  </a:cubicBezTo>
                  <a:cubicBezTo>
                    <a:pt x="50" y="333"/>
                    <a:pt x="50" y="333"/>
                    <a:pt x="50" y="333"/>
                  </a:cubicBezTo>
                  <a:cubicBezTo>
                    <a:pt x="51" y="442"/>
                    <a:pt x="51" y="442"/>
                    <a:pt x="51" y="442"/>
                  </a:cubicBezTo>
                  <a:cubicBezTo>
                    <a:pt x="28" y="441"/>
                    <a:pt x="28" y="441"/>
                    <a:pt x="28" y="441"/>
                  </a:cubicBezTo>
                  <a:cubicBezTo>
                    <a:pt x="28" y="413"/>
                    <a:pt x="27" y="384"/>
                    <a:pt x="26" y="356"/>
                  </a:cubicBezTo>
                  <a:close/>
                  <a:moveTo>
                    <a:pt x="32" y="533"/>
                  </a:moveTo>
                  <a:cubicBezTo>
                    <a:pt x="31" y="513"/>
                    <a:pt x="30" y="482"/>
                    <a:pt x="29" y="448"/>
                  </a:cubicBezTo>
                  <a:cubicBezTo>
                    <a:pt x="51" y="449"/>
                    <a:pt x="51" y="449"/>
                    <a:pt x="51" y="449"/>
                  </a:cubicBezTo>
                  <a:cubicBezTo>
                    <a:pt x="51" y="537"/>
                    <a:pt x="51" y="537"/>
                    <a:pt x="51" y="537"/>
                  </a:cubicBezTo>
                  <a:cubicBezTo>
                    <a:pt x="32" y="534"/>
                    <a:pt x="32" y="534"/>
                    <a:pt x="32" y="534"/>
                  </a:cubicBezTo>
                  <a:cubicBezTo>
                    <a:pt x="32" y="534"/>
                    <a:pt x="32" y="534"/>
                    <a:pt x="32" y="533"/>
                  </a:cubicBezTo>
                  <a:close/>
                  <a:moveTo>
                    <a:pt x="49" y="560"/>
                  </a:moveTo>
                  <a:cubicBezTo>
                    <a:pt x="44" y="559"/>
                    <a:pt x="40" y="558"/>
                    <a:pt x="37" y="558"/>
                  </a:cubicBezTo>
                  <a:cubicBezTo>
                    <a:pt x="36" y="557"/>
                    <a:pt x="34" y="557"/>
                    <a:pt x="34" y="557"/>
                  </a:cubicBezTo>
                  <a:cubicBezTo>
                    <a:pt x="34" y="557"/>
                    <a:pt x="33" y="557"/>
                    <a:pt x="33" y="557"/>
                  </a:cubicBezTo>
                  <a:cubicBezTo>
                    <a:pt x="33" y="557"/>
                    <a:pt x="33" y="556"/>
                    <a:pt x="33" y="555"/>
                  </a:cubicBezTo>
                  <a:cubicBezTo>
                    <a:pt x="33" y="553"/>
                    <a:pt x="32" y="548"/>
                    <a:pt x="32" y="541"/>
                  </a:cubicBezTo>
                  <a:cubicBezTo>
                    <a:pt x="51" y="543"/>
                    <a:pt x="51" y="543"/>
                    <a:pt x="51" y="543"/>
                  </a:cubicBezTo>
                  <a:cubicBezTo>
                    <a:pt x="51" y="560"/>
                    <a:pt x="51" y="560"/>
                    <a:pt x="51" y="560"/>
                  </a:cubicBezTo>
                  <a:cubicBezTo>
                    <a:pt x="51" y="560"/>
                    <a:pt x="50" y="560"/>
                    <a:pt x="49" y="560"/>
                  </a:cubicBezTo>
                  <a:close/>
                  <a:moveTo>
                    <a:pt x="55" y="560"/>
                  </a:moveTo>
                  <a:cubicBezTo>
                    <a:pt x="55" y="544"/>
                    <a:pt x="55" y="544"/>
                    <a:pt x="55" y="544"/>
                  </a:cubicBezTo>
                  <a:cubicBezTo>
                    <a:pt x="75" y="546"/>
                    <a:pt x="75" y="546"/>
                    <a:pt x="75" y="546"/>
                  </a:cubicBezTo>
                  <a:cubicBezTo>
                    <a:pt x="74" y="563"/>
                    <a:pt x="74" y="563"/>
                    <a:pt x="74" y="563"/>
                  </a:cubicBezTo>
                  <a:cubicBezTo>
                    <a:pt x="67" y="562"/>
                    <a:pt x="60" y="561"/>
                    <a:pt x="55" y="560"/>
                  </a:cubicBezTo>
                  <a:close/>
                  <a:moveTo>
                    <a:pt x="78" y="564"/>
                  </a:moveTo>
                  <a:cubicBezTo>
                    <a:pt x="78" y="547"/>
                    <a:pt x="78" y="547"/>
                    <a:pt x="78" y="547"/>
                  </a:cubicBezTo>
                  <a:cubicBezTo>
                    <a:pt x="98" y="549"/>
                    <a:pt x="98" y="549"/>
                    <a:pt x="98" y="549"/>
                  </a:cubicBezTo>
                  <a:cubicBezTo>
                    <a:pt x="97" y="566"/>
                    <a:pt x="97" y="566"/>
                    <a:pt x="97" y="566"/>
                  </a:cubicBezTo>
                  <a:cubicBezTo>
                    <a:pt x="96" y="566"/>
                    <a:pt x="95" y="566"/>
                    <a:pt x="93" y="566"/>
                  </a:cubicBezTo>
                  <a:cubicBezTo>
                    <a:pt x="88" y="565"/>
                    <a:pt x="83" y="564"/>
                    <a:pt x="78" y="564"/>
                  </a:cubicBezTo>
                  <a:close/>
                  <a:moveTo>
                    <a:pt x="102" y="549"/>
                  </a:moveTo>
                  <a:cubicBezTo>
                    <a:pt x="124" y="552"/>
                    <a:pt x="124" y="552"/>
                    <a:pt x="124" y="552"/>
                  </a:cubicBezTo>
                  <a:cubicBezTo>
                    <a:pt x="123" y="570"/>
                    <a:pt x="123" y="570"/>
                    <a:pt x="123" y="570"/>
                  </a:cubicBezTo>
                  <a:cubicBezTo>
                    <a:pt x="115" y="569"/>
                    <a:pt x="108" y="568"/>
                    <a:pt x="101" y="567"/>
                  </a:cubicBezTo>
                  <a:lnTo>
                    <a:pt x="102" y="549"/>
                  </a:lnTo>
                  <a:close/>
                  <a:moveTo>
                    <a:pt x="127" y="552"/>
                  </a:moveTo>
                  <a:cubicBezTo>
                    <a:pt x="148" y="555"/>
                    <a:pt x="148" y="555"/>
                    <a:pt x="148" y="555"/>
                  </a:cubicBezTo>
                  <a:cubicBezTo>
                    <a:pt x="147" y="573"/>
                    <a:pt x="147" y="573"/>
                    <a:pt x="147" y="573"/>
                  </a:cubicBezTo>
                  <a:cubicBezTo>
                    <a:pt x="140" y="572"/>
                    <a:pt x="133" y="571"/>
                    <a:pt x="126" y="570"/>
                  </a:cubicBezTo>
                  <a:lnTo>
                    <a:pt x="127" y="552"/>
                  </a:lnTo>
                  <a:close/>
                  <a:moveTo>
                    <a:pt x="152" y="555"/>
                  </a:moveTo>
                  <a:cubicBezTo>
                    <a:pt x="173" y="558"/>
                    <a:pt x="173" y="558"/>
                    <a:pt x="173" y="558"/>
                  </a:cubicBezTo>
                  <a:cubicBezTo>
                    <a:pt x="171" y="576"/>
                    <a:pt x="171" y="576"/>
                    <a:pt x="171" y="576"/>
                  </a:cubicBezTo>
                  <a:cubicBezTo>
                    <a:pt x="164" y="575"/>
                    <a:pt x="157" y="574"/>
                    <a:pt x="150" y="573"/>
                  </a:cubicBezTo>
                  <a:lnTo>
                    <a:pt x="152" y="555"/>
                  </a:lnTo>
                  <a:close/>
                  <a:moveTo>
                    <a:pt x="176" y="558"/>
                  </a:moveTo>
                  <a:cubicBezTo>
                    <a:pt x="197" y="561"/>
                    <a:pt x="197" y="561"/>
                    <a:pt x="197" y="561"/>
                  </a:cubicBezTo>
                  <a:cubicBezTo>
                    <a:pt x="195" y="579"/>
                    <a:pt x="195" y="579"/>
                    <a:pt x="195" y="579"/>
                  </a:cubicBezTo>
                  <a:cubicBezTo>
                    <a:pt x="188" y="578"/>
                    <a:pt x="181" y="578"/>
                    <a:pt x="174" y="577"/>
                  </a:cubicBezTo>
                  <a:lnTo>
                    <a:pt x="176" y="558"/>
                  </a:lnTo>
                  <a:close/>
                  <a:moveTo>
                    <a:pt x="200" y="561"/>
                  </a:moveTo>
                  <a:cubicBezTo>
                    <a:pt x="222" y="564"/>
                    <a:pt x="222" y="564"/>
                    <a:pt x="222" y="564"/>
                  </a:cubicBezTo>
                  <a:cubicBezTo>
                    <a:pt x="219" y="582"/>
                    <a:pt x="219" y="582"/>
                    <a:pt x="219" y="582"/>
                  </a:cubicBezTo>
                  <a:cubicBezTo>
                    <a:pt x="212" y="582"/>
                    <a:pt x="205" y="581"/>
                    <a:pt x="198" y="580"/>
                  </a:cubicBezTo>
                  <a:lnTo>
                    <a:pt x="200" y="561"/>
                  </a:lnTo>
                  <a:close/>
                  <a:moveTo>
                    <a:pt x="222" y="583"/>
                  </a:moveTo>
                  <a:cubicBezTo>
                    <a:pt x="225" y="564"/>
                    <a:pt x="225" y="564"/>
                    <a:pt x="225" y="564"/>
                  </a:cubicBezTo>
                  <a:cubicBezTo>
                    <a:pt x="247" y="567"/>
                    <a:pt x="247" y="567"/>
                    <a:pt x="247" y="567"/>
                  </a:cubicBezTo>
                  <a:cubicBezTo>
                    <a:pt x="245" y="586"/>
                    <a:pt x="245" y="586"/>
                    <a:pt x="245" y="586"/>
                  </a:cubicBezTo>
                  <a:cubicBezTo>
                    <a:pt x="239" y="585"/>
                    <a:pt x="234" y="584"/>
                    <a:pt x="229" y="584"/>
                  </a:cubicBezTo>
                  <a:cubicBezTo>
                    <a:pt x="227" y="583"/>
                    <a:pt x="225" y="583"/>
                    <a:pt x="222" y="583"/>
                  </a:cubicBezTo>
                  <a:close/>
                  <a:moveTo>
                    <a:pt x="250" y="567"/>
                  </a:moveTo>
                  <a:cubicBezTo>
                    <a:pt x="273" y="570"/>
                    <a:pt x="273" y="570"/>
                    <a:pt x="273" y="570"/>
                  </a:cubicBezTo>
                  <a:cubicBezTo>
                    <a:pt x="270" y="589"/>
                    <a:pt x="270" y="589"/>
                    <a:pt x="270" y="589"/>
                  </a:cubicBezTo>
                  <a:cubicBezTo>
                    <a:pt x="262" y="588"/>
                    <a:pt x="255" y="587"/>
                    <a:pt x="248" y="586"/>
                  </a:cubicBezTo>
                  <a:lnTo>
                    <a:pt x="250" y="567"/>
                  </a:lnTo>
                  <a:close/>
                  <a:moveTo>
                    <a:pt x="276" y="570"/>
                  </a:moveTo>
                  <a:cubicBezTo>
                    <a:pt x="296" y="573"/>
                    <a:pt x="296" y="573"/>
                    <a:pt x="296" y="573"/>
                  </a:cubicBezTo>
                  <a:cubicBezTo>
                    <a:pt x="293" y="592"/>
                    <a:pt x="293" y="592"/>
                    <a:pt x="293" y="592"/>
                  </a:cubicBezTo>
                  <a:cubicBezTo>
                    <a:pt x="286" y="591"/>
                    <a:pt x="279" y="590"/>
                    <a:pt x="273" y="589"/>
                  </a:cubicBezTo>
                  <a:lnTo>
                    <a:pt x="276" y="570"/>
                  </a:lnTo>
                  <a:close/>
                  <a:moveTo>
                    <a:pt x="299" y="573"/>
                  </a:moveTo>
                  <a:cubicBezTo>
                    <a:pt x="321" y="576"/>
                    <a:pt x="321" y="576"/>
                    <a:pt x="321" y="576"/>
                  </a:cubicBezTo>
                  <a:cubicBezTo>
                    <a:pt x="318" y="595"/>
                    <a:pt x="318" y="595"/>
                    <a:pt x="318" y="595"/>
                  </a:cubicBezTo>
                  <a:cubicBezTo>
                    <a:pt x="311" y="594"/>
                    <a:pt x="303" y="593"/>
                    <a:pt x="296" y="592"/>
                  </a:cubicBezTo>
                  <a:lnTo>
                    <a:pt x="299" y="573"/>
                  </a:lnTo>
                  <a:close/>
                  <a:moveTo>
                    <a:pt x="325" y="576"/>
                  </a:moveTo>
                  <a:cubicBezTo>
                    <a:pt x="347" y="579"/>
                    <a:pt x="347" y="579"/>
                    <a:pt x="347" y="579"/>
                  </a:cubicBezTo>
                  <a:cubicBezTo>
                    <a:pt x="343" y="598"/>
                    <a:pt x="343" y="598"/>
                    <a:pt x="343" y="598"/>
                  </a:cubicBezTo>
                  <a:cubicBezTo>
                    <a:pt x="336" y="598"/>
                    <a:pt x="329" y="597"/>
                    <a:pt x="321" y="596"/>
                  </a:cubicBezTo>
                  <a:lnTo>
                    <a:pt x="325" y="576"/>
                  </a:lnTo>
                  <a:close/>
                  <a:moveTo>
                    <a:pt x="350" y="579"/>
                  </a:moveTo>
                  <a:cubicBezTo>
                    <a:pt x="371" y="582"/>
                    <a:pt x="371" y="582"/>
                    <a:pt x="371" y="582"/>
                  </a:cubicBezTo>
                  <a:cubicBezTo>
                    <a:pt x="367" y="602"/>
                    <a:pt x="367" y="602"/>
                    <a:pt x="367" y="602"/>
                  </a:cubicBezTo>
                  <a:cubicBezTo>
                    <a:pt x="360" y="601"/>
                    <a:pt x="353" y="600"/>
                    <a:pt x="346" y="599"/>
                  </a:cubicBezTo>
                  <a:lnTo>
                    <a:pt x="350" y="579"/>
                  </a:lnTo>
                  <a:close/>
                  <a:moveTo>
                    <a:pt x="375" y="582"/>
                  </a:moveTo>
                  <a:cubicBezTo>
                    <a:pt x="397" y="585"/>
                    <a:pt x="397" y="585"/>
                    <a:pt x="397" y="585"/>
                  </a:cubicBezTo>
                  <a:cubicBezTo>
                    <a:pt x="392" y="605"/>
                    <a:pt x="392" y="605"/>
                    <a:pt x="392" y="605"/>
                  </a:cubicBezTo>
                  <a:cubicBezTo>
                    <a:pt x="385" y="604"/>
                    <a:pt x="378" y="603"/>
                    <a:pt x="370" y="602"/>
                  </a:cubicBezTo>
                  <a:lnTo>
                    <a:pt x="375" y="582"/>
                  </a:lnTo>
                  <a:close/>
                  <a:moveTo>
                    <a:pt x="400" y="585"/>
                  </a:moveTo>
                  <a:cubicBezTo>
                    <a:pt x="422" y="588"/>
                    <a:pt x="422" y="588"/>
                    <a:pt x="422" y="588"/>
                  </a:cubicBezTo>
                  <a:cubicBezTo>
                    <a:pt x="418" y="608"/>
                    <a:pt x="418" y="608"/>
                    <a:pt x="418" y="608"/>
                  </a:cubicBezTo>
                  <a:cubicBezTo>
                    <a:pt x="411" y="607"/>
                    <a:pt x="404" y="606"/>
                    <a:pt x="396" y="605"/>
                  </a:cubicBezTo>
                  <a:lnTo>
                    <a:pt x="400" y="585"/>
                  </a:lnTo>
                  <a:close/>
                  <a:moveTo>
                    <a:pt x="441" y="611"/>
                  </a:moveTo>
                  <a:cubicBezTo>
                    <a:pt x="435" y="610"/>
                    <a:pt x="428" y="609"/>
                    <a:pt x="421" y="608"/>
                  </a:cubicBezTo>
                  <a:cubicBezTo>
                    <a:pt x="426" y="588"/>
                    <a:pt x="426" y="588"/>
                    <a:pt x="426" y="588"/>
                  </a:cubicBezTo>
                  <a:cubicBezTo>
                    <a:pt x="446" y="591"/>
                    <a:pt x="446" y="591"/>
                    <a:pt x="446" y="591"/>
                  </a:cubicBezTo>
                  <a:cubicBezTo>
                    <a:pt x="445" y="593"/>
                    <a:pt x="445" y="593"/>
                    <a:pt x="445" y="593"/>
                  </a:cubicBezTo>
                  <a:cubicBezTo>
                    <a:pt x="441" y="593"/>
                    <a:pt x="438" y="593"/>
                    <a:pt x="438" y="593"/>
                  </a:cubicBezTo>
                  <a:cubicBezTo>
                    <a:pt x="437" y="593"/>
                    <a:pt x="440" y="597"/>
                    <a:pt x="443" y="602"/>
                  </a:cubicBezTo>
                  <a:lnTo>
                    <a:pt x="441" y="611"/>
                  </a:lnTo>
                  <a:close/>
                  <a:moveTo>
                    <a:pt x="444" y="611"/>
                  </a:moveTo>
                  <a:cubicBezTo>
                    <a:pt x="446" y="605"/>
                    <a:pt x="446" y="605"/>
                    <a:pt x="446" y="605"/>
                  </a:cubicBezTo>
                  <a:cubicBezTo>
                    <a:pt x="447" y="608"/>
                    <a:pt x="449" y="610"/>
                    <a:pt x="451" y="612"/>
                  </a:cubicBezTo>
                  <a:cubicBezTo>
                    <a:pt x="449" y="612"/>
                    <a:pt x="447" y="612"/>
                    <a:pt x="444" y="611"/>
                  </a:cubicBezTo>
                  <a:close/>
                  <a:moveTo>
                    <a:pt x="670" y="618"/>
                  </a:moveTo>
                  <a:cubicBezTo>
                    <a:pt x="680" y="619"/>
                    <a:pt x="680" y="619"/>
                    <a:pt x="680" y="619"/>
                  </a:cubicBezTo>
                  <a:cubicBezTo>
                    <a:pt x="680" y="620"/>
                    <a:pt x="680" y="620"/>
                    <a:pt x="680" y="620"/>
                  </a:cubicBezTo>
                  <a:cubicBezTo>
                    <a:pt x="677" y="620"/>
                    <a:pt x="673" y="620"/>
                    <a:pt x="670" y="619"/>
                  </a:cubicBezTo>
                  <a:lnTo>
                    <a:pt x="670" y="618"/>
                  </a:lnTo>
                  <a:close/>
                  <a:moveTo>
                    <a:pt x="695" y="622"/>
                  </a:moveTo>
                  <a:cubicBezTo>
                    <a:pt x="694" y="622"/>
                    <a:pt x="691" y="622"/>
                    <a:pt x="688" y="621"/>
                  </a:cubicBezTo>
                  <a:cubicBezTo>
                    <a:pt x="689" y="620"/>
                    <a:pt x="689" y="620"/>
                    <a:pt x="689" y="620"/>
                  </a:cubicBezTo>
                  <a:cubicBezTo>
                    <a:pt x="696" y="621"/>
                    <a:pt x="696" y="621"/>
                    <a:pt x="696" y="621"/>
                  </a:cubicBezTo>
                  <a:lnTo>
                    <a:pt x="695" y="622"/>
                  </a:lnTo>
                  <a:close/>
                  <a:moveTo>
                    <a:pt x="698" y="614"/>
                  </a:moveTo>
                  <a:cubicBezTo>
                    <a:pt x="691" y="613"/>
                    <a:pt x="691" y="613"/>
                    <a:pt x="691" y="613"/>
                  </a:cubicBezTo>
                  <a:cubicBezTo>
                    <a:pt x="733" y="494"/>
                    <a:pt x="733" y="494"/>
                    <a:pt x="733" y="494"/>
                  </a:cubicBezTo>
                  <a:cubicBezTo>
                    <a:pt x="739" y="494"/>
                    <a:pt x="739" y="494"/>
                    <a:pt x="739" y="494"/>
                  </a:cubicBezTo>
                  <a:lnTo>
                    <a:pt x="698" y="614"/>
                  </a:lnTo>
                  <a:close/>
                  <a:moveTo>
                    <a:pt x="741" y="488"/>
                  </a:moveTo>
                  <a:cubicBezTo>
                    <a:pt x="736" y="487"/>
                    <a:pt x="736" y="487"/>
                    <a:pt x="736" y="487"/>
                  </a:cubicBezTo>
                  <a:cubicBezTo>
                    <a:pt x="790" y="335"/>
                    <a:pt x="790" y="335"/>
                    <a:pt x="790" y="335"/>
                  </a:cubicBezTo>
                  <a:cubicBezTo>
                    <a:pt x="793" y="335"/>
                    <a:pt x="793" y="335"/>
                    <a:pt x="793" y="335"/>
                  </a:cubicBezTo>
                  <a:lnTo>
                    <a:pt x="741" y="488"/>
                  </a:lnTo>
                  <a:close/>
                  <a:moveTo>
                    <a:pt x="795" y="328"/>
                  </a:moveTo>
                  <a:cubicBezTo>
                    <a:pt x="792" y="328"/>
                    <a:pt x="792" y="328"/>
                    <a:pt x="792" y="328"/>
                  </a:cubicBezTo>
                  <a:cubicBezTo>
                    <a:pt x="839" y="199"/>
                    <a:pt x="839" y="199"/>
                    <a:pt x="839" y="199"/>
                  </a:cubicBezTo>
                  <a:cubicBezTo>
                    <a:pt x="839" y="199"/>
                    <a:pt x="839" y="199"/>
                    <a:pt x="839" y="199"/>
                  </a:cubicBezTo>
                  <a:lnTo>
                    <a:pt x="795" y="328"/>
                  </a:lnTo>
                  <a:close/>
                  <a:moveTo>
                    <a:pt x="878" y="197"/>
                  </a:moveTo>
                  <a:cubicBezTo>
                    <a:pt x="878" y="197"/>
                    <a:pt x="877" y="198"/>
                    <a:pt x="877" y="199"/>
                  </a:cubicBezTo>
                  <a:cubicBezTo>
                    <a:pt x="877" y="199"/>
                    <a:pt x="877" y="199"/>
                    <a:pt x="877" y="199"/>
                  </a:cubicBezTo>
                  <a:cubicBezTo>
                    <a:pt x="877" y="199"/>
                    <a:pt x="876" y="200"/>
                    <a:pt x="876" y="200"/>
                  </a:cubicBezTo>
                  <a:cubicBezTo>
                    <a:pt x="874" y="201"/>
                    <a:pt x="872" y="202"/>
                    <a:pt x="869" y="203"/>
                  </a:cubicBezTo>
                  <a:cubicBezTo>
                    <a:pt x="865" y="205"/>
                    <a:pt x="861" y="207"/>
                    <a:pt x="857" y="208"/>
                  </a:cubicBezTo>
                  <a:cubicBezTo>
                    <a:pt x="855" y="209"/>
                    <a:pt x="853" y="209"/>
                    <a:pt x="852" y="209"/>
                  </a:cubicBezTo>
                  <a:cubicBezTo>
                    <a:pt x="851" y="210"/>
                    <a:pt x="851" y="210"/>
                    <a:pt x="851" y="210"/>
                  </a:cubicBezTo>
                  <a:cubicBezTo>
                    <a:pt x="851" y="210"/>
                    <a:pt x="850" y="210"/>
                    <a:pt x="850" y="210"/>
                  </a:cubicBezTo>
                  <a:cubicBezTo>
                    <a:pt x="850" y="210"/>
                    <a:pt x="849" y="210"/>
                    <a:pt x="849" y="209"/>
                  </a:cubicBezTo>
                  <a:cubicBezTo>
                    <a:pt x="848" y="209"/>
                    <a:pt x="847" y="209"/>
                    <a:pt x="846" y="209"/>
                  </a:cubicBezTo>
                  <a:cubicBezTo>
                    <a:pt x="850" y="198"/>
                    <a:pt x="850" y="198"/>
                    <a:pt x="850" y="198"/>
                  </a:cubicBezTo>
                  <a:cubicBezTo>
                    <a:pt x="878" y="196"/>
                    <a:pt x="878" y="196"/>
                    <a:pt x="878" y="196"/>
                  </a:cubicBezTo>
                  <a:cubicBezTo>
                    <a:pt x="878" y="196"/>
                    <a:pt x="878" y="196"/>
                    <a:pt x="878" y="197"/>
                  </a:cubicBezTo>
                  <a:close/>
                  <a:moveTo>
                    <a:pt x="886" y="168"/>
                  </a:moveTo>
                  <a:cubicBezTo>
                    <a:pt x="883" y="176"/>
                    <a:pt x="881" y="183"/>
                    <a:pt x="880" y="189"/>
                  </a:cubicBezTo>
                  <a:cubicBezTo>
                    <a:pt x="852" y="191"/>
                    <a:pt x="852" y="191"/>
                    <a:pt x="852" y="191"/>
                  </a:cubicBezTo>
                  <a:cubicBezTo>
                    <a:pt x="867" y="146"/>
                    <a:pt x="867" y="146"/>
                    <a:pt x="867" y="146"/>
                  </a:cubicBezTo>
                  <a:cubicBezTo>
                    <a:pt x="892" y="143"/>
                    <a:pt x="892" y="143"/>
                    <a:pt x="892" y="143"/>
                  </a:cubicBezTo>
                  <a:cubicBezTo>
                    <a:pt x="890" y="152"/>
                    <a:pt x="888" y="160"/>
                    <a:pt x="886" y="168"/>
                  </a:cubicBezTo>
                  <a:close/>
                  <a:moveTo>
                    <a:pt x="931" y="70"/>
                  </a:moveTo>
                  <a:cubicBezTo>
                    <a:pt x="926" y="73"/>
                    <a:pt x="921" y="77"/>
                    <a:pt x="917" y="79"/>
                  </a:cubicBezTo>
                  <a:cubicBezTo>
                    <a:pt x="915" y="81"/>
                    <a:pt x="914" y="82"/>
                    <a:pt x="913" y="83"/>
                  </a:cubicBezTo>
                  <a:cubicBezTo>
                    <a:pt x="912" y="84"/>
                    <a:pt x="911" y="84"/>
                    <a:pt x="911" y="84"/>
                  </a:cubicBezTo>
                  <a:cubicBezTo>
                    <a:pt x="911" y="84"/>
                    <a:pt x="911" y="85"/>
                    <a:pt x="911" y="85"/>
                  </a:cubicBezTo>
                  <a:cubicBezTo>
                    <a:pt x="869" y="90"/>
                    <a:pt x="869" y="90"/>
                    <a:pt x="869" y="90"/>
                  </a:cubicBezTo>
                  <a:cubicBezTo>
                    <a:pt x="870" y="87"/>
                    <a:pt x="871" y="85"/>
                    <a:pt x="872" y="83"/>
                  </a:cubicBezTo>
                  <a:cubicBezTo>
                    <a:pt x="873" y="81"/>
                    <a:pt x="874" y="80"/>
                    <a:pt x="874" y="79"/>
                  </a:cubicBezTo>
                  <a:cubicBezTo>
                    <a:pt x="874" y="79"/>
                    <a:pt x="874" y="79"/>
                    <a:pt x="874" y="78"/>
                  </a:cubicBezTo>
                  <a:cubicBezTo>
                    <a:pt x="875" y="78"/>
                    <a:pt x="875" y="78"/>
                    <a:pt x="875" y="78"/>
                  </a:cubicBezTo>
                  <a:cubicBezTo>
                    <a:pt x="876" y="77"/>
                    <a:pt x="877" y="76"/>
                    <a:pt x="879" y="75"/>
                  </a:cubicBezTo>
                  <a:cubicBezTo>
                    <a:pt x="885" y="71"/>
                    <a:pt x="893" y="65"/>
                    <a:pt x="901" y="60"/>
                  </a:cubicBezTo>
                  <a:cubicBezTo>
                    <a:pt x="917" y="64"/>
                    <a:pt x="917" y="64"/>
                    <a:pt x="917" y="64"/>
                  </a:cubicBezTo>
                  <a:cubicBezTo>
                    <a:pt x="918" y="64"/>
                    <a:pt x="925" y="66"/>
                    <a:pt x="933" y="69"/>
                  </a:cubicBezTo>
                  <a:cubicBezTo>
                    <a:pt x="932" y="69"/>
                    <a:pt x="931" y="69"/>
                    <a:pt x="931" y="7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Text Placeholder 2"/>
          <p:cNvSpPr txBox="1">
            <a:spLocks/>
          </p:cNvSpPr>
          <p:nvPr/>
        </p:nvSpPr>
        <p:spPr>
          <a:xfrm>
            <a:off x="2031794" y="2299322"/>
            <a:ext cx="2123455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Attention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446881" y="2657130"/>
            <a:ext cx="2708369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6" name="Text Placeholder 2"/>
          <p:cNvSpPr txBox="1">
            <a:spLocks/>
          </p:cNvSpPr>
          <p:nvPr/>
        </p:nvSpPr>
        <p:spPr>
          <a:xfrm>
            <a:off x="2031794" y="4840476"/>
            <a:ext cx="2123455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Desire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446881" y="5198284"/>
            <a:ext cx="2708369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663155" y="2299322"/>
            <a:ext cx="2123455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Interest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8748245" y="2657130"/>
            <a:ext cx="2654170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tinciduntar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8663155" y="4840476"/>
            <a:ext cx="2123455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Action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8748245" y="5198284"/>
            <a:ext cx="2654170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adipiscing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tinciduntar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606179" y="2252477"/>
            <a:ext cx="1343053" cy="1344878"/>
            <a:chOff x="4367245" y="2135799"/>
            <a:chExt cx="1273483" cy="1275214"/>
          </a:xfrm>
        </p:grpSpPr>
        <p:grpSp>
          <p:nvGrpSpPr>
            <p:cNvPr id="76" name="Group 75"/>
            <p:cNvGrpSpPr/>
            <p:nvPr/>
          </p:nvGrpSpPr>
          <p:grpSpPr>
            <a:xfrm>
              <a:off x="4367245" y="2135799"/>
              <a:ext cx="1273483" cy="1275214"/>
              <a:chOff x="2720353" y="4348356"/>
              <a:chExt cx="1040836" cy="1042251"/>
            </a:xfrm>
          </p:grpSpPr>
          <p:sp>
            <p:nvSpPr>
              <p:cNvPr id="78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9" name="Oval 18"/>
              <p:cNvSpPr>
                <a:spLocks noChangeArrowheads="1"/>
              </p:cNvSpPr>
              <p:nvPr/>
            </p:nvSpPr>
            <p:spPr bwMode="auto">
              <a:xfrm>
                <a:off x="2846215" y="4473511"/>
                <a:ext cx="789112" cy="791941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4" name="Text Placeholder 1"/>
            <p:cNvSpPr txBox="1">
              <a:spLocks/>
            </p:cNvSpPr>
            <p:nvPr/>
          </p:nvSpPr>
          <p:spPr>
            <a:xfrm>
              <a:off x="4698550" y="2553668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5062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9519" y="2252477"/>
            <a:ext cx="1343053" cy="1344878"/>
            <a:chOff x="6589200" y="2135799"/>
            <a:chExt cx="1273483" cy="1275214"/>
          </a:xfrm>
        </p:grpSpPr>
        <p:grpSp>
          <p:nvGrpSpPr>
            <p:cNvPr id="39" name="Group 38"/>
            <p:cNvGrpSpPr/>
            <p:nvPr/>
          </p:nvGrpSpPr>
          <p:grpSpPr>
            <a:xfrm>
              <a:off x="6589200" y="2135799"/>
              <a:ext cx="1273483" cy="1275214"/>
              <a:chOff x="2720353" y="4348356"/>
              <a:chExt cx="1040836" cy="1042251"/>
            </a:xfrm>
          </p:grpSpPr>
          <p:sp>
            <p:nvSpPr>
              <p:cNvPr id="45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5" name="Text Placeholder 1"/>
            <p:cNvSpPr txBox="1">
              <a:spLocks/>
            </p:cNvSpPr>
            <p:nvPr/>
          </p:nvSpPr>
          <p:spPr>
            <a:xfrm>
              <a:off x="6938076" y="2563193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5062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I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606179" y="4576466"/>
            <a:ext cx="1343053" cy="1344878"/>
            <a:chOff x="4367245" y="4339406"/>
            <a:chExt cx="1273483" cy="1275214"/>
          </a:xfrm>
        </p:grpSpPr>
        <p:grpSp>
          <p:nvGrpSpPr>
            <p:cNvPr id="84" name="Group 83"/>
            <p:cNvGrpSpPr/>
            <p:nvPr/>
          </p:nvGrpSpPr>
          <p:grpSpPr>
            <a:xfrm>
              <a:off x="4367245" y="4339406"/>
              <a:ext cx="1273483" cy="1275214"/>
              <a:chOff x="2720353" y="4348356"/>
              <a:chExt cx="1040836" cy="1042251"/>
            </a:xfrm>
          </p:grpSpPr>
          <p:sp>
            <p:nvSpPr>
              <p:cNvPr id="86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7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4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6" name="Text Placeholder 1"/>
            <p:cNvSpPr txBox="1">
              <a:spLocks/>
            </p:cNvSpPr>
            <p:nvPr/>
          </p:nvSpPr>
          <p:spPr>
            <a:xfrm>
              <a:off x="4717600" y="4768019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5062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D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948299" y="4576466"/>
            <a:ext cx="1343053" cy="1344878"/>
            <a:chOff x="6588043" y="4339406"/>
            <a:chExt cx="1273483" cy="1275214"/>
          </a:xfrm>
        </p:grpSpPr>
        <p:grpSp>
          <p:nvGrpSpPr>
            <p:cNvPr id="92" name="Group 91"/>
            <p:cNvGrpSpPr/>
            <p:nvPr/>
          </p:nvGrpSpPr>
          <p:grpSpPr>
            <a:xfrm>
              <a:off x="6588043" y="4339406"/>
              <a:ext cx="1273483" cy="1275214"/>
              <a:chOff x="2720353" y="4348356"/>
              <a:chExt cx="1040836" cy="1042251"/>
            </a:xfrm>
          </p:grpSpPr>
          <p:sp>
            <p:nvSpPr>
              <p:cNvPr id="94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5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3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7" name="Text Placeholder 1"/>
            <p:cNvSpPr txBox="1">
              <a:spLocks/>
            </p:cNvSpPr>
            <p:nvPr/>
          </p:nvSpPr>
          <p:spPr>
            <a:xfrm>
              <a:off x="6944256" y="4768019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5062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</a:p>
          </p:txBody>
        </p:sp>
      </p:grpSp>
      <p:cxnSp>
        <p:nvCxnSpPr>
          <p:cNvPr id="37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36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6" grpId="0"/>
      <p:bldP spid="47" grpId="0"/>
      <p:bldP spid="49" grpId="0"/>
      <p:bldP spid="50" grpId="0"/>
      <p:bldP spid="52" grpId="0"/>
      <p:bldP spid="5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706" y="3025636"/>
            <a:ext cx="6191699" cy="162002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defRPr/>
              </a:pPr>
              <a:endParaRPr lang="en-US" sz="266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287" y="3421644"/>
            <a:ext cx="4392247" cy="7385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r>
              <a:rPr lang="zh-CN" altLang="en-US" sz="4799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156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41" y="428074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156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41" y="4648808"/>
            <a:ext cx="2474572" cy="307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27" lvl="1" indent="-171427">
              <a:buFont typeface="Arial" panose="020B0604020202020204" pitchFamily="34" charset="0"/>
              <a:buChar char="•"/>
            </a:pPr>
            <a:r>
              <a:rPr lang="zh-CN" altLang="en-US" sz="1399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</a:t>
            </a:r>
            <a:endParaRPr lang="en-US" altLang="zh-CN" sz="1399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0714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1581367" y="2957637"/>
            <a:ext cx="2088108" cy="1392072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92871" rtlCol="0" anchor="b"/>
          <a:lstStyle/>
          <a:p>
            <a:pPr algn="ctr"/>
            <a:endParaRPr lang="en-US" sz="116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131305" y="2957637"/>
            <a:ext cx="2088108" cy="1392072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92871" rtlCol="0" anchor="b"/>
          <a:lstStyle/>
          <a:p>
            <a:pPr algn="ctr"/>
            <a:endParaRPr lang="en-US" sz="116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696677" y="2957637"/>
            <a:ext cx="2088108" cy="1392072"/>
          </a:xfrm>
          <a:prstGeom prst="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92871" rtlCol="0" anchor="b"/>
          <a:lstStyle/>
          <a:p>
            <a:pPr algn="ctr"/>
            <a:endParaRPr lang="en-US" sz="116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9208528" y="2957637"/>
            <a:ext cx="2088108" cy="1392072"/>
          </a:xfrm>
          <a:prstGeom prst="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92871" rtlCol="0" anchor="b"/>
          <a:lstStyle/>
          <a:p>
            <a:pPr algn="ctr"/>
            <a:endParaRPr lang="en-US" sz="116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909966" y="3897130"/>
            <a:ext cx="1430911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Make Safety</a:t>
            </a:r>
            <a:endParaRPr lang="id-ID" sz="147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459904" y="3897130"/>
            <a:ext cx="1430911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Repaired</a:t>
            </a:r>
            <a:endParaRPr lang="id-ID" sz="147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25276" y="3897130"/>
            <a:ext cx="1430911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Motivation</a:t>
            </a:r>
            <a:endParaRPr lang="id-ID" sz="147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537127" y="3897130"/>
            <a:ext cx="1430911" cy="319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Inspire</a:t>
            </a:r>
            <a:endParaRPr lang="id-ID" sz="147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9755413" y="2464197"/>
            <a:ext cx="994338" cy="994338"/>
            <a:chOff x="9037312" y="2517457"/>
            <a:chExt cx="942831" cy="942831"/>
          </a:xfrm>
        </p:grpSpPr>
        <p:sp>
          <p:nvSpPr>
            <p:cNvPr id="52" name="Oval 51"/>
            <p:cNvSpPr/>
            <p:nvPr/>
          </p:nvSpPr>
          <p:spPr>
            <a:xfrm>
              <a:off x="9037312" y="2517457"/>
              <a:ext cx="942831" cy="94283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9279683" y="2781178"/>
              <a:ext cx="441594" cy="427529"/>
              <a:chOff x="2339975" y="3200401"/>
              <a:chExt cx="249238" cy="241300"/>
            </a:xfrm>
            <a:solidFill>
              <a:srgbClr val="C3382B"/>
            </a:solidFill>
          </p:grpSpPr>
          <p:sp>
            <p:nvSpPr>
              <p:cNvPr id="65" name="Rectangle 18"/>
              <p:cNvSpPr>
                <a:spLocks noChangeArrowheads="1"/>
              </p:cNvSpPr>
              <p:nvPr/>
            </p:nvSpPr>
            <p:spPr bwMode="auto">
              <a:xfrm>
                <a:off x="2428875" y="3297238"/>
                <a:ext cx="28575" cy="25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6" name="Rectangle 19"/>
              <p:cNvSpPr>
                <a:spLocks noChangeArrowheads="1"/>
              </p:cNvSpPr>
              <p:nvPr/>
            </p:nvSpPr>
            <p:spPr bwMode="auto">
              <a:xfrm>
                <a:off x="2473325" y="3297238"/>
                <a:ext cx="28575" cy="25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Rectangle 20"/>
              <p:cNvSpPr>
                <a:spLocks noChangeArrowheads="1"/>
              </p:cNvSpPr>
              <p:nvPr/>
            </p:nvSpPr>
            <p:spPr bwMode="auto">
              <a:xfrm>
                <a:off x="2516188" y="3297238"/>
                <a:ext cx="28575" cy="25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Rectangle 21"/>
              <p:cNvSpPr>
                <a:spLocks noChangeArrowheads="1"/>
              </p:cNvSpPr>
              <p:nvPr/>
            </p:nvSpPr>
            <p:spPr bwMode="auto">
              <a:xfrm>
                <a:off x="2428875" y="3338513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Rectangle 22"/>
              <p:cNvSpPr>
                <a:spLocks noChangeArrowheads="1"/>
              </p:cNvSpPr>
              <p:nvPr/>
            </p:nvSpPr>
            <p:spPr bwMode="auto">
              <a:xfrm>
                <a:off x="2473325" y="3338513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Rectangle 23"/>
              <p:cNvSpPr>
                <a:spLocks noChangeArrowheads="1"/>
              </p:cNvSpPr>
              <p:nvPr/>
            </p:nvSpPr>
            <p:spPr bwMode="auto">
              <a:xfrm>
                <a:off x="2516188" y="3338513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Rectangle 24"/>
              <p:cNvSpPr>
                <a:spLocks noChangeArrowheads="1"/>
              </p:cNvSpPr>
              <p:nvPr/>
            </p:nvSpPr>
            <p:spPr bwMode="auto">
              <a:xfrm>
                <a:off x="2428875" y="3378201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Rectangle 25"/>
              <p:cNvSpPr>
                <a:spLocks noChangeArrowheads="1"/>
              </p:cNvSpPr>
              <p:nvPr/>
            </p:nvSpPr>
            <p:spPr bwMode="auto">
              <a:xfrm>
                <a:off x="2386013" y="3338513"/>
                <a:ext cx="25400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Rectangle 26"/>
              <p:cNvSpPr>
                <a:spLocks noChangeArrowheads="1"/>
              </p:cNvSpPr>
              <p:nvPr/>
            </p:nvSpPr>
            <p:spPr bwMode="auto">
              <a:xfrm>
                <a:off x="2386013" y="3378201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4" name="Rectangle 27"/>
              <p:cNvSpPr>
                <a:spLocks noChangeArrowheads="1"/>
              </p:cNvSpPr>
              <p:nvPr/>
            </p:nvSpPr>
            <p:spPr bwMode="auto">
              <a:xfrm>
                <a:off x="2473325" y="3378201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5" name="Rectangle 28"/>
              <p:cNvSpPr>
                <a:spLocks noChangeArrowheads="1"/>
              </p:cNvSpPr>
              <p:nvPr/>
            </p:nvSpPr>
            <p:spPr bwMode="auto">
              <a:xfrm>
                <a:off x="2516188" y="3378201"/>
                <a:ext cx="28575" cy="238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6" name="Freeform 29"/>
              <p:cNvSpPr>
                <a:spLocks noEditPoints="1"/>
              </p:cNvSpPr>
              <p:nvPr/>
            </p:nvSpPr>
            <p:spPr bwMode="auto">
              <a:xfrm>
                <a:off x="2339975" y="3217863"/>
                <a:ext cx="249238" cy="223838"/>
              </a:xfrm>
              <a:custGeom>
                <a:avLst/>
                <a:gdLst>
                  <a:gd name="T0" fmla="*/ 157 w 157"/>
                  <a:gd name="T1" fmla="*/ 0 h 141"/>
                  <a:gd name="T2" fmla="*/ 135 w 157"/>
                  <a:gd name="T3" fmla="*/ 0 h 141"/>
                  <a:gd name="T4" fmla="*/ 135 w 157"/>
                  <a:gd name="T5" fmla="*/ 15 h 141"/>
                  <a:gd name="T6" fmla="*/ 114 w 157"/>
                  <a:gd name="T7" fmla="*/ 15 h 141"/>
                  <a:gd name="T8" fmla="*/ 114 w 157"/>
                  <a:gd name="T9" fmla="*/ 0 h 141"/>
                  <a:gd name="T10" fmla="*/ 47 w 157"/>
                  <a:gd name="T11" fmla="*/ 0 h 141"/>
                  <a:gd name="T12" fmla="*/ 47 w 157"/>
                  <a:gd name="T13" fmla="*/ 15 h 141"/>
                  <a:gd name="T14" fmla="*/ 25 w 157"/>
                  <a:gd name="T15" fmla="*/ 15 h 141"/>
                  <a:gd name="T16" fmla="*/ 25 w 157"/>
                  <a:gd name="T17" fmla="*/ 0 h 141"/>
                  <a:gd name="T18" fmla="*/ 0 w 157"/>
                  <a:gd name="T19" fmla="*/ 0 h 141"/>
                  <a:gd name="T20" fmla="*/ 0 w 157"/>
                  <a:gd name="T21" fmla="*/ 141 h 141"/>
                  <a:gd name="T22" fmla="*/ 12 w 157"/>
                  <a:gd name="T23" fmla="*/ 141 h 141"/>
                  <a:gd name="T24" fmla="*/ 146 w 157"/>
                  <a:gd name="T25" fmla="*/ 141 h 141"/>
                  <a:gd name="T26" fmla="*/ 157 w 157"/>
                  <a:gd name="T27" fmla="*/ 141 h 141"/>
                  <a:gd name="T28" fmla="*/ 157 w 157"/>
                  <a:gd name="T29" fmla="*/ 0 h 141"/>
                  <a:gd name="T30" fmla="*/ 146 w 157"/>
                  <a:gd name="T31" fmla="*/ 129 h 141"/>
                  <a:gd name="T32" fmla="*/ 12 w 157"/>
                  <a:gd name="T33" fmla="*/ 129 h 141"/>
                  <a:gd name="T34" fmla="*/ 12 w 157"/>
                  <a:gd name="T35" fmla="*/ 40 h 141"/>
                  <a:gd name="T36" fmla="*/ 146 w 157"/>
                  <a:gd name="T37" fmla="*/ 40 h 141"/>
                  <a:gd name="T38" fmla="*/ 146 w 157"/>
                  <a:gd name="T39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41">
                    <a:moveTo>
                      <a:pt x="157" y="0"/>
                    </a:moveTo>
                    <a:lnTo>
                      <a:pt x="135" y="0"/>
                    </a:lnTo>
                    <a:lnTo>
                      <a:pt x="135" y="15"/>
                    </a:lnTo>
                    <a:lnTo>
                      <a:pt x="114" y="15"/>
                    </a:lnTo>
                    <a:lnTo>
                      <a:pt x="114" y="0"/>
                    </a:lnTo>
                    <a:lnTo>
                      <a:pt x="47" y="0"/>
                    </a:lnTo>
                    <a:lnTo>
                      <a:pt x="47" y="15"/>
                    </a:lnTo>
                    <a:lnTo>
                      <a:pt x="25" y="15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46" y="141"/>
                    </a:lnTo>
                    <a:lnTo>
                      <a:pt x="157" y="141"/>
                    </a:lnTo>
                    <a:lnTo>
                      <a:pt x="157" y="0"/>
                    </a:lnTo>
                    <a:close/>
                    <a:moveTo>
                      <a:pt x="146" y="129"/>
                    </a:moveTo>
                    <a:lnTo>
                      <a:pt x="12" y="129"/>
                    </a:lnTo>
                    <a:lnTo>
                      <a:pt x="12" y="40"/>
                    </a:lnTo>
                    <a:lnTo>
                      <a:pt x="146" y="40"/>
                    </a:lnTo>
                    <a:lnTo>
                      <a:pt x="146" y="12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7" name="Rectangle 30"/>
              <p:cNvSpPr>
                <a:spLocks noChangeArrowheads="1"/>
              </p:cNvSpPr>
              <p:nvPr/>
            </p:nvSpPr>
            <p:spPr bwMode="auto">
              <a:xfrm>
                <a:off x="2387600" y="3200401"/>
                <a:ext cx="20638" cy="3492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8" name="Rectangle 31"/>
              <p:cNvSpPr>
                <a:spLocks noChangeArrowheads="1"/>
              </p:cNvSpPr>
              <p:nvPr/>
            </p:nvSpPr>
            <p:spPr bwMode="auto">
              <a:xfrm>
                <a:off x="2525713" y="3200401"/>
                <a:ext cx="23813" cy="3492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2128252" y="2464197"/>
            <a:ext cx="994338" cy="994338"/>
            <a:chOff x="2248932" y="2517457"/>
            <a:chExt cx="942831" cy="942831"/>
          </a:xfrm>
        </p:grpSpPr>
        <p:sp>
          <p:nvSpPr>
            <p:cNvPr id="38" name="Oval 37"/>
            <p:cNvSpPr/>
            <p:nvPr/>
          </p:nvSpPr>
          <p:spPr>
            <a:xfrm>
              <a:off x="2248932" y="2517457"/>
              <a:ext cx="942831" cy="94283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0" name="Group 79"/>
            <p:cNvGrpSpPr/>
            <p:nvPr/>
          </p:nvGrpSpPr>
          <p:grpSpPr>
            <a:xfrm>
              <a:off x="2436787" y="2731113"/>
              <a:ext cx="563590" cy="455801"/>
              <a:chOff x="312738" y="3205160"/>
              <a:chExt cx="290513" cy="234950"/>
            </a:xfrm>
            <a:solidFill>
              <a:srgbClr val="297E9F"/>
            </a:solidFill>
          </p:grpSpPr>
          <p:sp>
            <p:nvSpPr>
              <p:cNvPr id="81" name="Freeform 5"/>
              <p:cNvSpPr>
                <a:spLocks noEditPoints="1"/>
              </p:cNvSpPr>
              <p:nvPr/>
            </p:nvSpPr>
            <p:spPr bwMode="auto">
              <a:xfrm>
                <a:off x="312738" y="3205160"/>
                <a:ext cx="290513" cy="234950"/>
              </a:xfrm>
              <a:custGeom>
                <a:avLst/>
                <a:gdLst>
                  <a:gd name="T0" fmla="*/ 78 w 153"/>
                  <a:gd name="T1" fmla="*/ 0 h 124"/>
                  <a:gd name="T2" fmla="*/ 0 w 153"/>
                  <a:gd name="T3" fmla="*/ 68 h 124"/>
                  <a:gd name="T4" fmla="*/ 15 w 153"/>
                  <a:gd name="T5" fmla="*/ 68 h 124"/>
                  <a:gd name="T6" fmla="*/ 21 w 153"/>
                  <a:gd name="T7" fmla="*/ 63 h 124"/>
                  <a:gd name="T8" fmla="*/ 21 w 153"/>
                  <a:gd name="T9" fmla="*/ 120 h 124"/>
                  <a:gd name="T10" fmla="*/ 24 w 153"/>
                  <a:gd name="T11" fmla="*/ 124 h 124"/>
                  <a:gd name="T12" fmla="*/ 62 w 153"/>
                  <a:gd name="T13" fmla="*/ 124 h 124"/>
                  <a:gd name="T14" fmla="*/ 62 w 153"/>
                  <a:gd name="T15" fmla="*/ 92 h 124"/>
                  <a:gd name="T16" fmla="*/ 67 w 153"/>
                  <a:gd name="T17" fmla="*/ 87 h 124"/>
                  <a:gd name="T18" fmla="*/ 83 w 153"/>
                  <a:gd name="T19" fmla="*/ 87 h 124"/>
                  <a:gd name="T20" fmla="*/ 89 w 153"/>
                  <a:gd name="T21" fmla="*/ 92 h 124"/>
                  <a:gd name="T22" fmla="*/ 88 w 153"/>
                  <a:gd name="T23" fmla="*/ 124 h 124"/>
                  <a:gd name="T24" fmla="*/ 126 w 153"/>
                  <a:gd name="T25" fmla="*/ 124 h 124"/>
                  <a:gd name="T26" fmla="*/ 130 w 153"/>
                  <a:gd name="T27" fmla="*/ 119 h 124"/>
                  <a:gd name="T28" fmla="*/ 130 w 153"/>
                  <a:gd name="T29" fmla="*/ 62 h 124"/>
                  <a:gd name="T30" fmla="*/ 136 w 153"/>
                  <a:gd name="T31" fmla="*/ 68 h 124"/>
                  <a:gd name="T32" fmla="*/ 153 w 153"/>
                  <a:gd name="T33" fmla="*/ 68 h 124"/>
                  <a:gd name="T34" fmla="*/ 78 w 153"/>
                  <a:gd name="T35" fmla="*/ 0 h 124"/>
                  <a:gd name="T36" fmla="*/ 76 w 153"/>
                  <a:gd name="T37" fmla="*/ 75 h 124"/>
                  <a:gd name="T38" fmla="*/ 59 w 153"/>
                  <a:gd name="T39" fmla="*/ 59 h 124"/>
                  <a:gd name="T40" fmla="*/ 76 w 153"/>
                  <a:gd name="T41" fmla="*/ 42 h 124"/>
                  <a:gd name="T42" fmla="*/ 92 w 153"/>
                  <a:gd name="T43" fmla="*/ 59 h 124"/>
                  <a:gd name="T44" fmla="*/ 76 w 153"/>
                  <a:gd name="T45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4">
                    <a:moveTo>
                      <a:pt x="7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5" y="77"/>
                      <a:pt x="15" y="68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120"/>
                      <a:pt x="21" y="120"/>
                      <a:pt x="21" y="120"/>
                    </a:cubicBezTo>
                    <a:cubicBezTo>
                      <a:pt x="21" y="120"/>
                      <a:pt x="20" y="124"/>
                      <a:pt x="24" y="124"/>
                    </a:cubicBezTo>
                    <a:cubicBezTo>
                      <a:pt x="28" y="124"/>
                      <a:pt x="62" y="124"/>
                      <a:pt x="62" y="124"/>
                    </a:cubicBezTo>
                    <a:cubicBezTo>
                      <a:pt x="62" y="92"/>
                      <a:pt x="62" y="92"/>
                      <a:pt x="62" y="92"/>
                    </a:cubicBezTo>
                    <a:cubicBezTo>
                      <a:pt x="62" y="92"/>
                      <a:pt x="62" y="87"/>
                      <a:pt x="67" y="87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89" y="87"/>
                      <a:pt x="89" y="92"/>
                      <a:pt x="89" y="92"/>
                    </a:cubicBezTo>
                    <a:cubicBezTo>
                      <a:pt x="88" y="124"/>
                      <a:pt x="88" y="124"/>
                      <a:pt x="88" y="124"/>
                    </a:cubicBezTo>
                    <a:cubicBezTo>
                      <a:pt x="88" y="124"/>
                      <a:pt x="121" y="124"/>
                      <a:pt x="126" y="124"/>
                    </a:cubicBezTo>
                    <a:cubicBezTo>
                      <a:pt x="130" y="124"/>
                      <a:pt x="130" y="119"/>
                      <a:pt x="130" y="119"/>
                    </a:cubicBezTo>
                    <a:cubicBezTo>
                      <a:pt x="130" y="62"/>
                      <a:pt x="130" y="62"/>
                      <a:pt x="130" y="62"/>
                    </a:cubicBezTo>
                    <a:cubicBezTo>
                      <a:pt x="136" y="68"/>
                      <a:pt x="136" y="68"/>
                      <a:pt x="136" y="68"/>
                    </a:cubicBezTo>
                    <a:cubicBezTo>
                      <a:pt x="148" y="76"/>
                      <a:pt x="153" y="68"/>
                      <a:pt x="153" y="68"/>
                    </a:cubicBezTo>
                    <a:lnTo>
                      <a:pt x="78" y="0"/>
                    </a:lnTo>
                    <a:close/>
                    <a:moveTo>
                      <a:pt x="76" y="75"/>
                    </a:moveTo>
                    <a:cubicBezTo>
                      <a:pt x="67" y="75"/>
                      <a:pt x="59" y="68"/>
                      <a:pt x="59" y="59"/>
                    </a:cubicBezTo>
                    <a:cubicBezTo>
                      <a:pt x="59" y="50"/>
                      <a:pt x="67" y="42"/>
                      <a:pt x="76" y="42"/>
                    </a:cubicBezTo>
                    <a:cubicBezTo>
                      <a:pt x="85" y="42"/>
                      <a:pt x="92" y="50"/>
                      <a:pt x="92" y="59"/>
                    </a:cubicBezTo>
                    <a:cubicBezTo>
                      <a:pt x="92" y="68"/>
                      <a:pt x="85" y="75"/>
                      <a:pt x="76" y="7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2" name="Freeform 6"/>
              <p:cNvSpPr>
                <a:spLocks/>
              </p:cNvSpPr>
              <p:nvPr/>
            </p:nvSpPr>
            <p:spPr bwMode="auto">
              <a:xfrm>
                <a:off x="541338" y="3233738"/>
                <a:ext cx="28575" cy="58738"/>
              </a:xfrm>
              <a:custGeom>
                <a:avLst/>
                <a:gdLst>
                  <a:gd name="T0" fmla="*/ 18 w 18"/>
                  <a:gd name="T1" fmla="*/ 37 h 37"/>
                  <a:gd name="T2" fmla="*/ 18 w 18"/>
                  <a:gd name="T3" fmla="*/ 0 h 37"/>
                  <a:gd name="T4" fmla="*/ 0 w 18"/>
                  <a:gd name="T5" fmla="*/ 0 h 37"/>
                  <a:gd name="T6" fmla="*/ 0 w 18"/>
                  <a:gd name="T7" fmla="*/ 21 h 37"/>
                  <a:gd name="T8" fmla="*/ 18 w 18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7">
                    <a:moveTo>
                      <a:pt x="18" y="37"/>
                    </a:moveTo>
                    <a:lnTo>
                      <a:pt x="18" y="0"/>
                    </a:lnTo>
                    <a:lnTo>
                      <a:pt x="0" y="0"/>
                    </a:lnTo>
                    <a:lnTo>
                      <a:pt x="0" y="21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Oval 7"/>
              <p:cNvSpPr>
                <a:spLocks noChangeArrowheads="1"/>
              </p:cNvSpPr>
              <p:nvPr/>
            </p:nvSpPr>
            <p:spPr bwMode="auto">
              <a:xfrm>
                <a:off x="439738" y="3300413"/>
                <a:ext cx="33338" cy="317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7243562" y="2464197"/>
            <a:ext cx="994338" cy="994338"/>
            <a:chOff x="6774518" y="2517457"/>
            <a:chExt cx="942831" cy="942831"/>
          </a:xfrm>
        </p:grpSpPr>
        <p:sp>
          <p:nvSpPr>
            <p:cNvPr id="32" name="Oval 31"/>
            <p:cNvSpPr/>
            <p:nvPr/>
          </p:nvSpPr>
          <p:spPr>
            <a:xfrm>
              <a:off x="6774518" y="2517457"/>
              <a:ext cx="942831" cy="94283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3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7070519" y="2716830"/>
              <a:ext cx="366776" cy="491877"/>
            </a:xfrm>
            <a:custGeom>
              <a:avLst/>
              <a:gdLst>
                <a:gd name="T0" fmla="*/ 108 w 108"/>
                <a:gd name="T1" fmla="*/ 145 h 145"/>
                <a:gd name="T2" fmla="*/ 0 w 108"/>
                <a:gd name="T3" fmla="*/ 145 h 145"/>
                <a:gd name="T4" fmla="*/ 0 w 108"/>
                <a:gd name="T5" fmla="*/ 135 h 145"/>
                <a:gd name="T6" fmla="*/ 13 w 108"/>
                <a:gd name="T7" fmla="*/ 124 h 145"/>
                <a:gd name="T8" fmla="*/ 96 w 108"/>
                <a:gd name="T9" fmla="*/ 124 h 145"/>
                <a:gd name="T10" fmla="*/ 108 w 108"/>
                <a:gd name="T11" fmla="*/ 135 h 145"/>
                <a:gd name="T12" fmla="*/ 108 w 108"/>
                <a:gd name="T13" fmla="*/ 145 h 145"/>
                <a:gd name="T14" fmla="*/ 16 w 108"/>
                <a:gd name="T15" fmla="*/ 116 h 145"/>
                <a:gd name="T16" fmla="*/ 24 w 108"/>
                <a:gd name="T17" fmla="*/ 91 h 145"/>
                <a:gd name="T18" fmla="*/ 85 w 108"/>
                <a:gd name="T19" fmla="*/ 91 h 145"/>
                <a:gd name="T20" fmla="*/ 93 w 108"/>
                <a:gd name="T21" fmla="*/ 116 h 145"/>
                <a:gd name="T22" fmla="*/ 16 w 108"/>
                <a:gd name="T23" fmla="*/ 116 h 145"/>
                <a:gd name="T24" fmla="*/ 28 w 108"/>
                <a:gd name="T25" fmla="*/ 76 h 145"/>
                <a:gd name="T26" fmla="*/ 36 w 108"/>
                <a:gd name="T27" fmla="*/ 51 h 145"/>
                <a:gd name="T28" fmla="*/ 72 w 108"/>
                <a:gd name="T29" fmla="*/ 51 h 145"/>
                <a:gd name="T30" fmla="*/ 80 w 108"/>
                <a:gd name="T31" fmla="*/ 76 h 145"/>
                <a:gd name="T32" fmla="*/ 28 w 108"/>
                <a:gd name="T33" fmla="*/ 76 h 145"/>
                <a:gd name="T34" fmla="*/ 49 w 108"/>
                <a:gd name="T35" fmla="*/ 12 h 145"/>
                <a:gd name="T36" fmla="*/ 60 w 108"/>
                <a:gd name="T37" fmla="*/ 12 h 145"/>
                <a:gd name="T38" fmla="*/ 68 w 108"/>
                <a:gd name="T39" fmla="*/ 36 h 145"/>
                <a:gd name="T40" fmla="*/ 41 w 108"/>
                <a:gd name="T41" fmla="*/ 36 h 145"/>
                <a:gd name="T42" fmla="*/ 49 w 108"/>
                <a:gd name="T43" fmla="*/ 12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8" h="145">
                  <a:moveTo>
                    <a:pt x="108" y="1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13" y="124"/>
                    <a:pt x="13" y="124"/>
                    <a:pt x="13" y="124"/>
                  </a:cubicBezTo>
                  <a:cubicBezTo>
                    <a:pt x="96" y="124"/>
                    <a:pt x="96" y="124"/>
                    <a:pt x="96" y="124"/>
                  </a:cubicBezTo>
                  <a:cubicBezTo>
                    <a:pt x="108" y="135"/>
                    <a:pt x="108" y="135"/>
                    <a:pt x="108" y="135"/>
                  </a:cubicBezTo>
                  <a:lnTo>
                    <a:pt x="108" y="145"/>
                  </a:lnTo>
                  <a:close/>
                  <a:moveTo>
                    <a:pt x="16" y="116"/>
                  </a:moveTo>
                  <a:cubicBezTo>
                    <a:pt x="24" y="91"/>
                    <a:pt x="24" y="91"/>
                    <a:pt x="24" y="91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93" y="116"/>
                    <a:pt x="93" y="116"/>
                    <a:pt x="93" y="116"/>
                  </a:cubicBezTo>
                  <a:lnTo>
                    <a:pt x="16" y="116"/>
                  </a:lnTo>
                  <a:close/>
                  <a:moveTo>
                    <a:pt x="28" y="76"/>
                  </a:moveTo>
                  <a:cubicBezTo>
                    <a:pt x="36" y="51"/>
                    <a:pt x="36" y="51"/>
                    <a:pt x="36" y="51"/>
                  </a:cubicBezTo>
                  <a:cubicBezTo>
                    <a:pt x="72" y="51"/>
                    <a:pt x="72" y="51"/>
                    <a:pt x="72" y="51"/>
                  </a:cubicBezTo>
                  <a:cubicBezTo>
                    <a:pt x="80" y="76"/>
                    <a:pt x="80" y="76"/>
                    <a:pt x="80" y="76"/>
                  </a:cubicBezTo>
                  <a:lnTo>
                    <a:pt x="28" y="76"/>
                  </a:lnTo>
                  <a:close/>
                  <a:moveTo>
                    <a:pt x="49" y="12"/>
                  </a:moveTo>
                  <a:cubicBezTo>
                    <a:pt x="49" y="12"/>
                    <a:pt x="54" y="0"/>
                    <a:pt x="60" y="12"/>
                  </a:cubicBezTo>
                  <a:cubicBezTo>
                    <a:pt x="68" y="36"/>
                    <a:pt x="68" y="36"/>
                    <a:pt x="68" y="36"/>
                  </a:cubicBezTo>
                  <a:cubicBezTo>
                    <a:pt x="41" y="36"/>
                    <a:pt x="41" y="36"/>
                    <a:pt x="41" y="36"/>
                  </a:cubicBezTo>
                  <a:lnTo>
                    <a:pt x="49" y="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78190" y="2464197"/>
            <a:ext cx="994338" cy="994338"/>
            <a:chOff x="4511725" y="2517457"/>
            <a:chExt cx="942831" cy="942831"/>
          </a:xfrm>
        </p:grpSpPr>
        <p:sp>
          <p:nvSpPr>
            <p:cNvPr id="43" name="Oval 42"/>
            <p:cNvSpPr/>
            <p:nvPr/>
          </p:nvSpPr>
          <p:spPr>
            <a:xfrm>
              <a:off x="4511725" y="2517457"/>
              <a:ext cx="942831" cy="94283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5" name="Freeform 11"/>
            <p:cNvSpPr>
              <a:spLocks noEditPoints="1"/>
            </p:cNvSpPr>
            <p:nvPr/>
          </p:nvSpPr>
          <p:spPr bwMode="auto">
            <a:xfrm>
              <a:off x="4744131" y="2777705"/>
              <a:ext cx="485094" cy="431002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0" name="TextBox 18"/>
          <p:cNvSpPr txBox="1"/>
          <p:nvPr/>
        </p:nvSpPr>
        <p:spPr>
          <a:xfrm>
            <a:off x="4261103" y="4620458"/>
            <a:ext cx="1828513" cy="39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RINDA MOLLAND</a:t>
            </a:r>
          </a:p>
        </p:txBody>
      </p:sp>
      <p:sp>
        <p:nvSpPr>
          <p:cNvPr id="41" name="TextBox 6"/>
          <p:cNvSpPr txBox="1"/>
          <p:nvPr/>
        </p:nvSpPr>
        <p:spPr>
          <a:xfrm>
            <a:off x="1855819" y="4620458"/>
            <a:ext cx="1539204" cy="39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STEVE HORLE</a:t>
            </a:r>
          </a:p>
        </p:txBody>
      </p:sp>
      <p:sp>
        <p:nvSpPr>
          <p:cNvPr id="44" name="TextBox 11"/>
          <p:cNvSpPr txBox="1"/>
          <p:nvPr/>
        </p:nvSpPr>
        <p:spPr>
          <a:xfrm>
            <a:off x="6930477" y="4620458"/>
            <a:ext cx="1620508" cy="39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ROBERT GRAM</a:t>
            </a:r>
          </a:p>
        </p:txBody>
      </p:sp>
      <p:sp>
        <p:nvSpPr>
          <p:cNvPr id="45" name="TextBox 15"/>
          <p:cNvSpPr txBox="1"/>
          <p:nvPr/>
        </p:nvSpPr>
        <p:spPr>
          <a:xfrm>
            <a:off x="9452523" y="4620458"/>
            <a:ext cx="1600118" cy="39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7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LISLIE MONDA</a:t>
            </a:r>
          </a:p>
        </p:txBody>
      </p:sp>
      <p:sp>
        <p:nvSpPr>
          <p:cNvPr id="46" name="Rectangle 92"/>
          <p:cNvSpPr/>
          <p:nvPr/>
        </p:nvSpPr>
        <p:spPr>
          <a:xfrm>
            <a:off x="1471838" y="5337091"/>
            <a:ext cx="2307166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dolore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47" name="Rectangle 93"/>
          <p:cNvSpPr/>
          <p:nvPr/>
        </p:nvSpPr>
        <p:spPr>
          <a:xfrm>
            <a:off x="3993352" y="5337092"/>
            <a:ext cx="2364015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dolore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48" name="Rectangle 94"/>
          <p:cNvSpPr/>
          <p:nvPr/>
        </p:nvSpPr>
        <p:spPr>
          <a:xfrm>
            <a:off x="6573391" y="5337092"/>
            <a:ext cx="2334680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dolore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50" name="Rectangle 95"/>
          <p:cNvSpPr/>
          <p:nvPr/>
        </p:nvSpPr>
        <p:spPr>
          <a:xfrm>
            <a:off x="9097351" y="5337091"/>
            <a:ext cx="231046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dolore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</p:txBody>
      </p:sp>
      <p:cxnSp>
        <p:nvCxnSpPr>
          <p:cNvPr id="53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797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2" grpId="0" animBg="1"/>
      <p:bldP spid="49" grpId="0" animBg="1"/>
      <p:bldP spid="51" grpId="0" animBg="1"/>
      <p:bldP spid="33" grpId="0"/>
      <p:bldP spid="34" grpId="0"/>
      <p:bldP spid="35" grpId="0"/>
      <p:bldP spid="36" grpId="0"/>
      <p:bldP spid="40" grpId="0"/>
      <p:bldP spid="41" grpId="0"/>
      <p:bldP spid="44" grpId="0"/>
      <p:bldP spid="45" grpId="0"/>
      <p:bldP spid="46" grpId="0"/>
      <p:bldP spid="47" grpId="0"/>
      <p:bldP spid="48" grpId="0"/>
      <p:bldP spid="5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Chart 22"/>
          <p:cNvGraphicFramePr/>
          <p:nvPr>
            <p:extLst/>
          </p:nvPr>
        </p:nvGraphicFramePr>
        <p:xfrm>
          <a:off x="3695506" y="1990240"/>
          <a:ext cx="2647064" cy="252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Chart 25"/>
          <p:cNvGraphicFramePr/>
          <p:nvPr>
            <p:extLst/>
          </p:nvPr>
        </p:nvGraphicFramePr>
        <p:xfrm>
          <a:off x="6542693" y="1990240"/>
          <a:ext cx="2647064" cy="252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3" name="Chart 42"/>
          <p:cNvGraphicFramePr/>
          <p:nvPr>
            <p:extLst/>
          </p:nvPr>
        </p:nvGraphicFramePr>
        <p:xfrm>
          <a:off x="828749" y="1990240"/>
          <a:ext cx="2647064" cy="252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1" name="Chart 50"/>
          <p:cNvGraphicFramePr/>
          <p:nvPr>
            <p:extLst/>
          </p:nvPr>
        </p:nvGraphicFramePr>
        <p:xfrm>
          <a:off x="9409448" y="1990240"/>
          <a:ext cx="2647064" cy="252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5" name="Group 4"/>
          <p:cNvGrpSpPr/>
          <p:nvPr/>
        </p:nvGrpSpPr>
        <p:grpSpPr>
          <a:xfrm>
            <a:off x="994511" y="5017995"/>
            <a:ext cx="2365590" cy="1269732"/>
            <a:chOff x="961710" y="4758062"/>
            <a:chExt cx="2243053" cy="1203960"/>
          </a:xfrm>
        </p:grpSpPr>
        <p:sp>
          <p:nvSpPr>
            <p:cNvPr id="64" name="TextBox 63"/>
            <p:cNvSpPr txBox="1"/>
            <p:nvPr/>
          </p:nvSpPr>
          <p:spPr>
            <a:xfrm>
              <a:off x="1391434" y="4758062"/>
              <a:ext cx="1377395" cy="3719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961710" y="5135646"/>
              <a:ext cx="2243053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3913699" y="5017995"/>
            <a:ext cx="2365590" cy="1269732"/>
            <a:chOff x="961710" y="4758062"/>
            <a:chExt cx="2243053" cy="1203960"/>
          </a:xfrm>
        </p:grpSpPr>
        <p:sp>
          <p:nvSpPr>
            <p:cNvPr id="73" name="TextBox 72"/>
            <p:cNvSpPr txBox="1"/>
            <p:nvPr/>
          </p:nvSpPr>
          <p:spPr>
            <a:xfrm>
              <a:off x="1494032" y="4758062"/>
              <a:ext cx="1172199" cy="3719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Photography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961710" y="5135646"/>
              <a:ext cx="2243053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6706306" y="5017995"/>
            <a:ext cx="2365590" cy="1269732"/>
            <a:chOff x="961710" y="4758062"/>
            <a:chExt cx="2243053" cy="1203960"/>
          </a:xfrm>
        </p:grpSpPr>
        <p:sp>
          <p:nvSpPr>
            <p:cNvPr id="76" name="TextBox 75"/>
            <p:cNvSpPr txBox="1"/>
            <p:nvPr/>
          </p:nvSpPr>
          <p:spPr>
            <a:xfrm>
              <a:off x="1673386" y="4758062"/>
              <a:ext cx="813487" cy="3719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Printing</a:t>
              </a: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961710" y="5135646"/>
              <a:ext cx="2243053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9603282" y="5017995"/>
            <a:ext cx="2365590" cy="1269732"/>
            <a:chOff x="961710" y="4758062"/>
            <a:chExt cx="2243053" cy="1203960"/>
          </a:xfrm>
        </p:grpSpPr>
        <p:sp>
          <p:nvSpPr>
            <p:cNvPr id="79" name="TextBox 78"/>
            <p:cNvSpPr txBox="1"/>
            <p:nvPr/>
          </p:nvSpPr>
          <p:spPr>
            <a:xfrm>
              <a:off x="1401316" y="4758062"/>
              <a:ext cx="1357635" cy="3719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Public Relation</a:t>
              </a:r>
            </a:p>
          </p:txBody>
        </p:sp>
        <p:sp>
          <p:nvSpPr>
            <p:cNvPr id="80" name="Rectangle 79"/>
            <p:cNvSpPr/>
            <p:nvPr/>
          </p:nvSpPr>
          <p:spPr>
            <a:xfrm>
              <a:off x="961710" y="5135646"/>
              <a:ext cx="2243053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697668" y="4647961"/>
            <a:ext cx="952720" cy="37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7</a:t>
            </a:r>
            <a:r>
              <a:rPr lang="id-ID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0%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4616856" y="4647961"/>
            <a:ext cx="952720" cy="37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9</a:t>
            </a:r>
            <a:r>
              <a:rPr lang="id-ID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0%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409463" y="4647961"/>
            <a:ext cx="952720" cy="37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6</a:t>
            </a:r>
            <a:r>
              <a:rPr lang="id-ID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0%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0306440" y="4647961"/>
            <a:ext cx="952720" cy="37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8</a:t>
            </a:r>
            <a:r>
              <a:rPr lang="id-ID" sz="2531" b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0%</a:t>
            </a:r>
          </a:p>
        </p:txBody>
      </p:sp>
      <p:grpSp>
        <p:nvGrpSpPr>
          <p:cNvPr id="85" name="Group 84"/>
          <p:cNvGrpSpPr/>
          <p:nvPr/>
        </p:nvGrpSpPr>
        <p:grpSpPr>
          <a:xfrm>
            <a:off x="1849492" y="2922990"/>
            <a:ext cx="649069" cy="629327"/>
            <a:chOff x="4411266" y="2303265"/>
            <a:chExt cx="325040" cy="315154"/>
          </a:xfrm>
          <a:solidFill>
            <a:schemeClr val="bg1"/>
          </a:solidFill>
        </p:grpSpPr>
        <p:sp>
          <p:nvSpPr>
            <p:cNvPr id="86" name="Freeform 28"/>
            <p:cNvSpPr>
              <a:spLocks/>
            </p:cNvSpPr>
            <p:nvPr/>
          </p:nvSpPr>
          <p:spPr bwMode="auto">
            <a:xfrm>
              <a:off x="4411266" y="2336007"/>
              <a:ext cx="291108" cy="282412"/>
            </a:xfrm>
            <a:custGeom>
              <a:avLst/>
              <a:gdLst>
                <a:gd name="T0" fmla="*/ 417 w 21600"/>
                <a:gd name="T1" fmla="*/ 102 h 21600"/>
                <a:gd name="T2" fmla="*/ 384 w 21600"/>
                <a:gd name="T3" fmla="*/ 65 h 21600"/>
                <a:gd name="T4" fmla="*/ 316 w 21600"/>
                <a:gd name="T5" fmla="*/ 0 h 21600"/>
                <a:gd name="T6" fmla="*/ 283 w 21600"/>
                <a:gd name="T7" fmla="*/ 33 h 21600"/>
                <a:gd name="T8" fmla="*/ 149 w 21600"/>
                <a:gd name="T9" fmla="*/ 102 h 21600"/>
                <a:gd name="T10" fmla="*/ 0 w 21600"/>
                <a:gd name="T11" fmla="*/ 465 h 21600"/>
                <a:gd name="T12" fmla="*/ 182 w 21600"/>
                <a:gd name="T13" fmla="*/ 265 h 21600"/>
                <a:gd name="T14" fmla="*/ 182 w 21600"/>
                <a:gd name="T15" fmla="*/ 265 h 21600"/>
                <a:gd name="T16" fmla="*/ 197 w 21600"/>
                <a:gd name="T17" fmla="*/ 181 h 21600"/>
                <a:gd name="T18" fmla="*/ 302 w 21600"/>
                <a:gd name="T19" fmla="*/ 181 h 21600"/>
                <a:gd name="T20" fmla="*/ 302 w 21600"/>
                <a:gd name="T21" fmla="*/ 283 h 21600"/>
                <a:gd name="T22" fmla="*/ 216 w 21600"/>
                <a:gd name="T23" fmla="*/ 297 h 21600"/>
                <a:gd name="T24" fmla="*/ 216 w 21600"/>
                <a:gd name="T25" fmla="*/ 297 h 21600"/>
                <a:gd name="T26" fmla="*/ 10 w 21600"/>
                <a:gd name="T27" fmla="*/ 474 h 21600"/>
                <a:gd name="T28" fmla="*/ 384 w 21600"/>
                <a:gd name="T29" fmla="*/ 330 h 21600"/>
                <a:gd name="T30" fmla="*/ 451 w 21600"/>
                <a:gd name="T31" fmla="*/ 200 h 21600"/>
                <a:gd name="T32" fmla="*/ 489 w 21600"/>
                <a:gd name="T33" fmla="*/ 167 h 21600"/>
                <a:gd name="T34" fmla="*/ 417 w 21600"/>
                <a:gd name="T35" fmla="*/ 102 h 21600"/>
                <a:gd name="T36" fmla="*/ 417 w 21600"/>
                <a:gd name="T37" fmla="*/ 102 h 2160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1600" h="21600">
                  <a:moveTo>
                    <a:pt x="18424" y="4659"/>
                  </a:moveTo>
                  <a:cubicBezTo>
                    <a:pt x="16941" y="2965"/>
                    <a:pt x="16941" y="2965"/>
                    <a:pt x="16941" y="2965"/>
                  </a:cubicBezTo>
                  <a:cubicBezTo>
                    <a:pt x="13976" y="0"/>
                    <a:pt x="13976" y="0"/>
                    <a:pt x="13976" y="0"/>
                  </a:cubicBezTo>
                  <a:cubicBezTo>
                    <a:pt x="13976" y="0"/>
                    <a:pt x="13976" y="0"/>
                    <a:pt x="12494" y="1482"/>
                  </a:cubicBezTo>
                  <a:cubicBezTo>
                    <a:pt x="11012" y="2965"/>
                    <a:pt x="6565" y="4659"/>
                    <a:pt x="6565" y="4659"/>
                  </a:cubicBezTo>
                  <a:cubicBezTo>
                    <a:pt x="0" y="21176"/>
                    <a:pt x="0" y="21176"/>
                    <a:pt x="0" y="21176"/>
                  </a:cubicBezTo>
                  <a:cubicBezTo>
                    <a:pt x="8047" y="12071"/>
                    <a:pt x="8047" y="12071"/>
                    <a:pt x="8047" y="12071"/>
                  </a:cubicBezTo>
                  <a:cubicBezTo>
                    <a:pt x="7624" y="10800"/>
                    <a:pt x="7835" y="9318"/>
                    <a:pt x="8682" y="8259"/>
                  </a:cubicBezTo>
                  <a:cubicBezTo>
                    <a:pt x="9953" y="6988"/>
                    <a:pt x="12071" y="6988"/>
                    <a:pt x="13341" y="8259"/>
                  </a:cubicBezTo>
                  <a:cubicBezTo>
                    <a:pt x="14400" y="9529"/>
                    <a:pt x="14400" y="11647"/>
                    <a:pt x="13341" y="12918"/>
                  </a:cubicBezTo>
                  <a:cubicBezTo>
                    <a:pt x="12282" y="13765"/>
                    <a:pt x="10800" y="13976"/>
                    <a:pt x="9529" y="13553"/>
                  </a:cubicBezTo>
                  <a:cubicBezTo>
                    <a:pt x="424" y="21600"/>
                    <a:pt x="424" y="21600"/>
                    <a:pt x="424" y="21600"/>
                  </a:cubicBezTo>
                  <a:cubicBezTo>
                    <a:pt x="16941" y="15035"/>
                    <a:pt x="16941" y="15035"/>
                    <a:pt x="16941" y="15035"/>
                  </a:cubicBezTo>
                  <a:cubicBezTo>
                    <a:pt x="16941" y="15035"/>
                    <a:pt x="18424" y="10588"/>
                    <a:pt x="19906" y="9106"/>
                  </a:cubicBezTo>
                  <a:cubicBezTo>
                    <a:pt x="21600" y="7624"/>
                    <a:pt x="21600" y="7624"/>
                    <a:pt x="21600" y="7624"/>
                  </a:cubicBezTo>
                  <a:lnTo>
                    <a:pt x="18424" y="4659"/>
                  </a:lnTo>
                  <a:close/>
                  <a:moveTo>
                    <a:pt x="18424" y="4659"/>
                  </a:moveTo>
                </a:path>
              </a:pathLst>
            </a:custGeom>
            <a:grpFill/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7" name="Freeform 30"/>
            <p:cNvSpPr>
              <a:spLocks/>
            </p:cNvSpPr>
            <p:nvPr/>
          </p:nvSpPr>
          <p:spPr bwMode="auto">
            <a:xfrm>
              <a:off x="4619625" y="2303265"/>
              <a:ext cx="116681" cy="113109"/>
            </a:xfrm>
            <a:custGeom>
              <a:avLst/>
              <a:gdLst>
                <a:gd name="T0" fmla="*/ 24 w 21600"/>
                <a:gd name="T1" fmla="*/ 0 h 21600"/>
                <a:gd name="T2" fmla="*/ 196 w 21600"/>
                <a:gd name="T3" fmla="*/ 167 h 21600"/>
                <a:gd name="T4" fmla="*/ 172 w 21600"/>
                <a:gd name="T5" fmla="*/ 190 h 21600"/>
                <a:gd name="T6" fmla="*/ 0 w 21600"/>
                <a:gd name="T7" fmla="*/ 23 h 21600"/>
                <a:gd name="T8" fmla="*/ 24 w 21600"/>
                <a:gd name="T9" fmla="*/ 0 h 21600"/>
                <a:gd name="T10" fmla="*/ 24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667" y="0"/>
                  </a:moveTo>
                  <a:lnTo>
                    <a:pt x="21600" y="18933"/>
                  </a:lnTo>
                  <a:lnTo>
                    <a:pt x="18933" y="21600"/>
                  </a:lnTo>
                  <a:lnTo>
                    <a:pt x="0" y="2667"/>
                  </a:lnTo>
                  <a:lnTo>
                    <a:pt x="2667" y="0"/>
                  </a:lnTo>
                  <a:close/>
                  <a:moveTo>
                    <a:pt x="2667" y="0"/>
                  </a:moveTo>
                </a:path>
              </a:pathLst>
            </a:custGeom>
            <a:grpFill/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88" name="AutoShape 36"/>
          <p:cNvSpPr>
            <a:spLocks/>
          </p:cNvSpPr>
          <p:nvPr/>
        </p:nvSpPr>
        <p:spPr bwMode="auto">
          <a:xfrm>
            <a:off x="4660037" y="3018759"/>
            <a:ext cx="702885" cy="490788"/>
          </a:xfrm>
          <a:custGeom>
            <a:avLst/>
            <a:gdLst>
              <a:gd name="T0" fmla="*/ 2348 w 21600"/>
              <a:gd name="T1" fmla="*/ 2618 h 21600"/>
              <a:gd name="T2" fmla="*/ 13148 w 21600"/>
              <a:gd name="T3" fmla="*/ 2618 h 21600"/>
              <a:gd name="T4" fmla="*/ 13148 w 21600"/>
              <a:gd name="T5" fmla="*/ 2618 h 21600"/>
              <a:gd name="T6" fmla="*/ 13148 w 21600"/>
              <a:gd name="T7" fmla="*/ 1309 h 21600"/>
              <a:gd name="T8" fmla="*/ 13617 w 21600"/>
              <a:gd name="T9" fmla="*/ 0 h 21600"/>
              <a:gd name="T10" fmla="*/ 17843 w 21600"/>
              <a:gd name="T11" fmla="*/ 0 h 21600"/>
              <a:gd name="T12" fmla="*/ 18783 w 21600"/>
              <a:gd name="T13" fmla="*/ 1309 h 21600"/>
              <a:gd name="T14" fmla="*/ 18783 w 21600"/>
              <a:gd name="T15" fmla="*/ 2618 h 21600"/>
              <a:gd name="T16" fmla="*/ 18783 w 21600"/>
              <a:gd name="T17" fmla="*/ 2618 h 21600"/>
              <a:gd name="T18" fmla="*/ 19252 w 21600"/>
              <a:gd name="T19" fmla="*/ 2618 h 21600"/>
              <a:gd name="T20" fmla="*/ 21600 w 21600"/>
              <a:gd name="T21" fmla="*/ 5891 h 21600"/>
              <a:gd name="T22" fmla="*/ 21600 w 21600"/>
              <a:gd name="T23" fmla="*/ 18327 h 21600"/>
              <a:gd name="T24" fmla="*/ 19252 w 21600"/>
              <a:gd name="T25" fmla="*/ 21600 h 21600"/>
              <a:gd name="T26" fmla="*/ 2348 w 21600"/>
              <a:gd name="T27" fmla="*/ 21600 h 21600"/>
              <a:gd name="T28" fmla="*/ 0 w 21600"/>
              <a:gd name="T29" fmla="*/ 18327 h 21600"/>
              <a:gd name="T30" fmla="*/ 0 w 21600"/>
              <a:gd name="T31" fmla="*/ 5891 h 21600"/>
              <a:gd name="T32" fmla="*/ 2348 w 21600"/>
              <a:gd name="T33" fmla="*/ 2618 h 21600"/>
              <a:gd name="T34" fmla="*/ 14087 w 21600"/>
              <a:gd name="T35" fmla="*/ 2618 h 21600"/>
              <a:gd name="T36" fmla="*/ 17374 w 21600"/>
              <a:gd name="T37" fmla="*/ 2618 h 21600"/>
              <a:gd name="T38" fmla="*/ 17374 w 21600"/>
              <a:gd name="T39" fmla="*/ 1309 h 21600"/>
              <a:gd name="T40" fmla="*/ 14087 w 21600"/>
              <a:gd name="T41" fmla="*/ 1309 h 21600"/>
              <a:gd name="T42" fmla="*/ 14087 w 21600"/>
              <a:gd name="T43" fmla="*/ 2618 h 21600"/>
              <a:gd name="T44" fmla="*/ 11270 w 21600"/>
              <a:gd name="T45" fmla="*/ 4582 h 21600"/>
              <a:gd name="T46" fmla="*/ 5635 w 21600"/>
              <a:gd name="T47" fmla="*/ 12436 h 21600"/>
              <a:gd name="T48" fmla="*/ 11270 w 21600"/>
              <a:gd name="T49" fmla="*/ 19636 h 21600"/>
              <a:gd name="T50" fmla="*/ 16435 w 21600"/>
              <a:gd name="T51" fmla="*/ 12436 h 21600"/>
              <a:gd name="T52" fmla="*/ 11270 w 21600"/>
              <a:gd name="T53" fmla="*/ 4582 h 21600"/>
              <a:gd name="T54" fmla="*/ 14557 w 21600"/>
              <a:gd name="T55" fmla="*/ 12436 h 21600"/>
              <a:gd name="T56" fmla="*/ 11270 w 21600"/>
              <a:gd name="T57" fmla="*/ 7200 h 21600"/>
              <a:gd name="T58" fmla="*/ 7513 w 21600"/>
              <a:gd name="T59" fmla="*/ 12436 h 21600"/>
              <a:gd name="T60" fmla="*/ 11270 w 21600"/>
              <a:gd name="T61" fmla="*/ 17018 h 21600"/>
              <a:gd name="T62" fmla="*/ 14557 w 21600"/>
              <a:gd name="T63" fmla="*/ 12436 h 21600"/>
              <a:gd name="T64" fmla="*/ 11270 w 21600"/>
              <a:gd name="T65" fmla="*/ 6545 h 21600"/>
              <a:gd name="T66" fmla="*/ 6574 w 21600"/>
              <a:gd name="T67" fmla="*/ 12436 h 21600"/>
              <a:gd name="T68" fmla="*/ 11270 w 21600"/>
              <a:gd name="T69" fmla="*/ 18327 h 21600"/>
              <a:gd name="T70" fmla="*/ 15496 w 21600"/>
              <a:gd name="T71" fmla="*/ 12436 h 21600"/>
              <a:gd name="T72" fmla="*/ 11270 w 21600"/>
              <a:gd name="T73" fmla="*/ 6545 h 21600"/>
              <a:gd name="T74" fmla="*/ 11270 w 21600"/>
              <a:gd name="T75" fmla="*/ 654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1600" h="2160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  <a:moveTo>
                  <a:pt x="11270" y="654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9" name="AutoShape 38"/>
          <p:cNvSpPr>
            <a:spLocks/>
          </p:cNvSpPr>
          <p:nvPr/>
        </p:nvSpPr>
        <p:spPr bwMode="auto">
          <a:xfrm>
            <a:off x="7597951" y="2834910"/>
            <a:ext cx="649777" cy="654815"/>
          </a:xfrm>
          <a:custGeom>
            <a:avLst/>
            <a:gdLst>
              <a:gd name="T0" fmla="*/ 16241 w 21600"/>
              <a:gd name="T1" fmla="*/ 491 h 21600"/>
              <a:gd name="T2" fmla="*/ 15753 w 21600"/>
              <a:gd name="T3" fmla="*/ 0 h 21600"/>
              <a:gd name="T4" fmla="*/ 5847 w 21600"/>
              <a:gd name="T5" fmla="*/ 0 h 21600"/>
              <a:gd name="T6" fmla="*/ 5359 w 21600"/>
              <a:gd name="T7" fmla="*/ 491 h 21600"/>
              <a:gd name="T8" fmla="*/ 5359 w 21600"/>
              <a:gd name="T9" fmla="*/ 5400 h 21600"/>
              <a:gd name="T10" fmla="*/ 16241 w 21600"/>
              <a:gd name="T11" fmla="*/ 5400 h 21600"/>
              <a:gd name="T12" fmla="*/ 16241 w 21600"/>
              <a:gd name="T13" fmla="*/ 491 h 21600"/>
              <a:gd name="T14" fmla="*/ 16403 w 21600"/>
              <a:gd name="T15" fmla="*/ 16691 h 21600"/>
              <a:gd name="T16" fmla="*/ 15916 w 21600"/>
              <a:gd name="T17" fmla="*/ 16364 h 21600"/>
              <a:gd name="T18" fmla="*/ 5684 w 21600"/>
              <a:gd name="T19" fmla="*/ 16364 h 21600"/>
              <a:gd name="T20" fmla="*/ 5197 w 21600"/>
              <a:gd name="T21" fmla="*/ 16691 h 21600"/>
              <a:gd name="T22" fmla="*/ 3573 w 21600"/>
              <a:gd name="T23" fmla="*/ 21109 h 21600"/>
              <a:gd name="T24" fmla="*/ 3735 w 21600"/>
              <a:gd name="T25" fmla="*/ 21436 h 21600"/>
              <a:gd name="T26" fmla="*/ 4060 w 21600"/>
              <a:gd name="T27" fmla="*/ 21600 h 21600"/>
              <a:gd name="T28" fmla="*/ 17540 w 21600"/>
              <a:gd name="T29" fmla="*/ 21600 h 21600"/>
              <a:gd name="T30" fmla="*/ 17865 w 21600"/>
              <a:gd name="T31" fmla="*/ 21436 h 21600"/>
              <a:gd name="T32" fmla="*/ 18027 w 21600"/>
              <a:gd name="T33" fmla="*/ 21109 h 21600"/>
              <a:gd name="T34" fmla="*/ 16403 w 21600"/>
              <a:gd name="T35" fmla="*/ 16691 h 21600"/>
              <a:gd name="T36" fmla="*/ 4872 w 21600"/>
              <a:gd name="T37" fmla="*/ 9164 h 21600"/>
              <a:gd name="T38" fmla="*/ 4872 w 21600"/>
              <a:gd name="T39" fmla="*/ 10964 h 21600"/>
              <a:gd name="T40" fmla="*/ 16565 w 21600"/>
              <a:gd name="T41" fmla="*/ 10964 h 21600"/>
              <a:gd name="T42" fmla="*/ 16565 w 21600"/>
              <a:gd name="T43" fmla="*/ 9164 h 21600"/>
              <a:gd name="T44" fmla="*/ 15266 w 21600"/>
              <a:gd name="T45" fmla="*/ 6545 h 21600"/>
              <a:gd name="T46" fmla="*/ 6334 w 21600"/>
              <a:gd name="T47" fmla="*/ 6545 h 21600"/>
              <a:gd name="T48" fmla="*/ 4872 w 21600"/>
              <a:gd name="T49" fmla="*/ 9164 h 21600"/>
              <a:gd name="T50" fmla="*/ 10719 w 21600"/>
              <a:gd name="T51" fmla="*/ 8345 h 21600"/>
              <a:gd name="T52" fmla="*/ 12505 w 21600"/>
              <a:gd name="T53" fmla="*/ 9164 h 21600"/>
              <a:gd name="T54" fmla="*/ 10719 w 21600"/>
              <a:gd name="T55" fmla="*/ 10145 h 21600"/>
              <a:gd name="T56" fmla="*/ 9095 w 21600"/>
              <a:gd name="T57" fmla="*/ 9164 h 21600"/>
              <a:gd name="T58" fmla="*/ 10719 w 21600"/>
              <a:gd name="T59" fmla="*/ 8345 h 21600"/>
              <a:gd name="T60" fmla="*/ 19326 w 21600"/>
              <a:gd name="T61" fmla="*/ 6545 h 21600"/>
              <a:gd name="T62" fmla="*/ 16403 w 21600"/>
              <a:gd name="T63" fmla="*/ 6545 h 21600"/>
              <a:gd name="T64" fmla="*/ 17540 w 21600"/>
              <a:gd name="T65" fmla="*/ 8836 h 21600"/>
              <a:gd name="T66" fmla="*/ 17540 w 21600"/>
              <a:gd name="T67" fmla="*/ 8836 h 21600"/>
              <a:gd name="T68" fmla="*/ 17702 w 21600"/>
              <a:gd name="T69" fmla="*/ 9000 h 21600"/>
              <a:gd name="T70" fmla="*/ 17702 w 21600"/>
              <a:gd name="T71" fmla="*/ 11455 h 21600"/>
              <a:gd name="T72" fmla="*/ 17215 w 21600"/>
              <a:gd name="T73" fmla="*/ 11945 h 21600"/>
              <a:gd name="T74" fmla="*/ 4385 w 21600"/>
              <a:gd name="T75" fmla="*/ 11945 h 21600"/>
              <a:gd name="T76" fmla="*/ 3898 w 21600"/>
              <a:gd name="T77" fmla="*/ 11455 h 21600"/>
              <a:gd name="T78" fmla="*/ 3898 w 21600"/>
              <a:gd name="T79" fmla="*/ 9000 h 21600"/>
              <a:gd name="T80" fmla="*/ 4060 w 21600"/>
              <a:gd name="T81" fmla="*/ 8836 h 21600"/>
              <a:gd name="T82" fmla="*/ 5197 w 21600"/>
              <a:gd name="T83" fmla="*/ 6545 h 21600"/>
              <a:gd name="T84" fmla="*/ 2274 w 21600"/>
              <a:gd name="T85" fmla="*/ 6545 h 21600"/>
              <a:gd name="T86" fmla="*/ 0 w 21600"/>
              <a:gd name="T87" fmla="*/ 8836 h 21600"/>
              <a:gd name="T88" fmla="*/ 0 w 21600"/>
              <a:gd name="T89" fmla="*/ 16527 h 21600"/>
              <a:gd name="T90" fmla="*/ 2274 w 21600"/>
              <a:gd name="T91" fmla="*/ 18818 h 21600"/>
              <a:gd name="T92" fmla="*/ 3086 w 21600"/>
              <a:gd name="T93" fmla="*/ 18818 h 21600"/>
              <a:gd name="T94" fmla="*/ 4060 w 21600"/>
              <a:gd name="T95" fmla="*/ 16200 h 21600"/>
              <a:gd name="T96" fmla="*/ 5684 w 21600"/>
              <a:gd name="T97" fmla="*/ 15055 h 21600"/>
              <a:gd name="T98" fmla="*/ 15916 w 21600"/>
              <a:gd name="T99" fmla="*/ 15055 h 21600"/>
              <a:gd name="T100" fmla="*/ 17540 w 21600"/>
              <a:gd name="T101" fmla="*/ 16200 h 21600"/>
              <a:gd name="T102" fmla="*/ 18514 w 21600"/>
              <a:gd name="T103" fmla="*/ 18818 h 21600"/>
              <a:gd name="T104" fmla="*/ 19326 w 21600"/>
              <a:gd name="T105" fmla="*/ 18818 h 21600"/>
              <a:gd name="T106" fmla="*/ 21600 w 21600"/>
              <a:gd name="T107" fmla="*/ 16527 h 21600"/>
              <a:gd name="T108" fmla="*/ 21600 w 21600"/>
              <a:gd name="T109" fmla="*/ 8836 h 21600"/>
              <a:gd name="T110" fmla="*/ 19326 w 21600"/>
              <a:gd name="T111" fmla="*/ 6545 h 21600"/>
              <a:gd name="T112" fmla="*/ 19326 w 21600"/>
              <a:gd name="T113" fmla="*/ 654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1600" h="21600">
                <a:moveTo>
                  <a:pt x="16241" y="491"/>
                </a:moveTo>
                <a:cubicBezTo>
                  <a:pt x="16241" y="164"/>
                  <a:pt x="16078" y="0"/>
                  <a:pt x="15753" y="0"/>
                </a:cubicBezTo>
                <a:cubicBezTo>
                  <a:pt x="5847" y="0"/>
                  <a:pt x="5847" y="0"/>
                  <a:pt x="5847" y="0"/>
                </a:cubicBezTo>
                <a:cubicBezTo>
                  <a:pt x="5522" y="0"/>
                  <a:pt x="5359" y="164"/>
                  <a:pt x="5359" y="491"/>
                </a:cubicBezTo>
                <a:cubicBezTo>
                  <a:pt x="5359" y="5400"/>
                  <a:pt x="5359" y="5400"/>
                  <a:pt x="5359" y="5400"/>
                </a:cubicBezTo>
                <a:cubicBezTo>
                  <a:pt x="16241" y="5400"/>
                  <a:pt x="16241" y="5400"/>
                  <a:pt x="16241" y="5400"/>
                </a:cubicBezTo>
                <a:lnTo>
                  <a:pt x="16241" y="491"/>
                </a:lnTo>
                <a:close/>
                <a:moveTo>
                  <a:pt x="16403" y="16691"/>
                </a:moveTo>
                <a:cubicBezTo>
                  <a:pt x="16241" y="16527"/>
                  <a:pt x="16078" y="16364"/>
                  <a:pt x="15916" y="16364"/>
                </a:cubicBezTo>
                <a:cubicBezTo>
                  <a:pt x="5684" y="16364"/>
                  <a:pt x="5684" y="16364"/>
                  <a:pt x="5684" y="16364"/>
                </a:cubicBezTo>
                <a:cubicBezTo>
                  <a:pt x="5522" y="16364"/>
                  <a:pt x="5359" y="16527"/>
                  <a:pt x="5197" y="16691"/>
                </a:cubicBezTo>
                <a:cubicBezTo>
                  <a:pt x="3573" y="21109"/>
                  <a:pt x="3573" y="21109"/>
                  <a:pt x="3573" y="21109"/>
                </a:cubicBezTo>
                <a:cubicBezTo>
                  <a:pt x="3573" y="21273"/>
                  <a:pt x="3573" y="21273"/>
                  <a:pt x="3735" y="21436"/>
                </a:cubicBezTo>
                <a:cubicBezTo>
                  <a:pt x="3735" y="21600"/>
                  <a:pt x="3898" y="21600"/>
                  <a:pt x="4060" y="21600"/>
                </a:cubicBezTo>
                <a:cubicBezTo>
                  <a:pt x="17540" y="21600"/>
                  <a:pt x="17540" y="21600"/>
                  <a:pt x="17540" y="21600"/>
                </a:cubicBezTo>
                <a:cubicBezTo>
                  <a:pt x="17702" y="21600"/>
                  <a:pt x="17865" y="21600"/>
                  <a:pt x="17865" y="21436"/>
                </a:cubicBezTo>
                <a:cubicBezTo>
                  <a:pt x="18027" y="21273"/>
                  <a:pt x="18027" y="21273"/>
                  <a:pt x="18027" y="21109"/>
                </a:cubicBezTo>
                <a:lnTo>
                  <a:pt x="16403" y="16691"/>
                </a:lnTo>
                <a:close/>
                <a:moveTo>
                  <a:pt x="4872" y="9164"/>
                </a:moveTo>
                <a:cubicBezTo>
                  <a:pt x="4872" y="10964"/>
                  <a:pt x="4872" y="10964"/>
                  <a:pt x="4872" y="10964"/>
                </a:cubicBezTo>
                <a:cubicBezTo>
                  <a:pt x="16565" y="10964"/>
                  <a:pt x="16565" y="10964"/>
                  <a:pt x="16565" y="10964"/>
                </a:cubicBezTo>
                <a:cubicBezTo>
                  <a:pt x="16565" y="9164"/>
                  <a:pt x="16565" y="9164"/>
                  <a:pt x="16565" y="9164"/>
                </a:cubicBezTo>
                <a:cubicBezTo>
                  <a:pt x="16565" y="9164"/>
                  <a:pt x="15266" y="6545"/>
                  <a:pt x="15266" y="6545"/>
                </a:cubicBezTo>
                <a:cubicBezTo>
                  <a:pt x="6334" y="6545"/>
                  <a:pt x="6334" y="6545"/>
                  <a:pt x="6334" y="6545"/>
                </a:cubicBezTo>
                <a:cubicBezTo>
                  <a:pt x="6334" y="6545"/>
                  <a:pt x="4872" y="9164"/>
                  <a:pt x="4872" y="9164"/>
                </a:cubicBezTo>
                <a:close/>
                <a:moveTo>
                  <a:pt x="10719" y="8345"/>
                </a:moveTo>
                <a:cubicBezTo>
                  <a:pt x="11693" y="8345"/>
                  <a:pt x="12505" y="8673"/>
                  <a:pt x="12505" y="9164"/>
                </a:cubicBezTo>
                <a:cubicBezTo>
                  <a:pt x="12505" y="9655"/>
                  <a:pt x="11693" y="10145"/>
                  <a:pt x="10719" y="10145"/>
                </a:cubicBezTo>
                <a:cubicBezTo>
                  <a:pt x="9907" y="10145"/>
                  <a:pt x="9095" y="9655"/>
                  <a:pt x="9095" y="9164"/>
                </a:cubicBezTo>
                <a:cubicBezTo>
                  <a:pt x="9095" y="8673"/>
                  <a:pt x="9907" y="8345"/>
                  <a:pt x="10719" y="8345"/>
                </a:cubicBezTo>
                <a:close/>
                <a:moveTo>
                  <a:pt x="19326" y="6545"/>
                </a:moveTo>
                <a:cubicBezTo>
                  <a:pt x="16403" y="6545"/>
                  <a:pt x="16403" y="6545"/>
                  <a:pt x="16403" y="6545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540" y="8836"/>
                  <a:pt x="17540" y="8836"/>
                  <a:pt x="17540" y="8836"/>
                </a:cubicBezTo>
                <a:cubicBezTo>
                  <a:pt x="17702" y="8836"/>
                  <a:pt x="17702" y="8836"/>
                  <a:pt x="17702" y="9000"/>
                </a:cubicBezTo>
                <a:cubicBezTo>
                  <a:pt x="17702" y="9000"/>
                  <a:pt x="17702" y="11455"/>
                  <a:pt x="17702" y="11455"/>
                </a:cubicBezTo>
                <a:cubicBezTo>
                  <a:pt x="17702" y="11782"/>
                  <a:pt x="17540" y="11945"/>
                  <a:pt x="17215" y="11945"/>
                </a:cubicBezTo>
                <a:cubicBezTo>
                  <a:pt x="4385" y="11945"/>
                  <a:pt x="4385" y="11945"/>
                  <a:pt x="4385" y="11945"/>
                </a:cubicBezTo>
                <a:cubicBezTo>
                  <a:pt x="4060" y="11945"/>
                  <a:pt x="3898" y="11782"/>
                  <a:pt x="3898" y="11455"/>
                </a:cubicBezTo>
                <a:cubicBezTo>
                  <a:pt x="3898" y="11455"/>
                  <a:pt x="3898" y="9164"/>
                  <a:pt x="3898" y="9000"/>
                </a:cubicBezTo>
                <a:cubicBezTo>
                  <a:pt x="3898" y="8836"/>
                  <a:pt x="3898" y="8836"/>
                  <a:pt x="4060" y="8836"/>
                </a:cubicBezTo>
                <a:cubicBezTo>
                  <a:pt x="5197" y="6545"/>
                  <a:pt x="5197" y="6545"/>
                  <a:pt x="5197" y="6545"/>
                </a:cubicBezTo>
                <a:cubicBezTo>
                  <a:pt x="2274" y="6545"/>
                  <a:pt x="2274" y="6545"/>
                  <a:pt x="2274" y="6545"/>
                </a:cubicBezTo>
                <a:cubicBezTo>
                  <a:pt x="974" y="6545"/>
                  <a:pt x="0" y="7691"/>
                  <a:pt x="0" y="8836"/>
                </a:cubicBezTo>
                <a:cubicBezTo>
                  <a:pt x="0" y="16527"/>
                  <a:pt x="0" y="16527"/>
                  <a:pt x="0" y="16527"/>
                </a:cubicBezTo>
                <a:cubicBezTo>
                  <a:pt x="0" y="17836"/>
                  <a:pt x="974" y="18818"/>
                  <a:pt x="2274" y="18818"/>
                </a:cubicBezTo>
                <a:cubicBezTo>
                  <a:pt x="3086" y="18818"/>
                  <a:pt x="3086" y="18818"/>
                  <a:pt x="3086" y="18818"/>
                </a:cubicBezTo>
                <a:cubicBezTo>
                  <a:pt x="4060" y="16200"/>
                  <a:pt x="4060" y="16200"/>
                  <a:pt x="4060" y="16200"/>
                </a:cubicBezTo>
                <a:cubicBezTo>
                  <a:pt x="4223" y="15545"/>
                  <a:pt x="5035" y="15055"/>
                  <a:pt x="5684" y="15055"/>
                </a:cubicBezTo>
                <a:cubicBezTo>
                  <a:pt x="15916" y="15055"/>
                  <a:pt x="15916" y="15055"/>
                  <a:pt x="15916" y="15055"/>
                </a:cubicBezTo>
                <a:cubicBezTo>
                  <a:pt x="16565" y="15055"/>
                  <a:pt x="17377" y="15545"/>
                  <a:pt x="17540" y="16200"/>
                </a:cubicBezTo>
                <a:cubicBezTo>
                  <a:pt x="18514" y="18818"/>
                  <a:pt x="18514" y="18818"/>
                  <a:pt x="18514" y="18818"/>
                </a:cubicBezTo>
                <a:cubicBezTo>
                  <a:pt x="19326" y="18818"/>
                  <a:pt x="19326" y="18818"/>
                  <a:pt x="19326" y="18818"/>
                </a:cubicBezTo>
                <a:cubicBezTo>
                  <a:pt x="20626" y="18818"/>
                  <a:pt x="21600" y="17836"/>
                  <a:pt x="21600" y="16527"/>
                </a:cubicBezTo>
                <a:cubicBezTo>
                  <a:pt x="21600" y="8836"/>
                  <a:pt x="21600" y="8836"/>
                  <a:pt x="21600" y="8836"/>
                </a:cubicBezTo>
                <a:cubicBezTo>
                  <a:pt x="21600" y="7691"/>
                  <a:pt x="20626" y="6545"/>
                  <a:pt x="19326" y="6545"/>
                </a:cubicBezTo>
                <a:close/>
                <a:moveTo>
                  <a:pt x="19326" y="654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0" name="AutoShape 32"/>
          <p:cNvSpPr>
            <a:spLocks/>
          </p:cNvSpPr>
          <p:nvPr/>
        </p:nvSpPr>
        <p:spPr bwMode="auto">
          <a:xfrm>
            <a:off x="10399614" y="2872902"/>
            <a:ext cx="803620" cy="663652"/>
          </a:xfrm>
          <a:custGeom>
            <a:avLst/>
            <a:gdLst>
              <a:gd name="T0" fmla="*/ 15660 w 21600"/>
              <a:gd name="T1" fmla="*/ 16668 h 21148"/>
              <a:gd name="T2" fmla="*/ 11880 w 21600"/>
              <a:gd name="T3" fmla="*/ 12668 h 21148"/>
              <a:gd name="T4" fmla="*/ 11880 w 21600"/>
              <a:gd name="T5" fmla="*/ 10428 h 21148"/>
              <a:gd name="T6" fmla="*/ 13365 w 21600"/>
              <a:gd name="T7" fmla="*/ 12508 h 21148"/>
              <a:gd name="T8" fmla="*/ 15390 w 21600"/>
              <a:gd name="T9" fmla="*/ 11388 h 21148"/>
              <a:gd name="T10" fmla="*/ 16470 w 21600"/>
              <a:gd name="T11" fmla="*/ 11228 h 21148"/>
              <a:gd name="T12" fmla="*/ 17820 w 21600"/>
              <a:gd name="T13" fmla="*/ 9948 h 21148"/>
              <a:gd name="T14" fmla="*/ 21600 w 21600"/>
              <a:gd name="T15" fmla="*/ 14428 h 21148"/>
              <a:gd name="T16" fmla="*/ 18765 w 21600"/>
              <a:gd name="T17" fmla="*/ 4828 h 21148"/>
              <a:gd name="T18" fmla="*/ 18630 w 21600"/>
              <a:gd name="T19" fmla="*/ 2588 h 21148"/>
              <a:gd name="T20" fmla="*/ 15660 w 21600"/>
              <a:gd name="T21" fmla="*/ 28 h 21148"/>
              <a:gd name="T22" fmla="*/ 12690 w 21600"/>
              <a:gd name="T23" fmla="*/ 4828 h 21148"/>
              <a:gd name="T24" fmla="*/ 12285 w 21600"/>
              <a:gd name="T25" fmla="*/ 5308 h 21148"/>
              <a:gd name="T26" fmla="*/ 13230 w 21600"/>
              <a:gd name="T27" fmla="*/ 6748 h 21148"/>
              <a:gd name="T28" fmla="*/ 13635 w 21600"/>
              <a:gd name="T29" fmla="*/ 8188 h 21148"/>
              <a:gd name="T30" fmla="*/ 13635 w 21600"/>
              <a:gd name="T31" fmla="*/ 8188 h 21148"/>
              <a:gd name="T32" fmla="*/ 13770 w 21600"/>
              <a:gd name="T33" fmla="*/ 8348 h 21148"/>
              <a:gd name="T34" fmla="*/ 13770 w 21600"/>
              <a:gd name="T35" fmla="*/ 8668 h 21148"/>
              <a:gd name="T36" fmla="*/ 15660 w 21600"/>
              <a:gd name="T37" fmla="*/ 11068 h 21148"/>
              <a:gd name="T38" fmla="*/ 17415 w 21600"/>
              <a:gd name="T39" fmla="*/ 8668 h 21148"/>
              <a:gd name="T40" fmla="*/ 17550 w 21600"/>
              <a:gd name="T41" fmla="*/ 8188 h 21148"/>
              <a:gd name="T42" fmla="*/ 17955 w 21600"/>
              <a:gd name="T43" fmla="*/ 6748 h 21148"/>
              <a:gd name="T44" fmla="*/ 18900 w 21600"/>
              <a:gd name="T45" fmla="*/ 5308 h 21148"/>
              <a:gd name="T46" fmla="*/ 16335 w 21600"/>
              <a:gd name="T47" fmla="*/ 14268 h 21148"/>
              <a:gd name="T48" fmla="*/ 16335 w 21600"/>
              <a:gd name="T49" fmla="*/ 14268 h 21148"/>
              <a:gd name="T50" fmla="*/ 16335 w 21600"/>
              <a:gd name="T51" fmla="*/ 14268 h 21148"/>
              <a:gd name="T52" fmla="*/ 16335 w 21600"/>
              <a:gd name="T53" fmla="*/ 14268 h 21148"/>
              <a:gd name="T54" fmla="*/ 16335 w 21600"/>
              <a:gd name="T55" fmla="*/ 14268 h 21148"/>
              <a:gd name="T56" fmla="*/ 9855 w 21600"/>
              <a:gd name="T57" fmla="*/ 13148 h 21148"/>
              <a:gd name="T58" fmla="*/ 8100 w 21600"/>
              <a:gd name="T59" fmla="*/ 14748 h 21148"/>
              <a:gd name="T60" fmla="*/ 7020 w 21600"/>
              <a:gd name="T61" fmla="*/ 14908 h 21148"/>
              <a:gd name="T62" fmla="*/ 4455 w 21600"/>
              <a:gd name="T63" fmla="*/ 16188 h 21148"/>
              <a:gd name="T64" fmla="*/ 2700 w 21600"/>
              <a:gd name="T65" fmla="*/ 13788 h 21148"/>
              <a:gd name="T66" fmla="*/ 7155 w 21600"/>
              <a:gd name="T67" fmla="*/ 21148 h 21148"/>
              <a:gd name="T68" fmla="*/ 11610 w 21600"/>
              <a:gd name="T69" fmla="*/ 13788 h 21148"/>
              <a:gd name="T70" fmla="*/ 10935 w 21600"/>
              <a:gd name="T71" fmla="*/ 7228 h 21148"/>
              <a:gd name="T72" fmla="*/ 10665 w 21600"/>
              <a:gd name="T73" fmla="*/ 4348 h 21148"/>
              <a:gd name="T74" fmla="*/ 7155 w 21600"/>
              <a:gd name="T75" fmla="*/ 1308 h 21148"/>
              <a:gd name="T76" fmla="*/ 3645 w 21600"/>
              <a:gd name="T77" fmla="*/ 7068 h 21148"/>
              <a:gd name="T78" fmla="*/ 3240 w 21600"/>
              <a:gd name="T79" fmla="*/ 7708 h 21148"/>
              <a:gd name="T80" fmla="*/ 4320 w 21600"/>
              <a:gd name="T81" fmla="*/ 9468 h 21148"/>
              <a:gd name="T82" fmla="*/ 4725 w 21600"/>
              <a:gd name="T83" fmla="*/ 11068 h 21148"/>
              <a:gd name="T84" fmla="*/ 4860 w 21600"/>
              <a:gd name="T85" fmla="*/ 11228 h 21148"/>
              <a:gd name="T86" fmla="*/ 4860 w 21600"/>
              <a:gd name="T87" fmla="*/ 11228 h 21148"/>
              <a:gd name="T88" fmla="*/ 4995 w 21600"/>
              <a:gd name="T89" fmla="*/ 11708 h 21148"/>
              <a:gd name="T90" fmla="*/ 7155 w 21600"/>
              <a:gd name="T91" fmla="*/ 14588 h 21148"/>
              <a:gd name="T92" fmla="*/ 9315 w 21600"/>
              <a:gd name="T93" fmla="*/ 11708 h 21148"/>
              <a:gd name="T94" fmla="*/ 9450 w 21600"/>
              <a:gd name="T95" fmla="*/ 11228 h 21148"/>
              <a:gd name="T96" fmla="*/ 9990 w 21600"/>
              <a:gd name="T97" fmla="*/ 9468 h 21148"/>
              <a:gd name="T98" fmla="*/ 11070 w 21600"/>
              <a:gd name="T99" fmla="*/ 7708 h 21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600" h="21148">
                <a:moveTo>
                  <a:pt x="21600" y="14428"/>
                </a:moveTo>
                <a:cubicBezTo>
                  <a:pt x="21600" y="16188"/>
                  <a:pt x="17280" y="16668"/>
                  <a:pt x="15660" y="16668"/>
                </a:cubicBezTo>
                <a:cubicBezTo>
                  <a:pt x="15390" y="16668"/>
                  <a:pt x="15255" y="16668"/>
                  <a:pt x="15120" y="16668"/>
                </a:cubicBezTo>
                <a:cubicBezTo>
                  <a:pt x="14580" y="14748"/>
                  <a:pt x="13365" y="12988"/>
                  <a:pt x="11880" y="12668"/>
                </a:cubicBezTo>
                <a:cubicBezTo>
                  <a:pt x="11205" y="12508"/>
                  <a:pt x="10665" y="12188"/>
                  <a:pt x="10260" y="11868"/>
                </a:cubicBezTo>
                <a:cubicBezTo>
                  <a:pt x="10665" y="11228"/>
                  <a:pt x="11205" y="10588"/>
                  <a:pt x="11880" y="10428"/>
                </a:cubicBezTo>
                <a:cubicBezTo>
                  <a:pt x="12015" y="10428"/>
                  <a:pt x="12690" y="10268"/>
                  <a:pt x="13365" y="9948"/>
                </a:cubicBezTo>
                <a:cubicBezTo>
                  <a:pt x="13365" y="12508"/>
                  <a:pt x="13365" y="12508"/>
                  <a:pt x="13365" y="12508"/>
                </a:cubicBezTo>
                <a:cubicBezTo>
                  <a:pt x="13500" y="12188"/>
                  <a:pt x="14175" y="11068"/>
                  <a:pt x="14715" y="11228"/>
                </a:cubicBezTo>
                <a:cubicBezTo>
                  <a:pt x="14985" y="11228"/>
                  <a:pt x="15120" y="11388"/>
                  <a:pt x="15390" y="11388"/>
                </a:cubicBezTo>
                <a:cubicBezTo>
                  <a:pt x="15660" y="11388"/>
                  <a:pt x="15660" y="11388"/>
                  <a:pt x="15660" y="11388"/>
                </a:cubicBezTo>
                <a:cubicBezTo>
                  <a:pt x="16065" y="11388"/>
                  <a:pt x="16200" y="11228"/>
                  <a:pt x="16470" y="11228"/>
                </a:cubicBezTo>
                <a:cubicBezTo>
                  <a:pt x="16875" y="11068"/>
                  <a:pt x="17685" y="12188"/>
                  <a:pt x="17820" y="12508"/>
                </a:cubicBezTo>
                <a:cubicBezTo>
                  <a:pt x="17820" y="9948"/>
                  <a:pt x="17820" y="9948"/>
                  <a:pt x="17820" y="9948"/>
                </a:cubicBezTo>
                <a:cubicBezTo>
                  <a:pt x="18495" y="10268"/>
                  <a:pt x="19170" y="10428"/>
                  <a:pt x="19305" y="10428"/>
                </a:cubicBezTo>
                <a:cubicBezTo>
                  <a:pt x="20655" y="10748"/>
                  <a:pt x="21600" y="12828"/>
                  <a:pt x="21600" y="14428"/>
                </a:cubicBezTo>
                <a:close/>
                <a:moveTo>
                  <a:pt x="18900" y="5308"/>
                </a:moveTo>
                <a:cubicBezTo>
                  <a:pt x="18900" y="4988"/>
                  <a:pt x="18765" y="4988"/>
                  <a:pt x="18765" y="4828"/>
                </a:cubicBezTo>
                <a:cubicBezTo>
                  <a:pt x="18630" y="4828"/>
                  <a:pt x="18630" y="4828"/>
                  <a:pt x="18495" y="4828"/>
                </a:cubicBezTo>
                <a:cubicBezTo>
                  <a:pt x="18765" y="4028"/>
                  <a:pt x="18765" y="3228"/>
                  <a:pt x="18630" y="2588"/>
                </a:cubicBezTo>
                <a:cubicBezTo>
                  <a:pt x="18225" y="1148"/>
                  <a:pt x="17550" y="508"/>
                  <a:pt x="17010" y="188"/>
                </a:cubicBezTo>
                <a:cubicBezTo>
                  <a:pt x="16605" y="28"/>
                  <a:pt x="15660" y="28"/>
                  <a:pt x="15660" y="28"/>
                </a:cubicBezTo>
                <a:cubicBezTo>
                  <a:pt x="15660" y="28"/>
                  <a:pt x="13500" y="-452"/>
                  <a:pt x="12555" y="2588"/>
                </a:cubicBezTo>
                <a:cubicBezTo>
                  <a:pt x="12420" y="3228"/>
                  <a:pt x="12555" y="4028"/>
                  <a:pt x="12690" y="4828"/>
                </a:cubicBezTo>
                <a:cubicBezTo>
                  <a:pt x="12555" y="4828"/>
                  <a:pt x="12555" y="4828"/>
                  <a:pt x="12420" y="4828"/>
                </a:cubicBezTo>
                <a:cubicBezTo>
                  <a:pt x="12420" y="4988"/>
                  <a:pt x="12285" y="4988"/>
                  <a:pt x="12285" y="5308"/>
                </a:cubicBezTo>
                <a:cubicBezTo>
                  <a:pt x="12285" y="5628"/>
                  <a:pt x="12285" y="5948"/>
                  <a:pt x="12420" y="6268"/>
                </a:cubicBezTo>
                <a:cubicBezTo>
                  <a:pt x="12555" y="6748"/>
                  <a:pt x="12690" y="7068"/>
                  <a:pt x="13230" y="6748"/>
                </a:cubicBezTo>
                <a:cubicBezTo>
                  <a:pt x="13230" y="7708"/>
                  <a:pt x="13365" y="802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770" y="8348"/>
                </a:cubicBezTo>
                <a:cubicBezTo>
                  <a:pt x="13770" y="8348"/>
                  <a:pt x="13770" y="8348"/>
                  <a:pt x="13770" y="8348"/>
                </a:cubicBezTo>
                <a:cubicBezTo>
                  <a:pt x="13770" y="8508"/>
                  <a:pt x="13770" y="8668"/>
                  <a:pt x="13770" y="8668"/>
                </a:cubicBezTo>
                <a:cubicBezTo>
                  <a:pt x="13770" y="8988"/>
                  <a:pt x="13770" y="9308"/>
                  <a:pt x="13770" y="9468"/>
                </a:cubicBezTo>
                <a:cubicBezTo>
                  <a:pt x="13905" y="9628"/>
                  <a:pt x="14715" y="11068"/>
                  <a:pt x="15660" y="11068"/>
                </a:cubicBezTo>
                <a:cubicBezTo>
                  <a:pt x="16605" y="11068"/>
                  <a:pt x="17415" y="9628"/>
                  <a:pt x="17415" y="9468"/>
                </a:cubicBezTo>
                <a:cubicBezTo>
                  <a:pt x="17415" y="9148"/>
                  <a:pt x="17415" y="8988"/>
                  <a:pt x="17415" y="8668"/>
                </a:cubicBezTo>
                <a:cubicBezTo>
                  <a:pt x="17415" y="8668"/>
                  <a:pt x="17415" y="8508"/>
                  <a:pt x="17415" y="8348"/>
                </a:cubicBezTo>
                <a:cubicBezTo>
                  <a:pt x="17415" y="8348"/>
                  <a:pt x="17550" y="8348"/>
                  <a:pt x="17550" y="8188"/>
                </a:cubicBezTo>
                <a:cubicBezTo>
                  <a:pt x="17550" y="8188"/>
                  <a:pt x="17550" y="8188"/>
                  <a:pt x="17550" y="8188"/>
                </a:cubicBezTo>
                <a:cubicBezTo>
                  <a:pt x="17685" y="8028"/>
                  <a:pt x="17955" y="7708"/>
                  <a:pt x="17955" y="6748"/>
                </a:cubicBezTo>
                <a:cubicBezTo>
                  <a:pt x="18495" y="7068"/>
                  <a:pt x="18630" y="6748"/>
                  <a:pt x="18765" y="6268"/>
                </a:cubicBezTo>
                <a:cubicBezTo>
                  <a:pt x="18900" y="5948"/>
                  <a:pt x="18900" y="5628"/>
                  <a:pt x="18900" y="530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1610" y="13788"/>
                </a:moveTo>
                <a:cubicBezTo>
                  <a:pt x="11475" y="13788"/>
                  <a:pt x="10530" y="13628"/>
                  <a:pt x="9855" y="13148"/>
                </a:cubicBezTo>
                <a:cubicBezTo>
                  <a:pt x="9855" y="16188"/>
                  <a:pt x="9855" y="16188"/>
                  <a:pt x="9855" y="16188"/>
                </a:cubicBezTo>
                <a:cubicBezTo>
                  <a:pt x="9585" y="15868"/>
                  <a:pt x="8775" y="14428"/>
                  <a:pt x="8100" y="14748"/>
                </a:cubicBezTo>
                <a:cubicBezTo>
                  <a:pt x="7830" y="14748"/>
                  <a:pt x="7695" y="14908"/>
                  <a:pt x="7290" y="14908"/>
                </a:cubicBezTo>
                <a:cubicBezTo>
                  <a:pt x="7020" y="14908"/>
                  <a:pt x="7020" y="14908"/>
                  <a:pt x="7020" y="14908"/>
                </a:cubicBezTo>
                <a:cubicBezTo>
                  <a:pt x="6615" y="14908"/>
                  <a:pt x="6480" y="14748"/>
                  <a:pt x="6210" y="14748"/>
                </a:cubicBezTo>
                <a:cubicBezTo>
                  <a:pt x="5535" y="14428"/>
                  <a:pt x="4725" y="15868"/>
                  <a:pt x="4455" y="16188"/>
                </a:cubicBezTo>
                <a:cubicBezTo>
                  <a:pt x="4455" y="13148"/>
                  <a:pt x="4455" y="13148"/>
                  <a:pt x="4455" y="13148"/>
                </a:cubicBezTo>
                <a:cubicBezTo>
                  <a:pt x="3780" y="13628"/>
                  <a:pt x="2835" y="13788"/>
                  <a:pt x="2700" y="13788"/>
                </a:cubicBezTo>
                <a:cubicBezTo>
                  <a:pt x="1080" y="14268"/>
                  <a:pt x="0" y="16668"/>
                  <a:pt x="0" y="18428"/>
                </a:cubicBezTo>
                <a:cubicBezTo>
                  <a:pt x="0" y="20508"/>
                  <a:pt x="5130" y="21148"/>
                  <a:pt x="7155" y="21148"/>
                </a:cubicBezTo>
                <a:cubicBezTo>
                  <a:pt x="9180" y="21148"/>
                  <a:pt x="14310" y="20508"/>
                  <a:pt x="14310" y="18428"/>
                </a:cubicBezTo>
                <a:cubicBezTo>
                  <a:pt x="14310" y="16668"/>
                  <a:pt x="13095" y="14268"/>
                  <a:pt x="11610" y="13788"/>
                </a:cubicBezTo>
                <a:close/>
                <a:moveTo>
                  <a:pt x="11070" y="7708"/>
                </a:moveTo>
                <a:cubicBezTo>
                  <a:pt x="11070" y="7388"/>
                  <a:pt x="10935" y="7228"/>
                  <a:pt x="10935" y="7228"/>
                </a:cubicBezTo>
                <a:cubicBezTo>
                  <a:pt x="10800" y="7068"/>
                  <a:pt x="10665" y="7068"/>
                  <a:pt x="10665" y="7068"/>
                </a:cubicBezTo>
                <a:cubicBezTo>
                  <a:pt x="10800" y="6108"/>
                  <a:pt x="10935" y="5308"/>
                  <a:pt x="10665" y="4348"/>
                </a:cubicBezTo>
                <a:cubicBezTo>
                  <a:pt x="10260" y="2908"/>
                  <a:pt x="9450" y="2108"/>
                  <a:pt x="8775" y="1628"/>
                </a:cubicBezTo>
                <a:cubicBezTo>
                  <a:pt x="8370" y="1468"/>
                  <a:pt x="7155" y="1308"/>
                  <a:pt x="7155" y="1308"/>
                </a:cubicBezTo>
                <a:cubicBezTo>
                  <a:pt x="7155" y="1308"/>
                  <a:pt x="4590" y="988"/>
                  <a:pt x="3645" y="4348"/>
                </a:cubicBezTo>
                <a:cubicBezTo>
                  <a:pt x="3375" y="5308"/>
                  <a:pt x="3510" y="6108"/>
                  <a:pt x="3645" y="7068"/>
                </a:cubicBezTo>
                <a:cubicBezTo>
                  <a:pt x="3645" y="7068"/>
                  <a:pt x="3510" y="7068"/>
                  <a:pt x="3510" y="7228"/>
                </a:cubicBezTo>
                <a:cubicBezTo>
                  <a:pt x="3375" y="7228"/>
                  <a:pt x="3240" y="7388"/>
                  <a:pt x="3240" y="7708"/>
                </a:cubicBezTo>
                <a:cubicBezTo>
                  <a:pt x="3240" y="8028"/>
                  <a:pt x="3240" y="8508"/>
                  <a:pt x="3375" y="8828"/>
                </a:cubicBezTo>
                <a:cubicBezTo>
                  <a:pt x="3510" y="9468"/>
                  <a:pt x="3780" y="9788"/>
                  <a:pt x="4320" y="9468"/>
                </a:cubicBezTo>
                <a:cubicBezTo>
                  <a:pt x="4320" y="10428"/>
                  <a:pt x="4590" y="1090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860" y="1106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995" y="11228"/>
                  <a:pt x="4995" y="11228"/>
                  <a:pt x="4995" y="11388"/>
                </a:cubicBezTo>
                <a:cubicBezTo>
                  <a:pt x="4995" y="11388"/>
                  <a:pt x="4995" y="11548"/>
                  <a:pt x="4995" y="11708"/>
                </a:cubicBezTo>
                <a:cubicBezTo>
                  <a:pt x="4995" y="12028"/>
                  <a:pt x="4995" y="12348"/>
                  <a:pt x="5130" y="12668"/>
                </a:cubicBezTo>
                <a:cubicBezTo>
                  <a:pt x="5130" y="12988"/>
                  <a:pt x="6075" y="14588"/>
                  <a:pt x="7155" y="14588"/>
                </a:cubicBezTo>
                <a:cubicBezTo>
                  <a:pt x="8235" y="14588"/>
                  <a:pt x="9315" y="12828"/>
                  <a:pt x="9315" y="12508"/>
                </a:cubicBezTo>
                <a:cubicBezTo>
                  <a:pt x="9315" y="12348"/>
                  <a:pt x="9315" y="12028"/>
                  <a:pt x="9315" y="11708"/>
                </a:cubicBezTo>
                <a:cubicBezTo>
                  <a:pt x="9315" y="11548"/>
                  <a:pt x="9315" y="11388"/>
                  <a:pt x="9315" y="11388"/>
                </a:cubicBezTo>
                <a:cubicBezTo>
                  <a:pt x="9315" y="11228"/>
                  <a:pt x="9450" y="11228"/>
                  <a:pt x="9450" y="11228"/>
                </a:cubicBezTo>
                <a:cubicBezTo>
                  <a:pt x="9450" y="11228"/>
                  <a:pt x="9450" y="11228"/>
                  <a:pt x="9450" y="11228"/>
                </a:cubicBezTo>
                <a:cubicBezTo>
                  <a:pt x="9720" y="11068"/>
                  <a:pt x="9990" y="10588"/>
                  <a:pt x="9990" y="9468"/>
                </a:cubicBezTo>
                <a:cubicBezTo>
                  <a:pt x="10530" y="9788"/>
                  <a:pt x="10800" y="9468"/>
                  <a:pt x="10935" y="8828"/>
                </a:cubicBezTo>
                <a:cubicBezTo>
                  <a:pt x="11070" y="8508"/>
                  <a:pt x="11070" y="8028"/>
                  <a:pt x="11070" y="7708"/>
                </a:cubicBezTo>
                <a:close/>
                <a:moveTo>
                  <a:pt x="11070" y="7708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8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56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5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  <p:bldGraphic spid="26" grpId="0">
        <p:bldAsOne/>
      </p:bldGraphic>
      <p:bldGraphic spid="43" grpId="0">
        <p:bldAsOne/>
      </p:bldGraphic>
      <p:bldGraphic spid="51" grpId="0">
        <p:bldAsOne/>
      </p:bldGraphic>
      <p:bldP spid="81" grpId="0"/>
      <p:bldP spid="82" grpId="0"/>
      <p:bldP spid="83" grpId="0"/>
      <p:bldP spid="84" grpId="0"/>
      <p:bldP spid="88" grpId="0" animBg="1"/>
      <p:bldP spid="89" grpId="0" animBg="1"/>
      <p:bldP spid="9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652325" y="2304094"/>
            <a:ext cx="1001830" cy="1031357"/>
            <a:chOff x="2514600" y="2184742"/>
            <a:chExt cx="949935" cy="977933"/>
          </a:xfrm>
        </p:grpSpPr>
        <p:sp>
          <p:nvSpPr>
            <p:cNvPr id="5" name="Flowchart: Off-page Connector 4"/>
            <p:cNvSpPr/>
            <p:nvPr/>
          </p:nvSpPr>
          <p:spPr>
            <a:xfrm rot="16200000">
              <a:off x="2500601" y="2198741"/>
              <a:ext cx="977933" cy="949935"/>
            </a:xfrm>
            <a:prstGeom prst="flowChartOffpage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2700748" y="2469953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652325" y="3834814"/>
            <a:ext cx="1001830" cy="1031357"/>
            <a:chOff x="2514600" y="3636171"/>
            <a:chExt cx="949935" cy="977933"/>
          </a:xfrm>
        </p:grpSpPr>
        <p:sp>
          <p:nvSpPr>
            <p:cNvPr id="37" name="Flowchart: Off-page Connector 36"/>
            <p:cNvSpPr/>
            <p:nvPr/>
          </p:nvSpPr>
          <p:spPr>
            <a:xfrm rot="16200000">
              <a:off x="2500601" y="3650170"/>
              <a:ext cx="977933" cy="949935"/>
            </a:xfrm>
            <a:prstGeom prst="flowChartOffpageConnector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Freeform 45"/>
            <p:cNvSpPr>
              <a:spLocks/>
            </p:cNvSpPr>
            <p:nvPr/>
          </p:nvSpPr>
          <p:spPr bwMode="auto">
            <a:xfrm>
              <a:off x="2784269" y="3877952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52325" y="5275961"/>
            <a:ext cx="1001830" cy="1031357"/>
            <a:chOff x="2514600" y="5002667"/>
            <a:chExt cx="949935" cy="977933"/>
          </a:xfrm>
        </p:grpSpPr>
        <p:sp>
          <p:nvSpPr>
            <p:cNvPr id="39" name="Flowchart: Off-page Connector 38"/>
            <p:cNvSpPr/>
            <p:nvPr/>
          </p:nvSpPr>
          <p:spPr>
            <a:xfrm rot="16200000">
              <a:off x="2500601" y="5016666"/>
              <a:ext cx="977933" cy="949935"/>
            </a:xfrm>
            <a:prstGeom prst="flowChartOffpageConnector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AutoShape 48"/>
            <p:cNvSpPr>
              <a:spLocks/>
            </p:cNvSpPr>
            <p:nvPr/>
          </p:nvSpPr>
          <p:spPr bwMode="auto">
            <a:xfrm>
              <a:off x="2700748" y="5268382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991915" y="2304094"/>
            <a:ext cx="1001830" cy="1031357"/>
            <a:chOff x="6629400" y="2184742"/>
            <a:chExt cx="949935" cy="977933"/>
          </a:xfrm>
        </p:grpSpPr>
        <p:sp>
          <p:nvSpPr>
            <p:cNvPr id="41" name="Flowchart: Off-page Connector 40"/>
            <p:cNvSpPr/>
            <p:nvPr/>
          </p:nvSpPr>
          <p:spPr>
            <a:xfrm rot="16200000">
              <a:off x="6615401" y="2198741"/>
              <a:ext cx="977933" cy="949935"/>
            </a:xfrm>
            <a:prstGeom prst="flowChartOffpage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32"/>
            <p:cNvGrpSpPr>
              <a:grpSpLocks/>
            </p:cNvGrpSpPr>
            <p:nvPr/>
          </p:nvGrpSpPr>
          <p:grpSpPr bwMode="auto">
            <a:xfrm>
              <a:off x="6775620" y="2534330"/>
              <a:ext cx="640385" cy="278756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30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991915" y="3834814"/>
            <a:ext cx="1001830" cy="1031357"/>
            <a:chOff x="6629400" y="3636171"/>
            <a:chExt cx="949935" cy="977933"/>
          </a:xfrm>
        </p:grpSpPr>
        <p:sp>
          <p:nvSpPr>
            <p:cNvPr id="43" name="Flowchart: Off-page Connector 42"/>
            <p:cNvSpPr/>
            <p:nvPr/>
          </p:nvSpPr>
          <p:spPr>
            <a:xfrm rot="16200000">
              <a:off x="6615401" y="3650170"/>
              <a:ext cx="977933" cy="949935"/>
            </a:xfrm>
            <a:prstGeom prst="flowChartOffpage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2" name="Group 39"/>
            <p:cNvGrpSpPr>
              <a:grpSpLocks/>
            </p:cNvGrpSpPr>
            <p:nvPr/>
          </p:nvGrpSpPr>
          <p:grpSpPr bwMode="auto">
            <a:xfrm>
              <a:off x="6816295" y="3956050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33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6991915" y="5275961"/>
            <a:ext cx="1001830" cy="1031357"/>
            <a:chOff x="6629400" y="5002667"/>
            <a:chExt cx="949935" cy="977933"/>
          </a:xfrm>
        </p:grpSpPr>
        <p:sp>
          <p:nvSpPr>
            <p:cNvPr id="45" name="Flowchart: Off-page Connector 44"/>
            <p:cNvSpPr/>
            <p:nvPr/>
          </p:nvSpPr>
          <p:spPr>
            <a:xfrm rot="16200000">
              <a:off x="6615401" y="5016666"/>
              <a:ext cx="977933" cy="949935"/>
            </a:xfrm>
            <a:prstGeom prst="flowChartOffpageConnector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953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6" name="Group 21"/>
            <p:cNvGrpSpPr>
              <a:grpSpLocks/>
            </p:cNvGrpSpPr>
            <p:nvPr/>
          </p:nvGrpSpPr>
          <p:grpSpPr bwMode="auto">
            <a:xfrm>
              <a:off x="6780969" y="5317736"/>
              <a:ext cx="587613" cy="332182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59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3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3" name="Group 72"/>
          <p:cNvGrpSpPr/>
          <p:nvPr/>
        </p:nvGrpSpPr>
        <p:grpSpPr>
          <a:xfrm>
            <a:off x="8173682" y="2356339"/>
            <a:ext cx="2123455" cy="942198"/>
            <a:chOff x="8657822" y="2704651"/>
            <a:chExt cx="2013460" cy="893393"/>
          </a:xfrm>
        </p:grpSpPr>
        <p:sp>
          <p:nvSpPr>
            <p:cNvPr id="74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04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8173683" y="3895132"/>
            <a:ext cx="2123455" cy="942198"/>
            <a:chOff x="8657822" y="2704651"/>
            <a:chExt cx="2013460" cy="893393"/>
          </a:xfrm>
        </p:grpSpPr>
        <p:sp>
          <p:nvSpPr>
            <p:cNvPr id="77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05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8173683" y="5321079"/>
            <a:ext cx="2123455" cy="942198"/>
            <a:chOff x="8657822" y="2704651"/>
            <a:chExt cx="2013460" cy="893393"/>
          </a:xfrm>
        </p:grpSpPr>
        <p:sp>
          <p:nvSpPr>
            <p:cNvPr id="80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06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3811048" y="2356339"/>
            <a:ext cx="2123455" cy="942198"/>
            <a:chOff x="8657822" y="2704651"/>
            <a:chExt cx="2013460" cy="893393"/>
          </a:xfrm>
        </p:grpSpPr>
        <p:sp>
          <p:nvSpPr>
            <p:cNvPr id="92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01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3811049" y="3895132"/>
            <a:ext cx="2123455" cy="942198"/>
            <a:chOff x="8657822" y="2704651"/>
            <a:chExt cx="2013460" cy="893393"/>
          </a:xfrm>
        </p:grpSpPr>
        <p:sp>
          <p:nvSpPr>
            <p:cNvPr id="9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02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3811049" y="5321079"/>
            <a:ext cx="2123455" cy="942198"/>
            <a:chOff x="8657822" y="2704651"/>
            <a:chExt cx="2013460" cy="893393"/>
          </a:xfrm>
        </p:grpSpPr>
        <p:sp>
          <p:nvSpPr>
            <p:cNvPr id="98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03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cxnSp>
        <p:nvCxnSpPr>
          <p:cNvPr id="48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102351" y="2672638"/>
            <a:ext cx="2317356" cy="780856"/>
            <a:chOff x="1993115" y="2534196"/>
            <a:chExt cx="2197317" cy="740408"/>
          </a:xfrm>
        </p:grpSpPr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1993115" y="2534196"/>
              <a:ext cx="664226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One</a:t>
              </a: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>
            <a:xfrm>
              <a:off x="1993115" y="2766813"/>
              <a:ext cx="2197317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7" name="Text Placeholder 3"/>
          <p:cNvSpPr txBox="1">
            <a:spLocks/>
          </p:cNvSpPr>
          <p:nvPr/>
        </p:nvSpPr>
        <p:spPr>
          <a:xfrm>
            <a:off x="1306909" y="2697357"/>
            <a:ext cx="647613" cy="778996"/>
          </a:xfrm>
          <a:prstGeom prst="rect">
            <a:avLst/>
          </a:prstGeom>
          <a:noFill/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4860041" y="2697357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102351" y="4446653"/>
            <a:ext cx="2317356" cy="791571"/>
            <a:chOff x="1993115" y="4216317"/>
            <a:chExt cx="2197317" cy="750568"/>
          </a:xfrm>
        </p:grpSpPr>
        <p:sp>
          <p:nvSpPr>
            <p:cNvPr id="14" name="Text Placeholder 3"/>
            <p:cNvSpPr txBox="1">
              <a:spLocks/>
            </p:cNvSpPr>
            <p:nvPr/>
          </p:nvSpPr>
          <p:spPr>
            <a:xfrm>
              <a:off x="1993115" y="4216317"/>
              <a:ext cx="723504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Four</a:t>
              </a:r>
            </a:p>
          </p:txBody>
        </p:sp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1993115" y="4459094"/>
              <a:ext cx="2197317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1306909" y="4471372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5655483" y="4446653"/>
            <a:ext cx="2312561" cy="791571"/>
            <a:chOff x="5362195" y="4216317"/>
            <a:chExt cx="2192771" cy="750568"/>
          </a:xfrm>
        </p:grpSpPr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5362195" y="4216317"/>
              <a:ext cx="673346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Five</a:t>
              </a: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5362195" y="4459094"/>
              <a:ext cx="2192771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9" name="Text Placeholder 3"/>
          <p:cNvSpPr txBox="1">
            <a:spLocks/>
          </p:cNvSpPr>
          <p:nvPr/>
        </p:nvSpPr>
        <p:spPr>
          <a:xfrm>
            <a:off x="4860040" y="4471372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9201285" y="4446653"/>
            <a:ext cx="2315099" cy="791571"/>
            <a:chOff x="8724325" y="4216317"/>
            <a:chExt cx="2195177" cy="750568"/>
          </a:xfrm>
        </p:grpSpPr>
        <p:sp>
          <p:nvSpPr>
            <p:cNvPr id="20" name="Text Placeholder 3"/>
            <p:cNvSpPr txBox="1">
              <a:spLocks/>
            </p:cNvSpPr>
            <p:nvPr/>
          </p:nvSpPr>
          <p:spPr>
            <a:xfrm>
              <a:off x="8724325" y="4216317"/>
              <a:ext cx="630787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 Six</a:t>
              </a:r>
            </a:p>
          </p:txBody>
        </p:sp>
        <p:sp>
          <p:nvSpPr>
            <p:cNvPr id="21" name="Text Placeholder 3"/>
            <p:cNvSpPr txBox="1">
              <a:spLocks/>
            </p:cNvSpPr>
            <p:nvPr/>
          </p:nvSpPr>
          <p:spPr>
            <a:xfrm>
              <a:off x="8724326" y="4459094"/>
              <a:ext cx="2195176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22" name="Text Placeholder 3"/>
          <p:cNvSpPr txBox="1">
            <a:spLocks/>
          </p:cNvSpPr>
          <p:nvPr/>
        </p:nvSpPr>
        <p:spPr>
          <a:xfrm>
            <a:off x="8405842" y="4471372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6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06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650690" y="2672638"/>
            <a:ext cx="2317356" cy="780856"/>
            <a:chOff x="5357650" y="2534196"/>
            <a:chExt cx="2197317" cy="740408"/>
          </a:xfrm>
        </p:grpSpPr>
        <p:sp>
          <p:nvSpPr>
            <p:cNvPr id="38" name="Text Placeholder 3"/>
            <p:cNvSpPr txBox="1">
              <a:spLocks/>
            </p:cNvSpPr>
            <p:nvPr/>
          </p:nvSpPr>
          <p:spPr>
            <a:xfrm>
              <a:off x="5357650" y="2534196"/>
              <a:ext cx="667448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Two</a:t>
              </a:r>
            </a:p>
          </p:txBody>
        </p:sp>
        <p:sp>
          <p:nvSpPr>
            <p:cNvPr id="39" name="Text Placeholder 3"/>
            <p:cNvSpPr txBox="1">
              <a:spLocks/>
            </p:cNvSpPr>
            <p:nvPr/>
          </p:nvSpPr>
          <p:spPr>
            <a:xfrm>
              <a:off x="5357650" y="2766813"/>
              <a:ext cx="2197317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3" name="Text Placeholder 3"/>
          <p:cNvSpPr txBox="1">
            <a:spLocks/>
          </p:cNvSpPr>
          <p:nvPr/>
        </p:nvSpPr>
        <p:spPr>
          <a:xfrm>
            <a:off x="8405841" y="2697357"/>
            <a:ext cx="647613" cy="77899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9199028" y="2672638"/>
            <a:ext cx="2317356" cy="780856"/>
            <a:chOff x="8722185" y="2534196"/>
            <a:chExt cx="2197317" cy="740408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8722185" y="2534196"/>
              <a:ext cx="796098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List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8722185" y="2766813"/>
              <a:ext cx="2197317" cy="50779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denimaOstes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dimsa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16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cxnSp>
        <p:nvCxnSpPr>
          <p:cNvPr id="26" name="Straight Connector 400"/>
          <p:cNvCxnSpPr/>
          <p:nvPr/>
        </p:nvCxnSpPr>
        <p:spPr>
          <a:xfrm>
            <a:off x="1059" y="6712499"/>
            <a:ext cx="1285733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7"/>
          <p:cNvSpPr txBox="1">
            <a:spLocks/>
          </p:cNvSpPr>
          <p:nvPr/>
        </p:nvSpPr>
        <p:spPr>
          <a:xfrm>
            <a:off x="3318187" y="333038"/>
            <a:ext cx="6364399" cy="830805"/>
          </a:xfrm>
          <a:prstGeom prst="rect">
            <a:avLst/>
          </a:prstGeom>
        </p:spPr>
        <p:txBody>
          <a:bodyPr vert="horz" wrap="square" lIns="0" tIns="0" rIns="0" bIns="0" rtlCol="0" anchor="ctr" anchorCtr="1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3599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Please replace the written content</a:t>
            </a:r>
            <a:endParaRPr lang="en-US" sz="3599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4984491" y="1065135"/>
            <a:ext cx="3049078" cy="369332"/>
          </a:xfrm>
          <a:prstGeom prst="rect">
            <a:avLst/>
          </a:prstGeom>
        </p:spPr>
        <p:txBody>
          <a:bodyPr vert="horz" lIns="0" tIns="0" rIns="0" bIns="0" rtlCol="0" anchor="ctr" anchorCtr="1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zh-CN" sz="1600">
                <a:solidFill>
                  <a:schemeClr val="bg1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modify the text content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97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6" grpId="0"/>
      <p:bldP spid="19" grpId="0"/>
      <p:bldP spid="2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2514600" y="3025552"/>
            <a:ext cx="78295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200" b="1">
                <a:solidFill>
                  <a:schemeClr val="accent2"/>
                </a:solidFill>
                <a:cs typeface="Arial" panose="020B0604020202020204" pitchFamily="34" charset="0"/>
              </a:rPr>
              <a:t>THANK YOU</a:t>
            </a:r>
            <a:endParaRPr lang="zh-CN" altLang="en-US" sz="4400" b="1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2972991" y="2680221"/>
            <a:ext cx="691276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8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762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11" grpId="1"/>
      <p:bldP spid="16" grpId="0"/>
      <p:bldP spid="16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职业规划"/>
</p:tagLst>
</file>

<file path=ppt/theme/theme1.xml><?xml version="1.0" encoding="utf-8"?>
<a:theme xmlns:a="http://schemas.openxmlformats.org/drawingml/2006/main" name="第一PPT，www.1ppt.com">
  <a:themeElements>
    <a:clrScheme name="自定义 6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64059"/>
      </a:accent1>
      <a:accent2>
        <a:srgbClr val="FF6D3A"/>
      </a:accent2>
      <a:accent3>
        <a:srgbClr val="264059"/>
      </a:accent3>
      <a:accent4>
        <a:srgbClr val="FF6D3A"/>
      </a:accent4>
      <a:accent5>
        <a:srgbClr val="264059"/>
      </a:accent5>
      <a:accent6>
        <a:srgbClr val="FF6D3A"/>
      </a:accent6>
      <a:hlink>
        <a:srgbClr val="264059"/>
      </a:hlink>
      <a:folHlink>
        <a:srgbClr val="FF6D3A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1769</Words>
  <Application>Microsoft Office PowerPoint</Application>
  <PresentationFormat>自定义</PresentationFormat>
  <Paragraphs>355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2" baseType="lpstr">
      <vt:lpstr>Aller Light</vt:lpstr>
      <vt:lpstr>Arial Unicode MS</vt:lpstr>
      <vt:lpstr>Clear Sans</vt:lpstr>
      <vt:lpstr>Clear Sans Light</vt:lpstr>
      <vt:lpstr>Clear Sans Medium</vt:lpstr>
      <vt:lpstr>Helvetica Light</vt:lpstr>
      <vt:lpstr>Kontrapunkt Bob Bold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职业规划</dc:title>
  <dc:creator/>
  <cp:keywords>www.1ppt.com</cp:keywords>
  <cp:lastModifiedBy/>
  <cp:revision>1</cp:revision>
  <dcterms:created xsi:type="dcterms:W3CDTF">2017-02-07T16:12:42Z</dcterms:created>
  <dcterms:modified xsi:type="dcterms:W3CDTF">2019-05-29T05:45:38Z</dcterms:modified>
</cp:coreProperties>
</file>