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1" r:id="rId2"/>
    <p:sldId id="265" r:id="rId3"/>
    <p:sldId id="264" r:id="rId4"/>
    <p:sldId id="263" r:id="rId5"/>
    <p:sldId id="262" r:id="rId6"/>
    <p:sldId id="274" r:id="rId7"/>
    <p:sldId id="261" r:id="rId8"/>
    <p:sldId id="275" r:id="rId9"/>
    <p:sldId id="260" r:id="rId10"/>
    <p:sldId id="276" r:id="rId11"/>
    <p:sldId id="277" r:id="rId12"/>
    <p:sldId id="278" r:id="rId13"/>
    <p:sldId id="259" r:id="rId14"/>
    <p:sldId id="258" r:id="rId15"/>
    <p:sldId id="279" r:id="rId16"/>
    <p:sldId id="280" r:id="rId17"/>
    <p:sldId id="257" r:id="rId18"/>
    <p:sldId id="268" r:id="rId19"/>
    <p:sldId id="26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1F4E79"/>
    <a:srgbClr val="000000"/>
    <a:srgbClr val="44546A"/>
    <a:srgbClr val="A5A5A5"/>
    <a:srgbClr val="464A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934-4000-B334-F96653A9FC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934-4000-B334-F96653A9FC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934-4000-B334-F96653A9FC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29080672"/>
        <c:axId val="1729111136"/>
      </c:lineChart>
      <c:catAx>
        <c:axId val="1729080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29111136"/>
        <c:crosses val="autoZero"/>
        <c:auto val="1"/>
        <c:lblAlgn val="ctr"/>
        <c:lblOffset val="100"/>
        <c:noMultiLvlLbl val="0"/>
      </c:catAx>
      <c:valAx>
        <c:axId val="1729111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29080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48-42D0-BA41-3107E5A579F7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448-42D0-BA41-3107E5A579F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173-4DAD-A594-CEE6E6E42812}"/>
              </c:ext>
            </c:extLst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48-42D0-BA41-3107E5A579F7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48-42D0-BA41-3107E5A579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 custLinFactNeighborX="-14043" custLinFactNeighborY="4844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 custLinFactNeighborX="1806" custLinFactNeighborY="120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7A93B-4720-4759-A22F-6AFCEC6B9FCD}" type="datetimeFigureOut">
              <a:rPr lang="mn-Mong-CN" smtClean="0"/>
              <a:t>2019/9/30</a:t>
            </a:fld>
            <a:endParaRPr lang="mn-Mong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ong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mn-Mong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FDF2D-E0CD-49D9-B354-8EC7B68E8846}" type="slidenum">
              <a:rPr lang="mn-Mong-CN" smtClean="0"/>
              <a:t>‹#›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26859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ong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D8783-B0F2-4206-ABE6-C44BEEC2DF48}" type="slidenum">
              <a:rPr lang="mn-Mong-CN" smtClean="0"/>
              <a:t>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72198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590906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203665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749620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1512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858111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550930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5261588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9269523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10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526209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041688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52408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471206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6952405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855625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3791237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0884156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091195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816415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79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28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72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4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0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9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35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574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075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44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5AC51-7C9B-4379-9E6C-71C5B195688A}" type="datetimeFigureOut">
              <a:rPr lang="zh-CN" altLang="en-US" smtClean="0"/>
              <a:t>2019/9/30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75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sz="1100" dirty="0"/>
          </a:p>
        </p:txBody>
      </p:sp>
      <p:sp>
        <p:nvSpPr>
          <p:cNvPr id="11" name="文本框 10"/>
          <p:cNvSpPr txBox="1"/>
          <p:nvPr/>
        </p:nvSpPr>
        <p:spPr>
          <a:xfrm>
            <a:off x="3400198" y="3435150"/>
            <a:ext cx="5562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初中英语知识竞赛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mn-Mong-CN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00198" y="4114800"/>
            <a:ext cx="5563048" cy="3353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4" name="矩形 13"/>
          <p:cNvSpPr/>
          <p:nvPr/>
        </p:nvSpPr>
        <p:spPr>
          <a:xfrm>
            <a:off x="3400198" y="4557959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5" name="文本框 14"/>
          <p:cNvSpPr txBox="1"/>
          <p:nvPr/>
        </p:nvSpPr>
        <p:spPr>
          <a:xfrm>
            <a:off x="3685057" y="4515722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地球来的张先森</a:t>
            </a:r>
            <a:endParaRPr lang="mn-Mong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984621" y="4600195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6" name="文本框 15"/>
          <p:cNvSpPr txBox="1"/>
          <p:nvPr/>
        </p:nvSpPr>
        <p:spPr>
          <a:xfrm>
            <a:off x="8269480" y="4557959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 / 11 </a:t>
            </a:r>
            <a:endParaRPr lang="mn-Mong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2725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7509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" y="0"/>
            <a:ext cx="4567507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5558043" y="286711"/>
            <a:ext cx="1836208" cy="1138773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10" name="椭圆 9"/>
          <p:cNvSpPr/>
          <p:nvPr/>
        </p:nvSpPr>
        <p:spPr>
          <a:xfrm>
            <a:off x="5558043" y="1912720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834793" y="1760254"/>
            <a:ext cx="405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ONE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19" name="矩形 18"/>
          <p:cNvSpPr/>
          <p:nvPr/>
        </p:nvSpPr>
        <p:spPr>
          <a:xfrm>
            <a:off x="6834793" y="2958593"/>
            <a:ext cx="41151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TWO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20" name="矩形 19"/>
          <p:cNvSpPr/>
          <p:nvPr/>
        </p:nvSpPr>
        <p:spPr>
          <a:xfrm>
            <a:off x="6834793" y="5394417"/>
            <a:ext cx="4051045" cy="886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834793" y="4196078"/>
            <a:ext cx="40622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THREE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13" name="椭圆 12"/>
          <p:cNvSpPr/>
          <p:nvPr/>
        </p:nvSpPr>
        <p:spPr>
          <a:xfrm>
            <a:off x="5593153" y="3120512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8" name="椭圆 17"/>
          <p:cNvSpPr/>
          <p:nvPr/>
        </p:nvSpPr>
        <p:spPr>
          <a:xfrm>
            <a:off x="5593153" y="4348544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2" name="椭圆 21"/>
          <p:cNvSpPr/>
          <p:nvPr/>
        </p:nvSpPr>
        <p:spPr>
          <a:xfrm>
            <a:off x="5593153" y="5576576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5687479" y="203654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7479" y="324433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8416" y="4472365"/>
            <a:ext cx="4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87479" y="5700397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08364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255065" y="1842409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392844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228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1201" y="235502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391677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25509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1201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65137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19073" y="2169646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4403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85639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62724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</p:spTree>
    <p:extLst>
      <p:ext uri="{BB962C8B-B14F-4D97-AF65-F5344CB8AC3E}">
        <p14:creationId xmlns:p14="http://schemas.microsoft.com/office/powerpoint/2010/main" val="367537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 flipV="1">
            <a:off x="1821686" y="4582158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79987" y="523805"/>
            <a:ext cx="24416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702812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821686" y="2869957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83565" y="2033402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66567" y="3789817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06617" y="1994589"/>
            <a:ext cx="6437745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682511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702812" y="3709303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702812" y="5427246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359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20487" y="524400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940560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940560" y="288544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40560" y="377952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940560" y="556768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40560" y="469392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123440" y="199136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35440" y="390909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3106539" y="1980016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9479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7482" y="200184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7482" y="1574800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53430" y="2271037"/>
            <a:ext cx="4691491" cy="545068"/>
            <a:chOff x="500269" y="2228612"/>
            <a:chExt cx="4691491" cy="545068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357482" y="3318748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00269" y="3972560"/>
            <a:ext cx="4691491" cy="545068"/>
            <a:chOff x="500269" y="2228612"/>
            <a:chExt cx="4691491" cy="54506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357482" y="5062696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00269" y="5716508"/>
            <a:ext cx="4691491" cy="545068"/>
            <a:chOff x="500269" y="2228612"/>
            <a:chExt cx="4691491" cy="54506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195"/>
          <a:stretch/>
        </p:blipFill>
        <p:spPr>
          <a:xfrm>
            <a:off x="6727494" y="0"/>
            <a:ext cx="5464506" cy="6876089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6727495" y="0"/>
            <a:ext cx="546450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500269" y="1892625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6" name="矩形 25"/>
          <p:cNvSpPr/>
          <p:nvPr/>
        </p:nvSpPr>
        <p:spPr>
          <a:xfrm>
            <a:off x="500269" y="3610818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00269" y="5329011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55673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39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7378" y="382360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196080" y="1320800"/>
            <a:ext cx="0" cy="474472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196080" y="6065520"/>
            <a:ext cx="65024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196080" y="506984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196080" y="407416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196080" y="307848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196080" y="208280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3200516" y="483900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2008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3200516" y="384332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2009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3200516" y="284764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2010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3200516" y="185196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2011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436880" y="3342639"/>
            <a:ext cx="26517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880" y="2722879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24" name="矩形 23"/>
          <p:cNvSpPr/>
          <p:nvPr/>
        </p:nvSpPr>
        <p:spPr>
          <a:xfrm>
            <a:off x="5862320" y="5069839"/>
            <a:ext cx="365760" cy="7010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757332" y="4069078"/>
            <a:ext cx="365760" cy="13055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652344" y="3068316"/>
            <a:ext cx="365760" cy="200152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547356" y="2067555"/>
            <a:ext cx="365760" cy="20116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17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479" y="459331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29639817"/>
              </p:ext>
            </p:extLst>
          </p:nvPr>
        </p:nvGraphicFramePr>
        <p:xfrm>
          <a:off x="5242560" y="1711959"/>
          <a:ext cx="5161280" cy="344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242560" y="5486400"/>
            <a:ext cx="5699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1492" y="181505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9" name="矩形 8"/>
          <p:cNvSpPr/>
          <p:nvPr/>
        </p:nvSpPr>
        <p:spPr>
          <a:xfrm>
            <a:off x="441492" y="2524445"/>
            <a:ext cx="32059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172046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7110" y="483834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3" name="矩形 2"/>
          <p:cNvSpPr/>
          <p:nvPr/>
        </p:nvSpPr>
        <p:spPr>
          <a:xfrm>
            <a:off x="101600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56184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10768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66800" y="424688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640" y="4246879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8158480" y="424315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169654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60%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29020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70%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247742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80%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97362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65964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06858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88126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65964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93922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05925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3468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954831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70745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687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1866" y="529063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12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01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97461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02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3627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03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90304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04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6795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8" name="矩形 7"/>
          <p:cNvSpPr/>
          <p:nvPr/>
        </p:nvSpPr>
        <p:spPr>
          <a:xfrm>
            <a:off x="1874990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860800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00618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340436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88644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4246839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6131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6" name="矩形 15"/>
          <p:cNvSpPr/>
          <p:nvPr/>
        </p:nvSpPr>
        <p:spPr>
          <a:xfrm>
            <a:off x="6514326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981487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8" name="矩形 17"/>
          <p:cNvSpPr/>
          <p:nvPr/>
        </p:nvSpPr>
        <p:spPr>
          <a:xfrm>
            <a:off x="8939682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34236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42385" y="264390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74700363"/>
              </p:ext>
            </p:extLst>
          </p:nvPr>
        </p:nvGraphicFramePr>
        <p:xfrm>
          <a:off x="6059056" y="1782617"/>
          <a:ext cx="4795285" cy="4082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2262909" y="2293171"/>
            <a:ext cx="304800" cy="304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5" name="矩形 24"/>
          <p:cNvSpPr/>
          <p:nvPr/>
        </p:nvSpPr>
        <p:spPr>
          <a:xfrm>
            <a:off x="2262909" y="3167298"/>
            <a:ext cx="304800" cy="304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6" name="矩形 25"/>
          <p:cNvSpPr/>
          <p:nvPr/>
        </p:nvSpPr>
        <p:spPr>
          <a:xfrm>
            <a:off x="2262909" y="4042155"/>
            <a:ext cx="304800" cy="3048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7" name="矩形 26"/>
          <p:cNvSpPr/>
          <p:nvPr/>
        </p:nvSpPr>
        <p:spPr>
          <a:xfrm>
            <a:off x="2262909" y="5030473"/>
            <a:ext cx="304800" cy="304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16" name="矩形 15"/>
          <p:cNvSpPr/>
          <p:nvPr/>
        </p:nvSpPr>
        <p:spPr>
          <a:xfrm>
            <a:off x="2586183" y="2179345"/>
            <a:ext cx="3131127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586183" y="3053472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586183" y="3928329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67709" y="4916647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1817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7339" y="457325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矩形 2"/>
          <p:cNvSpPr/>
          <p:nvPr/>
        </p:nvSpPr>
        <p:spPr>
          <a:xfrm>
            <a:off x="701040" y="1757680"/>
            <a:ext cx="4114800" cy="4043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26480" y="175768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6096000" y="2240415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6480" y="318360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096000" y="3666340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96000" y="466613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0" y="5148874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0075" y="2082672"/>
            <a:ext cx="176362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13" name="矩形 12"/>
          <p:cNvSpPr/>
          <p:nvPr/>
        </p:nvSpPr>
        <p:spPr>
          <a:xfrm>
            <a:off x="900839" y="2915495"/>
            <a:ext cx="3000601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</a:t>
            </a:r>
            <a:r>
              <a:rPr lang="en-US" altLang="zh-CN" sz="1200" dirty="0">
                <a:solidFill>
                  <a:schemeClr val="bg1"/>
                </a:solidFill>
              </a:rPr>
              <a:t>a</a:t>
            </a:r>
            <a:r>
              <a:rPr lang="zh-CN" altLang="en-US" sz="1200" dirty="0">
                <a:solidFill>
                  <a:schemeClr val="bg1"/>
                </a:solidFill>
              </a:rPr>
              <a:t>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872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1957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592113930"/>
              </p:ext>
            </p:extLst>
          </p:nvPr>
        </p:nvGraphicFramePr>
        <p:xfrm>
          <a:off x="6454141" y="1472352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53992230"/>
              </p:ext>
            </p:extLst>
          </p:nvPr>
        </p:nvGraphicFramePr>
        <p:xfrm>
          <a:off x="1041402" y="1472351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29082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09905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0728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81711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89081" y="2376676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559771" y="2396232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274141" y="2404100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783150" y="2352536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82320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40727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99134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57542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9082" y="377667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0208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>
            <a:off x="5913120" y="-91440"/>
            <a:ext cx="0" cy="694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206728" y="300501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84320" y="168656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84320" y="291592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4320" y="4145280"/>
            <a:ext cx="3708400" cy="9144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84320" y="537464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280203" y="188980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80203" y="311661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80203" y="434342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80203" y="557023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2 0 1 5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6728" y="1864544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63128" y="311914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06728" y="44323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63128" y="55702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85792" y="188980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876812" y="3100187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85792" y="443233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852211" y="555756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</p:spTree>
    <p:extLst>
      <p:ext uri="{BB962C8B-B14F-4D97-AF65-F5344CB8AC3E}">
        <p14:creationId xmlns:p14="http://schemas.microsoft.com/office/powerpoint/2010/main" val="40815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95040" y="1367790"/>
            <a:ext cx="5167542" cy="4352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712618" y="3543935"/>
            <a:ext cx="47323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>
                <a:solidFill>
                  <a:srgbClr val="FFC000"/>
                </a:solidFill>
              </a:rPr>
              <a:t>THANK YOU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953342" y="4990485"/>
            <a:ext cx="2250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@</a:t>
            </a:r>
            <a:r>
              <a:rPr lang="zh-CN" altLang="en-US" dirty="0">
                <a:solidFill>
                  <a:schemeClr val="bg1"/>
                </a:solidFill>
              </a:rPr>
              <a:t>来自地球的张先森</a:t>
            </a:r>
          </a:p>
        </p:txBody>
      </p:sp>
    </p:spTree>
    <p:extLst>
      <p:ext uri="{BB962C8B-B14F-4D97-AF65-F5344CB8AC3E}">
        <p14:creationId xmlns:p14="http://schemas.microsoft.com/office/powerpoint/2010/main" val="421851724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1998</Words>
  <Application>Microsoft Office PowerPoint</Application>
  <PresentationFormat>宽屏</PresentationFormat>
  <Paragraphs>164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等线</vt:lpstr>
      <vt:lpstr>等线 Light</vt:lpstr>
      <vt:lpstr>方正姚体</vt:lpstr>
      <vt:lpstr>华文仿宋</vt:lpstr>
      <vt:lpstr>微软雅黑</vt:lpstr>
      <vt:lpstr>Arial</vt:lpstr>
      <vt:lpstr>Calibri</vt:lpstr>
      <vt:lpstr>Century Gothic</vt:lpstr>
      <vt:lpstr>Mongolian Baiti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Jack.张</dc:creator>
  <cp:lastModifiedBy>faith123</cp:lastModifiedBy>
  <cp:revision>49</cp:revision>
  <dcterms:created xsi:type="dcterms:W3CDTF">2016-04-19T04:24:16Z</dcterms:created>
  <dcterms:modified xsi:type="dcterms:W3CDTF">2019-09-30T06:18:49Z</dcterms:modified>
</cp:coreProperties>
</file>