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2019/9/23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11" name="矩形 10"/>
          <p:cNvSpPr/>
          <p:nvPr userDrawn="1"/>
        </p:nvSpPr>
        <p:spPr>
          <a:xfrm>
            <a:off x="6948264" y="476878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 xmlns:a16="http://schemas.microsoft.com/office/drawing/2014/main"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 xmlns:a16="http://schemas.microsoft.com/office/drawing/2014/main"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 xmlns:a16="http://schemas.microsoft.com/office/drawing/2014/main"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 xmlns:a16="http://schemas.microsoft.com/office/drawing/2014/main"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2019/9/23</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646331"/>
          </a:xfrm>
          <a:prstGeom prst="rect">
            <a:avLst/>
          </a:prstGeom>
          <a:noFill/>
        </p:spPr>
        <p:txBody>
          <a:bodyPr wrap="square" rtlCol="0">
            <a:spAutoFit/>
          </a:bodyPr>
          <a:lstStyle/>
          <a:p>
            <a:pPr algn="ctr" fontAlgn="base">
              <a:spcBef>
                <a:spcPct val="0"/>
              </a:spcBef>
              <a:spcAft>
                <a:spcPct val="0"/>
              </a:spcAft>
            </a:pPr>
            <a:r>
              <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公司网络安全培训</a:t>
            </a:r>
            <a:r>
              <a:rPr lang="en-US" altLang="zh-CN" sz="36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36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 xmlns:a16="http://schemas.microsoft.com/office/drawing/2014/main"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 xmlns:a16="http://schemas.microsoft.com/office/drawing/2014/main"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 xmlns:a16="http://schemas.microsoft.com/office/drawing/2014/main"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 xmlns:a16="http://schemas.microsoft.com/office/drawing/2014/main"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 xmlns:a16="http://schemas.microsoft.com/office/drawing/2014/main"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 xmlns:a16="http://schemas.microsoft.com/office/drawing/2014/main"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 xmlns:a16="http://schemas.microsoft.com/office/drawing/2014/main"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 xmlns:a16="http://schemas.microsoft.com/office/drawing/2014/main"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 xmlns:a16="http://schemas.microsoft.com/office/drawing/2014/main"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 xmlns:a16="http://schemas.microsoft.com/office/drawing/2014/main"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 xmlns:a16="http://schemas.microsoft.com/office/drawing/2014/main"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 xmlns:a16="http://schemas.microsoft.com/office/drawing/2014/main"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 xmlns:a16="http://schemas.microsoft.com/office/drawing/2014/main"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 xmlns:a16="http://schemas.microsoft.com/office/drawing/2014/main"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 xmlns:a16="http://schemas.microsoft.com/office/drawing/2014/main"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 xmlns:a16="http://schemas.microsoft.com/office/drawing/2014/main"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 xmlns:a16="http://schemas.microsoft.com/office/drawing/2014/main"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 xmlns:a16="http://schemas.microsoft.com/office/drawing/2014/main"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 xmlns:a16="http://schemas.microsoft.com/office/drawing/2014/main"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 xmlns:a16="http://schemas.microsoft.com/office/drawing/2014/main"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 xmlns:a16="http://schemas.microsoft.com/office/drawing/2014/main"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 xmlns:a16="http://schemas.microsoft.com/office/drawing/2014/main"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 xmlns:a16="http://schemas.microsoft.com/office/drawing/2014/main"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 xmlns:a16="http://schemas.microsoft.com/office/drawing/2014/main"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 xmlns:a16="http://schemas.microsoft.com/office/drawing/2014/main"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 xmlns:a16="http://schemas.microsoft.com/office/drawing/2014/main"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 xmlns:a16="http://schemas.microsoft.com/office/drawing/2014/main"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 xmlns:a16="http://schemas.microsoft.com/office/drawing/2014/main"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 xmlns:a16="http://schemas.microsoft.com/office/drawing/2014/main"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 xmlns:a16="http://schemas.microsoft.com/office/drawing/2014/main"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 xmlns:a16="http://schemas.microsoft.com/office/drawing/2014/main"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 xmlns:a16="http://schemas.microsoft.com/office/drawing/2014/main"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 xmlns:a16="http://schemas.microsoft.com/office/drawing/2014/main"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 xmlns:a16="http://schemas.microsoft.com/office/drawing/2014/main"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 xmlns:a16="http://schemas.microsoft.com/office/drawing/2014/main"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 xmlns:a16="http://schemas.microsoft.com/office/drawing/2014/main"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 xmlns:a16="http://schemas.microsoft.com/office/drawing/2014/main"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 xmlns:a16="http://schemas.microsoft.com/office/drawing/2014/main"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 xmlns:a16="http://schemas.microsoft.com/office/drawing/2014/main"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 xmlns:a16="http://schemas.microsoft.com/office/drawing/2014/main"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 xmlns:a16="http://schemas.microsoft.com/office/drawing/2014/main"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 xmlns:a16="http://schemas.microsoft.com/office/drawing/2014/main"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 xmlns:a16="http://schemas.microsoft.com/office/drawing/2014/main"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 xmlns:a16="http://schemas.microsoft.com/office/drawing/2014/main"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 xmlns:a16="http://schemas.microsoft.com/office/drawing/2014/main"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 xmlns:a16="http://schemas.microsoft.com/office/drawing/2014/main"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 xmlns:a16="http://schemas.microsoft.com/office/drawing/2014/main"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 xmlns:a16="http://schemas.microsoft.com/office/drawing/2014/main"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 xmlns:a16="http://schemas.microsoft.com/office/drawing/2014/main"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 xmlns:a16="http://schemas.microsoft.com/office/drawing/2014/main"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 xmlns:a16="http://schemas.microsoft.com/office/drawing/2014/main"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 xmlns:a16="http://schemas.microsoft.com/office/drawing/2014/main"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 xmlns:a16="http://schemas.microsoft.com/office/drawing/2014/main"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 xmlns:a16="http://schemas.microsoft.com/office/drawing/2014/main"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 xmlns:a16="http://schemas.microsoft.com/office/drawing/2014/main"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 xmlns:a16="http://schemas.microsoft.com/office/drawing/2014/main"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 xmlns:a16="http://schemas.microsoft.com/office/drawing/2014/main"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 xmlns:a16="http://schemas.microsoft.com/office/drawing/2014/main"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 xmlns:a16="http://schemas.microsoft.com/office/drawing/2014/main"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 xmlns:a16="http://schemas.microsoft.com/office/drawing/2014/main"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 xmlns:a16="http://schemas.microsoft.com/office/drawing/2014/main"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 xmlns:a16="http://schemas.microsoft.com/office/drawing/2014/main"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 xmlns:a16="http://schemas.microsoft.com/office/drawing/2014/main"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 xmlns:a16="http://schemas.microsoft.com/office/drawing/2014/main"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 xmlns:a16="http://schemas.microsoft.com/office/drawing/2014/main"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 xmlns:a16="http://schemas.microsoft.com/office/drawing/2014/main"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 xmlns:a16="http://schemas.microsoft.com/office/drawing/2014/main"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 xmlns:a16="http://schemas.microsoft.com/office/drawing/2014/main"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 xmlns:a16="http://schemas.microsoft.com/office/drawing/2014/main"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 xmlns:a16="http://schemas.microsoft.com/office/drawing/2014/main"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 xmlns:a16="http://schemas.microsoft.com/office/drawing/2014/main"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 xmlns:a16="http://schemas.microsoft.com/office/drawing/2014/main"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 xmlns:a16="http://schemas.microsoft.com/office/drawing/2014/main"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 xmlns:a16="http://schemas.microsoft.com/office/drawing/2014/main"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 xmlns:a16="http://schemas.microsoft.com/office/drawing/2014/main"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 xmlns:a16="http://schemas.microsoft.com/office/drawing/2014/main"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 xmlns:a16="http://schemas.microsoft.com/office/drawing/2014/main"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 xmlns:a16="http://schemas.microsoft.com/office/drawing/2014/main"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 xmlns:a16="http://schemas.microsoft.com/office/drawing/2014/main"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 xmlns:a16="http://schemas.microsoft.com/office/drawing/2014/main"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 xmlns:a16="http://schemas.microsoft.com/office/drawing/2014/main"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 xmlns:a16="http://schemas.microsoft.com/office/drawing/2014/main"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 xmlns:a16="http://schemas.microsoft.com/office/drawing/2014/main"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 xmlns:a16="http://schemas.microsoft.com/office/drawing/2014/main"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 xmlns:a16="http://schemas.microsoft.com/office/drawing/2014/main"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 xmlns:a16="http://schemas.microsoft.com/office/drawing/2014/main"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 xmlns:a16="http://schemas.microsoft.com/office/drawing/2014/main"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 xmlns:a16="http://schemas.microsoft.com/office/drawing/2014/main"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 xmlns:a16="http://schemas.microsoft.com/office/drawing/2014/main"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 xmlns:a16="http://schemas.microsoft.com/office/drawing/2014/main"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 xmlns:a16="http://schemas.microsoft.com/office/drawing/2014/main"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 xmlns:a16="http://schemas.microsoft.com/office/drawing/2014/main"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 xmlns:a16="http://schemas.microsoft.com/office/drawing/2014/main"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 xmlns:a16="http://schemas.microsoft.com/office/drawing/2014/main"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 xmlns:a16="http://schemas.microsoft.com/office/drawing/2014/main"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 xmlns:a16="http://schemas.microsoft.com/office/drawing/2014/main"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 xmlns:a16="http://schemas.microsoft.com/office/drawing/2014/main"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 xmlns:a16="http://schemas.microsoft.com/office/drawing/2014/main"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 xmlns:a16="http://schemas.microsoft.com/office/drawing/2014/main"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 xmlns:a16="http://schemas.microsoft.com/office/drawing/2014/main"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 xmlns:a16="http://schemas.microsoft.com/office/drawing/2014/main"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 xmlns:a16="http://schemas.microsoft.com/office/drawing/2014/main"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 xmlns:a16="http://schemas.microsoft.com/office/drawing/2014/main"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 xmlns:a16="http://schemas.microsoft.com/office/drawing/2014/main"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 xmlns:a16="http://schemas.microsoft.com/office/drawing/2014/main"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 xmlns:a16="http://schemas.microsoft.com/office/drawing/2014/main"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 xmlns:a16="http://schemas.microsoft.com/office/drawing/2014/main"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 xmlns:a16="http://schemas.microsoft.com/office/drawing/2014/main"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 xmlns:a16="http://schemas.microsoft.com/office/drawing/2014/main"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 xmlns:a16="http://schemas.microsoft.com/office/drawing/2014/main"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 xmlns:a16="http://schemas.microsoft.com/office/drawing/2014/main"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 xmlns:a16="http://schemas.microsoft.com/office/drawing/2014/main"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 xmlns:a16="http://schemas.microsoft.com/office/drawing/2014/main"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 xmlns:a16="http://schemas.microsoft.com/office/drawing/2014/main"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 xmlns:a16="http://schemas.microsoft.com/office/drawing/2014/main"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 xmlns:a16="http://schemas.microsoft.com/office/drawing/2014/main"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 xmlns:a16="http://schemas.microsoft.com/office/drawing/2014/main"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 xmlns:a16="http://schemas.microsoft.com/office/drawing/2014/main"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 xmlns:a16="http://schemas.microsoft.com/office/drawing/2014/main"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 xmlns:a16="http://schemas.microsoft.com/office/drawing/2014/main"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 xmlns:a16="http://schemas.microsoft.com/office/drawing/2014/main"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 xmlns:a16="http://schemas.microsoft.com/office/drawing/2014/main"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 xmlns:a16="http://schemas.microsoft.com/office/drawing/2014/main"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 xmlns:a16="http://schemas.microsoft.com/office/drawing/2014/main"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 xmlns:a16="http://schemas.microsoft.com/office/drawing/2014/main"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 xmlns:a16="http://schemas.microsoft.com/office/drawing/2014/main"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 xmlns:a16="http://schemas.microsoft.com/office/drawing/2014/main"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screen">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 xmlns:a16="http://schemas.microsoft.com/office/drawing/2014/main"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 xmlns:a16="http://schemas.microsoft.com/office/drawing/2014/main"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 xmlns:a16="http://schemas.microsoft.com/office/drawing/2014/main"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 xmlns:a16="http://schemas.microsoft.com/office/drawing/2014/main"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 xmlns:a16="http://schemas.microsoft.com/office/drawing/2014/main"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 xmlns:a16="http://schemas.microsoft.com/office/drawing/2014/main"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 xmlns:a16="http://schemas.microsoft.com/office/drawing/2014/main"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 xmlns:a16="http://schemas.microsoft.com/office/drawing/2014/main"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 xmlns:a16="http://schemas.microsoft.com/office/drawing/2014/main"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 xmlns:a16="http://schemas.microsoft.com/office/drawing/2014/main"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 xmlns:a16="http://schemas.microsoft.com/office/drawing/2014/main"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 xmlns:a16="http://schemas.microsoft.com/office/drawing/2014/main"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 xmlns:a16="http://schemas.microsoft.com/office/drawing/2014/main"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 xmlns:a16="http://schemas.microsoft.com/office/drawing/2014/main"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 xmlns:a16="http://schemas.microsoft.com/office/drawing/2014/main"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 xmlns:a16="http://schemas.microsoft.com/office/drawing/2014/main"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 xmlns:a16="http://schemas.microsoft.com/office/drawing/2014/main"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 xmlns:a16="http://schemas.microsoft.com/office/drawing/2014/main"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 xmlns:a16="http://schemas.microsoft.com/office/drawing/2014/main"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 xmlns:a16="http://schemas.microsoft.com/office/drawing/2014/main"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 xmlns:a16="http://schemas.microsoft.com/office/drawing/2014/main"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 xmlns:a16="http://schemas.microsoft.com/office/drawing/2014/main"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 xmlns:a16="http://schemas.microsoft.com/office/drawing/2014/main"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 xmlns:a16="http://schemas.microsoft.com/office/drawing/2014/main"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 xmlns:a16="http://schemas.microsoft.com/office/drawing/2014/main"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 xmlns:a16="http://schemas.microsoft.com/office/drawing/2014/main"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 xmlns:a16="http://schemas.microsoft.com/office/drawing/2014/main"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 xmlns:a16="http://schemas.microsoft.com/office/drawing/2014/main"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 xmlns:a16="http://schemas.microsoft.com/office/drawing/2014/main"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 xmlns:a16="http://schemas.microsoft.com/office/drawing/2014/main"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 xmlns:a16="http://schemas.microsoft.com/office/drawing/2014/main"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 xmlns:a16="http://schemas.microsoft.com/office/drawing/2014/main"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 xmlns:a16="http://schemas.microsoft.com/office/drawing/2014/main"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 xmlns:a16="http://schemas.microsoft.com/office/drawing/2014/main"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 xmlns:a16="http://schemas.microsoft.com/office/drawing/2014/main"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 xmlns:a16="http://schemas.microsoft.com/office/drawing/2014/main"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 xmlns:a16="http://schemas.microsoft.com/office/drawing/2014/main"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 xmlns:a16="http://schemas.microsoft.com/office/drawing/2014/main"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 xmlns:a16="http://schemas.microsoft.com/office/drawing/2014/main"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 xmlns:a16="http://schemas.microsoft.com/office/drawing/2014/main"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 xmlns:a16="http://schemas.microsoft.com/office/drawing/2014/main"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 xmlns:a16="http://schemas.microsoft.com/office/drawing/2014/main"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 xmlns:a16="http://schemas.microsoft.com/office/drawing/2014/main"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 xmlns:a16="http://schemas.microsoft.com/office/drawing/2014/main"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 xmlns:a16="http://schemas.microsoft.com/office/drawing/2014/main"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 xmlns:a16="http://schemas.microsoft.com/office/drawing/2014/main"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 xmlns:a16="http://schemas.microsoft.com/office/drawing/2014/main"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 xmlns:a16="http://schemas.microsoft.com/office/drawing/2014/main"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 xmlns:a16="http://schemas.microsoft.com/office/drawing/2014/main"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 xmlns:a16="http://schemas.microsoft.com/office/drawing/2014/main"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 xmlns:a16="http://schemas.microsoft.com/office/drawing/2014/main"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 xmlns:a16="http://schemas.microsoft.com/office/drawing/2014/main"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 xmlns:a16="http://schemas.microsoft.com/office/drawing/2014/main"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 xmlns:a16="http://schemas.microsoft.com/office/drawing/2014/main"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 xmlns:a16="http://schemas.microsoft.com/office/drawing/2014/main"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 xmlns:a16="http://schemas.microsoft.com/office/drawing/2014/main"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 xmlns:a16="http://schemas.microsoft.com/office/drawing/2014/main"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 xmlns:a16="http://schemas.microsoft.com/office/drawing/2014/main"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 xmlns:a16="http://schemas.microsoft.com/office/drawing/2014/main"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 xmlns:a16="http://schemas.microsoft.com/office/drawing/2014/main"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 xmlns:a16="http://schemas.microsoft.com/office/drawing/2014/main"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 xmlns:a16="http://schemas.microsoft.com/office/drawing/2014/main"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 xmlns:a16="http://schemas.microsoft.com/office/drawing/2014/main"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 xmlns:a16="http://schemas.microsoft.com/office/drawing/2014/main"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 xmlns:a16="http://schemas.microsoft.com/office/drawing/2014/main"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 xmlns:a16="http://schemas.microsoft.com/office/drawing/2014/main"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 xmlns:a16="http://schemas.microsoft.com/office/drawing/2014/main"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 xmlns:a16="http://schemas.microsoft.com/office/drawing/2014/main"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 xmlns:a16="http://schemas.microsoft.com/office/drawing/2014/main"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 xmlns:a16="http://schemas.microsoft.com/office/drawing/2014/main"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 xmlns:a16="http://schemas.microsoft.com/office/drawing/2014/main"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总结计划"/>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第一PPT，www.1ppt.com">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272</TotalTime>
  <Words>1740</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dc:creator>
  <cp:keywords>www.1ppt.com</cp:keywords>
  <dc:description>www.1ppt.com</dc:description>
  <cp:lastModifiedBy>faith123</cp:lastModifiedBy>
  <cp:revision>210</cp:revision>
  <dcterms:created xsi:type="dcterms:W3CDTF">2017-04-06T01:11:23Z</dcterms:created>
  <dcterms:modified xsi:type="dcterms:W3CDTF">2019-09-23T03:28:33Z</dcterms:modified>
</cp:coreProperties>
</file>