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92" d="100"/>
          <a:sy n="92" d="100"/>
        </p:scale>
        <p:origin x="3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136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99352" y="64268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2019/9/21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=""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=""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高铁项目汇报</a:t>
            </a:r>
            <a:r>
              <a:rPr kumimoji="1" lang="en-US" altLang="zh-CN" sz="54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5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=""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=""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=""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=""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=""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=""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=""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=""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=""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=""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=""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=""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=""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=""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=""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=""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="" xmlns:a16="http://schemas.microsoft.com/office/drawing/2014/main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="" xmlns:a16="http://schemas.microsoft.com/office/drawing/2014/main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="" xmlns:a16="http://schemas.microsoft.com/office/drawing/2014/main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="" xmlns:a16="http://schemas.microsoft.com/office/drawing/2014/main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="" xmlns:a16="http://schemas.microsoft.com/office/drawing/2014/main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="" xmlns:a16="http://schemas.microsoft.com/office/drawing/2014/main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="" xmlns:a16="http://schemas.microsoft.com/office/drawing/2014/main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="" xmlns:a16="http://schemas.microsoft.com/office/drawing/2014/main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="" xmlns:a16="http://schemas.microsoft.com/office/drawing/2014/main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="" xmlns:a16="http://schemas.microsoft.com/office/drawing/2014/main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="" xmlns:a16="http://schemas.microsoft.com/office/drawing/2014/main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="" xmlns:a16="http://schemas.microsoft.com/office/drawing/2014/main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=""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=""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=""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=""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=""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=""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="" xmlns:a16="http://schemas.microsoft.com/office/drawing/2014/main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="" xmlns:a16="http://schemas.microsoft.com/office/drawing/2014/main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="" xmlns:a16="http://schemas.microsoft.com/office/drawing/2014/main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="" xmlns:a16="http://schemas.microsoft.com/office/drawing/2014/main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="" xmlns:a16="http://schemas.microsoft.com/office/drawing/2014/main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="" xmlns:a16="http://schemas.microsoft.com/office/drawing/2014/main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="" xmlns:a16="http://schemas.microsoft.com/office/drawing/2014/main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="" xmlns:a16="http://schemas.microsoft.com/office/drawing/2014/main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="" xmlns:a16="http://schemas.microsoft.com/office/drawing/2014/main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="" xmlns:a16="http://schemas.microsoft.com/office/drawing/2014/main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="" xmlns:a16="http://schemas.microsoft.com/office/drawing/2014/main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="" xmlns:a16="http://schemas.microsoft.com/office/drawing/2014/main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="" xmlns:a16="http://schemas.microsoft.com/office/drawing/2014/main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="" xmlns:a16="http://schemas.microsoft.com/office/drawing/2014/main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="" xmlns:a16="http://schemas.microsoft.com/office/drawing/2014/main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="" xmlns:a16="http://schemas.microsoft.com/office/drawing/2014/main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="" xmlns:a16="http://schemas.microsoft.com/office/drawing/2014/main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="" xmlns:a16="http://schemas.microsoft.com/office/drawing/2014/main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="" xmlns:a16="http://schemas.microsoft.com/office/drawing/2014/main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="" xmlns:a16="http://schemas.microsoft.com/office/drawing/2014/main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="" xmlns:a16="http://schemas.microsoft.com/office/drawing/2014/main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="" xmlns:a16="http://schemas.microsoft.com/office/drawing/2014/main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="" xmlns:a16="http://schemas.microsoft.com/office/drawing/2014/main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="" xmlns:a16="http://schemas.microsoft.com/office/drawing/2014/main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="" xmlns:a16="http://schemas.microsoft.com/office/drawing/2014/main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="" xmlns:a16="http://schemas.microsoft.com/office/drawing/2014/main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="" xmlns:a16="http://schemas.microsoft.com/office/drawing/2014/main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="" xmlns:a16="http://schemas.microsoft.com/office/drawing/2014/main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="" xmlns:a16="http://schemas.microsoft.com/office/drawing/2014/main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="" xmlns:a16="http://schemas.microsoft.com/office/drawing/2014/main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=""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=""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=""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=""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=""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=""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="" xmlns:a16="http://schemas.microsoft.com/office/drawing/2014/main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="" xmlns:a16="http://schemas.microsoft.com/office/drawing/2014/main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="" xmlns:a16="http://schemas.microsoft.com/office/drawing/2014/main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="" xmlns:a16="http://schemas.microsoft.com/office/drawing/2014/main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="" xmlns:a16="http://schemas.microsoft.com/office/drawing/2014/main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="" xmlns:a16="http://schemas.microsoft.com/office/drawing/2014/main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="" xmlns:a16="http://schemas.microsoft.com/office/drawing/2014/main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="" xmlns:a16="http://schemas.microsoft.com/office/drawing/2014/main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="" xmlns:a16="http://schemas.microsoft.com/office/drawing/2014/main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="" xmlns:a16="http://schemas.microsoft.com/office/drawing/2014/main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="" xmlns:a16="http://schemas.microsoft.com/office/drawing/2014/main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="" xmlns:a16="http://schemas.microsoft.com/office/drawing/2014/main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="" xmlns:a16="http://schemas.microsoft.com/office/drawing/2014/main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="" xmlns:a16="http://schemas.microsoft.com/office/drawing/2014/main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="" xmlns:a16="http://schemas.microsoft.com/office/drawing/2014/main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="" xmlns:a16="http://schemas.microsoft.com/office/drawing/2014/main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="" xmlns:a16="http://schemas.microsoft.com/office/drawing/2014/main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="" xmlns:a16="http://schemas.microsoft.com/office/drawing/2014/main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="" xmlns:a16="http://schemas.microsoft.com/office/drawing/2014/main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="" xmlns:a16="http://schemas.microsoft.com/office/drawing/2014/main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="" xmlns:a16="http://schemas.microsoft.com/office/drawing/2014/main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="" xmlns:a16="http://schemas.microsoft.com/office/drawing/2014/main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="" xmlns:a16="http://schemas.microsoft.com/office/drawing/2014/main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="" xmlns:a16="http://schemas.microsoft.com/office/drawing/2014/main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="" xmlns:a16="http://schemas.microsoft.com/office/drawing/2014/main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="" xmlns:a16="http://schemas.microsoft.com/office/drawing/2014/main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="" xmlns:a16="http://schemas.microsoft.com/office/drawing/2014/main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="" xmlns:a16="http://schemas.microsoft.com/office/drawing/2014/main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="" xmlns:a16="http://schemas.microsoft.com/office/drawing/2014/main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="" xmlns:a16="http://schemas.microsoft.com/office/drawing/2014/main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="" xmlns:a16="http://schemas.microsoft.com/office/drawing/2014/main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="" xmlns:a16="http://schemas.microsoft.com/office/drawing/2014/main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="" xmlns:a16="http://schemas.microsoft.com/office/drawing/2014/main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="" xmlns:a16="http://schemas.microsoft.com/office/drawing/2014/main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="" xmlns:a16="http://schemas.microsoft.com/office/drawing/2014/main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="" xmlns:a16="http://schemas.microsoft.com/office/drawing/2014/main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="" xmlns:a16="http://schemas.microsoft.com/office/drawing/2014/main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="" xmlns:a16="http://schemas.microsoft.com/office/drawing/2014/main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="" xmlns:a16="http://schemas.microsoft.com/office/drawing/2014/main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="" xmlns:a16="http://schemas.microsoft.com/office/drawing/2014/main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="" xmlns:a16="http://schemas.microsoft.com/office/drawing/2014/main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="" xmlns:a16="http://schemas.microsoft.com/office/drawing/2014/main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="" xmlns:a16="http://schemas.microsoft.com/office/drawing/2014/main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="" xmlns:a16="http://schemas.microsoft.com/office/drawing/2014/main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="" xmlns:a16="http://schemas.microsoft.com/office/drawing/2014/main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="" xmlns:a16="http://schemas.microsoft.com/office/drawing/2014/main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="" xmlns:a16="http://schemas.microsoft.com/office/drawing/2014/main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="" xmlns:a16="http://schemas.microsoft.com/office/drawing/2014/main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="" xmlns:a16="http://schemas.microsoft.com/office/drawing/2014/main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="" xmlns:a16="http://schemas.microsoft.com/office/drawing/2014/main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="" xmlns:a16="http://schemas.microsoft.com/office/drawing/2014/main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="" xmlns:a16="http://schemas.microsoft.com/office/drawing/2014/main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="" xmlns:a16="http://schemas.microsoft.com/office/drawing/2014/main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="" xmlns:a16="http://schemas.microsoft.com/office/drawing/2014/main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="" xmlns:a16="http://schemas.microsoft.com/office/drawing/2014/main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="" xmlns:a16="http://schemas.microsoft.com/office/drawing/2014/main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=""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=""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=""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=""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=""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=""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="" xmlns:a16="http://schemas.microsoft.com/office/drawing/2014/main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="" xmlns:a16="http://schemas.microsoft.com/office/drawing/2014/main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="" xmlns:a16="http://schemas.microsoft.com/office/drawing/2014/main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="" xmlns:a16="http://schemas.microsoft.com/office/drawing/2014/main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="" xmlns:a16="http://schemas.microsoft.com/office/drawing/2014/main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="" xmlns:a16="http://schemas.microsoft.com/office/drawing/2014/main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="" xmlns:a16="http://schemas.microsoft.com/office/drawing/2014/main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="" xmlns:a16="http://schemas.microsoft.com/office/drawing/2014/main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="" xmlns:a16="http://schemas.microsoft.com/office/drawing/2014/main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="" xmlns:a16="http://schemas.microsoft.com/office/drawing/2014/main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="" xmlns:a16="http://schemas.microsoft.com/office/drawing/2014/main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="" xmlns:a16="http://schemas.microsoft.com/office/drawing/2014/main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="" xmlns:a16="http://schemas.microsoft.com/office/drawing/2014/main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="" xmlns:a16="http://schemas.microsoft.com/office/drawing/2014/main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="" xmlns:a16="http://schemas.microsoft.com/office/drawing/2014/main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="" xmlns:a16="http://schemas.microsoft.com/office/drawing/2014/main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="" xmlns:a16="http://schemas.microsoft.com/office/drawing/2014/main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="" xmlns:a16="http://schemas.microsoft.com/office/drawing/2014/main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="" xmlns:a16="http://schemas.microsoft.com/office/drawing/2014/main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="" xmlns:a16="http://schemas.microsoft.com/office/drawing/2014/main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="" xmlns:a16="http://schemas.microsoft.com/office/drawing/2014/main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="" xmlns:a16="http://schemas.microsoft.com/office/drawing/2014/main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="" xmlns:a16="http://schemas.microsoft.com/office/drawing/2014/main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="" xmlns:a16="http://schemas.microsoft.com/office/drawing/2014/main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="" xmlns:a16="http://schemas.microsoft.com/office/drawing/2014/main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="" xmlns:a16="http://schemas.microsoft.com/office/drawing/2014/main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="" xmlns:a16="http://schemas.microsoft.com/office/drawing/2014/main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="" xmlns:a16="http://schemas.microsoft.com/office/drawing/2014/main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="" xmlns:a16="http://schemas.microsoft.com/office/drawing/2014/main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="" xmlns:a16="http://schemas.microsoft.com/office/drawing/2014/main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="" xmlns:a16="http://schemas.microsoft.com/office/drawing/2014/main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="" xmlns:a16="http://schemas.microsoft.com/office/drawing/2014/main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="" xmlns:a16="http://schemas.microsoft.com/office/drawing/2014/main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="" xmlns:a16="http://schemas.microsoft.com/office/drawing/2014/main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="" xmlns:a16="http://schemas.microsoft.com/office/drawing/2014/main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="" xmlns:a16="http://schemas.microsoft.com/office/drawing/2014/main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="" xmlns:a16="http://schemas.microsoft.com/office/drawing/2014/main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="" xmlns:a16="http://schemas.microsoft.com/office/drawing/2014/main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="" xmlns:a16="http://schemas.microsoft.com/office/drawing/2014/main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="" xmlns:a16="http://schemas.microsoft.com/office/drawing/2014/main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="" xmlns:a16="http://schemas.microsoft.com/office/drawing/2014/main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="" xmlns:a16="http://schemas.microsoft.com/office/drawing/2014/main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="" xmlns:a16="http://schemas.microsoft.com/office/drawing/2014/main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="" xmlns:a16="http://schemas.microsoft.com/office/drawing/2014/main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="" xmlns:a16="http://schemas.microsoft.com/office/drawing/2014/main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="" xmlns:a16="http://schemas.microsoft.com/office/drawing/2014/main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="" xmlns:a16="http://schemas.microsoft.com/office/drawing/2014/main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="" xmlns:a16="http://schemas.microsoft.com/office/drawing/2014/main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="" xmlns:a16="http://schemas.microsoft.com/office/drawing/2014/main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="" xmlns:a16="http://schemas.microsoft.com/office/drawing/2014/main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="" xmlns:a16="http://schemas.microsoft.com/office/drawing/2014/main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="" xmlns:a16="http://schemas.microsoft.com/office/drawing/2014/main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="" xmlns:a16="http://schemas.microsoft.com/office/drawing/2014/main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="" xmlns:a16="http://schemas.microsoft.com/office/drawing/2014/main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="" xmlns:a16="http://schemas.microsoft.com/office/drawing/2014/main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="" xmlns:a16="http://schemas.microsoft.com/office/drawing/2014/main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="" xmlns:a16="http://schemas.microsoft.com/office/drawing/2014/main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="" xmlns:a16="http://schemas.microsoft.com/office/drawing/2014/main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="" xmlns:a16="http://schemas.microsoft.com/office/drawing/2014/main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="" xmlns:a16="http://schemas.microsoft.com/office/drawing/2014/main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="" xmlns:a16="http://schemas.microsoft.com/office/drawing/2014/main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="" xmlns:a16="http://schemas.microsoft.com/office/drawing/2014/main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="" xmlns:a16="http://schemas.microsoft.com/office/drawing/2014/main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="" xmlns:a16="http://schemas.microsoft.com/office/drawing/2014/main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="" xmlns:a16="http://schemas.microsoft.com/office/drawing/2014/main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="" xmlns:a16="http://schemas.microsoft.com/office/drawing/2014/main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="" xmlns:a16="http://schemas.microsoft.com/office/drawing/2014/main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="" xmlns:a16="http://schemas.microsoft.com/office/drawing/2014/main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="" xmlns:a16="http://schemas.microsoft.com/office/drawing/2014/main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="" xmlns:a16="http://schemas.microsoft.com/office/drawing/2014/main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="" xmlns:a16="http://schemas.microsoft.com/office/drawing/2014/main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="" xmlns:a16="http://schemas.microsoft.com/office/drawing/2014/main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="" xmlns:a16="http://schemas.microsoft.com/office/drawing/2014/main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="" xmlns:a16="http://schemas.microsoft.com/office/drawing/2014/main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="" xmlns:a16="http://schemas.microsoft.com/office/drawing/2014/main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="" xmlns:a16="http://schemas.microsoft.com/office/drawing/2014/main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="" xmlns:a16="http://schemas.microsoft.com/office/drawing/2014/main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="" xmlns:a16="http://schemas.microsoft.com/office/drawing/2014/main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="" xmlns:a16="http://schemas.microsoft.com/office/drawing/2014/main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="" xmlns:a16="http://schemas.microsoft.com/office/drawing/2014/main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="" xmlns:a16="http://schemas.microsoft.com/office/drawing/2014/main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="" xmlns:a16="http://schemas.microsoft.com/office/drawing/2014/main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="" xmlns:a16="http://schemas.microsoft.com/office/drawing/2014/main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="" xmlns:a16="http://schemas.microsoft.com/office/drawing/2014/main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="" xmlns:a16="http://schemas.microsoft.com/office/drawing/2014/main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="" xmlns:a16="http://schemas.microsoft.com/office/drawing/2014/main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="" xmlns:a16="http://schemas.microsoft.com/office/drawing/2014/main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="" xmlns:a16="http://schemas.microsoft.com/office/drawing/2014/main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="" xmlns:a16="http://schemas.microsoft.com/office/drawing/2014/main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="" xmlns:a16="http://schemas.microsoft.com/office/drawing/2014/main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="" xmlns:a16="http://schemas.microsoft.com/office/drawing/2014/main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="" xmlns:a16="http://schemas.microsoft.com/office/drawing/2014/main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="" xmlns:a16="http://schemas.microsoft.com/office/drawing/2014/main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="" xmlns:a16="http://schemas.microsoft.com/office/drawing/2014/main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="" xmlns:a16="http://schemas.microsoft.com/office/drawing/2014/main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="" xmlns:a16="http://schemas.microsoft.com/office/drawing/2014/main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="" xmlns:a16="http://schemas.microsoft.com/office/drawing/2014/main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="" xmlns:a16="http://schemas.microsoft.com/office/drawing/2014/main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="" xmlns:a16="http://schemas.microsoft.com/office/drawing/2014/main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="" xmlns:a16="http://schemas.microsoft.com/office/drawing/2014/main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="" xmlns:a16="http://schemas.microsoft.com/office/drawing/2014/main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="" xmlns:a16="http://schemas.microsoft.com/office/drawing/2014/main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="" xmlns:a16="http://schemas.microsoft.com/office/drawing/2014/main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="" xmlns:a16="http://schemas.microsoft.com/office/drawing/2014/main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="" xmlns:a16="http://schemas.microsoft.com/office/drawing/2014/main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="" xmlns:a16="http://schemas.microsoft.com/office/drawing/2014/main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="" xmlns:a16="http://schemas.microsoft.com/office/drawing/2014/main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="" xmlns:a16="http://schemas.microsoft.com/office/drawing/2014/main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="" xmlns:a16="http://schemas.microsoft.com/office/drawing/2014/main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="" xmlns:a16="http://schemas.microsoft.com/office/drawing/2014/main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="" xmlns:a16="http://schemas.microsoft.com/office/drawing/2014/main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="" xmlns:a16="http://schemas.microsoft.com/office/drawing/2014/main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="" xmlns:a16="http://schemas.microsoft.com/office/drawing/2014/main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="" xmlns:a16="http://schemas.microsoft.com/office/drawing/2014/main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="" xmlns:a16="http://schemas.microsoft.com/office/drawing/2014/main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="" xmlns:a16="http://schemas.microsoft.com/office/drawing/2014/main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="" xmlns:a16="http://schemas.microsoft.com/office/drawing/2014/main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="" xmlns:a16="http://schemas.microsoft.com/office/drawing/2014/main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="" xmlns:a16="http://schemas.microsoft.com/office/drawing/2014/main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="" xmlns:a16="http://schemas.microsoft.com/office/drawing/2014/main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="" xmlns:a16="http://schemas.microsoft.com/office/drawing/2014/main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="" xmlns:a16="http://schemas.microsoft.com/office/drawing/2014/main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="" xmlns:a16="http://schemas.microsoft.com/office/drawing/2014/main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="" xmlns:a16="http://schemas.microsoft.com/office/drawing/2014/main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="" xmlns:a16="http://schemas.microsoft.com/office/drawing/2014/main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="" xmlns:a16="http://schemas.microsoft.com/office/drawing/2014/main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="" xmlns:a16="http://schemas.microsoft.com/office/drawing/2014/main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="" xmlns:a16="http://schemas.microsoft.com/office/drawing/2014/main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="" xmlns:a16="http://schemas.microsoft.com/office/drawing/2014/main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="" xmlns:a16="http://schemas.microsoft.com/office/drawing/2014/main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="" xmlns:a16="http://schemas.microsoft.com/office/drawing/2014/main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="" xmlns:a16="http://schemas.microsoft.com/office/drawing/2014/main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="" xmlns:a16="http://schemas.microsoft.com/office/drawing/2014/main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="" xmlns:a16="http://schemas.microsoft.com/office/drawing/2014/main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="" xmlns:a16="http://schemas.microsoft.com/office/drawing/2014/main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="" xmlns:a16="http://schemas.microsoft.com/office/drawing/2014/main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="" xmlns:a16="http://schemas.microsoft.com/office/drawing/2014/main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="" xmlns:a16="http://schemas.microsoft.com/office/drawing/2014/main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="" xmlns:a16="http://schemas.microsoft.com/office/drawing/2014/main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1642</Words>
  <Application>Microsoft Office PowerPoint</Application>
  <PresentationFormat>宽屏</PresentationFormat>
  <Paragraphs>226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FZHei-B01S</vt:lpstr>
      <vt:lpstr>等线</vt:lpstr>
      <vt:lpstr>等线 Light</vt:lpstr>
      <vt:lpstr>华文黑体</vt:lpstr>
      <vt:lpstr>宋体</vt:lpstr>
      <vt:lpstr>微软雅黑</vt:lpstr>
      <vt:lpstr>Arial</vt:lpstr>
      <vt:lpstr>Calibri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</dc:title>
  <dc:creator>第一PPT</dc:creator>
  <cp:keywords>www.1ppt.com</cp:keywords>
  <dc:description>www.1ppt.com</dc:description>
  <cp:lastModifiedBy>faith123</cp:lastModifiedBy>
  <cp:revision>41</cp:revision>
  <dcterms:created xsi:type="dcterms:W3CDTF">2018-06-14T06:37:52Z</dcterms:created>
  <dcterms:modified xsi:type="dcterms:W3CDTF">2019-09-21T03:17:25Z</dcterms:modified>
</cp:coreProperties>
</file>